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59" r:id="rId5"/>
    <p:sldId id="262" r:id="rId6"/>
    <p:sldId id="261" r:id="rId7"/>
    <p:sldId id="260"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1"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E55CF"/>
    <a:srgbClr val="3C54CF"/>
    <a:srgbClr val="00CAE9"/>
    <a:srgbClr val="F0F0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92" d="100"/>
          <a:sy n="92" d="100"/>
        </p:scale>
        <p:origin x="46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3C54CF"/>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8EEE-4F21-8DCC-E785E80EE21C}"/>
            </c:ext>
          </c:extLst>
        </c:ser>
        <c:ser>
          <c:idx val="1"/>
          <c:order val="1"/>
          <c:tx>
            <c:strRef>
              <c:f>Sheet1!$C$1</c:f>
              <c:strCache>
                <c:ptCount val="1"/>
                <c:pt idx="0">
                  <c:v>系列 2</c:v>
                </c:pt>
              </c:strCache>
            </c:strRef>
          </c:tx>
          <c:spPr>
            <a:solidFill>
              <a:srgbClr val="00CAE9"/>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8EEE-4F21-8DCC-E785E80EE21C}"/>
            </c:ext>
          </c:extLst>
        </c:ser>
        <c:ser>
          <c:idx val="2"/>
          <c:order val="2"/>
          <c:tx>
            <c:strRef>
              <c:f>Sheet1!$D$1</c:f>
              <c:strCache>
                <c:ptCount val="1"/>
                <c:pt idx="0">
                  <c:v>系列 3</c:v>
                </c:pt>
              </c:strCache>
            </c:strRef>
          </c:tx>
          <c:spPr>
            <a:solidFill>
              <a:schemeClr val="bg1">
                <a:lumMod val="75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8EEE-4F21-8DCC-E785E80EE21C}"/>
            </c:ext>
          </c:extLst>
        </c:ser>
        <c:dLbls>
          <c:showLegendKey val="0"/>
          <c:showVal val="0"/>
          <c:showCatName val="0"/>
          <c:showSerName val="0"/>
          <c:showPercent val="0"/>
          <c:showBubbleSize val="0"/>
        </c:dLbls>
        <c:gapWidth val="219"/>
        <c:overlap val="-27"/>
        <c:axId val="489155184"/>
        <c:axId val="489158992"/>
      </c:barChart>
      <c:catAx>
        <c:axId val="489155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489158992"/>
        <c:crosses val="autoZero"/>
        <c:auto val="1"/>
        <c:lblAlgn val="ctr"/>
        <c:lblOffset val="100"/>
        <c:noMultiLvlLbl val="0"/>
      </c:catAx>
      <c:valAx>
        <c:axId val="489158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489155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cked"/>
        <c:varyColors val="0"/>
        <c:ser>
          <c:idx val="0"/>
          <c:order val="0"/>
          <c:tx>
            <c:strRef>
              <c:f>Sheet1!$B$1</c:f>
              <c:strCache>
                <c:ptCount val="1"/>
                <c:pt idx="0">
                  <c:v>系列 1</c:v>
                </c:pt>
              </c:strCache>
            </c:strRef>
          </c:tx>
          <c:spPr>
            <a:ln w="38100" cap="rnd">
              <a:solidFill>
                <a:srgbClr val="3C54CF"/>
              </a:solidFill>
              <a:round/>
            </a:ln>
            <a:effectLst/>
          </c:spPr>
          <c:marker>
            <c:symbol val="none"/>
          </c:marke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AFAF-4ED7-AC89-2B2242A03B1E}"/>
            </c:ext>
          </c:extLst>
        </c:ser>
        <c:ser>
          <c:idx val="1"/>
          <c:order val="1"/>
          <c:tx>
            <c:strRef>
              <c:f>Sheet1!$C$1</c:f>
              <c:strCache>
                <c:ptCount val="1"/>
                <c:pt idx="0">
                  <c:v>系列 2</c:v>
                </c:pt>
              </c:strCache>
            </c:strRef>
          </c:tx>
          <c:spPr>
            <a:ln w="38100" cap="rnd">
              <a:solidFill>
                <a:srgbClr val="00CAE9"/>
              </a:solidFill>
              <a:round/>
            </a:ln>
            <a:effectLst/>
          </c:spPr>
          <c:marker>
            <c:symbol val="none"/>
          </c:marke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AFAF-4ED7-AC89-2B2242A03B1E}"/>
            </c:ext>
          </c:extLst>
        </c:ser>
        <c:ser>
          <c:idx val="2"/>
          <c:order val="2"/>
          <c:tx>
            <c:strRef>
              <c:f>Sheet1!$D$1</c:f>
              <c:strCache>
                <c:ptCount val="1"/>
                <c:pt idx="0">
                  <c:v>系列 3</c:v>
                </c:pt>
              </c:strCache>
            </c:strRef>
          </c:tx>
          <c:spPr>
            <a:ln w="38100" cap="rnd">
              <a:solidFill>
                <a:schemeClr val="accent3"/>
              </a:solidFill>
              <a:round/>
            </a:ln>
            <a:effectLst/>
          </c:spPr>
          <c:marker>
            <c:symbol val="none"/>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extLst xmlns:c16r2="http://schemas.microsoft.com/office/drawing/2015/06/chart">
            <c:ext xmlns:c16="http://schemas.microsoft.com/office/drawing/2014/chart" uri="{C3380CC4-5D6E-409C-BE32-E72D297353CC}">
              <c16:uniqueId val="{00000002-AFAF-4ED7-AC89-2B2242A03B1E}"/>
            </c:ext>
          </c:extLst>
        </c:ser>
        <c:dLbls>
          <c:showLegendKey val="0"/>
          <c:showVal val="0"/>
          <c:showCatName val="0"/>
          <c:showSerName val="0"/>
          <c:showPercent val="0"/>
          <c:showBubbleSize val="0"/>
        </c:dLbls>
        <c:smooth val="0"/>
        <c:axId val="313478384"/>
        <c:axId val="313482192"/>
      </c:lineChart>
      <c:catAx>
        <c:axId val="313478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13482192"/>
        <c:crosses val="autoZero"/>
        <c:auto val="1"/>
        <c:lblAlgn val="ctr"/>
        <c:lblOffset val="100"/>
        <c:noMultiLvlLbl val="0"/>
      </c:catAx>
      <c:valAx>
        <c:axId val="313482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13478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zero"/>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B9221F-9751-4054-AD33-553DCEA3AFBF}" type="datetimeFigureOut">
              <a:rPr lang="zh-CN" altLang="en-US" smtClean="0"/>
              <a:t>2018/6/23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2BA59D-4E04-459A-9912-D82308CF1DC6}" type="slidenum">
              <a:rPr lang="zh-CN" altLang="en-US" smtClean="0"/>
              <a:t>‹#›</a:t>
            </a:fld>
            <a:endParaRPr lang="zh-CN" altLang="en-US"/>
          </a:p>
        </p:txBody>
      </p:sp>
    </p:spTree>
    <p:extLst>
      <p:ext uri="{BB962C8B-B14F-4D97-AF65-F5344CB8AC3E}">
        <p14:creationId xmlns:p14="http://schemas.microsoft.com/office/powerpoint/2010/main" val="3123453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2BA59D-4E04-459A-9912-D82308CF1DC6}" type="slidenum">
              <a:rPr lang="zh-CN" altLang="en-US" smtClean="0"/>
              <a:t>1</a:t>
            </a:fld>
            <a:endParaRPr lang="zh-CN" altLang="en-US"/>
          </a:p>
        </p:txBody>
      </p:sp>
    </p:spTree>
    <p:extLst>
      <p:ext uri="{BB962C8B-B14F-4D97-AF65-F5344CB8AC3E}">
        <p14:creationId xmlns:p14="http://schemas.microsoft.com/office/powerpoint/2010/main" val="18906981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2BA59D-4E04-459A-9912-D82308CF1DC6}" type="slidenum">
              <a:rPr lang="zh-CN" altLang="en-US" smtClean="0"/>
              <a:t>2</a:t>
            </a:fld>
            <a:endParaRPr lang="zh-CN" altLang="en-US"/>
          </a:p>
        </p:txBody>
      </p:sp>
    </p:spTree>
    <p:extLst>
      <p:ext uri="{BB962C8B-B14F-4D97-AF65-F5344CB8AC3E}">
        <p14:creationId xmlns:p14="http://schemas.microsoft.com/office/powerpoint/2010/main" val="30332961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2BA59D-4E04-459A-9912-D82308CF1DC6}" type="slidenum">
              <a:rPr lang="zh-CN" altLang="en-US" smtClean="0"/>
              <a:t>3</a:t>
            </a:fld>
            <a:endParaRPr lang="zh-CN" altLang="en-US"/>
          </a:p>
        </p:txBody>
      </p:sp>
    </p:spTree>
    <p:extLst>
      <p:ext uri="{BB962C8B-B14F-4D97-AF65-F5344CB8AC3E}">
        <p14:creationId xmlns:p14="http://schemas.microsoft.com/office/powerpoint/2010/main" val="1130904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2BA59D-4E04-459A-9912-D82308CF1DC6}" type="slidenum">
              <a:rPr lang="zh-CN" altLang="en-US" smtClean="0"/>
              <a:t>4</a:t>
            </a:fld>
            <a:endParaRPr lang="zh-CN" altLang="en-US"/>
          </a:p>
        </p:txBody>
      </p:sp>
    </p:spTree>
    <p:extLst>
      <p:ext uri="{BB962C8B-B14F-4D97-AF65-F5344CB8AC3E}">
        <p14:creationId xmlns:p14="http://schemas.microsoft.com/office/powerpoint/2010/main" val="4278910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2BA59D-4E04-459A-9912-D82308CF1DC6}" type="slidenum">
              <a:rPr lang="zh-CN" altLang="en-US" smtClean="0"/>
              <a:t>5</a:t>
            </a:fld>
            <a:endParaRPr lang="zh-CN" altLang="en-US"/>
          </a:p>
        </p:txBody>
      </p:sp>
    </p:spTree>
    <p:extLst>
      <p:ext uri="{BB962C8B-B14F-4D97-AF65-F5344CB8AC3E}">
        <p14:creationId xmlns:p14="http://schemas.microsoft.com/office/powerpoint/2010/main" val="20669214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2BA59D-4E04-459A-9912-D82308CF1DC6}" type="slidenum">
              <a:rPr lang="zh-CN" altLang="en-US" smtClean="0"/>
              <a:t>6</a:t>
            </a:fld>
            <a:endParaRPr lang="zh-CN" altLang="en-US"/>
          </a:p>
        </p:txBody>
      </p:sp>
    </p:spTree>
    <p:extLst>
      <p:ext uri="{BB962C8B-B14F-4D97-AF65-F5344CB8AC3E}">
        <p14:creationId xmlns:p14="http://schemas.microsoft.com/office/powerpoint/2010/main" val="6198000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2BA59D-4E04-459A-9912-D82308CF1DC6}" type="slidenum">
              <a:rPr lang="zh-CN" altLang="en-US" smtClean="0"/>
              <a:t>7</a:t>
            </a:fld>
            <a:endParaRPr lang="zh-CN" altLang="en-US"/>
          </a:p>
        </p:txBody>
      </p:sp>
    </p:spTree>
    <p:extLst>
      <p:ext uri="{BB962C8B-B14F-4D97-AF65-F5344CB8AC3E}">
        <p14:creationId xmlns:p14="http://schemas.microsoft.com/office/powerpoint/2010/main" val="2349105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2BA59D-4E04-459A-9912-D82308CF1DC6}" type="slidenum">
              <a:rPr lang="zh-CN" altLang="en-US" smtClean="0"/>
              <a:t>8</a:t>
            </a:fld>
            <a:endParaRPr lang="zh-CN" altLang="en-US"/>
          </a:p>
        </p:txBody>
      </p:sp>
    </p:spTree>
    <p:extLst>
      <p:ext uri="{BB962C8B-B14F-4D97-AF65-F5344CB8AC3E}">
        <p14:creationId xmlns:p14="http://schemas.microsoft.com/office/powerpoint/2010/main" val="34530172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2BA59D-4E04-459A-9912-D82308CF1DC6}" type="slidenum">
              <a:rPr lang="zh-CN" altLang="en-US" smtClean="0"/>
              <a:t>9</a:t>
            </a:fld>
            <a:endParaRPr lang="zh-CN" altLang="en-US"/>
          </a:p>
        </p:txBody>
      </p:sp>
    </p:spTree>
    <p:extLst>
      <p:ext uri="{BB962C8B-B14F-4D97-AF65-F5344CB8AC3E}">
        <p14:creationId xmlns:p14="http://schemas.microsoft.com/office/powerpoint/2010/main" val="25047790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2BA59D-4E04-459A-9912-D82308CF1DC6}" type="slidenum">
              <a:rPr lang="zh-CN" altLang="en-US" smtClean="0"/>
              <a:t>10</a:t>
            </a:fld>
            <a:endParaRPr lang="zh-CN" altLang="en-US"/>
          </a:p>
        </p:txBody>
      </p:sp>
    </p:spTree>
    <p:extLst>
      <p:ext uri="{BB962C8B-B14F-4D97-AF65-F5344CB8AC3E}">
        <p14:creationId xmlns:p14="http://schemas.microsoft.com/office/powerpoint/2010/main" val="39650481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2BA59D-4E04-459A-9912-D82308CF1DC6}" type="slidenum">
              <a:rPr lang="zh-CN" altLang="en-US" smtClean="0"/>
              <a:t>11</a:t>
            </a:fld>
            <a:endParaRPr lang="zh-CN" altLang="en-US"/>
          </a:p>
        </p:txBody>
      </p:sp>
    </p:spTree>
    <p:extLst>
      <p:ext uri="{BB962C8B-B14F-4D97-AF65-F5344CB8AC3E}">
        <p14:creationId xmlns:p14="http://schemas.microsoft.com/office/powerpoint/2010/main" val="35534588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2BA59D-4E04-459A-9912-D82308CF1DC6}" type="slidenum">
              <a:rPr lang="zh-CN" altLang="en-US" smtClean="0"/>
              <a:t>12</a:t>
            </a:fld>
            <a:endParaRPr lang="zh-CN" altLang="en-US"/>
          </a:p>
        </p:txBody>
      </p:sp>
    </p:spTree>
    <p:extLst>
      <p:ext uri="{BB962C8B-B14F-4D97-AF65-F5344CB8AC3E}">
        <p14:creationId xmlns:p14="http://schemas.microsoft.com/office/powerpoint/2010/main" val="21181018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2BA59D-4E04-459A-9912-D82308CF1DC6}" type="slidenum">
              <a:rPr lang="zh-CN" altLang="en-US" smtClean="0"/>
              <a:t>13</a:t>
            </a:fld>
            <a:endParaRPr lang="zh-CN" altLang="en-US"/>
          </a:p>
        </p:txBody>
      </p:sp>
    </p:spTree>
    <p:extLst>
      <p:ext uri="{BB962C8B-B14F-4D97-AF65-F5344CB8AC3E}">
        <p14:creationId xmlns:p14="http://schemas.microsoft.com/office/powerpoint/2010/main" val="6746894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2BA59D-4E04-459A-9912-D82308CF1DC6}" type="slidenum">
              <a:rPr lang="zh-CN" altLang="en-US" smtClean="0"/>
              <a:t>14</a:t>
            </a:fld>
            <a:endParaRPr lang="zh-CN" altLang="en-US"/>
          </a:p>
        </p:txBody>
      </p:sp>
    </p:spTree>
    <p:extLst>
      <p:ext uri="{BB962C8B-B14F-4D97-AF65-F5344CB8AC3E}">
        <p14:creationId xmlns:p14="http://schemas.microsoft.com/office/powerpoint/2010/main" val="8515222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2BA59D-4E04-459A-9912-D82308CF1DC6}" type="slidenum">
              <a:rPr lang="zh-CN" altLang="en-US" smtClean="0"/>
              <a:t>15</a:t>
            </a:fld>
            <a:endParaRPr lang="zh-CN" altLang="en-US"/>
          </a:p>
        </p:txBody>
      </p:sp>
    </p:spTree>
    <p:extLst>
      <p:ext uri="{BB962C8B-B14F-4D97-AF65-F5344CB8AC3E}">
        <p14:creationId xmlns:p14="http://schemas.microsoft.com/office/powerpoint/2010/main" val="25136688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2BA59D-4E04-459A-9912-D82308CF1DC6}" type="slidenum">
              <a:rPr lang="zh-CN" altLang="en-US" smtClean="0"/>
              <a:t>16</a:t>
            </a:fld>
            <a:endParaRPr lang="zh-CN" altLang="en-US"/>
          </a:p>
        </p:txBody>
      </p:sp>
    </p:spTree>
    <p:extLst>
      <p:ext uri="{BB962C8B-B14F-4D97-AF65-F5344CB8AC3E}">
        <p14:creationId xmlns:p14="http://schemas.microsoft.com/office/powerpoint/2010/main" val="32519487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2BA59D-4E04-459A-9912-D82308CF1DC6}" type="slidenum">
              <a:rPr lang="zh-CN" altLang="en-US" smtClean="0"/>
              <a:t>17</a:t>
            </a:fld>
            <a:endParaRPr lang="zh-CN" altLang="en-US"/>
          </a:p>
        </p:txBody>
      </p:sp>
    </p:spTree>
    <p:extLst>
      <p:ext uri="{BB962C8B-B14F-4D97-AF65-F5344CB8AC3E}">
        <p14:creationId xmlns:p14="http://schemas.microsoft.com/office/powerpoint/2010/main" val="40855538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2BA59D-4E04-459A-9912-D82308CF1DC6}" type="slidenum">
              <a:rPr lang="zh-CN" altLang="en-US" smtClean="0"/>
              <a:t>18</a:t>
            </a:fld>
            <a:endParaRPr lang="zh-CN" altLang="en-US"/>
          </a:p>
        </p:txBody>
      </p:sp>
    </p:spTree>
    <p:extLst>
      <p:ext uri="{BB962C8B-B14F-4D97-AF65-F5344CB8AC3E}">
        <p14:creationId xmlns:p14="http://schemas.microsoft.com/office/powerpoint/2010/main" val="5701662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2BA59D-4E04-459A-9912-D82308CF1DC6}" type="slidenum">
              <a:rPr lang="zh-CN" altLang="en-US" smtClean="0"/>
              <a:t>19</a:t>
            </a:fld>
            <a:endParaRPr lang="zh-CN" altLang="en-US"/>
          </a:p>
        </p:txBody>
      </p:sp>
    </p:spTree>
    <p:extLst>
      <p:ext uri="{BB962C8B-B14F-4D97-AF65-F5344CB8AC3E}">
        <p14:creationId xmlns:p14="http://schemas.microsoft.com/office/powerpoint/2010/main" val="36731180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2BA59D-4E04-459A-9912-D82308CF1DC6}" type="slidenum">
              <a:rPr lang="zh-CN" altLang="en-US" smtClean="0"/>
              <a:t>20</a:t>
            </a:fld>
            <a:endParaRPr lang="zh-CN" altLang="en-US"/>
          </a:p>
        </p:txBody>
      </p:sp>
    </p:spTree>
    <p:extLst>
      <p:ext uri="{BB962C8B-B14F-4D97-AF65-F5344CB8AC3E}">
        <p14:creationId xmlns:p14="http://schemas.microsoft.com/office/powerpoint/2010/main" val="12907721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2BA59D-4E04-459A-9912-D82308CF1DC6}" type="slidenum">
              <a:rPr lang="zh-CN" altLang="en-US" smtClean="0"/>
              <a:t>21</a:t>
            </a:fld>
            <a:endParaRPr lang="zh-CN" altLang="en-US"/>
          </a:p>
        </p:txBody>
      </p:sp>
    </p:spTree>
    <p:extLst>
      <p:ext uri="{BB962C8B-B14F-4D97-AF65-F5344CB8AC3E}">
        <p14:creationId xmlns:p14="http://schemas.microsoft.com/office/powerpoint/2010/main" val="13777266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2BA59D-4E04-459A-9912-D82308CF1DC6}" type="slidenum">
              <a:rPr lang="zh-CN" altLang="en-US" smtClean="0"/>
              <a:t>22</a:t>
            </a:fld>
            <a:endParaRPr lang="zh-CN" altLang="en-US"/>
          </a:p>
        </p:txBody>
      </p:sp>
    </p:spTree>
    <p:extLst>
      <p:ext uri="{BB962C8B-B14F-4D97-AF65-F5344CB8AC3E}">
        <p14:creationId xmlns:p14="http://schemas.microsoft.com/office/powerpoint/2010/main" val="22688841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2BA59D-4E04-459A-9912-D82308CF1DC6}" type="slidenum">
              <a:rPr lang="zh-CN" altLang="en-US" smtClean="0"/>
              <a:t>23</a:t>
            </a:fld>
            <a:endParaRPr lang="zh-CN" altLang="en-US"/>
          </a:p>
        </p:txBody>
      </p:sp>
    </p:spTree>
    <p:extLst>
      <p:ext uri="{BB962C8B-B14F-4D97-AF65-F5344CB8AC3E}">
        <p14:creationId xmlns:p14="http://schemas.microsoft.com/office/powerpoint/2010/main" val="2344047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2BA59D-4E04-459A-9912-D82308CF1DC6}" type="slidenum">
              <a:rPr lang="zh-CN" altLang="en-US" smtClean="0"/>
              <a:t>24</a:t>
            </a:fld>
            <a:endParaRPr lang="zh-CN" altLang="en-US"/>
          </a:p>
        </p:txBody>
      </p:sp>
    </p:spTree>
    <p:extLst>
      <p:ext uri="{BB962C8B-B14F-4D97-AF65-F5344CB8AC3E}">
        <p14:creationId xmlns:p14="http://schemas.microsoft.com/office/powerpoint/2010/main" val="27642078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2BA59D-4E04-459A-9912-D82308CF1DC6}" type="slidenum">
              <a:rPr lang="zh-CN" altLang="en-US" smtClean="0"/>
              <a:t>25</a:t>
            </a:fld>
            <a:endParaRPr lang="zh-CN" altLang="en-US"/>
          </a:p>
        </p:txBody>
      </p:sp>
    </p:spTree>
    <p:extLst>
      <p:ext uri="{BB962C8B-B14F-4D97-AF65-F5344CB8AC3E}">
        <p14:creationId xmlns:p14="http://schemas.microsoft.com/office/powerpoint/2010/main" val="29837157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FCBE527-105A-453B-85C9-41E33E5F21CE}"/>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751F05F5-C2E5-4F2A-B98F-C92F45DAA3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3FD5B38A-885C-49A4-ABBB-DBE3DA9ECE26}"/>
              </a:ext>
            </a:extLst>
          </p:cNvPr>
          <p:cNvSpPr>
            <a:spLocks noGrp="1"/>
          </p:cNvSpPr>
          <p:nvPr>
            <p:ph type="dt" sz="half" idx="10"/>
          </p:nvPr>
        </p:nvSpPr>
        <p:spPr/>
        <p:txBody>
          <a:bodyPr/>
          <a:lstStyle/>
          <a:p>
            <a:fld id="{BB3FE540-FB40-486C-BA11-6E68A38FA941}" type="datetimeFigureOut">
              <a:rPr lang="zh-CN" altLang="en-US" smtClean="0"/>
              <a:t>2018/6/23</a:t>
            </a:fld>
            <a:endParaRPr lang="zh-CN" altLang="en-US"/>
          </a:p>
        </p:txBody>
      </p:sp>
      <p:sp>
        <p:nvSpPr>
          <p:cNvPr id="5" name="页脚占位符 4">
            <a:extLst>
              <a:ext uri="{FF2B5EF4-FFF2-40B4-BE49-F238E27FC236}">
                <a16:creationId xmlns:a16="http://schemas.microsoft.com/office/drawing/2014/main" xmlns="" id="{31B12624-764B-416C-A58B-3A4CCAD3615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B01E5B2D-FD29-4A0B-A2BC-67F866F89065}"/>
              </a:ext>
            </a:extLst>
          </p:cNvPr>
          <p:cNvSpPr>
            <a:spLocks noGrp="1"/>
          </p:cNvSpPr>
          <p:nvPr>
            <p:ph type="sldNum" sz="quarter" idx="12"/>
          </p:nvPr>
        </p:nvSpPr>
        <p:spPr/>
        <p:txBody>
          <a:bodyPr/>
          <a:lstStyle/>
          <a:p>
            <a:fld id="{963E70CB-3C48-4E6A-A02E-6B6D39E5DB13}" type="slidenum">
              <a:rPr lang="zh-CN" altLang="en-US" smtClean="0"/>
              <a:t>‹#›</a:t>
            </a:fld>
            <a:endParaRPr lang="zh-CN" altLang="en-US"/>
          </a:p>
        </p:txBody>
      </p:sp>
    </p:spTree>
    <p:extLst>
      <p:ext uri="{BB962C8B-B14F-4D97-AF65-F5344CB8AC3E}">
        <p14:creationId xmlns:p14="http://schemas.microsoft.com/office/powerpoint/2010/main" val="17419795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55C1434-A431-4D1D-8537-1698B6D440A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76556F28-19C0-4C41-AD13-BA2D54A25C66}"/>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02F0C65A-66C1-4771-B4F7-1C252D04CC15}"/>
              </a:ext>
            </a:extLst>
          </p:cNvPr>
          <p:cNvSpPr>
            <a:spLocks noGrp="1"/>
          </p:cNvSpPr>
          <p:nvPr>
            <p:ph type="dt" sz="half" idx="10"/>
          </p:nvPr>
        </p:nvSpPr>
        <p:spPr/>
        <p:txBody>
          <a:bodyPr/>
          <a:lstStyle/>
          <a:p>
            <a:fld id="{BB3FE540-FB40-486C-BA11-6E68A38FA941}" type="datetimeFigureOut">
              <a:rPr lang="zh-CN" altLang="en-US" smtClean="0"/>
              <a:t>2018/6/23</a:t>
            </a:fld>
            <a:endParaRPr lang="zh-CN" altLang="en-US"/>
          </a:p>
        </p:txBody>
      </p:sp>
      <p:sp>
        <p:nvSpPr>
          <p:cNvPr id="5" name="页脚占位符 4">
            <a:extLst>
              <a:ext uri="{FF2B5EF4-FFF2-40B4-BE49-F238E27FC236}">
                <a16:creationId xmlns:a16="http://schemas.microsoft.com/office/drawing/2014/main" xmlns="" id="{0CD05929-329D-4469-8D8A-1CA528735A0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E0D31CE0-3EAF-41E4-8506-59083B0922EC}"/>
              </a:ext>
            </a:extLst>
          </p:cNvPr>
          <p:cNvSpPr>
            <a:spLocks noGrp="1"/>
          </p:cNvSpPr>
          <p:nvPr>
            <p:ph type="sldNum" sz="quarter" idx="12"/>
          </p:nvPr>
        </p:nvSpPr>
        <p:spPr/>
        <p:txBody>
          <a:bodyPr/>
          <a:lstStyle/>
          <a:p>
            <a:fld id="{963E70CB-3C48-4E6A-A02E-6B6D39E5DB13}" type="slidenum">
              <a:rPr lang="zh-CN" altLang="en-US" smtClean="0"/>
              <a:t>‹#›</a:t>
            </a:fld>
            <a:endParaRPr lang="zh-CN" altLang="en-US"/>
          </a:p>
        </p:txBody>
      </p:sp>
    </p:spTree>
    <p:extLst>
      <p:ext uri="{BB962C8B-B14F-4D97-AF65-F5344CB8AC3E}">
        <p14:creationId xmlns:p14="http://schemas.microsoft.com/office/powerpoint/2010/main" val="31634719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F08316C-1657-4DE8-A9EB-05812756BE6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9E7F2B27-75E0-460A-BAC5-06D2EF5D9E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A6CC124E-D7CE-41CF-98B9-F8AC4B7CAAEA}"/>
              </a:ext>
            </a:extLst>
          </p:cNvPr>
          <p:cNvSpPr>
            <a:spLocks noGrp="1"/>
          </p:cNvSpPr>
          <p:nvPr>
            <p:ph type="dt" sz="half" idx="10"/>
          </p:nvPr>
        </p:nvSpPr>
        <p:spPr/>
        <p:txBody>
          <a:bodyPr/>
          <a:lstStyle/>
          <a:p>
            <a:fld id="{BB3FE540-FB40-486C-BA11-6E68A38FA941}" type="datetimeFigureOut">
              <a:rPr lang="zh-CN" altLang="en-US" smtClean="0"/>
              <a:t>2018/6/23</a:t>
            </a:fld>
            <a:endParaRPr lang="zh-CN" altLang="en-US"/>
          </a:p>
        </p:txBody>
      </p:sp>
      <p:sp>
        <p:nvSpPr>
          <p:cNvPr id="5" name="页脚占位符 4">
            <a:extLst>
              <a:ext uri="{FF2B5EF4-FFF2-40B4-BE49-F238E27FC236}">
                <a16:creationId xmlns:a16="http://schemas.microsoft.com/office/drawing/2014/main" xmlns="" id="{8C200DF7-3CDA-4BB5-8E51-5A3225FC0C1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407EBCFA-7E07-40D3-BB9B-6298F699C8FF}"/>
              </a:ext>
            </a:extLst>
          </p:cNvPr>
          <p:cNvSpPr>
            <a:spLocks noGrp="1"/>
          </p:cNvSpPr>
          <p:nvPr>
            <p:ph type="sldNum" sz="quarter" idx="12"/>
          </p:nvPr>
        </p:nvSpPr>
        <p:spPr/>
        <p:txBody>
          <a:bodyPr/>
          <a:lstStyle/>
          <a:p>
            <a:fld id="{963E70CB-3C48-4E6A-A02E-6B6D39E5DB13}" type="slidenum">
              <a:rPr lang="zh-CN" altLang="en-US" smtClean="0"/>
              <a:t>‹#›</a:t>
            </a:fld>
            <a:endParaRPr lang="zh-CN" altLang="en-US"/>
          </a:p>
        </p:txBody>
      </p:sp>
    </p:spTree>
    <p:extLst>
      <p:ext uri="{BB962C8B-B14F-4D97-AF65-F5344CB8AC3E}">
        <p14:creationId xmlns:p14="http://schemas.microsoft.com/office/powerpoint/2010/main" val="3332350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5388254-2908-45FE-AC67-699E48382F5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61A80B08-54D0-4500-A468-EADCC57E7281}"/>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2A7FC755-DCD8-4876-A352-799C7D0EFC82}"/>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5CD83D60-F915-4B84-817D-0D1A3BADA6CE}"/>
              </a:ext>
            </a:extLst>
          </p:cNvPr>
          <p:cNvSpPr>
            <a:spLocks noGrp="1"/>
          </p:cNvSpPr>
          <p:nvPr>
            <p:ph type="dt" sz="half" idx="10"/>
          </p:nvPr>
        </p:nvSpPr>
        <p:spPr/>
        <p:txBody>
          <a:bodyPr/>
          <a:lstStyle/>
          <a:p>
            <a:fld id="{BB3FE540-FB40-486C-BA11-6E68A38FA941}" type="datetimeFigureOut">
              <a:rPr lang="zh-CN" altLang="en-US" smtClean="0"/>
              <a:t>2018/6/23</a:t>
            </a:fld>
            <a:endParaRPr lang="zh-CN" altLang="en-US"/>
          </a:p>
        </p:txBody>
      </p:sp>
      <p:sp>
        <p:nvSpPr>
          <p:cNvPr id="6" name="页脚占位符 5">
            <a:extLst>
              <a:ext uri="{FF2B5EF4-FFF2-40B4-BE49-F238E27FC236}">
                <a16:creationId xmlns:a16="http://schemas.microsoft.com/office/drawing/2014/main" xmlns="" id="{5D9EAB9E-2D51-4E29-9992-92E55425323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7DE00BD4-5070-4FE5-AC98-9035FE116BB6}"/>
              </a:ext>
            </a:extLst>
          </p:cNvPr>
          <p:cNvSpPr>
            <a:spLocks noGrp="1"/>
          </p:cNvSpPr>
          <p:nvPr>
            <p:ph type="sldNum" sz="quarter" idx="12"/>
          </p:nvPr>
        </p:nvSpPr>
        <p:spPr/>
        <p:txBody>
          <a:bodyPr/>
          <a:lstStyle/>
          <a:p>
            <a:fld id="{963E70CB-3C48-4E6A-A02E-6B6D39E5DB13}" type="slidenum">
              <a:rPr lang="zh-CN" altLang="en-US" smtClean="0"/>
              <a:t>‹#›</a:t>
            </a:fld>
            <a:endParaRPr lang="zh-CN" altLang="en-US"/>
          </a:p>
        </p:txBody>
      </p:sp>
    </p:spTree>
    <p:extLst>
      <p:ext uri="{BB962C8B-B14F-4D97-AF65-F5344CB8AC3E}">
        <p14:creationId xmlns:p14="http://schemas.microsoft.com/office/powerpoint/2010/main" val="1814792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2683BF2-7BA2-408F-9949-F3F9645A8CD0}"/>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D297017B-95B0-45EF-A72A-73394855312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48D0C3F1-FC3C-4133-8F29-D3EA38FE5531}"/>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48B637B0-41BD-4B72-AC09-D62A1A9A9F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8AB3C6D4-DBDC-431E-8433-BAB65E1AB916}"/>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8EB20528-1BB8-44B9-BF26-8EAA67F73175}"/>
              </a:ext>
            </a:extLst>
          </p:cNvPr>
          <p:cNvSpPr>
            <a:spLocks noGrp="1"/>
          </p:cNvSpPr>
          <p:nvPr>
            <p:ph type="dt" sz="half" idx="10"/>
          </p:nvPr>
        </p:nvSpPr>
        <p:spPr/>
        <p:txBody>
          <a:bodyPr/>
          <a:lstStyle/>
          <a:p>
            <a:fld id="{BB3FE540-FB40-486C-BA11-6E68A38FA941}" type="datetimeFigureOut">
              <a:rPr lang="zh-CN" altLang="en-US" smtClean="0"/>
              <a:t>2018/6/23</a:t>
            </a:fld>
            <a:endParaRPr lang="zh-CN" altLang="en-US"/>
          </a:p>
        </p:txBody>
      </p:sp>
      <p:sp>
        <p:nvSpPr>
          <p:cNvPr id="8" name="页脚占位符 7">
            <a:extLst>
              <a:ext uri="{FF2B5EF4-FFF2-40B4-BE49-F238E27FC236}">
                <a16:creationId xmlns:a16="http://schemas.microsoft.com/office/drawing/2014/main" xmlns="" id="{B2DAD06B-84B5-4141-8AD6-96F4C242246A}"/>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74BD2E18-83C1-4D08-9828-591FB56F9733}"/>
              </a:ext>
            </a:extLst>
          </p:cNvPr>
          <p:cNvSpPr>
            <a:spLocks noGrp="1"/>
          </p:cNvSpPr>
          <p:nvPr>
            <p:ph type="sldNum" sz="quarter" idx="12"/>
          </p:nvPr>
        </p:nvSpPr>
        <p:spPr/>
        <p:txBody>
          <a:bodyPr/>
          <a:lstStyle/>
          <a:p>
            <a:fld id="{963E70CB-3C48-4E6A-A02E-6B6D39E5DB13}" type="slidenum">
              <a:rPr lang="zh-CN" altLang="en-US" smtClean="0"/>
              <a:t>‹#›</a:t>
            </a:fld>
            <a:endParaRPr lang="zh-CN" altLang="en-US"/>
          </a:p>
        </p:txBody>
      </p:sp>
    </p:spTree>
    <p:extLst>
      <p:ext uri="{BB962C8B-B14F-4D97-AF65-F5344CB8AC3E}">
        <p14:creationId xmlns:p14="http://schemas.microsoft.com/office/powerpoint/2010/main" val="1541730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717732A-10F7-4715-8CAF-878A4519F1F1}"/>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A9BEFD46-D7BA-4F66-B8FA-BBEC40030D78}"/>
              </a:ext>
            </a:extLst>
          </p:cNvPr>
          <p:cNvSpPr>
            <a:spLocks noGrp="1"/>
          </p:cNvSpPr>
          <p:nvPr>
            <p:ph type="dt" sz="half" idx="10"/>
          </p:nvPr>
        </p:nvSpPr>
        <p:spPr/>
        <p:txBody>
          <a:bodyPr/>
          <a:lstStyle/>
          <a:p>
            <a:fld id="{BB3FE540-FB40-486C-BA11-6E68A38FA941}" type="datetimeFigureOut">
              <a:rPr lang="zh-CN" altLang="en-US" smtClean="0"/>
              <a:t>2018/6/23</a:t>
            </a:fld>
            <a:endParaRPr lang="zh-CN" altLang="en-US"/>
          </a:p>
        </p:txBody>
      </p:sp>
      <p:sp>
        <p:nvSpPr>
          <p:cNvPr id="4" name="页脚占位符 3">
            <a:extLst>
              <a:ext uri="{FF2B5EF4-FFF2-40B4-BE49-F238E27FC236}">
                <a16:creationId xmlns:a16="http://schemas.microsoft.com/office/drawing/2014/main" xmlns="" id="{C278A95A-5FC9-4813-8DC4-1444273806C2}"/>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6E1C1231-1D7A-4450-9F3E-9717E68CAB03}"/>
              </a:ext>
            </a:extLst>
          </p:cNvPr>
          <p:cNvSpPr>
            <a:spLocks noGrp="1"/>
          </p:cNvSpPr>
          <p:nvPr>
            <p:ph type="sldNum" sz="quarter" idx="12"/>
          </p:nvPr>
        </p:nvSpPr>
        <p:spPr/>
        <p:txBody>
          <a:bodyPr/>
          <a:lstStyle/>
          <a:p>
            <a:fld id="{963E70CB-3C48-4E6A-A02E-6B6D39E5DB13}" type="slidenum">
              <a:rPr lang="zh-CN" altLang="en-US" smtClean="0"/>
              <a:t>‹#›</a:t>
            </a:fld>
            <a:endParaRPr lang="zh-CN" altLang="en-US"/>
          </a:p>
        </p:txBody>
      </p:sp>
    </p:spTree>
    <p:extLst>
      <p:ext uri="{BB962C8B-B14F-4D97-AF65-F5344CB8AC3E}">
        <p14:creationId xmlns:p14="http://schemas.microsoft.com/office/powerpoint/2010/main" val="1747565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2FAFCB1B-7613-4867-A5DE-C425328117FF}"/>
              </a:ext>
            </a:extLst>
          </p:cNvPr>
          <p:cNvSpPr>
            <a:spLocks noGrp="1"/>
          </p:cNvSpPr>
          <p:nvPr>
            <p:ph type="dt" sz="half" idx="10"/>
          </p:nvPr>
        </p:nvSpPr>
        <p:spPr/>
        <p:txBody>
          <a:bodyPr/>
          <a:lstStyle/>
          <a:p>
            <a:fld id="{BB3FE540-FB40-486C-BA11-6E68A38FA941}" type="datetimeFigureOut">
              <a:rPr lang="zh-CN" altLang="en-US" smtClean="0"/>
              <a:t>2018/6/23</a:t>
            </a:fld>
            <a:endParaRPr lang="zh-CN" altLang="en-US"/>
          </a:p>
        </p:txBody>
      </p:sp>
      <p:sp>
        <p:nvSpPr>
          <p:cNvPr id="3" name="页脚占位符 2">
            <a:extLst>
              <a:ext uri="{FF2B5EF4-FFF2-40B4-BE49-F238E27FC236}">
                <a16:creationId xmlns:a16="http://schemas.microsoft.com/office/drawing/2014/main" xmlns="" id="{BFDBAB6C-472D-4D05-A907-0492C6B624D3}"/>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1969FAF9-D01C-4D0D-A7A7-B82490BED813}"/>
              </a:ext>
            </a:extLst>
          </p:cNvPr>
          <p:cNvSpPr>
            <a:spLocks noGrp="1"/>
          </p:cNvSpPr>
          <p:nvPr>
            <p:ph type="sldNum" sz="quarter" idx="12"/>
          </p:nvPr>
        </p:nvSpPr>
        <p:spPr/>
        <p:txBody>
          <a:bodyPr/>
          <a:lstStyle/>
          <a:p>
            <a:fld id="{963E70CB-3C48-4E6A-A02E-6B6D39E5DB13}" type="slidenum">
              <a:rPr lang="zh-CN" altLang="en-US" smtClean="0"/>
              <a:t>‹#›</a:t>
            </a:fld>
            <a:endParaRPr lang="zh-CN" altLang="en-US"/>
          </a:p>
        </p:txBody>
      </p:sp>
    </p:spTree>
    <p:extLst>
      <p:ext uri="{BB962C8B-B14F-4D97-AF65-F5344CB8AC3E}">
        <p14:creationId xmlns:p14="http://schemas.microsoft.com/office/powerpoint/2010/main" val="19644868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65FA9AB-1F95-448E-94DC-5F5834810059}"/>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5A0D223F-7EB0-494E-BDBA-94DDB77DFF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DCCD97E3-2F0F-426D-AD82-D09224125D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19B4593A-7D44-447D-85D7-24CF3F686475}"/>
              </a:ext>
            </a:extLst>
          </p:cNvPr>
          <p:cNvSpPr>
            <a:spLocks noGrp="1"/>
          </p:cNvSpPr>
          <p:nvPr>
            <p:ph type="dt" sz="half" idx="10"/>
          </p:nvPr>
        </p:nvSpPr>
        <p:spPr/>
        <p:txBody>
          <a:bodyPr/>
          <a:lstStyle/>
          <a:p>
            <a:fld id="{BB3FE540-FB40-486C-BA11-6E68A38FA941}" type="datetimeFigureOut">
              <a:rPr lang="zh-CN" altLang="en-US" smtClean="0"/>
              <a:t>2018/6/23</a:t>
            </a:fld>
            <a:endParaRPr lang="zh-CN" altLang="en-US"/>
          </a:p>
        </p:txBody>
      </p:sp>
      <p:sp>
        <p:nvSpPr>
          <p:cNvPr id="6" name="页脚占位符 5">
            <a:extLst>
              <a:ext uri="{FF2B5EF4-FFF2-40B4-BE49-F238E27FC236}">
                <a16:creationId xmlns:a16="http://schemas.microsoft.com/office/drawing/2014/main" xmlns="" id="{3FD88379-2A37-400B-98A7-747277F9393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39CC6DC1-FAF4-4425-A135-D894AC47FEC6}"/>
              </a:ext>
            </a:extLst>
          </p:cNvPr>
          <p:cNvSpPr>
            <a:spLocks noGrp="1"/>
          </p:cNvSpPr>
          <p:nvPr>
            <p:ph type="sldNum" sz="quarter" idx="12"/>
          </p:nvPr>
        </p:nvSpPr>
        <p:spPr/>
        <p:txBody>
          <a:bodyPr/>
          <a:lstStyle/>
          <a:p>
            <a:fld id="{963E70CB-3C48-4E6A-A02E-6B6D39E5DB13}" type="slidenum">
              <a:rPr lang="zh-CN" altLang="en-US" smtClean="0"/>
              <a:t>‹#›</a:t>
            </a:fld>
            <a:endParaRPr lang="zh-CN" altLang="en-US"/>
          </a:p>
        </p:txBody>
      </p:sp>
    </p:spTree>
    <p:extLst>
      <p:ext uri="{BB962C8B-B14F-4D97-AF65-F5344CB8AC3E}">
        <p14:creationId xmlns:p14="http://schemas.microsoft.com/office/powerpoint/2010/main" val="2285238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71FACC7-8168-4B1F-B8A7-5DF94CB34F2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B7A93D36-9CA4-4D95-B674-03D3D16F61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8B6664F3-5269-4319-B980-D09FA9ABFF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0A8BD13E-FDB3-4353-AF8E-88CB846593C0}"/>
              </a:ext>
            </a:extLst>
          </p:cNvPr>
          <p:cNvSpPr>
            <a:spLocks noGrp="1"/>
          </p:cNvSpPr>
          <p:nvPr>
            <p:ph type="dt" sz="half" idx="10"/>
          </p:nvPr>
        </p:nvSpPr>
        <p:spPr/>
        <p:txBody>
          <a:bodyPr/>
          <a:lstStyle/>
          <a:p>
            <a:fld id="{BB3FE540-FB40-486C-BA11-6E68A38FA941}" type="datetimeFigureOut">
              <a:rPr lang="zh-CN" altLang="en-US" smtClean="0"/>
              <a:t>2018/6/23</a:t>
            </a:fld>
            <a:endParaRPr lang="zh-CN" altLang="en-US"/>
          </a:p>
        </p:txBody>
      </p:sp>
      <p:sp>
        <p:nvSpPr>
          <p:cNvPr id="6" name="页脚占位符 5">
            <a:extLst>
              <a:ext uri="{FF2B5EF4-FFF2-40B4-BE49-F238E27FC236}">
                <a16:creationId xmlns:a16="http://schemas.microsoft.com/office/drawing/2014/main" xmlns="" id="{BACCBC76-3391-45A9-A7C0-FDE94AB2B8B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81281075-7DDE-49EF-8EFC-38EBB6873857}"/>
              </a:ext>
            </a:extLst>
          </p:cNvPr>
          <p:cNvSpPr>
            <a:spLocks noGrp="1"/>
          </p:cNvSpPr>
          <p:nvPr>
            <p:ph type="sldNum" sz="quarter" idx="12"/>
          </p:nvPr>
        </p:nvSpPr>
        <p:spPr/>
        <p:txBody>
          <a:bodyPr/>
          <a:lstStyle/>
          <a:p>
            <a:fld id="{963E70CB-3C48-4E6A-A02E-6B6D39E5DB13}" type="slidenum">
              <a:rPr lang="zh-CN" altLang="en-US" smtClean="0"/>
              <a:t>‹#›</a:t>
            </a:fld>
            <a:endParaRPr lang="zh-CN" altLang="en-US"/>
          </a:p>
        </p:txBody>
      </p:sp>
    </p:spTree>
    <p:extLst>
      <p:ext uri="{BB962C8B-B14F-4D97-AF65-F5344CB8AC3E}">
        <p14:creationId xmlns:p14="http://schemas.microsoft.com/office/powerpoint/2010/main" val="1198681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63F0533-D6E1-4F5F-A451-85A81D1A4204}"/>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CFC7C8FE-DB27-4F5C-BCEB-E4D90AAC7B89}"/>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BE54D611-BF5D-4311-AE7B-0EA127C5E238}"/>
              </a:ext>
            </a:extLst>
          </p:cNvPr>
          <p:cNvSpPr>
            <a:spLocks noGrp="1"/>
          </p:cNvSpPr>
          <p:nvPr>
            <p:ph type="dt" sz="half" idx="10"/>
          </p:nvPr>
        </p:nvSpPr>
        <p:spPr/>
        <p:txBody>
          <a:bodyPr/>
          <a:lstStyle/>
          <a:p>
            <a:fld id="{BB3FE540-FB40-486C-BA11-6E68A38FA941}" type="datetimeFigureOut">
              <a:rPr lang="zh-CN" altLang="en-US" smtClean="0"/>
              <a:t>2018/6/23</a:t>
            </a:fld>
            <a:endParaRPr lang="zh-CN" altLang="en-US"/>
          </a:p>
        </p:txBody>
      </p:sp>
      <p:sp>
        <p:nvSpPr>
          <p:cNvPr id="5" name="页脚占位符 4">
            <a:extLst>
              <a:ext uri="{FF2B5EF4-FFF2-40B4-BE49-F238E27FC236}">
                <a16:creationId xmlns:a16="http://schemas.microsoft.com/office/drawing/2014/main" xmlns="" id="{099186B1-1614-4CB3-B0D0-8B0A32C633C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320E721D-1AEB-4066-96FD-E9B4C97F3A8D}"/>
              </a:ext>
            </a:extLst>
          </p:cNvPr>
          <p:cNvSpPr>
            <a:spLocks noGrp="1"/>
          </p:cNvSpPr>
          <p:nvPr>
            <p:ph type="sldNum" sz="quarter" idx="12"/>
          </p:nvPr>
        </p:nvSpPr>
        <p:spPr/>
        <p:txBody>
          <a:bodyPr/>
          <a:lstStyle/>
          <a:p>
            <a:fld id="{963E70CB-3C48-4E6A-A02E-6B6D39E5DB13}" type="slidenum">
              <a:rPr lang="zh-CN" altLang="en-US" smtClean="0"/>
              <a:t>‹#›</a:t>
            </a:fld>
            <a:endParaRPr lang="zh-CN" altLang="en-US"/>
          </a:p>
        </p:txBody>
      </p:sp>
    </p:spTree>
    <p:extLst>
      <p:ext uri="{BB962C8B-B14F-4D97-AF65-F5344CB8AC3E}">
        <p14:creationId xmlns:p14="http://schemas.microsoft.com/office/powerpoint/2010/main" val="937207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43627E32-8BED-47F9-8064-6BBD73060697}"/>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7AD0980D-751C-4DA3-ADDA-DE68871B42CA}"/>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DDBC2DE4-34DE-438B-83E1-600E58F7D739}"/>
              </a:ext>
            </a:extLst>
          </p:cNvPr>
          <p:cNvSpPr>
            <a:spLocks noGrp="1"/>
          </p:cNvSpPr>
          <p:nvPr>
            <p:ph type="dt" sz="half" idx="10"/>
          </p:nvPr>
        </p:nvSpPr>
        <p:spPr/>
        <p:txBody>
          <a:bodyPr/>
          <a:lstStyle/>
          <a:p>
            <a:fld id="{BB3FE540-FB40-486C-BA11-6E68A38FA941}" type="datetimeFigureOut">
              <a:rPr lang="zh-CN" altLang="en-US" smtClean="0"/>
              <a:t>2018/6/23</a:t>
            </a:fld>
            <a:endParaRPr lang="zh-CN" altLang="en-US"/>
          </a:p>
        </p:txBody>
      </p:sp>
      <p:sp>
        <p:nvSpPr>
          <p:cNvPr id="5" name="页脚占位符 4">
            <a:extLst>
              <a:ext uri="{FF2B5EF4-FFF2-40B4-BE49-F238E27FC236}">
                <a16:creationId xmlns:a16="http://schemas.microsoft.com/office/drawing/2014/main" xmlns="" id="{798736D0-F98F-42B8-BFC1-0DB48D59156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FCCE7ACB-F240-427B-BFC8-A9F0DD3271DF}"/>
              </a:ext>
            </a:extLst>
          </p:cNvPr>
          <p:cNvSpPr>
            <a:spLocks noGrp="1"/>
          </p:cNvSpPr>
          <p:nvPr>
            <p:ph type="sldNum" sz="quarter" idx="12"/>
          </p:nvPr>
        </p:nvSpPr>
        <p:spPr/>
        <p:txBody>
          <a:bodyPr/>
          <a:lstStyle/>
          <a:p>
            <a:fld id="{963E70CB-3C48-4E6A-A02E-6B6D39E5DB13}" type="slidenum">
              <a:rPr lang="zh-CN" altLang="en-US" smtClean="0"/>
              <a:t>‹#›</a:t>
            </a:fld>
            <a:endParaRPr lang="zh-CN" altLang="en-US"/>
          </a:p>
        </p:txBody>
      </p:sp>
    </p:spTree>
    <p:extLst>
      <p:ext uri="{BB962C8B-B14F-4D97-AF65-F5344CB8AC3E}">
        <p14:creationId xmlns:p14="http://schemas.microsoft.com/office/powerpoint/2010/main" val="29153927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3E1633B1-82FD-4470-98FB-5FE391D8169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A1292848-C20D-4322-90F5-E1530A2E90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6859EC8D-FA6C-4138-8566-36944E02A8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3FE540-FB40-486C-BA11-6E68A38FA941}" type="datetimeFigureOut">
              <a:rPr lang="zh-CN" altLang="en-US" smtClean="0"/>
              <a:t>2018/6/23</a:t>
            </a:fld>
            <a:endParaRPr lang="zh-CN" altLang="en-US"/>
          </a:p>
        </p:txBody>
      </p:sp>
      <p:sp>
        <p:nvSpPr>
          <p:cNvPr id="5" name="页脚占位符 4">
            <a:extLst>
              <a:ext uri="{FF2B5EF4-FFF2-40B4-BE49-F238E27FC236}">
                <a16:creationId xmlns:a16="http://schemas.microsoft.com/office/drawing/2014/main" xmlns="" id="{EE8B7BB1-CA1A-4F71-85B8-A4CE095817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A7038198-985D-4CA2-91BE-735E49E801B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3E70CB-3C48-4E6A-A02E-6B6D39E5DB13}" type="slidenum">
              <a:rPr lang="zh-CN" altLang="en-US" smtClean="0"/>
              <a:t>‹#›</a:t>
            </a:fld>
            <a:endParaRPr lang="zh-CN" altLang="en-US"/>
          </a:p>
        </p:txBody>
      </p:sp>
    </p:spTree>
    <p:extLst>
      <p:ext uri="{BB962C8B-B14F-4D97-AF65-F5344CB8AC3E}">
        <p14:creationId xmlns:p14="http://schemas.microsoft.com/office/powerpoint/2010/main" val="25405394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9.emf"/></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9.emf"/></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3.emf"/><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5.emf"/></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9.emf"/></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5.emf"/></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3.emf"/></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xmlns="" id="{A376950B-83CE-4626-B6DC-56B3C8BFA254}"/>
              </a:ext>
            </a:extLst>
          </p:cNvPr>
          <p:cNvSpPr txBox="1"/>
          <p:nvPr/>
        </p:nvSpPr>
        <p:spPr>
          <a:xfrm>
            <a:off x="7251402" y="1584250"/>
            <a:ext cx="4450257" cy="721031"/>
          </a:xfrm>
          <a:prstGeom prst="rect">
            <a:avLst/>
          </a:prstGeom>
          <a:noFill/>
        </p:spPr>
        <p:txBody>
          <a:bodyPr wrap="none" rtlCol="0">
            <a:spAutoFit/>
          </a:bodyPr>
          <a:lstStyle/>
          <a:p>
            <a:pPr>
              <a:lnSpc>
                <a:spcPts val="5400"/>
              </a:lnSpc>
            </a:pPr>
            <a:r>
              <a:rPr lang="zh-CN" altLang="en-US" sz="3600" spc="-300" dirty="0">
                <a:solidFill>
                  <a:srgbClr val="3E55CF"/>
                </a:solidFill>
                <a:latin typeface="思源黑体 Bold" panose="020B0800000000000000" pitchFamily="34" charset="-122"/>
                <a:ea typeface="思源黑体 Bold" panose="020B0800000000000000" pitchFamily="34" charset="-122"/>
              </a:rPr>
              <a:t>区块链应用介绍</a:t>
            </a:r>
            <a:r>
              <a:rPr lang="en-US" altLang="zh-CN" sz="3600" spc="-300" dirty="0" err="1">
                <a:solidFill>
                  <a:srgbClr val="3E55CF"/>
                </a:solidFill>
                <a:latin typeface="思源黑体 Bold" panose="020B0800000000000000" pitchFamily="34" charset="-122"/>
                <a:ea typeface="思源黑体 Bold" panose="020B0800000000000000" pitchFamily="34" charset="-122"/>
              </a:rPr>
              <a:t>ppt</a:t>
            </a:r>
            <a:r>
              <a:rPr lang="zh-CN" altLang="en-US" sz="3600" spc="-300" dirty="0">
                <a:solidFill>
                  <a:srgbClr val="3E55CF"/>
                </a:solidFill>
                <a:latin typeface="思源黑体 Bold" panose="020B0800000000000000" pitchFamily="34" charset="-122"/>
                <a:ea typeface="思源黑体 Bold" panose="020B0800000000000000" pitchFamily="34" charset="-122"/>
              </a:rPr>
              <a:t>模板</a:t>
            </a:r>
          </a:p>
        </p:txBody>
      </p:sp>
      <p:sp>
        <p:nvSpPr>
          <p:cNvPr id="5" name="文本框 4">
            <a:extLst>
              <a:ext uri="{FF2B5EF4-FFF2-40B4-BE49-F238E27FC236}">
                <a16:creationId xmlns:a16="http://schemas.microsoft.com/office/drawing/2014/main" xmlns="" id="{1FBD4DAA-661D-4208-8AA4-FCA13D42FE1C}"/>
              </a:ext>
            </a:extLst>
          </p:cNvPr>
          <p:cNvSpPr txBox="1"/>
          <p:nvPr/>
        </p:nvSpPr>
        <p:spPr>
          <a:xfrm>
            <a:off x="9622803" y="3191169"/>
            <a:ext cx="1619418" cy="646331"/>
          </a:xfrm>
          <a:prstGeom prst="rect">
            <a:avLst/>
          </a:prstGeom>
          <a:noFill/>
        </p:spPr>
        <p:txBody>
          <a:bodyPr wrap="none" rtlCol="0">
            <a:spAutoFit/>
          </a:bodyPr>
          <a:lstStyle/>
          <a:p>
            <a:pPr algn="r"/>
            <a:r>
              <a:rPr lang="en-US" altLang="zh-CN" dirty="0">
                <a:solidFill>
                  <a:srgbClr val="3C54CF"/>
                </a:solidFill>
                <a:latin typeface="Bahnschrift Light" panose="020B0502040204020203" pitchFamily="34" charset="0"/>
              </a:rPr>
              <a:t>BLOCK CHAIN</a:t>
            </a:r>
          </a:p>
          <a:p>
            <a:pPr algn="r"/>
            <a:r>
              <a:rPr lang="en-US" altLang="zh-CN" dirty="0">
                <a:solidFill>
                  <a:srgbClr val="3C54CF"/>
                </a:solidFill>
                <a:latin typeface="Bahnschrift Light" panose="020B0502040204020203" pitchFamily="34" charset="0"/>
              </a:rPr>
              <a:t>TEMPLATE</a:t>
            </a:r>
            <a:endParaRPr lang="zh-CN" altLang="en-US" dirty="0">
              <a:solidFill>
                <a:srgbClr val="3C54CF"/>
              </a:solidFill>
              <a:latin typeface="Bahnschrift Light" panose="020B0502040204020203" pitchFamily="34" charset="0"/>
            </a:endParaRPr>
          </a:p>
        </p:txBody>
      </p:sp>
    </p:spTree>
    <p:extLst>
      <p:ext uri="{BB962C8B-B14F-4D97-AF65-F5344CB8AC3E}">
        <p14:creationId xmlns:p14="http://schemas.microsoft.com/office/powerpoint/2010/main" val="1249368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E4F748DD-3D11-49A3-AFEB-5A57D1BD7C73}"/>
              </a:ext>
            </a:extLst>
          </p:cNvPr>
          <p:cNvPicPr>
            <a:picLocks noChangeAspect="1"/>
          </p:cNvPicPr>
          <p:nvPr/>
        </p:nvPicPr>
        <p:blipFill rotWithShape="1">
          <a:blip r:embed="rId3">
            <a:clrChange>
              <a:clrFrom>
                <a:srgbClr val="FAFAFA"/>
              </a:clrFrom>
              <a:clrTo>
                <a:srgbClr val="FAFAFA">
                  <a:alpha val="0"/>
                </a:srgbClr>
              </a:clrTo>
            </a:clrChange>
            <a:extLst>
              <a:ext uri="{28A0092B-C50C-407E-A947-70E740481C1C}">
                <a14:useLocalDpi xmlns:a14="http://schemas.microsoft.com/office/drawing/2010/main" val="0"/>
              </a:ext>
            </a:extLst>
          </a:blip>
          <a:srcRect l="40105" t="24551"/>
          <a:stretch/>
        </p:blipFill>
        <p:spPr>
          <a:xfrm flipH="1">
            <a:off x="4025654" y="0"/>
            <a:ext cx="8166346" cy="6858000"/>
          </a:xfrm>
          <a:prstGeom prst="rect">
            <a:avLst/>
          </a:prstGeom>
        </p:spPr>
      </p:pic>
      <p:pic>
        <p:nvPicPr>
          <p:cNvPr id="4" name="图片 3">
            <a:extLst>
              <a:ext uri="{FF2B5EF4-FFF2-40B4-BE49-F238E27FC236}">
                <a16:creationId xmlns:a16="http://schemas.microsoft.com/office/drawing/2014/main" xmlns="" id="{FE8D4A24-6A69-458C-B41F-6C26D960A2F7}"/>
              </a:ext>
            </a:extLst>
          </p:cNvPr>
          <p:cNvPicPr>
            <a:picLocks noChangeAspect="1"/>
          </p:cNvPicPr>
          <p:nvPr/>
        </p:nvPicPr>
        <p:blipFill>
          <a:blip r:embed="rId4"/>
          <a:stretch>
            <a:fillRect/>
          </a:stretch>
        </p:blipFill>
        <p:spPr>
          <a:xfrm flipH="1">
            <a:off x="0" y="1399785"/>
            <a:ext cx="2164130" cy="1107229"/>
          </a:xfrm>
          <a:prstGeom prst="rect">
            <a:avLst/>
          </a:prstGeom>
        </p:spPr>
      </p:pic>
      <p:grpSp>
        <p:nvGrpSpPr>
          <p:cNvPr id="7" name="组合 6">
            <a:extLst>
              <a:ext uri="{FF2B5EF4-FFF2-40B4-BE49-F238E27FC236}">
                <a16:creationId xmlns:a16="http://schemas.microsoft.com/office/drawing/2014/main" xmlns="" id="{E7D9E9C4-EDDE-4362-942A-2E487F50D5B1}"/>
              </a:ext>
            </a:extLst>
          </p:cNvPr>
          <p:cNvGrpSpPr/>
          <p:nvPr/>
        </p:nvGrpSpPr>
        <p:grpSpPr>
          <a:xfrm>
            <a:off x="2324599" y="1196833"/>
            <a:ext cx="1917513" cy="1218231"/>
            <a:chOff x="2324599" y="1196833"/>
            <a:chExt cx="1917513" cy="1218231"/>
          </a:xfrm>
        </p:grpSpPr>
        <p:sp>
          <p:nvSpPr>
            <p:cNvPr id="5" name="文本框 4">
              <a:extLst>
                <a:ext uri="{FF2B5EF4-FFF2-40B4-BE49-F238E27FC236}">
                  <a16:creationId xmlns:a16="http://schemas.microsoft.com/office/drawing/2014/main" xmlns="" id="{D8A32F13-C455-4BBE-B047-FC0222487207}"/>
                </a:ext>
              </a:extLst>
            </p:cNvPr>
            <p:cNvSpPr txBox="1"/>
            <p:nvPr/>
          </p:nvSpPr>
          <p:spPr>
            <a:xfrm>
              <a:off x="2466627" y="1491734"/>
              <a:ext cx="1569660" cy="923330"/>
            </a:xfrm>
            <a:prstGeom prst="rect">
              <a:avLst/>
            </a:prstGeom>
            <a:noFill/>
          </p:spPr>
          <p:txBody>
            <a:bodyPr wrap="none" rtlCol="0">
              <a:spAutoFit/>
            </a:bodyPr>
            <a:lstStyle/>
            <a:p>
              <a:pPr algn="ctr"/>
              <a:r>
                <a:rPr lang="zh-CN" altLang="en-US" sz="5400" dirty="0">
                  <a:solidFill>
                    <a:schemeClr val="tx1">
                      <a:lumMod val="85000"/>
                      <a:lumOff val="15000"/>
                    </a:schemeClr>
                  </a:solidFill>
                  <a:latin typeface="思源黑体 Bold" panose="020B0800000000000000" pitchFamily="34" charset="-122"/>
                  <a:ea typeface="思源黑体 Bold" panose="020B0800000000000000" pitchFamily="34" charset="-122"/>
                </a:rPr>
                <a:t>目录</a:t>
              </a:r>
            </a:p>
          </p:txBody>
        </p:sp>
        <p:sp>
          <p:nvSpPr>
            <p:cNvPr id="6" name="文本框 5">
              <a:extLst>
                <a:ext uri="{FF2B5EF4-FFF2-40B4-BE49-F238E27FC236}">
                  <a16:creationId xmlns:a16="http://schemas.microsoft.com/office/drawing/2014/main" xmlns="" id="{0EBC44E4-3619-458D-AC66-C3FD3398C809}"/>
                </a:ext>
              </a:extLst>
            </p:cNvPr>
            <p:cNvSpPr txBox="1"/>
            <p:nvPr/>
          </p:nvSpPr>
          <p:spPr>
            <a:xfrm>
              <a:off x="2324599" y="1196833"/>
              <a:ext cx="1917513" cy="369332"/>
            </a:xfrm>
            <a:prstGeom prst="rect">
              <a:avLst/>
            </a:prstGeom>
            <a:noFill/>
          </p:spPr>
          <p:txBody>
            <a:bodyPr wrap="none" rtlCol="0">
              <a:spAutoFit/>
            </a:bodyPr>
            <a:lstStyle/>
            <a:p>
              <a:pPr algn="ctr"/>
              <a:r>
                <a:rPr lang="en-US" altLang="zh-CN" spc="600" dirty="0">
                  <a:solidFill>
                    <a:srgbClr val="3C54CF"/>
                  </a:solidFill>
                  <a:latin typeface="Bahnschrift Light" panose="020B0502040204020203" pitchFamily="34" charset="0"/>
                </a:rPr>
                <a:t>CONTENTS</a:t>
              </a:r>
              <a:endParaRPr lang="zh-CN" altLang="en-US" spc="600" dirty="0">
                <a:solidFill>
                  <a:srgbClr val="3C54CF"/>
                </a:solidFill>
                <a:latin typeface="Bahnschrift Light" panose="020B0502040204020203" pitchFamily="34" charset="0"/>
              </a:endParaRPr>
            </a:p>
          </p:txBody>
        </p:sp>
      </p:grpSp>
      <p:grpSp>
        <p:nvGrpSpPr>
          <p:cNvPr id="10" name="组合 9">
            <a:extLst>
              <a:ext uri="{FF2B5EF4-FFF2-40B4-BE49-F238E27FC236}">
                <a16:creationId xmlns:a16="http://schemas.microsoft.com/office/drawing/2014/main" xmlns="" id="{83F547CC-2E10-48A4-AD69-1BC6F7B522E7}"/>
              </a:ext>
            </a:extLst>
          </p:cNvPr>
          <p:cNvGrpSpPr/>
          <p:nvPr/>
        </p:nvGrpSpPr>
        <p:grpSpPr>
          <a:xfrm>
            <a:off x="1775701" y="2762998"/>
            <a:ext cx="3015308" cy="556606"/>
            <a:chOff x="2821906" y="3514646"/>
            <a:chExt cx="3015308" cy="556606"/>
          </a:xfrm>
        </p:grpSpPr>
        <p:sp>
          <p:nvSpPr>
            <p:cNvPr id="8" name="椭圆 7">
              <a:extLst>
                <a:ext uri="{FF2B5EF4-FFF2-40B4-BE49-F238E27FC236}">
                  <a16:creationId xmlns:a16="http://schemas.microsoft.com/office/drawing/2014/main" xmlns="" id="{CF74DE63-FB4C-43EC-8C0C-5760B3CFAB17}"/>
                </a:ext>
              </a:extLst>
            </p:cNvPr>
            <p:cNvSpPr/>
            <p:nvPr/>
          </p:nvSpPr>
          <p:spPr>
            <a:xfrm>
              <a:off x="2821906" y="3514646"/>
              <a:ext cx="545973" cy="545973"/>
            </a:xfrm>
            <a:prstGeom prst="ellipse">
              <a:avLst/>
            </a:prstGeom>
            <a:solidFill>
              <a:srgbClr val="00CAE9"/>
            </a:solidFill>
            <a:ln w="28575">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3C54CF"/>
                  </a:solidFill>
                  <a:latin typeface="思源黑体 Bold" panose="020B0800000000000000" pitchFamily="34" charset="-122"/>
                  <a:ea typeface="思源黑体 Bold" panose="020B0800000000000000" pitchFamily="34" charset="-122"/>
                </a:rPr>
                <a:t>1</a:t>
              </a:r>
              <a:endParaRPr lang="zh-CN" altLang="en-US" sz="2400" b="1" dirty="0">
                <a:solidFill>
                  <a:srgbClr val="3C54CF"/>
                </a:solidFill>
                <a:latin typeface="思源黑体 Bold" panose="020B0800000000000000" pitchFamily="34" charset="-122"/>
                <a:ea typeface="思源黑体 Bold" panose="020B0800000000000000" pitchFamily="34" charset="-122"/>
              </a:endParaRPr>
            </a:p>
          </p:txBody>
        </p:sp>
        <p:sp>
          <p:nvSpPr>
            <p:cNvPr id="9" name="文本框 8">
              <a:extLst>
                <a:ext uri="{FF2B5EF4-FFF2-40B4-BE49-F238E27FC236}">
                  <a16:creationId xmlns:a16="http://schemas.microsoft.com/office/drawing/2014/main" xmlns="" id="{A46101F8-969F-4613-9999-49ED34D1749D}"/>
                </a:ext>
              </a:extLst>
            </p:cNvPr>
            <p:cNvSpPr txBox="1"/>
            <p:nvPr/>
          </p:nvSpPr>
          <p:spPr>
            <a:xfrm>
              <a:off x="3498112" y="3548032"/>
              <a:ext cx="2339102" cy="523220"/>
            </a:xfrm>
            <a:prstGeom prst="rect">
              <a:avLst/>
            </a:prstGeom>
            <a:noFill/>
          </p:spPr>
          <p:txBody>
            <a:bodyPr wrap="none" rtlCol="0">
              <a:spAutoFit/>
            </a:bodyPr>
            <a:lstStyle/>
            <a:p>
              <a:r>
                <a:rPr lang="zh-CN" altLang="en-US" sz="2800" dirty="0">
                  <a:solidFill>
                    <a:schemeClr val="tx1">
                      <a:lumMod val="85000"/>
                      <a:lumOff val="15000"/>
                    </a:schemeClr>
                  </a:solidFill>
                  <a:latin typeface="思源黑体 Bold" panose="020B0800000000000000" pitchFamily="34" charset="-122"/>
                  <a:ea typeface="思源黑体 Bold" panose="020B0800000000000000" pitchFamily="34" charset="-122"/>
                </a:rPr>
                <a:t>区块链的起源</a:t>
              </a:r>
            </a:p>
          </p:txBody>
        </p:sp>
      </p:grpSp>
      <p:grpSp>
        <p:nvGrpSpPr>
          <p:cNvPr id="11" name="组合 10">
            <a:extLst>
              <a:ext uri="{FF2B5EF4-FFF2-40B4-BE49-F238E27FC236}">
                <a16:creationId xmlns:a16="http://schemas.microsoft.com/office/drawing/2014/main" xmlns="" id="{EF0B003F-4E95-40DF-88CD-0CFB40DECE0B}"/>
              </a:ext>
            </a:extLst>
          </p:cNvPr>
          <p:cNvGrpSpPr/>
          <p:nvPr/>
        </p:nvGrpSpPr>
        <p:grpSpPr>
          <a:xfrm>
            <a:off x="1775701" y="3568636"/>
            <a:ext cx="3015308" cy="556606"/>
            <a:chOff x="2821906" y="3514646"/>
            <a:chExt cx="3015308" cy="556606"/>
          </a:xfrm>
        </p:grpSpPr>
        <p:sp>
          <p:nvSpPr>
            <p:cNvPr id="12" name="椭圆 11">
              <a:extLst>
                <a:ext uri="{FF2B5EF4-FFF2-40B4-BE49-F238E27FC236}">
                  <a16:creationId xmlns:a16="http://schemas.microsoft.com/office/drawing/2014/main" xmlns="" id="{93C8DB1C-6968-40F9-87C8-07871F4313B4}"/>
                </a:ext>
              </a:extLst>
            </p:cNvPr>
            <p:cNvSpPr/>
            <p:nvPr/>
          </p:nvSpPr>
          <p:spPr>
            <a:xfrm>
              <a:off x="2821906" y="3514646"/>
              <a:ext cx="545973" cy="545973"/>
            </a:xfrm>
            <a:prstGeom prst="ellipse">
              <a:avLst/>
            </a:prstGeom>
            <a:solidFill>
              <a:srgbClr val="00CAE9"/>
            </a:solidFill>
            <a:ln w="28575">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3C54CF"/>
                  </a:solidFill>
                  <a:latin typeface="思源黑体 Bold" panose="020B0800000000000000" pitchFamily="34" charset="-122"/>
                  <a:ea typeface="思源黑体 Bold" panose="020B0800000000000000" pitchFamily="34" charset="-122"/>
                </a:rPr>
                <a:t>2</a:t>
              </a:r>
              <a:endParaRPr lang="zh-CN" altLang="en-US" sz="2400" b="1" dirty="0">
                <a:solidFill>
                  <a:srgbClr val="3C54CF"/>
                </a:solidFill>
                <a:latin typeface="思源黑体 Bold" panose="020B0800000000000000" pitchFamily="34" charset="-122"/>
                <a:ea typeface="思源黑体 Bold" panose="020B0800000000000000" pitchFamily="34" charset="-122"/>
              </a:endParaRPr>
            </a:p>
          </p:txBody>
        </p:sp>
        <p:sp>
          <p:nvSpPr>
            <p:cNvPr id="13" name="文本框 12">
              <a:extLst>
                <a:ext uri="{FF2B5EF4-FFF2-40B4-BE49-F238E27FC236}">
                  <a16:creationId xmlns:a16="http://schemas.microsoft.com/office/drawing/2014/main" xmlns="" id="{4A2499E6-B89A-414E-80AF-5D23B1EC2CAD}"/>
                </a:ext>
              </a:extLst>
            </p:cNvPr>
            <p:cNvSpPr txBox="1"/>
            <p:nvPr/>
          </p:nvSpPr>
          <p:spPr>
            <a:xfrm>
              <a:off x="3498112" y="3548032"/>
              <a:ext cx="2339102" cy="523220"/>
            </a:xfrm>
            <a:prstGeom prst="rect">
              <a:avLst/>
            </a:prstGeom>
            <a:noFill/>
          </p:spPr>
          <p:txBody>
            <a:bodyPr wrap="none" rtlCol="0">
              <a:spAutoFit/>
            </a:bodyPr>
            <a:lstStyle/>
            <a:p>
              <a:r>
                <a:rPr lang="zh-CN" altLang="en-US" sz="2800" dirty="0">
                  <a:solidFill>
                    <a:schemeClr val="tx1">
                      <a:lumMod val="85000"/>
                      <a:lumOff val="15000"/>
                    </a:schemeClr>
                  </a:solidFill>
                  <a:latin typeface="思源黑体 Bold" panose="020B0800000000000000" pitchFamily="34" charset="-122"/>
                  <a:ea typeface="思源黑体 Bold" panose="020B0800000000000000" pitchFamily="34" charset="-122"/>
                </a:rPr>
                <a:t>区块链的发展</a:t>
              </a:r>
            </a:p>
          </p:txBody>
        </p:sp>
      </p:grpSp>
      <p:grpSp>
        <p:nvGrpSpPr>
          <p:cNvPr id="14" name="组合 13">
            <a:extLst>
              <a:ext uri="{FF2B5EF4-FFF2-40B4-BE49-F238E27FC236}">
                <a16:creationId xmlns:a16="http://schemas.microsoft.com/office/drawing/2014/main" xmlns="" id="{BBC5CE09-41E4-42B3-8AF0-4CA898384721}"/>
              </a:ext>
            </a:extLst>
          </p:cNvPr>
          <p:cNvGrpSpPr/>
          <p:nvPr/>
        </p:nvGrpSpPr>
        <p:grpSpPr>
          <a:xfrm>
            <a:off x="1775701" y="4374274"/>
            <a:ext cx="3015308" cy="556606"/>
            <a:chOff x="2821906" y="3514646"/>
            <a:chExt cx="3015308" cy="556606"/>
          </a:xfrm>
        </p:grpSpPr>
        <p:sp>
          <p:nvSpPr>
            <p:cNvPr id="15" name="椭圆 14">
              <a:extLst>
                <a:ext uri="{FF2B5EF4-FFF2-40B4-BE49-F238E27FC236}">
                  <a16:creationId xmlns:a16="http://schemas.microsoft.com/office/drawing/2014/main" xmlns="" id="{97F91C63-3118-4268-968E-23A33520CBC8}"/>
                </a:ext>
              </a:extLst>
            </p:cNvPr>
            <p:cNvSpPr/>
            <p:nvPr/>
          </p:nvSpPr>
          <p:spPr>
            <a:xfrm>
              <a:off x="2821906" y="3514646"/>
              <a:ext cx="545973" cy="545973"/>
            </a:xfrm>
            <a:prstGeom prst="ellipse">
              <a:avLst/>
            </a:prstGeom>
            <a:solidFill>
              <a:srgbClr val="00CAE9"/>
            </a:solidFill>
            <a:ln w="28575">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3C54CF"/>
                  </a:solidFill>
                  <a:latin typeface="思源黑体 Bold" panose="020B0800000000000000" pitchFamily="34" charset="-122"/>
                  <a:ea typeface="思源黑体 Bold" panose="020B0800000000000000" pitchFamily="34" charset="-122"/>
                </a:rPr>
                <a:t>3</a:t>
              </a:r>
              <a:endParaRPr lang="zh-CN" altLang="en-US" sz="2400" b="1" dirty="0">
                <a:solidFill>
                  <a:srgbClr val="3C54CF"/>
                </a:solidFill>
                <a:latin typeface="思源黑体 Bold" panose="020B0800000000000000" pitchFamily="34" charset="-122"/>
                <a:ea typeface="思源黑体 Bold" panose="020B0800000000000000" pitchFamily="34" charset="-122"/>
              </a:endParaRPr>
            </a:p>
          </p:txBody>
        </p:sp>
        <p:sp>
          <p:nvSpPr>
            <p:cNvPr id="16" name="文本框 15">
              <a:extLst>
                <a:ext uri="{FF2B5EF4-FFF2-40B4-BE49-F238E27FC236}">
                  <a16:creationId xmlns:a16="http://schemas.microsoft.com/office/drawing/2014/main" xmlns="" id="{B6FEC43E-82C2-4A62-9FA1-FC18EA01D590}"/>
                </a:ext>
              </a:extLst>
            </p:cNvPr>
            <p:cNvSpPr txBox="1"/>
            <p:nvPr/>
          </p:nvSpPr>
          <p:spPr>
            <a:xfrm>
              <a:off x="3498112" y="3548032"/>
              <a:ext cx="2339102" cy="523220"/>
            </a:xfrm>
            <a:prstGeom prst="rect">
              <a:avLst/>
            </a:prstGeom>
            <a:noFill/>
          </p:spPr>
          <p:txBody>
            <a:bodyPr wrap="none" rtlCol="0">
              <a:spAutoFit/>
            </a:bodyPr>
            <a:lstStyle/>
            <a:p>
              <a:r>
                <a:rPr lang="zh-CN" altLang="en-US" sz="2800" dirty="0">
                  <a:solidFill>
                    <a:schemeClr val="tx1">
                      <a:lumMod val="85000"/>
                      <a:lumOff val="15000"/>
                    </a:schemeClr>
                  </a:solidFill>
                  <a:latin typeface="思源黑体 Bold" panose="020B0800000000000000" pitchFamily="34" charset="-122"/>
                  <a:ea typeface="思源黑体 Bold" panose="020B0800000000000000" pitchFamily="34" charset="-122"/>
                </a:rPr>
                <a:t>区块链的技术</a:t>
              </a:r>
            </a:p>
          </p:txBody>
        </p:sp>
      </p:grpSp>
      <p:grpSp>
        <p:nvGrpSpPr>
          <p:cNvPr id="17" name="组合 16">
            <a:extLst>
              <a:ext uri="{FF2B5EF4-FFF2-40B4-BE49-F238E27FC236}">
                <a16:creationId xmlns:a16="http://schemas.microsoft.com/office/drawing/2014/main" xmlns="" id="{9F5832BE-05E6-434D-A9C6-E6573B5B4035}"/>
              </a:ext>
            </a:extLst>
          </p:cNvPr>
          <p:cNvGrpSpPr/>
          <p:nvPr/>
        </p:nvGrpSpPr>
        <p:grpSpPr>
          <a:xfrm>
            <a:off x="1775701" y="5179912"/>
            <a:ext cx="3015308" cy="556606"/>
            <a:chOff x="2821906" y="3514646"/>
            <a:chExt cx="3015308" cy="556606"/>
          </a:xfrm>
        </p:grpSpPr>
        <p:sp>
          <p:nvSpPr>
            <p:cNvPr id="18" name="椭圆 17">
              <a:extLst>
                <a:ext uri="{FF2B5EF4-FFF2-40B4-BE49-F238E27FC236}">
                  <a16:creationId xmlns:a16="http://schemas.microsoft.com/office/drawing/2014/main" xmlns="" id="{7478F7C7-1AD7-44CC-B0C4-6E1406CEBB72}"/>
                </a:ext>
              </a:extLst>
            </p:cNvPr>
            <p:cNvSpPr/>
            <p:nvPr/>
          </p:nvSpPr>
          <p:spPr>
            <a:xfrm>
              <a:off x="2821906" y="3514646"/>
              <a:ext cx="545973" cy="545973"/>
            </a:xfrm>
            <a:prstGeom prst="ellipse">
              <a:avLst/>
            </a:prstGeom>
            <a:solidFill>
              <a:srgbClr val="00CAE9"/>
            </a:solidFill>
            <a:ln w="28575">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3C54CF"/>
                  </a:solidFill>
                  <a:latin typeface="思源黑体 Bold" panose="020B0800000000000000" pitchFamily="34" charset="-122"/>
                  <a:ea typeface="思源黑体 Bold" panose="020B0800000000000000" pitchFamily="34" charset="-122"/>
                </a:rPr>
                <a:t>4</a:t>
              </a:r>
              <a:endParaRPr lang="zh-CN" altLang="en-US" sz="2400" b="1" dirty="0">
                <a:solidFill>
                  <a:srgbClr val="3C54CF"/>
                </a:solidFill>
                <a:latin typeface="思源黑体 Bold" panose="020B0800000000000000" pitchFamily="34" charset="-122"/>
                <a:ea typeface="思源黑体 Bold" panose="020B0800000000000000" pitchFamily="34" charset="-122"/>
              </a:endParaRPr>
            </a:p>
          </p:txBody>
        </p:sp>
        <p:sp>
          <p:nvSpPr>
            <p:cNvPr id="19" name="文本框 18">
              <a:extLst>
                <a:ext uri="{FF2B5EF4-FFF2-40B4-BE49-F238E27FC236}">
                  <a16:creationId xmlns:a16="http://schemas.microsoft.com/office/drawing/2014/main" xmlns="" id="{0CE490D9-35BA-4E24-83A2-8EC4AC9317A3}"/>
                </a:ext>
              </a:extLst>
            </p:cNvPr>
            <p:cNvSpPr txBox="1"/>
            <p:nvPr/>
          </p:nvSpPr>
          <p:spPr>
            <a:xfrm>
              <a:off x="3498112" y="3548032"/>
              <a:ext cx="2339102" cy="523220"/>
            </a:xfrm>
            <a:prstGeom prst="rect">
              <a:avLst/>
            </a:prstGeom>
            <a:noFill/>
          </p:spPr>
          <p:txBody>
            <a:bodyPr wrap="none" rtlCol="0">
              <a:spAutoFit/>
            </a:bodyPr>
            <a:lstStyle/>
            <a:p>
              <a:r>
                <a:rPr lang="zh-CN" altLang="en-US" sz="2800" dirty="0">
                  <a:solidFill>
                    <a:schemeClr val="tx1">
                      <a:lumMod val="85000"/>
                      <a:lumOff val="15000"/>
                    </a:schemeClr>
                  </a:solidFill>
                  <a:latin typeface="思源黑体 Bold" panose="020B0800000000000000" pitchFamily="34" charset="-122"/>
                  <a:ea typeface="思源黑体 Bold" panose="020B0800000000000000" pitchFamily="34" charset="-122"/>
                </a:rPr>
                <a:t>区块链的前景</a:t>
              </a:r>
            </a:p>
          </p:txBody>
        </p:sp>
      </p:grpSp>
    </p:spTree>
    <p:extLst>
      <p:ext uri="{BB962C8B-B14F-4D97-AF65-F5344CB8AC3E}">
        <p14:creationId xmlns:p14="http://schemas.microsoft.com/office/powerpoint/2010/main" val="3251185292"/>
      </p:ext>
    </p:extLst>
  </p:cSld>
  <p:clrMapOvr>
    <a:masterClrMapping/>
  </p:clrMapOvr>
  <p:transition spd="med" advClick="0"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2" presetClass="entr" presetSubtype="8" fill="hold" nodeType="withEffect">
                                  <p:stCondLst>
                                    <p:cond delay="75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0-#ppt_w/2"/>
                                          </p:val>
                                        </p:tav>
                                        <p:tav tm="100000">
                                          <p:val>
                                            <p:strVal val="#ppt_x"/>
                                          </p:val>
                                        </p:tav>
                                      </p:tavLst>
                                    </p:anim>
                                    <p:anim calcmode="lin" valueType="num">
                                      <p:cBhvr additive="base">
                                        <p:cTn id="13" dur="1000" fill="hold"/>
                                        <p:tgtEl>
                                          <p:spTgt spid="10"/>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75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1000" fill="hold"/>
                                        <p:tgtEl>
                                          <p:spTgt spid="11"/>
                                        </p:tgtEl>
                                        <p:attrNameLst>
                                          <p:attrName>ppt_x</p:attrName>
                                        </p:attrNameLst>
                                      </p:cBhvr>
                                      <p:tavLst>
                                        <p:tav tm="0">
                                          <p:val>
                                            <p:strVal val="0-#ppt_w/2"/>
                                          </p:val>
                                        </p:tav>
                                        <p:tav tm="100000">
                                          <p:val>
                                            <p:strVal val="#ppt_x"/>
                                          </p:val>
                                        </p:tav>
                                      </p:tavLst>
                                    </p:anim>
                                    <p:anim calcmode="lin" valueType="num">
                                      <p:cBhvr additive="base">
                                        <p:cTn id="17" dur="1000" fill="hold"/>
                                        <p:tgtEl>
                                          <p:spTgt spid="11"/>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75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1000" fill="hold"/>
                                        <p:tgtEl>
                                          <p:spTgt spid="14"/>
                                        </p:tgtEl>
                                        <p:attrNameLst>
                                          <p:attrName>ppt_x</p:attrName>
                                        </p:attrNameLst>
                                      </p:cBhvr>
                                      <p:tavLst>
                                        <p:tav tm="0">
                                          <p:val>
                                            <p:strVal val="0-#ppt_w/2"/>
                                          </p:val>
                                        </p:tav>
                                        <p:tav tm="100000">
                                          <p:val>
                                            <p:strVal val="#ppt_x"/>
                                          </p:val>
                                        </p:tav>
                                      </p:tavLst>
                                    </p:anim>
                                    <p:anim calcmode="lin" valueType="num">
                                      <p:cBhvr additive="base">
                                        <p:cTn id="21" dur="1000" fill="hold"/>
                                        <p:tgtEl>
                                          <p:spTgt spid="14"/>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75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1000" fill="hold"/>
                                        <p:tgtEl>
                                          <p:spTgt spid="17"/>
                                        </p:tgtEl>
                                        <p:attrNameLst>
                                          <p:attrName>ppt_x</p:attrName>
                                        </p:attrNameLst>
                                      </p:cBhvr>
                                      <p:tavLst>
                                        <p:tav tm="0">
                                          <p:val>
                                            <p:strVal val="0-#ppt_w/2"/>
                                          </p:val>
                                        </p:tav>
                                        <p:tav tm="100000">
                                          <p:val>
                                            <p:strVal val="#ppt_x"/>
                                          </p:val>
                                        </p:tav>
                                      </p:tavLst>
                                    </p:anim>
                                    <p:anim calcmode="lin" valueType="num">
                                      <p:cBhvr additive="base">
                                        <p:cTn id="25" dur="10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a:extLst>
              <a:ext uri="{FF2B5EF4-FFF2-40B4-BE49-F238E27FC236}">
                <a16:creationId xmlns:a16="http://schemas.microsoft.com/office/drawing/2014/main" xmlns="" id="{76D38689-35C8-446A-BC86-A228373973B6}"/>
              </a:ext>
            </a:extLst>
          </p:cNvPr>
          <p:cNvSpPr/>
          <p:nvPr/>
        </p:nvSpPr>
        <p:spPr>
          <a:xfrm>
            <a:off x="1890823" y="3381162"/>
            <a:ext cx="8410354" cy="1839431"/>
          </a:xfrm>
          <a:prstGeom prst="rect">
            <a:avLst/>
          </a:prstGeom>
          <a:noFill/>
          <a:ln w="3810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a:extLst>
              <a:ext uri="{FF2B5EF4-FFF2-40B4-BE49-F238E27FC236}">
                <a16:creationId xmlns:a16="http://schemas.microsoft.com/office/drawing/2014/main" xmlns="" id="{0C850520-28F6-496C-AE56-64A7336C4FC9}"/>
              </a:ext>
            </a:extLst>
          </p:cNvPr>
          <p:cNvGrpSpPr/>
          <p:nvPr/>
        </p:nvGrpSpPr>
        <p:grpSpPr>
          <a:xfrm>
            <a:off x="742844" y="-1"/>
            <a:ext cx="10706312" cy="1856839"/>
            <a:chOff x="0" y="-1"/>
            <a:chExt cx="10706312" cy="1856839"/>
          </a:xfrm>
        </p:grpSpPr>
        <p:pic>
          <p:nvPicPr>
            <p:cNvPr id="2" name="图片 1">
              <a:extLst>
                <a:ext uri="{FF2B5EF4-FFF2-40B4-BE49-F238E27FC236}">
                  <a16:creationId xmlns:a16="http://schemas.microsoft.com/office/drawing/2014/main" xmlns="" id="{8102674C-2AE1-42F9-BEF3-ABB856F35E4F}"/>
                </a:ext>
              </a:extLst>
            </p:cNvPr>
            <p:cNvPicPr>
              <a:picLocks noChangeAspect="1"/>
            </p:cNvPicPr>
            <p:nvPr/>
          </p:nvPicPr>
          <p:blipFill>
            <a:blip r:embed="rId3"/>
            <a:stretch>
              <a:fillRect/>
            </a:stretch>
          </p:blipFill>
          <p:spPr>
            <a:xfrm rot="5400000" flipH="1">
              <a:off x="-453414" y="453414"/>
              <a:ext cx="1856838" cy="950010"/>
            </a:xfrm>
            <a:prstGeom prst="rect">
              <a:avLst/>
            </a:prstGeom>
          </p:spPr>
        </p:pic>
        <p:pic>
          <p:nvPicPr>
            <p:cNvPr id="3" name="图片 2">
              <a:extLst>
                <a:ext uri="{FF2B5EF4-FFF2-40B4-BE49-F238E27FC236}">
                  <a16:creationId xmlns:a16="http://schemas.microsoft.com/office/drawing/2014/main" xmlns="" id="{F45E7CAA-E88B-4780-99AC-DD4BB3AB2648}"/>
                </a:ext>
              </a:extLst>
            </p:cNvPr>
            <p:cNvPicPr>
              <a:picLocks noChangeAspect="1"/>
            </p:cNvPicPr>
            <p:nvPr/>
          </p:nvPicPr>
          <p:blipFill>
            <a:blip r:embed="rId3"/>
            <a:stretch>
              <a:fillRect/>
            </a:stretch>
          </p:blipFill>
          <p:spPr>
            <a:xfrm rot="5400000" flipH="1">
              <a:off x="522216" y="453413"/>
              <a:ext cx="1856838" cy="950010"/>
            </a:xfrm>
            <a:prstGeom prst="rect">
              <a:avLst/>
            </a:prstGeom>
          </p:spPr>
        </p:pic>
        <p:pic>
          <p:nvPicPr>
            <p:cNvPr id="4" name="图片 3">
              <a:extLst>
                <a:ext uri="{FF2B5EF4-FFF2-40B4-BE49-F238E27FC236}">
                  <a16:creationId xmlns:a16="http://schemas.microsoft.com/office/drawing/2014/main" xmlns="" id="{ECCBA6A8-C9C8-44AF-B058-78F38DDDA37F}"/>
                </a:ext>
              </a:extLst>
            </p:cNvPr>
            <p:cNvPicPr>
              <a:picLocks noChangeAspect="1"/>
            </p:cNvPicPr>
            <p:nvPr/>
          </p:nvPicPr>
          <p:blipFill>
            <a:blip r:embed="rId3"/>
            <a:stretch>
              <a:fillRect/>
            </a:stretch>
          </p:blipFill>
          <p:spPr>
            <a:xfrm rot="5400000" flipH="1">
              <a:off x="1497846" y="453413"/>
              <a:ext cx="1856838" cy="950010"/>
            </a:xfrm>
            <a:prstGeom prst="rect">
              <a:avLst/>
            </a:prstGeom>
          </p:spPr>
        </p:pic>
        <p:pic>
          <p:nvPicPr>
            <p:cNvPr id="5" name="图片 4">
              <a:extLst>
                <a:ext uri="{FF2B5EF4-FFF2-40B4-BE49-F238E27FC236}">
                  <a16:creationId xmlns:a16="http://schemas.microsoft.com/office/drawing/2014/main" xmlns="" id="{D123371F-CE98-4627-A9F8-2FFE4C23DD67}"/>
                </a:ext>
              </a:extLst>
            </p:cNvPr>
            <p:cNvPicPr>
              <a:picLocks noChangeAspect="1"/>
            </p:cNvPicPr>
            <p:nvPr/>
          </p:nvPicPr>
          <p:blipFill>
            <a:blip r:embed="rId3"/>
            <a:stretch>
              <a:fillRect/>
            </a:stretch>
          </p:blipFill>
          <p:spPr>
            <a:xfrm rot="5400000" flipH="1">
              <a:off x="2473476" y="453413"/>
              <a:ext cx="1856838" cy="950010"/>
            </a:xfrm>
            <a:prstGeom prst="rect">
              <a:avLst/>
            </a:prstGeom>
          </p:spPr>
        </p:pic>
        <p:pic>
          <p:nvPicPr>
            <p:cNvPr id="6" name="图片 5">
              <a:extLst>
                <a:ext uri="{FF2B5EF4-FFF2-40B4-BE49-F238E27FC236}">
                  <a16:creationId xmlns:a16="http://schemas.microsoft.com/office/drawing/2014/main" xmlns="" id="{AFFD1741-81B7-465B-B6D2-E032633C73AC}"/>
                </a:ext>
              </a:extLst>
            </p:cNvPr>
            <p:cNvPicPr>
              <a:picLocks noChangeAspect="1"/>
            </p:cNvPicPr>
            <p:nvPr/>
          </p:nvPicPr>
          <p:blipFill>
            <a:blip r:embed="rId3"/>
            <a:stretch>
              <a:fillRect/>
            </a:stretch>
          </p:blipFill>
          <p:spPr>
            <a:xfrm rot="5400000" flipH="1">
              <a:off x="3449106" y="453413"/>
              <a:ext cx="1856838" cy="950010"/>
            </a:xfrm>
            <a:prstGeom prst="rect">
              <a:avLst/>
            </a:prstGeom>
          </p:spPr>
        </p:pic>
        <p:pic>
          <p:nvPicPr>
            <p:cNvPr id="7" name="图片 6">
              <a:extLst>
                <a:ext uri="{FF2B5EF4-FFF2-40B4-BE49-F238E27FC236}">
                  <a16:creationId xmlns:a16="http://schemas.microsoft.com/office/drawing/2014/main" xmlns="" id="{62773A7D-F5FF-47BD-AB3A-92324FB6CF9B}"/>
                </a:ext>
              </a:extLst>
            </p:cNvPr>
            <p:cNvPicPr>
              <a:picLocks noChangeAspect="1"/>
            </p:cNvPicPr>
            <p:nvPr/>
          </p:nvPicPr>
          <p:blipFill>
            <a:blip r:embed="rId3"/>
            <a:stretch>
              <a:fillRect/>
            </a:stretch>
          </p:blipFill>
          <p:spPr>
            <a:xfrm rot="5400000" flipH="1">
              <a:off x="4424736" y="453413"/>
              <a:ext cx="1856838" cy="950010"/>
            </a:xfrm>
            <a:prstGeom prst="rect">
              <a:avLst/>
            </a:prstGeom>
          </p:spPr>
        </p:pic>
        <p:pic>
          <p:nvPicPr>
            <p:cNvPr id="8" name="图片 7">
              <a:extLst>
                <a:ext uri="{FF2B5EF4-FFF2-40B4-BE49-F238E27FC236}">
                  <a16:creationId xmlns:a16="http://schemas.microsoft.com/office/drawing/2014/main" xmlns="" id="{B2CF44BB-28C5-4F17-A01A-F3A867378D12}"/>
                </a:ext>
              </a:extLst>
            </p:cNvPr>
            <p:cNvPicPr>
              <a:picLocks noChangeAspect="1"/>
            </p:cNvPicPr>
            <p:nvPr/>
          </p:nvPicPr>
          <p:blipFill>
            <a:blip r:embed="rId3"/>
            <a:stretch>
              <a:fillRect/>
            </a:stretch>
          </p:blipFill>
          <p:spPr>
            <a:xfrm rot="5400000" flipH="1">
              <a:off x="5400366" y="453413"/>
              <a:ext cx="1856838" cy="950010"/>
            </a:xfrm>
            <a:prstGeom prst="rect">
              <a:avLst/>
            </a:prstGeom>
          </p:spPr>
        </p:pic>
        <p:pic>
          <p:nvPicPr>
            <p:cNvPr id="9" name="图片 8">
              <a:extLst>
                <a:ext uri="{FF2B5EF4-FFF2-40B4-BE49-F238E27FC236}">
                  <a16:creationId xmlns:a16="http://schemas.microsoft.com/office/drawing/2014/main" xmlns="" id="{C729FFCC-523D-477C-BF1A-8B23C0F6A533}"/>
                </a:ext>
              </a:extLst>
            </p:cNvPr>
            <p:cNvPicPr>
              <a:picLocks noChangeAspect="1"/>
            </p:cNvPicPr>
            <p:nvPr/>
          </p:nvPicPr>
          <p:blipFill>
            <a:blip r:embed="rId3"/>
            <a:stretch>
              <a:fillRect/>
            </a:stretch>
          </p:blipFill>
          <p:spPr>
            <a:xfrm rot="5400000" flipH="1">
              <a:off x="6375996" y="453413"/>
              <a:ext cx="1856838" cy="950010"/>
            </a:xfrm>
            <a:prstGeom prst="rect">
              <a:avLst/>
            </a:prstGeom>
          </p:spPr>
        </p:pic>
        <p:pic>
          <p:nvPicPr>
            <p:cNvPr id="10" name="图片 9">
              <a:extLst>
                <a:ext uri="{FF2B5EF4-FFF2-40B4-BE49-F238E27FC236}">
                  <a16:creationId xmlns:a16="http://schemas.microsoft.com/office/drawing/2014/main" xmlns="" id="{34D87427-77DD-495B-A74B-83EC41C2256C}"/>
                </a:ext>
              </a:extLst>
            </p:cNvPr>
            <p:cNvPicPr>
              <a:picLocks noChangeAspect="1"/>
            </p:cNvPicPr>
            <p:nvPr/>
          </p:nvPicPr>
          <p:blipFill>
            <a:blip r:embed="rId3"/>
            <a:stretch>
              <a:fillRect/>
            </a:stretch>
          </p:blipFill>
          <p:spPr>
            <a:xfrm rot="5400000" flipH="1">
              <a:off x="7351626" y="453413"/>
              <a:ext cx="1856838" cy="950010"/>
            </a:xfrm>
            <a:prstGeom prst="rect">
              <a:avLst/>
            </a:prstGeom>
          </p:spPr>
        </p:pic>
        <p:pic>
          <p:nvPicPr>
            <p:cNvPr id="11" name="图片 10">
              <a:extLst>
                <a:ext uri="{FF2B5EF4-FFF2-40B4-BE49-F238E27FC236}">
                  <a16:creationId xmlns:a16="http://schemas.microsoft.com/office/drawing/2014/main" xmlns="" id="{411CFE6A-A78B-44ED-A04E-F09EC2179358}"/>
                </a:ext>
              </a:extLst>
            </p:cNvPr>
            <p:cNvPicPr>
              <a:picLocks noChangeAspect="1"/>
            </p:cNvPicPr>
            <p:nvPr/>
          </p:nvPicPr>
          <p:blipFill>
            <a:blip r:embed="rId3"/>
            <a:stretch>
              <a:fillRect/>
            </a:stretch>
          </p:blipFill>
          <p:spPr>
            <a:xfrm rot="5400000" flipH="1">
              <a:off x="8327256" y="453413"/>
              <a:ext cx="1856838" cy="950010"/>
            </a:xfrm>
            <a:prstGeom prst="rect">
              <a:avLst/>
            </a:prstGeom>
          </p:spPr>
        </p:pic>
        <p:pic>
          <p:nvPicPr>
            <p:cNvPr id="12" name="图片 11">
              <a:extLst>
                <a:ext uri="{FF2B5EF4-FFF2-40B4-BE49-F238E27FC236}">
                  <a16:creationId xmlns:a16="http://schemas.microsoft.com/office/drawing/2014/main" xmlns="" id="{08BDFB41-8E41-4BD8-9394-A71FF01D473A}"/>
                </a:ext>
              </a:extLst>
            </p:cNvPr>
            <p:cNvPicPr>
              <a:picLocks noChangeAspect="1"/>
            </p:cNvPicPr>
            <p:nvPr/>
          </p:nvPicPr>
          <p:blipFill>
            <a:blip r:embed="rId3"/>
            <a:stretch>
              <a:fillRect/>
            </a:stretch>
          </p:blipFill>
          <p:spPr>
            <a:xfrm rot="5400000" flipH="1">
              <a:off x="9302888" y="453413"/>
              <a:ext cx="1856838" cy="950010"/>
            </a:xfrm>
            <a:prstGeom prst="rect">
              <a:avLst/>
            </a:prstGeom>
          </p:spPr>
        </p:pic>
      </p:grpSp>
      <p:sp>
        <p:nvSpPr>
          <p:cNvPr id="14" name="文本框 13">
            <a:extLst>
              <a:ext uri="{FF2B5EF4-FFF2-40B4-BE49-F238E27FC236}">
                <a16:creationId xmlns:a16="http://schemas.microsoft.com/office/drawing/2014/main" xmlns="" id="{79E29603-40CA-4B98-A6CC-6A8F24B05CE2}"/>
              </a:ext>
            </a:extLst>
          </p:cNvPr>
          <p:cNvSpPr txBox="1"/>
          <p:nvPr/>
        </p:nvSpPr>
        <p:spPr>
          <a:xfrm>
            <a:off x="1476463" y="2143138"/>
            <a:ext cx="9366668" cy="400110"/>
          </a:xfrm>
          <a:prstGeom prst="rect">
            <a:avLst/>
          </a:prstGeom>
          <a:noFill/>
        </p:spPr>
        <p:txBody>
          <a:bodyPr wrap="none" rtlCol="0">
            <a:spAutoFit/>
          </a:bodyPr>
          <a:lstStyle/>
          <a:p>
            <a:pPr algn="ctr"/>
            <a:r>
              <a:rPr lang="en-US" altLang="zh-CN" sz="2000" spc="1800" dirty="0">
                <a:solidFill>
                  <a:srgbClr val="3C54CF"/>
                </a:solidFill>
                <a:latin typeface="Bahnschrift Light" panose="020B0502040204020203" pitchFamily="34" charset="0"/>
              </a:rPr>
              <a:t>BLOCK CHAIN TEMPLATE 201X</a:t>
            </a:r>
            <a:endParaRPr lang="zh-CN" altLang="en-US" sz="2000" spc="1800" dirty="0">
              <a:solidFill>
                <a:srgbClr val="3C54CF"/>
              </a:solidFill>
              <a:latin typeface="Bahnschrift Light" panose="020B0502040204020203" pitchFamily="34" charset="0"/>
            </a:endParaRPr>
          </a:p>
        </p:txBody>
      </p:sp>
      <p:grpSp>
        <p:nvGrpSpPr>
          <p:cNvPr id="18" name="组合 17">
            <a:extLst>
              <a:ext uri="{FF2B5EF4-FFF2-40B4-BE49-F238E27FC236}">
                <a16:creationId xmlns:a16="http://schemas.microsoft.com/office/drawing/2014/main" xmlns="" id="{203B25D6-81B6-448F-8337-F979390DE515}"/>
              </a:ext>
            </a:extLst>
          </p:cNvPr>
          <p:cNvGrpSpPr/>
          <p:nvPr/>
        </p:nvGrpSpPr>
        <p:grpSpPr>
          <a:xfrm>
            <a:off x="2929106" y="2842809"/>
            <a:ext cx="6333786" cy="1200329"/>
            <a:chOff x="2929106" y="2583733"/>
            <a:chExt cx="6333786" cy="1200329"/>
          </a:xfrm>
          <a:solidFill>
            <a:schemeClr val="bg1"/>
          </a:solidFill>
        </p:grpSpPr>
        <p:sp>
          <p:nvSpPr>
            <p:cNvPr id="15" name="文本框 14">
              <a:extLst>
                <a:ext uri="{FF2B5EF4-FFF2-40B4-BE49-F238E27FC236}">
                  <a16:creationId xmlns:a16="http://schemas.microsoft.com/office/drawing/2014/main" xmlns="" id="{14FE73EF-3FD1-4F6A-B89F-88458DD4C90E}"/>
                </a:ext>
              </a:extLst>
            </p:cNvPr>
            <p:cNvSpPr txBox="1"/>
            <p:nvPr/>
          </p:nvSpPr>
          <p:spPr>
            <a:xfrm>
              <a:off x="2929106" y="2583733"/>
              <a:ext cx="6333786" cy="1200329"/>
            </a:xfrm>
            <a:prstGeom prst="rect">
              <a:avLst/>
            </a:prstGeom>
            <a:grpFill/>
          </p:spPr>
          <p:txBody>
            <a:bodyPr wrap="none" rtlCol="0">
              <a:spAutoFit/>
            </a:bodyPr>
            <a:lstStyle/>
            <a:p>
              <a:pPr algn="ctr"/>
              <a:r>
                <a:rPr lang="zh-CN" altLang="en-US" sz="7200" spc="600" dirty="0">
                  <a:solidFill>
                    <a:schemeClr val="tx1">
                      <a:lumMod val="85000"/>
                      <a:lumOff val="15000"/>
                    </a:schemeClr>
                  </a:solidFill>
                  <a:latin typeface="思源黑体 Bold" panose="020B0800000000000000" pitchFamily="34" charset="-122"/>
                  <a:ea typeface="思源黑体 Bold" panose="020B0800000000000000" pitchFamily="34" charset="-122"/>
                </a:rPr>
                <a:t>区块链    起源</a:t>
              </a:r>
            </a:p>
          </p:txBody>
        </p:sp>
        <p:sp>
          <p:nvSpPr>
            <p:cNvPr id="17" name="椭圆 16">
              <a:extLst>
                <a:ext uri="{FF2B5EF4-FFF2-40B4-BE49-F238E27FC236}">
                  <a16:creationId xmlns:a16="http://schemas.microsoft.com/office/drawing/2014/main" xmlns="" id="{56ADD20C-B0C0-4471-AD79-9CAA4546C7C9}"/>
                </a:ext>
              </a:extLst>
            </p:cNvPr>
            <p:cNvSpPr/>
            <p:nvPr/>
          </p:nvSpPr>
          <p:spPr>
            <a:xfrm>
              <a:off x="6155600" y="2768493"/>
              <a:ext cx="788276" cy="788276"/>
            </a:xfrm>
            <a:prstGeom prst="ellipse">
              <a:avLst/>
            </a:prstGeom>
            <a:grpFill/>
            <a:ln w="3810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solidFill>
                    <a:srgbClr val="3C54CF"/>
                  </a:solidFill>
                  <a:latin typeface="思源黑体 Bold" panose="020B0800000000000000" pitchFamily="34" charset="-122"/>
                  <a:ea typeface="思源黑体 Bold" panose="020B0800000000000000" pitchFamily="34" charset="-122"/>
                </a:rPr>
                <a:t>1</a:t>
              </a:r>
              <a:endParaRPr lang="zh-CN" altLang="en-US" sz="3600" b="1" dirty="0">
                <a:solidFill>
                  <a:srgbClr val="3C54CF"/>
                </a:solidFill>
                <a:latin typeface="思源黑体 Bold" panose="020B0800000000000000" pitchFamily="34" charset="-122"/>
                <a:ea typeface="思源黑体 Bold" panose="020B0800000000000000" pitchFamily="34" charset="-122"/>
              </a:endParaRPr>
            </a:p>
          </p:txBody>
        </p:sp>
      </p:grpSp>
      <p:sp>
        <p:nvSpPr>
          <p:cNvPr id="21" name="矩形 20">
            <a:extLst>
              <a:ext uri="{FF2B5EF4-FFF2-40B4-BE49-F238E27FC236}">
                <a16:creationId xmlns:a16="http://schemas.microsoft.com/office/drawing/2014/main" xmlns="" id="{D2471BC3-E7D7-4405-8428-101215ED2058}"/>
              </a:ext>
            </a:extLst>
          </p:cNvPr>
          <p:cNvSpPr/>
          <p:nvPr/>
        </p:nvSpPr>
        <p:spPr>
          <a:xfrm>
            <a:off x="2978398" y="4322300"/>
            <a:ext cx="6354405" cy="1585499"/>
          </a:xfrm>
          <a:prstGeom prst="rect">
            <a:avLst/>
          </a:prstGeom>
          <a:solidFill>
            <a:schemeClr val="bg1"/>
          </a:solidFill>
        </p:spPr>
        <p:txBody>
          <a:bodyPr wrap="square">
            <a:spAutoFit/>
          </a:bodyPr>
          <a:lstStyle/>
          <a:p>
            <a:pPr algn="just">
              <a:lnSpc>
                <a:spcPts val="3000"/>
              </a:lnSpc>
            </a:pPr>
            <a:r>
              <a:rPr lang="en-US" altLang="zh-CN" sz="1600" dirty="0">
                <a:latin typeface="微软雅黑 Light" panose="020B0502040204020203" pitchFamily="34" charset="-122"/>
                <a:ea typeface="微软雅黑 Light" panose="020B0502040204020203" pitchFamily="34" charset="-122"/>
              </a:rPr>
              <a:t>A blockchain, originally block chain, is a continuously growing list of records, called blocks, which are linked and secured using cryptography. Each block typically contains a cryptographic hash of the previous block, a timestamp and transaction data.</a:t>
            </a:r>
            <a:endParaRPr lang="zh-CN" altLang="en-US" sz="1600" dirty="0">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521307625"/>
      </p:ext>
    </p:extLst>
  </p:cSld>
  <p:clrMapOvr>
    <a:masterClrMapping/>
  </p:clrMapOvr>
  <p:transition spd="slow" advClick="0" advTm="3000">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outVertical)">
                                      <p:cBhvr>
                                        <p:cTn id="7" dur="1000"/>
                                        <p:tgtEl>
                                          <p:spTgt spid="14"/>
                                        </p:tgtEl>
                                      </p:cBhvr>
                                    </p:animEffect>
                                  </p:childTnLst>
                                </p:cTn>
                              </p:par>
                              <p:par>
                                <p:cTn id="8" presetID="42" presetClass="entr" presetSubtype="0" fill="hold" nodeType="withEffect">
                                  <p:stCondLst>
                                    <p:cond delay="75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1000"/>
                                        <p:tgtEl>
                                          <p:spTgt spid="18"/>
                                        </p:tgtEl>
                                      </p:cBhvr>
                                    </p:animEffect>
                                    <p:anim calcmode="lin" valueType="num">
                                      <p:cBhvr>
                                        <p:cTn id="11" dur="1000" fill="hold"/>
                                        <p:tgtEl>
                                          <p:spTgt spid="18"/>
                                        </p:tgtEl>
                                        <p:attrNameLst>
                                          <p:attrName>ppt_x</p:attrName>
                                        </p:attrNameLst>
                                      </p:cBhvr>
                                      <p:tavLst>
                                        <p:tav tm="0">
                                          <p:val>
                                            <p:strVal val="#ppt_x"/>
                                          </p:val>
                                        </p:tav>
                                        <p:tav tm="100000">
                                          <p:val>
                                            <p:strVal val="#ppt_x"/>
                                          </p:val>
                                        </p:tav>
                                      </p:tavLst>
                                    </p:anim>
                                    <p:anim calcmode="lin" valueType="num">
                                      <p:cBhvr>
                                        <p:cTn id="12" dur="1000" fill="hold"/>
                                        <p:tgtEl>
                                          <p:spTgt spid="18"/>
                                        </p:tgtEl>
                                        <p:attrNameLst>
                                          <p:attrName>ppt_y</p:attrName>
                                        </p:attrNameLst>
                                      </p:cBhvr>
                                      <p:tavLst>
                                        <p:tav tm="0">
                                          <p:val>
                                            <p:strVal val="#ppt_y+.1"/>
                                          </p:val>
                                        </p:tav>
                                        <p:tav tm="100000">
                                          <p:val>
                                            <p:strVal val="#ppt_y"/>
                                          </p:val>
                                        </p:tav>
                                      </p:tavLst>
                                    </p:anim>
                                  </p:childTnLst>
                                </p:cTn>
                              </p:par>
                              <p:par>
                                <p:cTn id="13" presetID="22" presetClass="entr" presetSubtype="1" fill="hold" grpId="0" nodeType="withEffect">
                                  <p:stCondLst>
                                    <p:cond delay="1500"/>
                                  </p:stCondLst>
                                  <p:childTnLst>
                                    <p:set>
                                      <p:cBhvr>
                                        <p:cTn id="14" dur="1" fill="hold">
                                          <p:stCondLst>
                                            <p:cond delay="0"/>
                                          </p:stCondLst>
                                        </p:cTn>
                                        <p:tgtEl>
                                          <p:spTgt spid="19"/>
                                        </p:tgtEl>
                                        <p:attrNameLst>
                                          <p:attrName>style.visibility</p:attrName>
                                        </p:attrNameLst>
                                      </p:cBhvr>
                                      <p:to>
                                        <p:strVal val="visible"/>
                                      </p:to>
                                    </p:set>
                                    <p:animEffect transition="in" filter="wipe(up)">
                                      <p:cBhvr>
                                        <p:cTn id="15" dur="1000"/>
                                        <p:tgtEl>
                                          <p:spTgt spid="19"/>
                                        </p:tgtEl>
                                      </p:cBhvr>
                                    </p:animEffect>
                                  </p:childTnLst>
                                </p:cTn>
                              </p:par>
                              <p:par>
                                <p:cTn id="16" presetID="47" presetClass="entr" presetSubtype="0" fill="hold" grpId="0" nodeType="withEffect">
                                  <p:stCondLst>
                                    <p:cond delay="150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1000"/>
                                        <p:tgtEl>
                                          <p:spTgt spid="21"/>
                                        </p:tgtEl>
                                      </p:cBhvr>
                                    </p:animEffect>
                                    <p:anim calcmode="lin" valueType="num">
                                      <p:cBhvr>
                                        <p:cTn id="19" dur="1000" fill="hold"/>
                                        <p:tgtEl>
                                          <p:spTgt spid="21"/>
                                        </p:tgtEl>
                                        <p:attrNameLst>
                                          <p:attrName>ppt_x</p:attrName>
                                        </p:attrNameLst>
                                      </p:cBhvr>
                                      <p:tavLst>
                                        <p:tav tm="0">
                                          <p:val>
                                            <p:strVal val="#ppt_x"/>
                                          </p:val>
                                        </p:tav>
                                        <p:tav tm="100000">
                                          <p:val>
                                            <p:strVal val="#ppt_x"/>
                                          </p:val>
                                        </p:tav>
                                      </p:tavLst>
                                    </p:anim>
                                    <p:anim calcmode="lin" valueType="num">
                                      <p:cBhvr>
                                        <p:cTn id="2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4" grpId="0"/>
      <p:bldP spid="2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xmlns="" id="{57408D99-88A8-43CF-B754-66ADA9B684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52947" y="877249"/>
            <a:ext cx="8339053" cy="5103501"/>
          </a:xfrm>
          <a:prstGeom prst="rect">
            <a:avLst/>
          </a:prstGeom>
        </p:spPr>
      </p:pic>
      <p:sp>
        <p:nvSpPr>
          <p:cNvPr id="2" name="矩形 1">
            <a:extLst>
              <a:ext uri="{FF2B5EF4-FFF2-40B4-BE49-F238E27FC236}">
                <a16:creationId xmlns:a16="http://schemas.microsoft.com/office/drawing/2014/main" xmlns="" id="{08A73356-092A-448E-9501-69B00C0A5BD4}"/>
              </a:ext>
            </a:extLst>
          </p:cNvPr>
          <p:cNvSpPr/>
          <p:nvPr/>
        </p:nvSpPr>
        <p:spPr>
          <a:xfrm>
            <a:off x="579474" y="0"/>
            <a:ext cx="186070" cy="6858000"/>
          </a:xfrm>
          <a:prstGeom prst="rect">
            <a:avLst/>
          </a:prstGeom>
          <a:solidFill>
            <a:srgbClr val="3C54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a:extLst>
              <a:ext uri="{FF2B5EF4-FFF2-40B4-BE49-F238E27FC236}">
                <a16:creationId xmlns:a16="http://schemas.microsoft.com/office/drawing/2014/main" xmlns="" id="{2955E3EB-8EE3-41F2-9825-D60C3333E7BE}"/>
              </a:ext>
            </a:extLst>
          </p:cNvPr>
          <p:cNvSpPr/>
          <p:nvPr/>
        </p:nvSpPr>
        <p:spPr>
          <a:xfrm>
            <a:off x="399522" y="3429000"/>
            <a:ext cx="545973" cy="545973"/>
          </a:xfrm>
          <a:prstGeom prst="ellipse">
            <a:avLst/>
          </a:prstGeom>
          <a:solidFill>
            <a:srgbClr val="00CAE9"/>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3C54CF"/>
                </a:solidFill>
                <a:latin typeface="思源黑体 Bold" panose="020B0800000000000000" pitchFamily="34" charset="-122"/>
                <a:ea typeface="思源黑体 Bold" panose="020B0800000000000000" pitchFamily="34" charset="-122"/>
              </a:rPr>
              <a:t>1</a:t>
            </a:r>
            <a:endParaRPr lang="zh-CN" altLang="en-US" sz="2400" b="1" dirty="0">
              <a:solidFill>
                <a:srgbClr val="3C54CF"/>
              </a:solidFill>
              <a:latin typeface="思源黑体 Bold" panose="020B0800000000000000" pitchFamily="34" charset="-122"/>
              <a:ea typeface="思源黑体 Bold" panose="020B0800000000000000" pitchFamily="34" charset="-122"/>
            </a:endParaRPr>
          </a:p>
        </p:txBody>
      </p:sp>
      <p:sp>
        <p:nvSpPr>
          <p:cNvPr id="4" name="椭圆 3">
            <a:extLst>
              <a:ext uri="{FF2B5EF4-FFF2-40B4-BE49-F238E27FC236}">
                <a16:creationId xmlns:a16="http://schemas.microsoft.com/office/drawing/2014/main" xmlns="" id="{EA329E8F-1387-4707-8377-51C0E2E66523}"/>
              </a:ext>
            </a:extLst>
          </p:cNvPr>
          <p:cNvSpPr/>
          <p:nvPr/>
        </p:nvSpPr>
        <p:spPr>
          <a:xfrm>
            <a:off x="399522" y="4134293"/>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2</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5" name="椭圆 4">
            <a:extLst>
              <a:ext uri="{FF2B5EF4-FFF2-40B4-BE49-F238E27FC236}">
                <a16:creationId xmlns:a16="http://schemas.microsoft.com/office/drawing/2014/main" xmlns="" id="{DEC6F50B-D45E-4512-B0C8-FE5D4A747CA7}"/>
              </a:ext>
            </a:extLst>
          </p:cNvPr>
          <p:cNvSpPr/>
          <p:nvPr/>
        </p:nvSpPr>
        <p:spPr>
          <a:xfrm>
            <a:off x="399522" y="4839586"/>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3</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6" name="椭圆 5">
            <a:extLst>
              <a:ext uri="{FF2B5EF4-FFF2-40B4-BE49-F238E27FC236}">
                <a16:creationId xmlns:a16="http://schemas.microsoft.com/office/drawing/2014/main" xmlns="" id="{6DD56241-5EAA-4964-833A-2524E6EE6727}"/>
              </a:ext>
            </a:extLst>
          </p:cNvPr>
          <p:cNvSpPr/>
          <p:nvPr/>
        </p:nvSpPr>
        <p:spPr>
          <a:xfrm>
            <a:off x="399522" y="5544879"/>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4</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9" name="矩形 8">
            <a:extLst>
              <a:ext uri="{FF2B5EF4-FFF2-40B4-BE49-F238E27FC236}">
                <a16:creationId xmlns:a16="http://schemas.microsoft.com/office/drawing/2014/main" xmlns="" id="{D5471CBA-D6BF-47D4-A203-D5663AB76C5A}"/>
              </a:ext>
            </a:extLst>
          </p:cNvPr>
          <p:cNvSpPr/>
          <p:nvPr/>
        </p:nvSpPr>
        <p:spPr>
          <a:xfrm>
            <a:off x="2753833" y="0"/>
            <a:ext cx="2892055" cy="4680266"/>
          </a:xfrm>
          <a:prstGeom prst="rect">
            <a:avLst/>
          </a:prstGeom>
          <a:solidFill>
            <a:srgbClr val="3C54CF">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a:extLst>
              <a:ext uri="{FF2B5EF4-FFF2-40B4-BE49-F238E27FC236}">
                <a16:creationId xmlns:a16="http://schemas.microsoft.com/office/drawing/2014/main" xmlns="" id="{71A71286-93CB-487E-AB11-8D3E504E6A57}"/>
              </a:ext>
            </a:extLst>
          </p:cNvPr>
          <p:cNvGrpSpPr/>
          <p:nvPr/>
        </p:nvGrpSpPr>
        <p:grpSpPr>
          <a:xfrm>
            <a:off x="4064000" y="4936656"/>
            <a:ext cx="4644348" cy="1154196"/>
            <a:chOff x="4064000" y="4936656"/>
            <a:chExt cx="4644348" cy="1154196"/>
          </a:xfrm>
        </p:grpSpPr>
        <p:sp>
          <p:nvSpPr>
            <p:cNvPr id="10" name="文本框 9">
              <a:extLst>
                <a:ext uri="{FF2B5EF4-FFF2-40B4-BE49-F238E27FC236}">
                  <a16:creationId xmlns:a16="http://schemas.microsoft.com/office/drawing/2014/main" xmlns="" id="{B4404D3F-D8BC-48DC-A2BE-6604C17D15F1}"/>
                </a:ext>
              </a:extLst>
            </p:cNvPr>
            <p:cNvSpPr txBox="1"/>
            <p:nvPr/>
          </p:nvSpPr>
          <p:spPr>
            <a:xfrm>
              <a:off x="4064000" y="5167522"/>
              <a:ext cx="4644348" cy="923330"/>
            </a:xfrm>
            <a:prstGeom prst="rect">
              <a:avLst/>
            </a:prstGeom>
            <a:noFill/>
          </p:spPr>
          <p:txBody>
            <a:bodyPr wrap="none" rtlCol="0">
              <a:spAutoFit/>
            </a:bodyPr>
            <a:lstStyle/>
            <a:p>
              <a:r>
                <a:rPr lang="en-US" altLang="zh-CN" sz="5400" dirty="0">
                  <a:solidFill>
                    <a:srgbClr val="3C54CF"/>
                  </a:solidFill>
                  <a:latin typeface="思源黑体 Bold" panose="020B0800000000000000" pitchFamily="34" charset="-122"/>
                  <a:ea typeface="思源黑体 Bold" panose="020B0800000000000000" pitchFamily="34" charset="-122"/>
                </a:rPr>
                <a:t>BLOCK</a:t>
              </a:r>
              <a:r>
                <a:rPr lang="en-US" altLang="zh-CN" sz="5400" dirty="0">
                  <a:latin typeface="思源黑体 Bold" panose="020B0800000000000000" pitchFamily="34" charset="-122"/>
                  <a:ea typeface="思源黑体 Bold" panose="020B0800000000000000" pitchFamily="34" charset="-122"/>
                </a:rPr>
                <a:t>CHAIN</a:t>
              </a:r>
              <a:endParaRPr lang="zh-CN" altLang="en-US" sz="5400" dirty="0">
                <a:latin typeface="思源黑体 Bold" panose="020B0800000000000000" pitchFamily="34" charset="-122"/>
                <a:ea typeface="思源黑体 Bold" panose="020B0800000000000000" pitchFamily="34" charset="-122"/>
              </a:endParaRPr>
            </a:p>
          </p:txBody>
        </p:sp>
        <p:sp>
          <p:nvSpPr>
            <p:cNvPr id="11" name="文本框 10">
              <a:extLst>
                <a:ext uri="{FF2B5EF4-FFF2-40B4-BE49-F238E27FC236}">
                  <a16:creationId xmlns:a16="http://schemas.microsoft.com/office/drawing/2014/main" xmlns="" id="{FA8B9E67-0E70-4D43-A970-0D29D22F280D}"/>
                </a:ext>
              </a:extLst>
            </p:cNvPr>
            <p:cNvSpPr txBox="1"/>
            <p:nvPr/>
          </p:nvSpPr>
          <p:spPr>
            <a:xfrm>
              <a:off x="4157328" y="4936656"/>
              <a:ext cx="2427268" cy="307777"/>
            </a:xfrm>
            <a:prstGeom prst="rect">
              <a:avLst/>
            </a:prstGeom>
            <a:noFill/>
          </p:spPr>
          <p:txBody>
            <a:bodyPr wrap="none" rtlCol="0">
              <a:spAutoFit/>
            </a:bodyPr>
            <a:lstStyle/>
            <a:p>
              <a:pPr algn="ctr"/>
              <a:r>
                <a:rPr lang="en-US" altLang="zh-CN" sz="1400" spc="600" dirty="0">
                  <a:solidFill>
                    <a:schemeClr val="tx1">
                      <a:lumMod val="85000"/>
                      <a:lumOff val="15000"/>
                    </a:schemeClr>
                  </a:solidFill>
                  <a:latin typeface="Bahnschrift Light" panose="020B0502040204020203" pitchFamily="34" charset="0"/>
                </a:rPr>
                <a:t>201X TEMPLATE</a:t>
              </a:r>
              <a:endParaRPr lang="zh-CN" altLang="en-US" sz="1400" spc="600" dirty="0">
                <a:solidFill>
                  <a:schemeClr val="tx1">
                    <a:lumMod val="85000"/>
                    <a:lumOff val="15000"/>
                  </a:schemeClr>
                </a:solidFill>
                <a:latin typeface="Bahnschrift Light" panose="020B0502040204020203" pitchFamily="34" charset="0"/>
              </a:endParaRPr>
            </a:p>
          </p:txBody>
        </p:sp>
      </p:grpSp>
      <p:sp>
        <p:nvSpPr>
          <p:cNvPr id="12" name="文本框 11">
            <a:extLst>
              <a:ext uri="{FF2B5EF4-FFF2-40B4-BE49-F238E27FC236}">
                <a16:creationId xmlns:a16="http://schemas.microsoft.com/office/drawing/2014/main" xmlns="" id="{80BA7557-F606-4F53-9A5E-F9D0959014B5}"/>
              </a:ext>
            </a:extLst>
          </p:cNvPr>
          <p:cNvSpPr txBox="1"/>
          <p:nvPr/>
        </p:nvSpPr>
        <p:spPr>
          <a:xfrm>
            <a:off x="4095899" y="1313910"/>
            <a:ext cx="5545108" cy="384721"/>
          </a:xfrm>
          <a:prstGeom prst="rect">
            <a:avLst/>
          </a:prstGeom>
          <a:noFill/>
        </p:spPr>
        <p:txBody>
          <a:bodyPr wrap="none" rtlCol="0">
            <a:spAutoFit/>
          </a:bodyPr>
          <a:lstStyle/>
          <a:p>
            <a:r>
              <a:rPr lang="zh-CN" altLang="en-US" sz="1900" dirty="0">
                <a:solidFill>
                  <a:schemeClr val="bg1"/>
                </a:solidFill>
                <a:latin typeface="微软雅黑 Light" panose="020B0502040204020203" pitchFamily="34" charset="-122"/>
                <a:ea typeface="微软雅黑 Light" panose="020B0502040204020203" pitchFamily="34" charset="-122"/>
              </a:rPr>
              <a:t>点击输入内容</a:t>
            </a:r>
            <a:r>
              <a:rPr lang="zh-CN" altLang="en-US" sz="19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点击输入内容点击输入内容点击输入</a:t>
            </a:r>
          </a:p>
        </p:txBody>
      </p:sp>
      <p:sp>
        <p:nvSpPr>
          <p:cNvPr id="13" name="文本框 12">
            <a:extLst>
              <a:ext uri="{FF2B5EF4-FFF2-40B4-BE49-F238E27FC236}">
                <a16:creationId xmlns:a16="http://schemas.microsoft.com/office/drawing/2014/main" xmlns="" id="{321479F8-1666-4EE1-900D-F6638772D7C1}"/>
              </a:ext>
            </a:extLst>
          </p:cNvPr>
          <p:cNvSpPr txBox="1"/>
          <p:nvPr/>
        </p:nvSpPr>
        <p:spPr>
          <a:xfrm>
            <a:off x="4095899" y="1853001"/>
            <a:ext cx="5545108" cy="384721"/>
          </a:xfrm>
          <a:prstGeom prst="rect">
            <a:avLst/>
          </a:prstGeom>
          <a:noFill/>
        </p:spPr>
        <p:txBody>
          <a:bodyPr wrap="none" rtlCol="0">
            <a:spAutoFit/>
          </a:bodyPr>
          <a:lstStyle/>
          <a:p>
            <a:r>
              <a:rPr lang="zh-CN" altLang="en-US" sz="1900" dirty="0">
                <a:solidFill>
                  <a:schemeClr val="bg1"/>
                </a:solidFill>
                <a:latin typeface="微软雅黑 Light" panose="020B0502040204020203" pitchFamily="34" charset="-122"/>
                <a:ea typeface="微软雅黑 Light" panose="020B0502040204020203" pitchFamily="34" charset="-122"/>
              </a:rPr>
              <a:t>点击输入内容</a:t>
            </a:r>
            <a:r>
              <a:rPr lang="zh-CN" altLang="en-US" sz="19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点击输入内容点击输入内容点击输入</a:t>
            </a:r>
          </a:p>
        </p:txBody>
      </p:sp>
      <p:sp>
        <p:nvSpPr>
          <p:cNvPr id="14" name="文本框 13">
            <a:extLst>
              <a:ext uri="{FF2B5EF4-FFF2-40B4-BE49-F238E27FC236}">
                <a16:creationId xmlns:a16="http://schemas.microsoft.com/office/drawing/2014/main" xmlns="" id="{1A794326-C330-484B-9E5B-5B3F91A6A58A}"/>
              </a:ext>
            </a:extLst>
          </p:cNvPr>
          <p:cNvSpPr txBox="1"/>
          <p:nvPr/>
        </p:nvSpPr>
        <p:spPr>
          <a:xfrm>
            <a:off x="4095899" y="2392092"/>
            <a:ext cx="5545108" cy="384721"/>
          </a:xfrm>
          <a:prstGeom prst="rect">
            <a:avLst/>
          </a:prstGeom>
          <a:noFill/>
        </p:spPr>
        <p:txBody>
          <a:bodyPr wrap="none" rtlCol="0">
            <a:spAutoFit/>
          </a:bodyPr>
          <a:lstStyle/>
          <a:p>
            <a:r>
              <a:rPr lang="zh-CN" altLang="en-US" sz="1900" dirty="0">
                <a:solidFill>
                  <a:schemeClr val="bg1"/>
                </a:solidFill>
                <a:latin typeface="微软雅黑 Light" panose="020B0502040204020203" pitchFamily="34" charset="-122"/>
                <a:ea typeface="微软雅黑 Light" panose="020B0502040204020203" pitchFamily="34" charset="-122"/>
              </a:rPr>
              <a:t>点击输入内容</a:t>
            </a:r>
            <a:r>
              <a:rPr lang="zh-CN" altLang="en-US" sz="19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点击输入内容点击输入内容点击输入</a:t>
            </a:r>
          </a:p>
        </p:txBody>
      </p:sp>
      <p:sp>
        <p:nvSpPr>
          <p:cNvPr id="15" name="文本框 14">
            <a:extLst>
              <a:ext uri="{FF2B5EF4-FFF2-40B4-BE49-F238E27FC236}">
                <a16:creationId xmlns:a16="http://schemas.microsoft.com/office/drawing/2014/main" xmlns="" id="{2B4A1301-DC32-465B-B56C-2A87EFE86481}"/>
              </a:ext>
            </a:extLst>
          </p:cNvPr>
          <p:cNvSpPr txBox="1"/>
          <p:nvPr/>
        </p:nvSpPr>
        <p:spPr>
          <a:xfrm>
            <a:off x="4095899" y="2931183"/>
            <a:ext cx="5545108" cy="384721"/>
          </a:xfrm>
          <a:prstGeom prst="rect">
            <a:avLst/>
          </a:prstGeom>
          <a:noFill/>
        </p:spPr>
        <p:txBody>
          <a:bodyPr wrap="none" rtlCol="0">
            <a:spAutoFit/>
          </a:bodyPr>
          <a:lstStyle/>
          <a:p>
            <a:r>
              <a:rPr lang="zh-CN" altLang="en-US" sz="1900" dirty="0">
                <a:solidFill>
                  <a:schemeClr val="bg1"/>
                </a:solidFill>
                <a:latin typeface="微软雅黑 Light" panose="020B0502040204020203" pitchFamily="34" charset="-122"/>
                <a:ea typeface="微软雅黑 Light" panose="020B0502040204020203" pitchFamily="34" charset="-122"/>
              </a:rPr>
              <a:t>点击输入内容</a:t>
            </a:r>
            <a:r>
              <a:rPr lang="zh-CN" altLang="en-US" sz="19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点击输入内容点击输入内容点击输入</a:t>
            </a:r>
          </a:p>
        </p:txBody>
      </p:sp>
      <p:sp>
        <p:nvSpPr>
          <p:cNvPr id="16" name="文本框 15">
            <a:extLst>
              <a:ext uri="{FF2B5EF4-FFF2-40B4-BE49-F238E27FC236}">
                <a16:creationId xmlns:a16="http://schemas.microsoft.com/office/drawing/2014/main" xmlns="" id="{407B87DD-3977-4738-A74B-0FD2E6B339D5}"/>
              </a:ext>
            </a:extLst>
          </p:cNvPr>
          <p:cNvSpPr txBox="1"/>
          <p:nvPr/>
        </p:nvSpPr>
        <p:spPr>
          <a:xfrm>
            <a:off x="4095899" y="3470272"/>
            <a:ext cx="5545108" cy="384721"/>
          </a:xfrm>
          <a:prstGeom prst="rect">
            <a:avLst/>
          </a:prstGeom>
          <a:noFill/>
        </p:spPr>
        <p:txBody>
          <a:bodyPr wrap="none" rtlCol="0">
            <a:spAutoFit/>
          </a:bodyPr>
          <a:lstStyle/>
          <a:p>
            <a:r>
              <a:rPr lang="zh-CN" altLang="en-US" sz="1900" dirty="0">
                <a:solidFill>
                  <a:schemeClr val="bg1"/>
                </a:solidFill>
                <a:latin typeface="微软雅黑 Light" panose="020B0502040204020203" pitchFamily="34" charset="-122"/>
                <a:ea typeface="微软雅黑 Light" panose="020B0502040204020203" pitchFamily="34" charset="-122"/>
              </a:rPr>
              <a:t>点击输入内容</a:t>
            </a:r>
            <a:r>
              <a:rPr lang="zh-CN" altLang="en-US" sz="19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点击输入内容点击输入内容点击输入</a:t>
            </a:r>
          </a:p>
        </p:txBody>
      </p:sp>
    </p:spTree>
    <p:extLst>
      <p:ext uri="{BB962C8B-B14F-4D97-AF65-F5344CB8AC3E}">
        <p14:creationId xmlns:p14="http://schemas.microsoft.com/office/powerpoint/2010/main" val="32339082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ageCurlDouble"/>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000" fill="hold"/>
                                        <p:tgtEl>
                                          <p:spTgt spid="21"/>
                                        </p:tgtEl>
                                        <p:attrNameLst>
                                          <p:attrName>ppt_x</p:attrName>
                                        </p:attrNameLst>
                                      </p:cBhvr>
                                      <p:tavLst>
                                        <p:tav tm="0">
                                          <p:val>
                                            <p:strVal val="1+#ppt_w/2"/>
                                          </p:val>
                                        </p:tav>
                                        <p:tav tm="100000">
                                          <p:val>
                                            <p:strVal val="#ppt_x"/>
                                          </p:val>
                                        </p:tav>
                                      </p:tavLst>
                                    </p:anim>
                                    <p:anim calcmode="lin" valueType="num">
                                      <p:cBhvr additive="base">
                                        <p:cTn id="8" dur="10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1" fill="hold" grpId="0" nodeType="withEffect">
                                  <p:stCondLst>
                                    <p:cond delay="75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1000" fill="hold"/>
                                        <p:tgtEl>
                                          <p:spTgt spid="9"/>
                                        </p:tgtEl>
                                        <p:attrNameLst>
                                          <p:attrName>ppt_x</p:attrName>
                                        </p:attrNameLst>
                                      </p:cBhvr>
                                      <p:tavLst>
                                        <p:tav tm="0">
                                          <p:val>
                                            <p:strVal val="#ppt_x"/>
                                          </p:val>
                                        </p:tav>
                                        <p:tav tm="100000">
                                          <p:val>
                                            <p:strVal val="#ppt_x"/>
                                          </p:val>
                                        </p:tav>
                                      </p:tavLst>
                                    </p:anim>
                                    <p:anim calcmode="lin" valueType="num">
                                      <p:cBhvr additive="base">
                                        <p:cTn id="12" dur="1000" fill="hold"/>
                                        <p:tgtEl>
                                          <p:spTgt spid="9"/>
                                        </p:tgtEl>
                                        <p:attrNameLst>
                                          <p:attrName>ppt_y</p:attrName>
                                        </p:attrNameLst>
                                      </p:cBhvr>
                                      <p:tavLst>
                                        <p:tav tm="0">
                                          <p:val>
                                            <p:strVal val="0-#ppt_h/2"/>
                                          </p:val>
                                        </p:tav>
                                        <p:tav tm="100000">
                                          <p:val>
                                            <p:strVal val="#ppt_y"/>
                                          </p:val>
                                        </p:tav>
                                      </p:tavLst>
                                    </p:anim>
                                  </p:childTnLst>
                                </p:cTn>
                              </p:par>
                              <p:par>
                                <p:cTn id="13" presetID="42" presetClass="entr" presetSubtype="0" fill="hold" grpId="0" nodeType="withEffect">
                                  <p:stCondLst>
                                    <p:cond delay="75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anim calcmode="lin" valueType="num">
                                      <p:cBhvr>
                                        <p:cTn id="16" dur="1000" fill="hold"/>
                                        <p:tgtEl>
                                          <p:spTgt spid="12"/>
                                        </p:tgtEl>
                                        <p:attrNameLst>
                                          <p:attrName>ppt_x</p:attrName>
                                        </p:attrNameLst>
                                      </p:cBhvr>
                                      <p:tavLst>
                                        <p:tav tm="0">
                                          <p:val>
                                            <p:strVal val="#ppt_x"/>
                                          </p:val>
                                        </p:tav>
                                        <p:tav tm="100000">
                                          <p:val>
                                            <p:strVal val="#ppt_x"/>
                                          </p:val>
                                        </p:tav>
                                      </p:tavLst>
                                    </p:anim>
                                    <p:anim calcmode="lin" valueType="num">
                                      <p:cBhvr>
                                        <p:cTn id="17" dur="1000" fill="hold"/>
                                        <p:tgtEl>
                                          <p:spTgt spid="12"/>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75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75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75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1000"/>
                                        <p:tgtEl>
                                          <p:spTgt spid="15"/>
                                        </p:tgtEl>
                                      </p:cBhvr>
                                    </p:animEffect>
                                    <p:anim calcmode="lin" valueType="num">
                                      <p:cBhvr>
                                        <p:cTn id="31" dur="1000" fill="hold"/>
                                        <p:tgtEl>
                                          <p:spTgt spid="15"/>
                                        </p:tgtEl>
                                        <p:attrNameLst>
                                          <p:attrName>ppt_x</p:attrName>
                                        </p:attrNameLst>
                                      </p:cBhvr>
                                      <p:tavLst>
                                        <p:tav tm="0">
                                          <p:val>
                                            <p:strVal val="#ppt_x"/>
                                          </p:val>
                                        </p:tav>
                                        <p:tav tm="100000">
                                          <p:val>
                                            <p:strVal val="#ppt_x"/>
                                          </p:val>
                                        </p:tav>
                                      </p:tavLst>
                                    </p:anim>
                                    <p:anim calcmode="lin" valueType="num">
                                      <p:cBhvr>
                                        <p:cTn id="32" dur="1000" fill="hold"/>
                                        <p:tgtEl>
                                          <p:spTgt spid="15"/>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75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P spid="13" grpId="0"/>
      <p:bldP spid="1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08A73356-092A-448E-9501-69B00C0A5BD4}"/>
              </a:ext>
            </a:extLst>
          </p:cNvPr>
          <p:cNvSpPr/>
          <p:nvPr/>
        </p:nvSpPr>
        <p:spPr>
          <a:xfrm>
            <a:off x="11477879" y="0"/>
            <a:ext cx="186070" cy="6858000"/>
          </a:xfrm>
          <a:prstGeom prst="rect">
            <a:avLst/>
          </a:prstGeom>
          <a:solidFill>
            <a:srgbClr val="3C54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a:extLst>
              <a:ext uri="{FF2B5EF4-FFF2-40B4-BE49-F238E27FC236}">
                <a16:creationId xmlns:a16="http://schemas.microsoft.com/office/drawing/2014/main" xmlns="" id="{2955E3EB-8EE3-41F2-9825-D60C3333E7BE}"/>
              </a:ext>
            </a:extLst>
          </p:cNvPr>
          <p:cNvSpPr/>
          <p:nvPr/>
        </p:nvSpPr>
        <p:spPr>
          <a:xfrm>
            <a:off x="11297927" y="3429000"/>
            <a:ext cx="545973" cy="545973"/>
          </a:xfrm>
          <a:prstGeom prst="ellipse">
            <a:avLst/>
          </a:prstGeom>
          <a:solidFill>
            <a:srgbClr val="00CAE9"/>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3C54CF"/>
                </a:solidFill>
                <a:latin typeface="思源黑体 Bold" panose="020B0800000000000000" pitchFamily="34" charset="-122"/>
                <a:ea typeface="思源黑体 Bold" panose="020B0800000000000000" pitchFamily="34" charset="-122"/>
              </a:rPr>
              <a:t>1</a:t>
            </a:r>
            <a:endParaRPr lang="zh-CN" altLang="en-US" sz="2400" b="1" dirty="0">
              <a:solidFill>
                <a:srgbClr val="3C54CF"/>
              </a:solidFill>
              <a:latin typeface="思源黑体 Bold" panose="020B0800000000000000" pitchFamily="34" charset="-122"/>
              <a:ea typeface="思源黑体 Bold" panose="020B0800000000000000" pitchFamily="34" charset="-122"/>
            </a:endParaRPr>
          </a:p>
        </p:txBody>
      </p:sp>
      <p:sp>
        <p:nvSpPr>
          <p:cNvPr id="4" name="椭圆 3">
            <a:extLst>
              <a:ext uri="{FF2B5EF4-FFF2-40B4-BE49-F238E27FC236}">
                <a16:creationId xmlns:a16="http://schemas.microsoft.com/office/drawing/2014/main" xmlns="" id="{EA329E8F-1387-4707-8377-51C0E2E66523}"/>
              </a:ext>
            </a:extLst>
          </p:cNvPr>
          <p:cNvSpPr/>
          <p:nvPr/>
        </p:nvSpPr>
        <p:spPr>
          <a:xfrm>
            <a:off x="11297927" y="4134293"/>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2</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5" name="椭圆 4">
            <a:extLst>
              <a:ext uri="{FF2B5EF4-FFF2-40B4-BE49-F238E27FC236}">
                <a16:creationId xmlns:a16="http://schemas.microsoft.com/office/drawing/2014/main" xmlns="" id="{DEC6F50B-D45E-4512-B0C8-FE5D4A747CA7}"/>
              </a:ext>
            </a:extLst>
          </p:cNvPr>
          <p:cNvSpPr/>
          <p:nvPr/>
        </p:nvSpPr>
        <p:spPr>
          <a:xfrm>
            <a:off x="11297927" y="4839586"/>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3</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6" name="椭圆 5">
            <a:extLst>
              <a:ext uri="{FF2B5EF4-FFF2-40B4-BE49-F238E27FC236}">
                <a16:creationId xmlns:a16="http://schemas.microsoft.com/office/drawing/2014/main" xmlns="" id="{6DD56241-5EAA-4964-833A-2524E6EE6727}"/>
              </a:ext>
            </a:extLst>
          </p:cNvPr>
          <p:cNvSpPr/>
          <p:nvPr/>
        </p:nvSpPr>
        <p:spPr>
          <a:xfrm>
            <a:off x="11297927" y="5544879"/>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4</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pic>
        <p:nvPicPr>
          <p:cNvPr id="8" name="图片 7">
            <a:extLst>
              <a:ext uri="{FF2B5EF4-FFF2-40B4-BE49-F238E27FC236}">
                <a16:creationId xmlns:a16="http://schemas.microsoft.com/office/drawing/2014/main" xmlns="" id="{CAE914E6-47F4-420D-AC36-0BDB764C88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088" y="1621022"/>
            <a:ext cx="3808712" cy="5236978"/>
          </a:xfrm>
          <a:prstGeom prst="rect">
            <a:avLst/>
          </a:prstGeom>
        </p:spPr>
      </p:pic>
      <p:sp>
        <p:nvSpPr>
          <p:cNvPr id="9" name="文本框 8">
            <a:extLst>
              <a:ext uri="{FF2B5EF4-FFF2-40B4-BE49-F238E27FC236}">
                <a16:creationId xmlns:a16="http://schemas.microsoft.com/office/drawing/2014/main" xmlns="" id="{4C708262-A224-4266-A99B-663B24F62A1B}"/>
              </a:ext>
            </a:extLst>
          </p:cNvPr>
          <p:cNvSpPr txBox="1"/>
          <p:nvPr/>
        </p:nvSpPr>
        <p:spPr>
          <a:xfrm>
            <a:off x="5032254" y="1127462"/>
            <a:ext cx="4644348" cy="923330"/>
          </a:xfrm>
          <a:prstGeom prst="rect">
            <a:avLst/>
          </a:prstGeom>
          <a:noFill/>
        </p:spPr>
        <p:txBody>
          <a:bodyPr wrap="none" rtlCol="0">
            <a:spAutoFit/>
          </a:bodyPr>
          <a:lstStyle/>
          <a:p>
            <a:pPr algn="ctr"/>
            <a:r>
              <a:rPr lang="en-US" altLang="zh-CN" sz="5400" dirty="0">
                <a:solidFill>
                  <a:schemeClr val="tx1">
                    <a:lumMod val="85000"/>
                    <a:lumOff val="15000"/>
                  </a:schemeClr>
                </a:solidFill>
                <a:latin typeface="思源黑体 Bold" panose="020B0800000000000000" pitchFamily="34" charset="-122"/>
                <a:ea typeface="思源黑体 Bold" panose="020B0800000000000000" pitchFamily="34" charset="-122"/>
              </a:rPr>
              <a:t>BLOCK</a:t>
            </a:r>
            <a:r>
              <a:rPr lang="en-US" altLang="zh-CN" sz="5400" dirty="0">
                <a:solidFill>
                  <a:srgbClr val="3C54CF"/>
                </a:solidFill>
                <a:latin typeface="思源黑体 Bold" panose="020B0800000000000000" pitchFamily="34" charset="-122"/>
                <a:ea typeface="思源黑体 Bold" panose="020B0800000000000000" pitchFamily="34" charset="-122"/>
              </a:rPr>
              <a:t>CHAIN</a:t>
            </a:r>
            <a:endParaRPr lang="zh-CN" altLang="en-US" sz="5400" dirty="0">
              <a:solidFill>
                <a:srgbClr val="3C54CF"/>
              </a:solidFill>
              <a:latin typeface="思源黑体 Bold" panose="020B0800000000000000" pitchFamily="34" charset="-122"/>
              <a:ea typeface="思源黑体 Bold" panose="020B0800000000000000" pitchFamily="34" charset="-122"/>
            </a:endParaRPr>
          </a:p>
        </p:txBody>
      </p:sp>
      <p:grpSp>
        <p:nvGrpSpPr>
          <p:cNvPr id="12" name="组合 11">
            <a:extLst>
              <a:ext uri="{FF2B5EF4-FFF2-40B4-BE49-F238E27FC236}">
                <a16:creationId xmlns:a16="http://schemas.microsoft.com/office/drawing/2014/main" xmlns="" id="{D4DB3FE8-6703-4A24-AE51-9C9BAFC0EFA8}"/>
              </a:ext>
            </a:extLst>
          </p:cNvPr>
          <p:cNvGrpSpPr/>
          <p:nvPr/>
        </p:nvGrpSpPr>
        <p:grpSpPr>
          <a:xfrm>
            <a:off x="5643995" y="2050792"/>
            <a:ext cx="3275256" cy="338554"/>
            <a:chOff x="5731638" y="1923199"/>
            <a:chExt cx="3275256" cy="338554"/>
          </a:xfrm>
        </p:grpSpPr>
        <p:sp>
          <p:nvSpPr>
            <p:cNvPr id="11" name="矩形: 圆角 10">
              <a:extLst>
                <a:ext uri="{FF2B5EF4-FFF2-40B4-BE49-F238E27FC236}">
                  <a16:creationId xmlns:a16="http://schemas.microsoft.com/office/drawing/2014/main" xmlns="" id="{BD09414C-E412-4946-A80C-C3ECF67A1BDE}"/>
                </a:ext>
              </a:extLst>
            </p:cNvPr>
            <p:cNvSpPr/>
            <p:nvPr/>
          </p:nvSpPr>
          <p:spPr>
            <a:xfrm>
              <a:off x="5731638" y="1923199"/>
              <a:ext cx="3275256" cy="338554"/>
            </a:xfrm>
            <a:prstGeom prst="roundRect">
              <a:avLst>
                <a:gd name="adj" fmla="val 41792"/>
              </a:avLst>
            </a:prstGeom>
            <a:solidFill>
              <a:srgbClr val="00CAE9"/>
            </a:solidFill>
            <a:ln w="28575">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xmlns="" id="{0665C432-2CBD-4967-8935-CE124EBE288A}"/>
                </a:ext>
              </a:extLst>
            </p:cNvPr>
            <p:cNvSpPr txBox="1"/>
            <p:nvPr/>
          </p:nvSpPr>
          <p:spPr>
            <a:xfrm>
              <a:off x="5875372" y="1933832"/>
              <a:ext cx="3094117" cy="307777"/>
            </a:xfrm>
            <a:prstGeom prst="rect">
              <a:avLst/>
            </a:prstGeom>
            <a:noFill/>
          </p:spPr>
          <p:txBody>
            <a:bodyPr wrap="none" rtlCol="0">
              <a:spAutoFit/>
            </a:bodyPr>
            <a:lstStyle/>
            <a:p>
              <a:pPr algn="ctr"/>
              <a:r>
                <a:rPr lang="en-US" altLang="zh-CN" sz="1400" spc="1000" dirty="0">
                  <a:solidFill>
                    <a:schemeClr val="bg1"/>
                  </a:solidFill>
                  <a:latin typeface="Bahnschrift Light" panose="020B0502040204020203" pitchFamily="34" charset="0"/>
                </a:rPr>
                <a:t>201X TEMPLATE</a:t>
              </a:r>
              <a:endParaRPr lang="zh-CN" altLang="en-US" sz="1400" spc="1000" dirty="0">
                <a:solidFill>
                  <a:schemeClr val="bg1"/>
                </a:solidFill>
                <a:latin typeface="Bahnschrift Light" panose="020B0502040204020203" pitchFamily="34" charset="0"/>
              </a:endParaRPr>
            </a:p>
          </p:txBody>
        </p:sp>
      </p:grpSp>
      <p:grpSp>
        <p:nvGrpSpPr>
          <p:cNvPr id="16" name="组合 15">
            <a:extLst>
              <a:ext uri="{FF2B5EF4-FFF2-40B4-BE49-F238E27FC236}">
                <a16:creationId xmlns:a16="http://schemas.microsoft.com/office/drawing/2014/main" xmlns="" id="{41DC2150-881F-4E8E-83BC-9D20CD99A8B5}"/>
              </a:ext>
            </a:extLst>
          </p:cNvPr>
          <p:cNvGrpSpPr/>
          <p:nvPr/>
        </p:nvGrpSpPr>
        <p:grpSpPr>
          <a:xfrm>
            <a:off x="4866640" y="2940621"/>
            <a:ext cx="4981916" cy="545974"/>
            <a:chOff x="4954314" y="3352239"/>
            <a:chExt cx="4981916" cy="545974"/>
          </a:xfrm>
        </p:grpSpPr>
        <p:pic>
          <p:nvPicPr>
            <p:cNvPr id="13" name="图片 12">
              <a:extLst>
                <a:ext uri="{FF2B5EF4-FFF2-40B4-BE49-F238E27FC236}">
                  <a16:creationId xmlns:a16="http://schemas.microsoft.com/office/drawing/2014/main" xmlns="" id="{5440B8F2-4762-460C-B572-0D5A7496EE2B}"/>
                </a:ext>
              </a:extLst>
            </p:cNvPr>
            <p:cNvPicPr>
              <a:picLocks noChangeAspect="1"/>
            </p:cNvPicPr>
            <p:nvPr/>
          </p:nvPicPr>
          <p:blipFill>
            <a:blip r:embed="rId4"/>
            <a:stretch>
              <a:fillRect/>
            </a:stretch>
          </p:blipFill>
          <p:spPr>
            <a:xfrm>
              <a:off x="4954314" y="3352239"/>
              <a:ext cx="603054" cy="545974"/>
            </a:xfrm>
            <a:prstGeom prst="rect">
              <a:avLst/>
            </a:prstGeom>
          </p:spPr>
        </p:pic>
        <p:sp>
          <p:nvSpPr>
            <p:cNvPr id="14" name="文本框 13">
              <a:extLst>
                <a:ext uri="{FF2B5EF4-FFF2-40B4-BE49-F238E27FC236}">
                  <a16:creationId xmlns:a16="http://schemas.microsoft.com/office/drawing/2014/main" xmlns="" id="{9EA88A73-C165-40DB-98CA-F53F125323A7}"/>
                </a:ext>
              </a:extLst>
            </p:cNvPr>
            <p:cNvSpPr txBox="1"/>
            <p:nvPr/>
          </p:nvSpPr>
          <p:spPr>
            <a:xfrm>
              <a:off x="5647344" y="3432866"/>
              <a:ext cx="3595856" cy="384721"/>
            </a:xfrm>
            <a:prstGeom prst="rect">
              <a:avLst/>
            </a:prstGeom>
            <a:noFill/>
          </p:spPr>
          <p:txBody>
            <a:bodyPr wrap="none" rtlCol="0">
              <a:spAutoFit/>
            </a:bodyPr>
            <a:lstStyle/>
            <a:p>
              <a:pPr algn="ctr"/>
              <a:r>
                <a:rPr lang="zh-CN" altLang="en-US" sz="19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a:t>
              </a:r>
            </a:p>
          </p:txBody>
        </p:sp>
        <p:pic>
          <p:nvPicPr>
            <p:cNvPr id="15" name="图片 14">
              <a:extLst>
                <a:ext uri="{FF2B5EF4-FFF2-40B4-BE49-F238E27FC236}">
                  <a16:creationId xmlns:a16="http://schemas.microsoft.com/office/drawing/2014/main" xmlns="" id="{E8F148E0-B606-4A6B-897C-F2BA9EE4A656}"/>
                </a:ext>
              </a:extLst>
            </p:cNvPr>
            <p:cNvPicPr>
              <a:picLocks noChangeAspect="1"/>
            </p:cNvPicPr>
            <p:nvPr/>
          </p:nvPicPr>
          <p:blipFill>
            <a:blip r:embed="rId4"/>
            <a:stretch>
              <a:fillRect/>
            </a:stretch>
          </p:blipFill>
          <p:spPr>
            <a:xfrm>
              <a:off x="9333176" y="3352239"/>
              <a:ext cx="603054" cy="545974"/>
            </a:xfrm>
            <a:prstGeom prst="rect">
              <a:avLst/>
            </a:prstGeom>
          </p:spPr>
        </p:pic>
      </p:grpSp>
      <p:grpSp>
        <p:nvGrpSpPr>
          <p:cNvPr id="17" name="组合 16">
            <a:extLst>
              <a:ext uri="{FF2B5EF4-FFF2-40B4-BE49-F238E27FC236}">
                <a16:creationId xmlns:a16="http://schemas.microsoft.com/office/drawing/2014/main" xmlns="" id="{D65728E0-496C-40EA-ABD4-01D0A66FA707}"/>
              </a:ext>
            </a:extLst>
          </p:cNvPr>
          <p:cNvGrpSpPr/>
          <p:nvPr/>
        </p:nvGrpSpPr>
        <p:grpSpPr>
          <a:xfrm>
            <a:off x="4866640" y="3675797"/>
            <a:ext cx="4981916" cy="545974"/>
            <a:chOff x="4954314" y="3352239"/>
            <a:chExt cx="4981916" cy="545974"/>
          </a:xfrm>
        </p:grpSpPr>
        <p:pic>
          <p:nvPicPr>
            <p:cNvPr id="18" name="图片 17">
              <a:extLst>
                <a:ext uri="{FF2B5EF4-FFF2-40B4-BE49-F238E27FC236}">
                  <a16:creationId xmlns:a16="http://schemas.microsoft.com/office/drawing/2014/main" xmlns="" id="{48DFE4CE-B121-4CCC-8E46-2613501B65C3}"/>
                </a:ext>
              </a:extLst>
            </p:cNvPr>
            <p:cNvPicPr>
              <a:picLocks noChangeAspect="1"/>
            </p:cNvPicPr>
            <p:nvPr/>
          </p:nvPicPr>
          <p:blipFill>
            <a:blip r:embed="rId4"/>
            <a:stretch>
              <a:fillRect/>
            </a:stretch>
          </p:blipFill>
          <p:spPr>
            <a:xfrm>
              <a:off x="4954314" y="3352239"/>
              <a:ext cx="603054" cy="545974"/>
            </a:xfrm>
            <a:prstGeom prst="rect">
              <a:avLst/>
            </a:prstGeom>
          </p:spPr>
        </p:pic>
        <p:sp>
          <p:nvSpPr>
            <p:cNvPr id="19" name="文本框 18">
              <a:extLst>
                <a:ext uri="{FF2B5EF4-FFF2-40B4-BE49-F238E27FC236}">
                  <a16:creationId xmlns:a16="http://schemas.microsoft.com/office/drawing/2014/main" xmlns="" id="{0F799598-5BD2-4F39-86C6-480944CFB852}"/>
                </a:ext>
              </a:extLst>
            </p:cNvPr>
            <p:cNvSpPr txBox="1"/>
            <p:nvPr/>
          </p:nvSpPr>
          <p:spPr>
            <a:xfrm>
              <a:off x="5647344" y="3432866"/>
              <a:ext cx="3595856" cy="384721"/>
            </a:xfrm>
            <a:prstGeom prst="rect">
              <a:avLst/>
            </a:prstGeom>
            <a:noFill/>
          </p:spPr>
          <p:txBody>
            <a:bodyPr wrap="none" rtlCol="0">
              <a:spAutoFit/>
            </a:bodyPr>
            <a:lstStyle/>
            <a:p>
              <a:pPr algn="ctr"/>
              <a:r>
                <a:rPr lang="zh-CN" altLang="en-US" sz="19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a:t>
              </a:r>
            </a:p>
          </p:txBody>
        </p:sp>
        <p:pic>
          <p:nvPicPr>
            <p:cNvPr id="20" name="图片 19">
              <a:extLst>
                <a:ext uri="{FF2B5EF4-FFF2-40B4-BE49-F238E27FC236}">
                  <a16:creationId xmlns:a16="http://schemas.microsoft.com/office/drawing/2014/main" xmlns="" id="{A253EB4B-A9C3-4115-A98C-03EA842FCF13}"/>
                </a:ext>
              </a:extLst>
            </p:cNvPr>
            <p:cNvPicPr>
              <a:picLocks noChangeAspect="1"/>
            </p:cNvPicPr>
            <p:nvPr/>
          </p:nvPicPr>
          <p:blipFill>
            <a:blip r:embed="rId4"/>
            <a:stretch>
              <a:fillRect/>
            </a:stretch>
          </p:blipFill>
          <p:spPr>
            <a:xfrm>
              <a:off x="9333176" y="3352239"/>
              <a:ext cx="603054" cy="545974"/>
            </a:xfrm>
            <a:prstGeom prst="rect">
              <a:avLst/>
            </a:prstGeom>
          </p:spPr>
        </p:pic>
      </p:grpSp>
      <p:grpSp>
        <p:nvGrpSpPr>
          <p:cNvPr id="21" name="组合 20">
            <a:extLst>
              <a:ext uri="{FF2B5EF4-FFF2-40B4-BE49-F238E27FC236}">
                <a16:creationId xmlns:a16="http://schemas.microsoft.com/office/drawing/2014/main" xmlns="" id="{EB9344FC-7572-4276-A95C-DEF150D19D7E}"/>
              </a:ext>
            </a:extLst>
          </p:cNvPr>
          <p:cNvGrpSpPr/>
          <p:nvPr/>
        </p:nvGrpSpPr>
        <p:grpSpPr>
          <a:xfrm>
            <a:off x="4866640" y="4410973"/>
            <a:ext cx="4981916" cy="545974"/>
            <a:chOff x="4954314" y="3352239"/>
            <a:chExt cx="4981916" cy="545974"/>
          </a:xfrm>
        </p:grpSpPr>
        <p:pic>
          <p:nvPicPr>
            <p:cNvPr id="22" name="图片 21">
              <a:extLst>
                <a:ext uri="{FF2B5EF4-FFF2-40B4-BE49-F238E27FC236}">
                  <a16:creationId xmlns:a16="http://schemas.microsoft.com/office/drawing/2014/main" xmlns="" id="{A4C13F76-CAB1-4570-A3FA-DD0DD820172C}"/>
                </a:ext>
              </a:extLst>
            </p:cNvPr>
            <p:cNvPicPr>
              <a:picLocks noChangeAspect="1"/>
            </p:cNvPicPr>
            <p:nvPr/>
          </p:nvPicPr>
          <p:blipFill>
            <a:blip r:embed="rId4"/>
            <a:stretch>
              <a:fillRect/>
            </a:stretch>
          </p:blipFill>
          <p:spPr>
            <a:xfrm>
              <a:off x="4954314" y="3352239"/>
              <a:ext cx="603054" cy="545974"/>
            </a:xfrm>
            <a:prstGeom prst="rect">
              <a:avLst/>
            </a:prstGeom>
          </p:spPr>
        </p:pic>
        <p:sp>
          <p:nvSpPr>
            <p:cNvPr id="23" name="文本框 22">
              <a:extLst>
                <a:ext uri="{FF2B5EF4-FFF2-40B4-BE49-F238E27FC236}">
                  <a16:creationId xmlns:a16="http://schemas.microsoft.com/office/drawing/2014/main" xmlns="" id="{E84F8CD1-00BB-420D-95DD-28088137FA1D}"/>
                </a:ext>
              </a:extLst>
            </p:cNvPr>
            <p:cNvSpPr txBox="1"/>
            <p:nvPr/>
          </p:nvSpPr>
          <p:spPr>
            <a:xfrm>
              <a:off x="5647344" y="3432866"/>
              <a:ext cx="3595856" cy="384721"/>
            </a:xfrm>
            <a:prstGeom prst="rect">
              <a:avLst/>
            </a:prstGeom>
            <a:noFill/>
          </p:spPr>
          <p:txBody>
            <a:bodyPr wrap="none" rtlCol="0">
              <a:spAutoFit/>
            </a:bodyPr>
            <a:lstStyle/>
            <a:p>
              <a:pPr algn="ctr"/>
              <a:r>
                <a:rPr lang="zh-CN" altLang="en-US" sz="19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a:t>
              </a:r>
            </a:p>
          </p:txBody>
        </p:sp>
        <p:pic>
          <p:nvPicPr>
            <p:cNvPr id="24" name="图片 23">
              <a:extLst>
                <a:ext uri="{FF2B5EF4-FFF2-40B4-BE49-F238E27FC236}">
                  <a16:creationId xmlns:a16="http://schemas.microsoft.com/office/drawing/2014/main" xmlns="" id="{57498E52-E844-4908-A531-523CD99769BE}"/>
                </a:ext>
              </a:extLst>
            </p:cNvPr>
            <p:cNvPicPr>
              <a:picLocks noChangeAspect="1"/>
            </p:cNvPicPr>
            <p:nvPr/>
          </p:nvPicPr>
          <p:blipFill>
            <a:blip r:embed="rId4"/>
            <a:stretch>
              <a:fillRect/>
            </a:stretch>
          </p:blipFill>
          <p:spPr>
            <a:xfrm>
              <a:off x="9333176" y="3352239"/>
              <a:ext cx="603054" cy="545974"/>
            </a:xfrm>
            <a:prstGeom prst="rect">
              <a:avLst/>
            </a:prstGeom>
          </p:spPr>
        </p:pic>
      </p:grpSp>
      <p:grpSp>
        <p:nvGrpSpPr>
          <p:cNvPr id="25" name="组合 24">
            <a:extLst>
              <a:ext uri="{FF2B5EF4-FFF2-40B4-BE49-F238E27FC236}">
                <a16:creationId xmlns:a16="http://schemas.microsoft.com/office/drawing/2014/main" xmlns="" id="{7F2314B6-B10E-4C89-A30F-27549C456787}"/>
              </a:ext>
            </a:extLst>
          </p:cNvPr>
          <p:cNvGrpSpPr/>
          <p:nvPr/>
        </p:nvGrpSpPr>
        <p:grpSpPr>
          <a:xfrm>
            <a:off x="4866640" y="5146149"/>
            <a:ext cx="4981916" cy="545974"/>
            <a:chOff x="4954314" y="3352239"/>
            <a:chExt cx="4981916" cy="545974"/>
          </a:xfrm>
        </p:grpSpPr>
        <p:pic>
          <p:nvPicPr>
            <p:cNvPr id="26" name="图片 25">
              <a:extLst>
                <a:ext uri="{FF2B5EF4-FFF2-40B4-BE49-F238E27FC236}">
                  <a16:creationId xmlns:a16="http://schemas.microsoft.com/office/drawing/2014/main" xmlns="" id="{ADADB2B5-417C-474D-A3EC-53B569E73398}"/>
                </a:ext>
              </a:extLst>
            </p:cNvPr>
            <p:cNvPicPr>
              <a:picLocks noChangeAspect="1"/>
            </p:cNvPicPr>
            <p:nvPr/>
          </p:nvPicPr>
          <p:blipFill>
            <a:blip r:embed="rId4"/>
            <a:stretch>
              <a:fillRect/>
            </a:stretch>
          </p:blipFill>
          <p:spPr>
            <a:xfrm>
              <a:off x="4954314" y="3352239"/>
              <a:ext cx="603054" cy="545974"/>
            </a:xfrm>
            <a:prstGeom prst="rect">
              <a:avLst/>
            </a:prstGeom>
          </p:spPr>
        </p:pic>
        <p:sp>
          <p:nvSpPr>
            <p:cNvPr id="27" name="文本框 26">
              <a:extLst>
                <a:ext uri="{FF2B5EF4-FFF2-40B4-BE49-F238E27FC236}">
                  <a16:creationId xmlns:a16="http://schemas.microsoft.com/office/drawing/2014/main" xmlns="" id="{93B738B7-3F36-4535-9BFC-19B2DA53B099}"/>
                </a:ext>
              </a:extLst>
            </p:cNvPr>
            <p:cNvSpPr txBox="1"/>
            <p:nvPr/>
          </p:nvSpPr>
          <p:spPr>
            <a:xfrm>
              <a:off x="5647344" y="3432866"/>
              <a:ext cx="3595856" cy="384721"/>
            </a:xfrm>
            <a:prstGeom prst="rect">
              <a:avLst/>
            </a:prstGeom>
            <a:noFill/>
          </p:spPr>
          <p:txBody>
            <a:bodyPr wrap="none" rtlCol="0">
              <a:spAutoFit/>
            </a:bodyPr>
            <a:lstStyle/>
            <a:p>
              <a:pPr algn="ctr"/>
              <a:r>
                <a:rPr lang="zh-CN" altLang="en-US" sz="19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a:t>
              </a:r>
            </a:p>
          </p:txBody>
        </p:sp>
        <p:pic>
          <p:nvPicPr>
            <p:cNvPr id="28" name="图片 27">
              <a:extLst>
                <a:ext uri="{FF2B5EF4-FFF2-40B4-BE49-F238E27FC236}">
                  <a16:creationId xmlns:a16="http://schemas.microsoft.com/office/drawing/2014/main" xmlns="" id="{716157F9-9019-4697-A150-1FBF4BC10596}"/>
                </a:ext>
              </a:extLst>
            </p:cNvPr>
            <p:cNvPicPr>
              <a:picLocks noChangeAspect="1"/>
            </p:cNvPicPr>
            <p:nvPr/>
          </p:nvPicPr>
          <p:blipFill>
            <a:blip r:embed="rId4"/>
            <a:stretch>
              <a:fillRect/>
            </a:stretch>
          </p:blipFill>
          <p:spPr>
            <a:xfrm>
              <a:off x="9333176" y="3352239"/>
              <a:ext cx="603054" cy="545974"/>
            </a:xfrm>
            <a:prstGeom prst="rect">
              <a:avLst/>
            </a:prstGeom>
          </p:spPr>
        </p:pic>
      </p:grpSp>
    </p:spTree>
    <p:extLst>
      <p:ext uri="{BB962C8B-B14F-4D97-AF65-F5344CB8AC3E}">
        <p14:creationId xmlns:p14="http://schemas.microsoft.com/office/powerpoint/2010/main" val="30330631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ageCurlDouble" invX="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6" presetClass="entr" presetSubtype="37" fill="hold" nodeType="withEffect">
                                  <p:stCondLst>
                                    <p:cond delay="750"/>
                                  </p:stCondLst>
                                  <p:childTnLst>
                                    <p:set>
                                      <p:cBhvr>
                                        <p:cTn id="9" dur="1" fill="hold">
                                          <p:stCondLst>
                                            <p:cond delay="0"/>
                                          </p:stCondLst>
                                        </p:cTn>
                                        <p:tgtEl>
                                          <p:spTgt spid="16"/>
                                        </p:tgtEl>
                                        <p:attrNameLst>
                                          <p:attrName>style.visibility</p:attrName>
                                        </p:attrNameLst>
                                      </p:cBhvr>
                                      <p:to>
                                        <p:strVal val="visible"/>
                                      </p:to>
                                    </p:set>
                                    <p:animEffect transition="in" filter="barn(outVertical)">
                                      <p:cBhvr>
                                        <p:cTn id="10" dur="1000"/>
                                        <p:tgtEl>
                                          <p:spTgt spid="16"/>
                                        </p:tgtEl>
                                      </p:cBhvr>
                                    </p:animEffect>
                                  </p:childTnLst>
                                </p:cTn>
                              </p:par>
                              <p:par>
                                <p:cTn id="11" presetID="16" presetClass="entr" presetSubtype="37" fill="hold" nodeType="withEffect">
                                  <p:stCondLst>
                                    <p:cond delay="750"/>
                                  </p:stCondLst>
                                  <p:childTnLst>
                                    <p:set>
                                      <p:cBhvr>
                                        <p:cTn id="12" dur="1" fill="hold">
                                          <p:stCondLst>
                                            <p:cond delay="0"/>
                                          </p:stCondLst>
                                        </p:cTn>
                                        <p:tgtEl>
                                          <p:spTgt spid="17"/>
                                        </p:tgtEl>
                                        <p:attrNameLst>
                                          <p:attrName>style.visibility</p:attrName>
                                        </p:attrNameLst>
                                      </p:cBhvr>
                                      <p:to>
                                        <p:strVal val="visible"/>
                                      </p:to>
                                    </p:set>
                                    <p:animEffect transition="in" filter="barn(outVertical)">
                                      <p:cBhvr>
                                        <p:cTn id="13" dur="1000"/>
                                        <p:tgtEl>
                                          <p:spTgt spid="17"/>
                                        </p:tgtEl>
                                      </p:cBhvr>
                                    </p:animEffect>
                                  </p:childTnLst>
                                </p:cTn>
                              </p:par>
                              <p:par>
                                <p:cTn id="14" presetID="16" presetClass="entr" presetSubtype="37" fill="hold" nodeType="withEffect">
                                  <p:stCondLst>
                                    <p:cond delay="750"/>
                                  </p:stCondLst>
                                  <p:childTnLst>
                                    <p:set>
                                      <p:cBhvr>
                                        <p:cTn id="15" dur="1" fill="hold">
                                          <p:stCondLst>
                                            <p:cond delay="0"/>
                                          </p:stCondLst>
                                        </p:cTn>
                                        <p:tgtEl>
                                          <p:spTgt spid="21"/>
                                        </p:tgtEl>
                                        <p:attrNameLst>
                                          <p:attrName>style.visibility</p:attrName>
                                        </p:attrNameLst>
                                      </p:cBhvr>
                                      <p:to>
                                        <p:strVal val="visible"/>
                                      </p:to>
                                    </p:set>
                                    <p:animEffect transition="in" filter="barn(outVertical)">
                                      <p:cBhvr>
                                        <p:cTn id="16" dur="1000"/>
                                        <p:tgtEl>
                                          <p:spTgt spid="21"/>
                                        </p:tgtEl>
                                      </p:cBhvr>
                                    </p:animEffect>
                                  </p:childTnLst>
                                </p:cTn>
                              </p:par>
                              <p:par>
                                <p:cTn id="17" presetID="16" presetClass="entr" presetSubtype="37" fill="hold" nodeType="withEffect">
                                  <p:stCondLst>
                                    <p:cond delay="750"/>
                                  </p:stCondLst>
                                  <p:childTnLst>
                                    <p:set>
                                      <p:cBhvr>
                                        <p:cTn id="18" dur="1" fill="hold">
                                          <p:stCondLst>
                                            <p:cond delay="0"/>
                                          </p:stCondLst>
                                        </p:cTn>
                                        <p:tgtEl>
                                          <p:spTgt spid="25"/>
                                        </p:tgtEl>
                                        <p:attrNameLst>
                                          <p:attrName>style.visibility</p:attrName>
                                        </p:attrNameLst>
                                      </p:cBhvr>
                                      <p:to>
                                        <p:strVal val="visible"/>
                                      </p:to>
                                    </p:set>
                                    <p:animEffect transition="in" filter="barn(outVertical)">
                                      <p:cBhvr>
                                        <p:cTn id="19"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08A73356-092A-448E-9501-69B00C0A5BD4}"/>
              </a:ext>
            </a:extLst>
          </p:cNvPr>
          <p:cNvSpPr/>
          <p:nvPr/>
        </p:nvSpPr>
        <p:spPr>
          <a:xfrm>
            <a:off x="579474" y="0"/>
            <a:ext cx="186070" cy="6858000"/>
          </a:xfrm>
          <a:prstGeom prst="rect">
            <a:avLst/>
          </a:prstGeom>
          <a:solidFill>
            <a:srgbClr val="3C54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a:extLst>
              <a:ext uri="{FF2B5EF4-FFF2-40B4-BE49-F238E27FC236}">
                <a16:creationId xmlns:a16="http://schemas.microsoft.com/office/drawing/2014/main" xmlns="" id="{2955E3EB-8EE3-41F2-9825-D60C3333E7BE}"/>
              </a:ext>
            </a:extLst>
          </p:cNvPr>
          <p:cNvSpPr/>
          <p:nvPr/>
        </p:nvSpPr>
        <p:spPr>
          <a:xfrm>
            <a:off x="399522" y="3429000"/>
            <a:ext cx="545973" cy="545973"/>
          </a:xfrm>
          <a:prstGeom prst="ellipse">
            <a:avLst/>
          </a:prstGeom>
          <a:solidFill>
            <a:srgbClr val="00CAE9"/>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3C54CF"/>
                </a:solidFill>
                <a:latin typeface="思源黑体 Bold" panose="020B0800000000000000" pitchFamily="34" charset="-122"/>
                <a:ea typeface="思源黑体 Bold" panose="020B0800000000000000" pitchFamily="34" charset="-122"/>
              </a:rPr>
              <a:t>1</a:t>
            </a:r>
            <a:endParaRPr lang="zh-CN" altLang="en-US" sz="2400" b="1" dirty="0">
              <a:solidFill>
                <a:srgbClr val="3C54CF"/>
              </a:solidFill>
              <a:latin typeface="思源黑体 Bold" panose="020B0800000000000000" pitchFamily="34" charset="-122"/>
              <a:ea typeface="思源黑体 Bold" panose="020B0800000000000000" pitchFamily="34" charset="-122"/>
            </a:endParaRPr>
          </a:p>
        </p:txBody>
      </p:sp>
      <p:sp>
        <p:nvSpPr>
          <p:cNvPr id="4" name="椭圆 3">
            <a:extLst>
              <a:ext uri="{FF2B5EF4-FFF2-40B4-BE49-F238E27FC236}">
                <a16:creationId xmlns:a16="http://schemas.microsoft.com/office/drawing/2014/main" xmlns="" id="{EA329E8F-1387-4707-8377-51C0E2E66523}"/>
              </a:ext>
            </a:extLst>
          </p:cNvPr>
          <p:cNvSpPr/>
          <p:nvPr/>
        </p:nvSpPr>
        <p:spPr>
          <a:xfrm>
            <a:off x="399522" y="4134293"/>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2</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5" name="椭圆 4">
            <a:extLst>
              <a:ext uri="{FF2B5EF4-FFF2-40B4-BE49-F238E27FC236}">
                <a16:creationId xmlns:a16="http://schemas.microsoft.com/office/drawing/2014/main" xmlns="" id="{DEC6F50B-D45E-4512-B0C8-FE5D4A747CA7}"/>
              </a:ext>
            </a:extLst>
          </p:cNvPr>
          <p:cNvSpPr/>
          <p:nvPr/>
        </p:nvSpPr>
        <p:spPr>
          <a:xfrm>
            <a:off x="399522" y="4839586"/>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3</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6" name="椭圆 5">
            <a:extLst>
              <a:ext uri="{FF2B5EF4-FFF2-40B4-BE49-F238E27FC236}">
                <a16:creationId xmlns:a16="http://schemas.microsoft.com/office/drawing/2014/main" xmlns="" id="{6DD56241-5EAA-4964-833A-2524E6EE6727}"/>
              </a:ext>
            </a:extLst>
          </p:cNvPr>
          <p:cNvSpPr/>
          <p:nvPr/>
        </p:nvSpPr>
        <p:spPr>
          <a:xfrm>
            <a:off x="399522" y="5544879"/>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4</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grpSp>
        <p:nvGrpSpPr>
          <p:cNvPr id="11" name="组合 10">
            <a:extLst>
              <a:ext uri="{FF2B5EF4-FFF2-40B4-BE49-F238E27FC236}">
                <a16:creationId xmlns:a16="http://schemas.microsoft.com/office/drawing/2014/main" xmlns="" id="{F5D91C74-6DBB-4689-BE1C-A01389331A0F}"/>
              </a:ext>
            </a:extLst>
          </p:cNvPr>
          <p:cNvGrpSpPr/>
          <p:nvPr/>
        </p:nvGrpSpPr>
        <p:grpSpPr>
          <a:xfrm>
            <a:off x="3011277" y="1418860"/>
            <a:ext cx="9180723" cy="5112225"/>
            <a:chOff x="3011277" y="1418860"/>
            <a:chExt cx="9180723" cy="5112225"/>
          </a:xfrm>
        </p:grpSpPr>
        <p:pic>
          <p:nvPicPr>
            <p:cNvPr id="8" name="图片 7">
              <a:extLst>
                <a:ext uri="{FF2B5EF4-FFF2-40B4-BE49-F238E27FC236}">
                  <a16:creationId xmlns:a16="http://schemas.microsoft.com/office/drawing/2014/main" xmlns="" id="{82777B64-D068-4B3A-82CD-78781B7E745B}"/>
                </a:ext>
              </a:extLst>
            </p:cNvPr>
            <p:cNvPicPr>
              <a:picLocks noChangeAspect="1"/>
            </p:cNvPicPr>
            <p:nvPr/>
          </p:nvPicPr>
          <p:blipFill rotWithShape="1">
            <a:blip r:embed="rId3">
              <a:extLst>
                <a:ext uri="{28A0092B-C50C-407E-A947-70E740481C1C}">
                  <a14:useLocalDpi xmlns:a14="http://schemas.microsoft.com/office/drawing/2010/main" val="0"/>
                </a:ext>
              </a:extLst>
            </a:blip>
            <a:srcRect r="33244"/>
            <a:stretch/>
          </p:blipFill>
          <p:spPr>
            <a:xfrm>
              <a:off x="3011277" y="1418860"/>
              <a:ext cx="9180723" cy="5112225"/>
            </a:xfrm>
            <a:prstGeom prst="rect">
              <a:avLst/>
            </a:prstGeom>
            <a:effectLst>
              <a:outerShdw blurRad="50800" dist="38100" dir="13500000" algn="br" rotWithShape="0">
                <a:prstClr val="black">
                  <a:alpha val="40000"/>
                </a:prstClr>
              </a:outerShdw>
            </a:effectLst>
          </p:spPr>
        </p:pic>
        <p:pic>
          <p:nvPicPr>
            <p:cNvPr id="10" name="图片 9">
              <a:extLst>
                <a:ext uri="{FF2B5EF4-FFF2-40B4-BE49-F238E27FC236}">
                  <a16:creationId xmlns:a16="http://schemas.microsoft.com/office/drawing/2014/main" xmlns="" id="{75A2A2CC-9269-4690-96E7-42DF25DE3CF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11422" b="18077"/>
            <a:stretch/>
          </p:blipFill>
          <p:spPr>
            <a:xfrm>
              <a:off x="7008274" y="1654072"/>
              <a:ext cx="5183726" cy="3196147"/>
            </a:xfrm>
            <a:prstGeom prst="rect">
              <a:avLst/>
            </a:prstGeom>
          </p:spPr>
        </p:pic>
      </p:grpSp>
      <p:sp>
        <p:nvSpPr>
          <p:cNvPr id="12" name="文本框 11">
            <a:extLst>
              <a:ext uri="{FF2B5EF4-FFF2-40B4-BE49-F238E27FC236}">
                <a16:creationId xmlns:a16="http://schemas.microsoft.com/office/drawing/2014/main" xmlns="" id="{1E46DB1B-3698-4DBF-980F-BCA30CD4F08A}"/>
              </a:ext>
            </a:extLst>
          </p:cNvPr>
          <p:cNvSpPr txBox="1"/>
          <p:nvPr/>
        </p:nvSpPr>
        <p:spPr>
          <a:xfrm>
            <a:off x="1687579" y="1263009"/>
            <a:ext cx="4149341" cy="830997"/>
          </a:xfrm>
          <a:prstGeom prst="rect">
            <a:avLst/>
          </a:prstGeom>
          <a:noFill/>
        </p:spPr>
        <p:txBody>
          <a:bodyPr wrap="none" rtlCol="0">
            <a:spAutoFit/>
          </a:bodyPr>
          <a:lstStyle/>
          <a:p>
            <a:pPr algn="ctr"/>
            <a:r>
              <a:rPr lang="en-US" altLang="zh-CN" sz="4800" dirty="0">
                <a:solidFill>
                  <a:schemeClr val="tx1">
                    <a:lumMod val="85000"/>
                    <a:lumOff val="15000"/>
                  </a:schemeClr>
                </a:solidFill>
                <a:latin typeface="思源黑体 Bold" panose="020B0800000000000000" pitchFamily="34" charset="-122"/>
                <a:ea typeface="思源黑体 Bold" panose="020B0800000000000000" pitchFamily="34" charset="-122"/>
              </a:rPr>
              <a:t>BLOCK</a:t>
            </a:r>
            <a:r>
              <a:rPr lang="en-US" altLang="zh-CN" sz="4800" dirty="0">
                <a:solidFill>
                  <a:srgbClr val="3C54CF"/>
                </a:solidFill>
                <a:latin typeface="思源黑体 Bold" panose="020B0800000000000000" pitchFamily="34" charset="-122"/>
                <a:ea typeface="思源黑体 Bold" panose="020B0800000000000000" pitchFamily="34" charset="-122"/>
              </a:rPr>
              <a:t>CHAIN</a:t>
            </a:r>
            <a:endParaRPr lang="zh-CN" altLang="en-US" sz="4800" dirty="0">
              <a:solidFill>
                <a:srgbClr val="3C54CF"/>
              </a:solidFill>
              <a:latin typeface="思源黑体 Bold" panose="020B0800000000000000" pitchFamily="34" charset="-122"/>
              <a:ea typeface="思源黑体 Bold" panose="020B0800000000000000" pitchFamily="34" charset="-122"/>
            </a:endParaRPr>
          </a:p>
        </p:txBody>
      </p:sp>
      <p:grpSp>
        <p:nvGrpSpPr>
          <p:cNvPr id="13" name="组合 12">
            <a:extLst>
              <a:ext uri="{FF2B5EF4-FFF2-40B4-BE49-F238E27FC236}">
                <a16:creationId xmlns:a16="http://schemas.microsoft.com/office/drawing/2014/main" xmlns="" id="{9A55ADFE-173A-42EC-B526-ABAB9C076D1E}"/>
              </a:ext>
            </a:extLst>
          </p:cNvPr>
          <p:cNvGrpSpPr/>
          <p:nvPr/>
        </p:nvGrpSpPr>
        <p:grpSpPr>
          <a:xfrm>
            <a:off x="2071458" y="2140172"/>
            <a:ext cx="3275256" cy="338554"/>
            <a:chOff x="5731638" y="1923199"/>
            <a:chExt cx="3275256" cy="338554"/>
          </a:xfrm>
        </p:grpSpPr>
        <p:sp>
          <p:nvSpPr>
            <p:cNvPr id="14" name="矩形: 圆角 13">
              <a:extLst>
                <a:ext uri="{FF2B5EF4-FFF2-40B4-BE49-F238E27FC236}">
                  <a16:creationId xmlns:a16="http://schemas.microsoft.com/office/drawing/2014/main" xmlns="" id="{A011BC95-7858-471D-950A-AC438A6E5A1C}"/>
                </a:ext>
              </a:extLst>
            </p:cNvPr>
            <p:cNvSpPr/>
            <p:nvPr/>
          </p:nvSpPr>
          <p:spPr>
            <a:xfrm>
              <a:off x="5731638" y="1923199"/>
              <a:ext cx="3275256" cy="338554"/>
            </a:xfrm>
            <a:prstGeom prst="roundRect">
              <a:avLst>
                <a:gd name="adj" fmla="val 41792"/>
              </a:avLst>
            </a:prstGeom>
            <a:solidFill>
              <a:srgbClr val="00CAE9"/>
            </a:solidFill>
            <a:ln w="28575">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a16="http://schemas.microsoft.com/office/drawing/2014/main" xmlns="" id="{0F807776-D6A9-4018-BB27-EBE5AAB739BA}"/>
                </a:ext>
              </a:extLst>
            </p:cNvPr>
            <p:cNvSpPr txBox="1"/>
            <p:nvPr/>
          </p:nvSpPr>
          <p:spPr>
            <a:xfrm>
              <a:off x="5875372" y="1933832"/>
              <a:ext cx="3094117" cy="307777"/>
            </a:xfrm>
            <a:prstGeom prst="rect">
              <a:avLst/>
            </a:prstGeom>
            <a:noFill/>
          </p:spPr>
          <p:txBody>
            <a:bodyPr wrap="none" rtlCol="0">
              <a:spAutoFit/>
            </a:bodyPr>
            <a:lstStyle/>
            <a:p>
              <a:pPr algn="ctr"/>
              <a:r>
                <a:rPr lang="en-US" altLang="zh-CN" sz="1400" spc="1000" dirty="0">
                  <a:solidFill>
                    <a:schemeClr val="bg1"/>
                  </a:solidFill>
                  <a:latin typeface="Bahnschrift Light" panose="020B0502040204020203" pitchFamily="34" charset="0"/>
                </a:rPr>
                <a:t>201X TEMPLATE</a:t>
              </a:r>
              <a:endParaRPr lang="zh-CN" altLang="en-US" sz="1400" spc="1000" dirty="0">
                <a:solidFill>
                  <a:schemeClr val="bg1"/>
                </a:solidFill>
                <a:latin typeface="Bahnschrift Light" panose="020B0502040204020203" pitchFamily="34" charset="0"/>
              </a:endParaRPr>
            </a:p>
          </p:txBody>
        </p:sp>
      </p:grpSp>
      <p:sp>
        <p:nvSpPr>
          <p:cNvPr id="16" name="文本框 15">
            <a:extLst>
              <a:ext uri="{FF2B5EF4-FFF2-40B4-BE49-F238E27FC236}">
                <a16:creationId xmlns:a16="http://schemas.microsoft.com/office/drawing/2014/main" xmlns="" id="{BF5661EF-1585-4091-9CE4-407FF60C5482}"/>
              </a:ext>
            </a:extLst>
          </p:cNvPr>
          <p:cNvSpPr txBox="1"/>
          <p:nvPr/>
        </p:nvSpPr>
        <p:spPr>
          <a:xfrm>
            <a:off x="1958698" y="2985247"/>
            <a:ext cx="3595856" cy="384721"/>
          </a:xfrm>
          <a:prstGeom prst="rect">
            <a:avLst/>
          </a:prstGeom>
          <a:solidFill>
            <a:srgbClr val="3C54CF"/>
          </a:solidFill>
        </p:spPr>
        <p:txBody>
          <a:bodyPr wrap="none" rtlCol="0">
            <a:spAutoFit/>
          </a:bodyPr>
          <a:lstStyle>
            <a:defPPr>
              <a:defRPr lang="zh-CN"/>
            </a:defPPr>
            <a:lvl1pPr algn="ctr">
              <a:defRPr sz="1900">
                <a:solidFill>
                  <a:schemeClr val="bg1"/>
                </a:solidFill>
                <a:latin typeface="微软雅黑 Light" panose="020B0502040204020203" pitchFamily="34" charset="-122"/>
                <a:ea typeface="微软雅黑 Light" panose="020B0502040204020203" pitchFamily="34" charset="-122"/>
              </a:defRPr>
            </a:lvl1pPr>
          </a:lstStyle>
          <a:p>
            <a:r>
              <a:rPr lang="zh-CN" altLang="en-US" dirty="0"/>
              <a:t>点击输入内容点击输入内容点击</a:t>
            </a:r>
          </a:p>
        </p:txBody>
      </p:sp>
      <p:sp>
        <p:nvSpPr>
          <p:cNvPr id="17" name="文本框 16">
            <a:extLst>
              <a:ext uri="{FF2B5EF4-FFF2-40B4-BE49-F238E27FC236}">
                <a16:creationId xmlns:a16="http://schemas.microsoft.com/office/drawing/2014/main" xmlns="" id="{DCE9A857-DEFF-4010-A343-1D3A8BA37DA0}"/>
              </a:ext>
            </a:extLst>
          </p:cNvPr>
          <p:cNvSpPr txBox="1"/>
          <p:nvPr/>
        </p:nvSpPr>
        <p:spPr>
          <a:xfrm>
            <a:off x="1958698" y="3522477"/>
            <a:ext cx="3595856" cy="384721"/>
          </a:xfrm>
          <a:prstGeom prst="rect">
            <a:avLst/>
          </a:prstGeom>
          <a:solidFill>
            <a:srgbClr val="3C54CF"/>
          </a:solidFill>
        </p:spPr>
        <p:txBody>
          <a:bodyPr wrap="none" rtlCol="0">
            <a:spAutoFit/>
          </a:bodyPr>
          <a:lstStyle/>
          <a:p>
            <a:pPr algn="ctr"/>
            <a:r>
              <a:rPr lang="zh-CN" altLang="en-US" sz="1900" dirty="0">
                <a:solidFill>
                  <a:schemeClr val="bg1"/>
                </a:solidFill>
                <a:latin typeface="微软雅黑 Light" panose="020B0502040204020203" pitchFamily="34" charset="-122"/>
                <a:ea typeface="微软雅黑 Light" panose="020B0502040204020203" pitchFamily="34" charset="-122"/>
              </a:rPr>
              <a:t>点击输入内容点击输入内容点击</a:t>
            </a:r>
          </a:p>
        </p:txBody>
      </p:sp>
      <p:sp>
        <p:nvSpPr>
          <p:cNvPr id="18" name="文本框 17">
            <a:extLst>
              <a:ext uri="{FF2B5EF4-FFF2-40B4-BE49-F238E27FC236}">
                <a16:creationId xmlns:a16="http://schemas.microsoft.com/office/drawing/2014/main" xmlns="" id="{7AD82B67-685C-4E7B-BE77-63C18783E026}"/>
              </a:ext>
            </a:extLst>
          </p:cNvPr>
          <p:cNvSpPr txBox="1"/>
          <p:nvPr/>
        </p:nvSpPr>
        <p:spPr>
          <a:xfrm>
            <a:off x="1958698" y="4059707"/>
            <a:ext cx="3595856" cy="384721"/>
          </a:xfrm>
          <a:prstGeom prst="rect">
            <a:avLst/>
          </a:prstGeom>
          <a:solidFill>
            <a:srgbClr val="3C54CF"/>
          </a:solidFill>
        </p:spPr>
        <p:txBody>
          <a:bodyPr wrap="none" rtlCol="0">
            <a:spAutoFit/>
          </a:bodyPr>
          <a:lstStyle>
            <a:defPPr>
              <a:defRPr lang="zh-CN"/>
            </a:defPPr>
            <a:lvl1pPr algn="ctr">
              <a:defRPr sz="1900">
                <a:solidFill>
                  <a:schemeClr val="bg1"/>
                </a:solidFill>
                <a:latin typeface="微软雅黑 Light" panose="020B0502040204020203" pitchFamily="34" charset="-122"/>
                <a:ea typeface="微软雅黑 Light" panose="020B0502040204020203" pitchFamily="34" charset="-122"/>
              </a:defRPr>
            </a:lvl1pPr>
          </a:lstStyle>
          <a:p>
            <a:r>
              <a:rPr lang="zh-CN" altLang="en-US" dirty="0"/>
              <a:t>点击输入内容点击输入内容点击</a:t>
            </a:r>
          </a:p>
        </p:txBody>
      </p:sp>
      <p:sp>
        <p:nvSpPr>
          <p:cNvPr id="19" name="文本框 18">
            <a:extLst>
              <a:ext uri="{FF2B5EF4-FFF2-40B4-BE49-F238E27FC236}">
                <a16:creationId xmlns:a16="http://schemas.microsoft.com/office/drawing/2014/main" xmlns="" id="{C047F15E-C857-403E-B6C5-6CD08679E73B}"/>
              </a:ext>
            </a:extLst>
          </p:cNvPr>
          <p:cNvSpPr txBox="1"/>
          <p:nvPr/>
        </p:nvSpPr>
        <p:spPr>
          <a:xfrm>
            <a:off x="1958698" y="4596937"/>
            <a:ext cx="3595856" cy="384721"/>
          </a:xfrm>
          <a:prstGeom prst="rect">
            <a:avLst/>
          </a:prstGeom>
          <a:solidFill>
            <a:srgbClr val="3C54CF"/>
          </a:solidFill>
        </p:spPr>
        <p:txBody>
          <a:bodyPr wrap="none" rtlCol="0">
            <a:spAutoFit/>
          </a:bodyPr>
          <a:lstStyle/>
          <a:p>
            <a:pPr algn="ctr"/>
            <a:r>
              <a:rPr lang="zh-CN" altLang="en-US" sz="1900" dirty="0">
                <a:solidFill>
                  <a:schemeClr val="bg1"/>
                </a:solidFill>
                <a:latin typeface="微软雅黑 Light" panose="020B0502040204020203" pitchFamily="34" charset="-122"/>
                <a:ea typeface="微软雅黑 Light" panose="020B0502040204020203" pitchFamily="34" charset="-122"/>
              </a:rPr>
              <a:t>点击输入内容点击输入内容点击</a:t>
            </a:r>
          </a:p>
        </p:txBody>
      </p:sp>
      <p:sp>
        <p:nvSpPr>
          <p:cNvPr id="20" name="文本框 19">
            <a:extLst>
              <a:ext uri="{FF2B5EF4-FFF2-40B4-BE49-F238E27FC236}">
                <a16:creationId xmlns:a16="http://schemas.microsoft.com/office/drawing/2014/main" xmlns="" id="{C3222535-E974-46B8-8BD5-CE8D337091A8}"/>
              </a:ext>
            </a:extLst>
          </p:cNvPr>
          <p:cNvSpPr txBox="1"/>
          <p:nvPr/>
        </p:nvSpPr>
        <p:spPr>
          <a:xfrm>
            <a:off x="1958698" y="5134166"/>
            <a:ext cx="3595856" cy="384721"/>
          </a:xfrm>
          <a:prstGeom prst="rect">
            <a:avLst/>
          </a:prstGeom>
          <a:solidFill>
            <a:srgbClr val="3C54CF"/>
          </a:solidFill>
        </p:spPr>
        <p:txBody>
          <a:bodyPr wrap="none" rtlCol="0">
            <a:spAutoFit/>
          </a:bodyPr>
          <a:lstStyle>
            <a:defPPr>
              <a:defRPr lang="zh-CN"/>
            </a:defPPr>
            <a:lvl1pPr algn="ctr">
              <a:defRPr sz="1900">
                <a:solidFill>
                  <a:schemeClr val="bg1"/>
                </a:solidFill>
                <a:latin typeface="微软雅黑 Light" panose="020B0502040204020203" pitchFamily="34" charset="-122"/>
                <a:ea typeface="微软雅黑 Light" panose="020B0502040204020203" pitchFamily="34" charset="-122"/>
              </a:defRPr>
            </a:lvl1pPr>
          </a:lstStyle>
          <a:p>
            <a:r>
              <a:rPr lang="zh-CN" altLang="en-US" dirty="0"/>
              <a:t>点击输入内容点击输入内容点击</a:t>
            </a:r>
          </a:p>
        </p:txBody>
      </p:sp>
    </p:spTree>
    <p:extLst>
      <p:ext uri="{BB962C8B-B14F-4D97-AF65-F5344CB8AC3E}">
        <p14:creationId xmlns:p14="http://schemas.microsoft.com/office/powerpoint/2010/main" val="7413706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ageCurlDouble"/>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75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childTnLst>
                                </p:cTn>
                              </p:par>
                              <p:par>
                                <p:cTn id="13" presetID="10" presetClass="entr" presetSubtype="0" fill="hold" grpId="0" nodeType="withEffect">
                                  <p:stCondLst>
                                    <p:cond delay="75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childTnLst>
                                </p:cTn>
                              </p:par>
                              <p:par>
                                <p:cTn id="16" presetID="10" presetClass="entr" presetSubtype="0" fill="hold" grpId="0" nodeType="withEffect">
                                  <p:stCondLst>
                                    <p:cond delay="75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1000"/>
                                        <p:tgtEl>
                                          <p:spTgt spid="18"/>
                                        </p:tgtEl>
                                      </p:cBhvr>
                                    </p:animEffect>
                                  </p:childTnLst>
                                </p:cTn>
                              </p:par>
                              <p:par>
                                <p:cTn id="19" presetID="10" presetClass="entr" presetSubtype="0" fill="hold" grpId="0" nodeType="withEffect">
                                  <p:stCondLst>
                                    <p:cond delay="75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1000"/>
                                        <p:tgtEl>
                                          <p:spTgt spid="19"/>
                                        </p:tgtEl>
                                      </p:cBhvr>
                                    </p:animEffect>
                                  </p:childTnLst>
                                </p:cTn>
                              </p:par>
                              <p:par>
                                <p:cTn id="22" presetID="10" presetClass="entr" presetSubtype="0" fill="hold" grpId="0" nodeType="withEffect">
                                  <p:stCondLst>
                                    <p:cond delay="75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0F0F2"/>
        </a:solidFill>
        <a:effectLst/>
      </p:bgPr>
    </p:bg>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2B1A345F-9737-4552-9B4F-EAB5364CFCE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8859"/>
          <a:stretch/>
        </p:blipFill>
        <p:spPr>
          <a:xfrm>
            <a:off x="528051" y="607516"/>
            <a:ext cx="10288470" cy="6250484"/>
          </a:xfrm>
          <a:prstGeom prst="rect">
            <a:avLst/>
          </a:prstGeom>
        </p:spPr>
      </p:pic>
      <p:sp>
        <p:nvSpPr>
          <p:cNvPr id="2" name="矩形 1">
            <a:extLst>
              <a:ext uri="{FF2B5EF4-FFF2-40B4-BE49-F238E27FC236}">
                <a16:creationId xmlns:a16="http://schemas.microsoft.com/office/drawing/2014/main" xmlns="" id="{08A73356-092A-448E-9501-69B00C0A5BD4}"/>
              </a:ext>
            </a:extLst>
          </p:cNvPr>
          <p:cNvSpPr/>
          <p:nvPr/>
        </p:nvSpPr>
        <p:spPr>
          <a:xfrm>
            <a:off x="11477879" y="0"/>
            <a:ext cx="186070" cy="6858000"/>
          </a:xfrm>
          <a:prstGeom prst="rect">
            <a:avLst/>
          </a:prstGeom>
          <a:solidFill>
            <a:srgbClr val="3C54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a:extLst>
              <a:ext uri="{FF2B5EF4-FFF2-40B4-BE49-F238E27FC236}">
                <a16:creationId xmlns:a16="http://schemas.microsoft.com/office/drawing/2014/main" xmlns="" id="{2955E3EB-8EE3-41F2-9825-D60C3333E7BE}"/>
              </a:ext>
            </a:extLst>
          </p:cNvPr>
          <p:cNvSpPr/>
          <p:nvPr/>
        </p:nvSpPr>
        <p:spPr>
          <a:xfrm>
            <a:off x="11297927" y="3429000"/>
            <a:ext cx="545973" cy="545973"/>
          </a:xfrm>
          <a:prstGeom prst="ellipse">
            <a:avLst/>
          </a:prstGeom>
          <a:solidFill>
            <a:srgbClr val="00CAE9"/>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3C54CF"/>
                </a:solidFill>
                <a:latin typeface="思源黑体 Bold" panose="020B0800000000000000" pitchFamily="34" charset="-122"/>
                <a:ea typeface="思源黑体 Bold" panose="020B0800000000000000" pitchFamily="34" charset="-122"/>
              </a:rPr>
              <a:t>1</a:t>
            </a:r>
            <a:endParaRPr lang="zh-CN" altLang="en-US" sz="2400" b="1" dirty="0">
              <a:solidFill>
                <a:srgbClr val="3C54CF"/>
              </a:solidFill>
              <a:latin typeface="思源黑体 Bold" panose="020B0800000000000000" pitchFamily="34" charset="-122"/>
              <a:ea typeface="思源黑体 Bold" panose="020B0800000000000000" pitchFamily="34" charset="-122"/>
            </a:endParaRPr>
          </a:p>
        </p:txBody>
      </p:sp>
      <p:sp>
        <p:nvSpPr>
          <p:cNvPr id="4" name="椭圆 3">
            <a:extLst>
              <a:ext uri="{FF2B5EF4-FFF2-40B4-BE49-F238E27FC236}">
                <a16:creationId xmlns:a16="http://schemas.microsoft.com/office/drawing/2014/main" xmlns="" id="{EA329E8F-1387-4707-8377-51C0E2E66523}"/>
              </a:ext>
            </a:extLst>
          </p:cNvPr>
          <p:cNvSpPr/>
          <p:nvPr/>
        </p:nvSpPr>
        <p:spPr>
          <a:xfrm>
            <a:off x="11297927" y="4134293"/>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2</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5" name="椭圆 4">
            <a:extLst>
              <a:ext uri="{FF2B5EF4-FFF2-40B4-BE49-F238E27FC236}">
                <a16:creationId xmlns:a16="http://schemas.microsoft.com/office/drawing/2014/main" xmlns="" id="{DEC6F50B-D45E-4512-B0C8-FE5D4A747CA7}"/>
              </a:ext>
            </a:extLst>
          </p:cNvPr>
          <p:cNvSpPr/>
          <p:nvPr/>
        </p:nvSpPr>
        <p:spPr>
          <a:xfrm>
            <a:off x="11297927" y="4839586"/>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3</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6" name="椭圆 5">
            <a:extLst>
              <a:ext uri="{FF2B5EF4-FFF2-40B4-BE49-F238E27FC236}">
                <a16:creationId xmlns:a16="http://schemas.microsoft.com/office/drawing/2014/main" xmlns="" id="{6DD56241-5EAA-4964-833A-2524E6EE6727}"/>
              </a:ext>
            </a:extLst>
          </p:cNvPr>
          <p:cNvSpPr/>
          <p:nvPr/>
        </p:nvSpPr>
        <p:spPr>
          <a:xfrm>
            <a:off x="11297927" y="5544879"/>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4</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grpSp>
        <p:nvGrpSpPr>
          <p:cNvPr id="13" name="组合 12">
            <a:extLst>
              <a:ext uri="{FF2B5EF4-FFF2-40B4-BE49-F238E27FC236}">
                <a16:creationId xmlns:a16="http://schemas.microsoft.com/office/drawing/2014/main" xmlns="" id="{06223ED0-A26D-4C51-A7F4-3F02982974F3}"/>
              </a:ext>
            </a:extLst>
          </p:cNvPr>
          <p:cNvGrpSpPr/>
          <p:nvPr/>
        </p:nvGrpSpPr>
        <p:grpSpPr>
          <a:xfrm>
            <a:off x="924265" y="852064"/>
            <a:ext cx="2961957" cy="2070824"/>
            <a:chOff x="1060504" y="671311"/>
            <a:chExt cx="2961957" cy="2070824"/>
          </a:xfrm>
        </p:grpSpPr>
        <p:sp>
          <p:nvSpPr>
            <p:cNvPr id="11" name="矩形 10">
              <a:extLst>
                <a:ext uri="{FF2B5EF4-FFF2-40B4-BE49-F238E27FC236}">
                  <a16:creationId xmlns:a16="http://schemas.microsoft.com/office/drawing/2014/main" xmlns="" id="{7CB6646D-A64E-4BC5-BFB6-51412219CC77}"/>
                </a:ext>
              </a:extLst>
            </p:cNvPr>
            <p:cNvSpPr/>
            <p:nvPr/>
          </p:nvSpPr>
          <p:spPr>
            <a:xfrm>
              <a:off x="1060504" y="1116417"/>
              <a:ext cx="2961957" cy="1392866"/>
            </a:xfrm>
            <a:prstGeom prst="rect">
              <a:avLst/>
            </a:prstGeom>
            <a:noFill/>
            <a:ln w="190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a:extLst>
                <a:ext uri="{FF2B5EF4-FFF2-40B4-BE49-F238E27FC236}">
                  <a16:creationId xmlns:a16="http://schemas.microsoft.com/office/drawing/2014/main" xmlns="" id="{47DF5074-F552-4214-B4BD-AD3CC36620E9}"/>
                </a:ext>
              </a:extLst>
            </p:cNvPr>
            <p:cNvPicPr>
              <a:picLocks noChangeAspect="1"/>
            </p:cNvPicPr>
            <p:nvPr/>
          </p:nvPicPr>
          <p:blipFill>
            <a:blip r:embed="rId4"/>
            <a:stretch>
              <a:fillRect/>
            </a:stretch>
          </p:blipFill>
          <p:spPr>
            <a:xfrm>
              <a:off x="2051174" y="671311"/>
              <a:ext cx="980620" cy="795982"/>
            </a:xfrm>
            <a:prstGeom prst="rect">
              <a:avLst/>
            </a:prstGeom>
          </p:spPr>
        </p:pic>
        <p:sp useBgFill="1">
          <p:nvSpPr>
            <p:cNvPr id="10" name="文本框 9">
              <a:extLst>
                <a:ext uri="{FF2B5EF4-FFF2-40B4-BE49-F238E27FC236}">
                  <a16:creationId xmlns:a16="http://schemas.microsoft.com/office/drawing/2014/main" xmlns="" id="{241FC49A-912E-4579-9B95-E32F571548F2}"/>
                </a:ext>
              </a:extLst>
            </p:cNvPr>
            <p:cNvSpPr txBox="1"/>
            <p:nvPr/>
          </p:nvSpPr>
          <p:spPr>
            <a:xfrm>
              <a:off x="1294988" y="1535073"/>
              <a:ext cx="2492990" cy="1207062"/>
            </a:xfrm>
            <a:prstGeom prst="rect">
              <a:avLst/>
            </a:prstGeom>
          </p:spPr>
          <p:txBody>
            <a:bodyPr wrap="none" rtlCol="0">
              <a:spAutoFit/>
            </a:bodyPr>
            <a:lstStyle/>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a:t>
              </a:r>
              <a:endParaRPr lang="en-US" altLang="zh-CN" dirty="0">
                <a:solidFill>
                  <a:schemeClr val="tx1">
                    <a:lumMod val="85000"/>
                    <a:lumOff val="15000"/>
                  </a:schemeClr>
                </a:solidFill>
                <a:latin typeface="微软雅黑 Light" panose="020B0502040204020203" pitchFamily="34" charset="-122"/>
                <a:ea typeface="微软雅黑 Light" panose="020B0502040204020203" pitchFamily="34" charset="-122"/>
              </a:endParaRPr>
            </a:p>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a:t>
              </a:r>
            </a:p>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a:t>
              </a:r>
            </a:p>
          </p:txBody>
        </p:sp>
      </p:grpSp>
      <p:grpSp>
        <p:nvGrpSpPr>
          <p:cNvPr id="14" name="组合 13">
            <a:extLst>
              <a:ext uri="{FF2B5EF4-FFF2-40B4-BE49-F238E27FC236}">
                <a16:creationId xmlns:a16="http://schemas.microsoft.com/office/drawing/2014/main" xmlns="" id="{19615BC2-BDF0-458C-9C13-4EA73414F0B7}"/>
              </a:ext>
            </a:extLst>
          </p:cNvPr>
          <p:cNvGrpSpPr/>
          <p:nvPr/>
        </p:nvGrpSpPr>
        <p:grpSpPr>
          <a:xfrm>
            <a:off x="4191307" y="852064"/>
            <a:ext cx="2961957" cy="2070824"/>
            <a:chOff x="1060504" y="671311"/>
            <a:chExt cx="2961957" cy="2070824"/>
          </a:xfrm>
        </p:grpSpPr>
        <p:sp>
          <p:nvSpPr>
            <p:cNvPr id="15" name="矩形 14">
              <a:extLst>
                <a:ext uri="{FF2B5EF4-FFF2-40B4-BE49-F238E27FC236}">
                  <a16:creationId xmlns:a16="http://schemas.microsoft.com/office/drawing/2014/main" xmlns="" id="{94F217B1-46E2-4BE3-A1E0-185A96A3A128}"/>
                </a:ext>
              </a:extLst>
            </p:cNvPr>
            <p:cNvSpPr/>
            <p:nvPr/>
          </p:nvSpPr>
          <p:spPr>
            <a:xfrm>
              <a:off x="1060504" y="1116417"/>
              <a:ext cx="2961957" cy="1392866"/>
            </a:xfrm>
            <a:prstGeom prst="rect">
              <a:avLst/>
            </a:prstGeom>
            <a:noFill/>
            <a:ln w="190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a:extLst>
                <a:ext uri="{FF2B5EF4-FFF2-40B4-BE49-F238E27FC236}">
                  <a16:creationId xmlns:a16="http://schemas.microsoft.com/office/drawing/2014/main" xmlns="" id="{EA298DFE-1CF2-456C-B003-96B3FFF8F984}"/>
                </a:ext>
              </a:extLst>
            </p:cNvPr>
            <p:cNvPicPr>
              <a:picLocks noChangeAspect="1"/>
            </p:cNvPicPr>
            <p:nvPr/>
          </p:nvPicPr>
          <p:blipFill>
            <a:blip r:embed="rId4"/>
            <a:stretch>
              <a:fillRect/>
            </a:stretch>
          </p:blipFill>
          <p:spPr>
            <a:xfrm>
              <a:off x="2051174" y="671311"/>
              <a:ext cx="980620" cy="795982"/>
            </a:xfrm>
            <a:prstGeom prst="rect">
              <a:avLst/>
            </a:prstGeom>
          </p:spPr>
        </p:pic>
        <p:sp useBgFill="1">
          <p:nvSpPr>
            <p:cNvPr id="17" name="文本框 16">
              <a:extLst>
                <a:ext uri="{FF2B5EF4-FFF2-40B4-BE49-F238E27FC236}">
                  <a16:creationId xmlns:a16="http://schemas.microsoft.com/office/drawing/2014/main" xmlns="" id="{C9D26346-DCED-4E1D-AC9B-4284EC7CA89A}"/>
                </a:ext>
              </a:extLst>
            </p:cNvPr>
            <p:cNvSpPr txBox="1"/>
            <p:nvPr/>
          </p:nvSpPr>
          <p:spPr>
            <a:xfrm>
              <a:off x="1294988" y="1535073"/>
              <a:ext cx="2492990" cy="1207062"/>
            </a:xfrm>
            <a:prstGeom prst="rect">
              <a:avLst/>
            </a:prstGeom>
          </p:spPr>
          <p:txBody>
            <a:bodyPr wrap="none" rtlCol="0">
              <a:spAutoFit/>
            </a:bodyPr>
            <a:lstStyle/>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a:t>
              </a:r>
              <a:endParaRPr lang="en-US" altLang="zh-CN" dirty="0">
                <a:solidFill>
                  <a:schemeClr val="tx1">
                    <a:lumMod val="85000"/>
                    <a:lumOff val="15000"/>
                  </a:schemeClr>
                </a:solidFill>
                <a:latin typeface="微软雅黑 Light" panose="020B0502040204020203" pitchFamily="34" charset="-122"/>
                <a:ea typeface="微软雅黑 Light" panose="020B0502040204020203" pitchFamily="34" charset="-122"/>
              </a:endParaRPr>
            </a:p>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a:t>
              </a:r>
            </a:p>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a:t>
              </a:r>
            </a:p>
          </p:txBody>
        </p:sp>
      </p:grpSp>
      <p:grpSp>
        <p:nvGrpSpPr>
          <p:cNvPr id="18" name="组合 17">
            <a:extLst>
              <a:ext uri="{FF2B5EF4-FFF2-40B4-BE49-F238E27FC236}">
                <a16:creationId xmlns:a16="http://schemas.microsoft.com/office/drawing/2014/main" xmlns="" id="{6A30EF98-B67B-4FE5-893F-CDBF2B9FA555}"/>
              </a:ext>
            </a:extLst>
          </p:cNvPr>
          <p:cNvGrpSpPr/>
          <p:nvPr/>
        </p:nvGrpSpPr>
        <p:grpSpPr>
          <a:xfrm>
            <a:off x="7458350" y="852064"/>
            <a:ext cx="2961957" cy="2070824"/>
            <a:chOff x="1060504" y="671311"/>
            <a:chExt cx="2961957" cy="2070824"/>
          </a:xfrm>
        </p:grpSpPr>
        <p:sp>
          <p:nvSpPr>
            <p:cNvPr id="19" name="矩形 18">
              <a:extLst>
                <a:ext uri="{FF2B5EF4-FFF2-40B4-BE49-F238E27FC236}">
                  <a16:creationId xmlns:a16="http://schemas.microsoft.com/office/drawing/2014/main" xmlns="" id="{80EE5B20-BEF7-4764-95AF-3DD96402396D}"/>
                </a:ext>
              </a:extLst>
            </p:cNvPr>
            <p:cNvSpPr/>
            <p:nvPr/>
          </p:nvSpPr>
          <p:spPr>
            <a:xfrm>
              <a:off x="1060504" y="1116417"/>
              <a:ext cx="2961957" cy="1392866"/>
            </a:xfrm>
            <a:prstGeom prst="rect">
              <a:avLst/>
            </a:prstGeom>
            <a:noFill/>
            <a:ln w="190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a:extLst>
                <a:ext uri="{FF2B5EF4-FFF2-40B4-BE49-F238E27FC236}">
                  <a16:creationId xmlns:a16="http://schemas.microsoft.com/office/drawing/2014/main" xmlns="" id="{50258B7F-B023-40DD-B666-425FD398C0E1}"/>
                </a:ext>
              </a:extLst>
            </p:cNvPr>
            <p:cNvPicPr>
              <a:picLocks noChangeAspect="1"/>
            </p:cNvPicPr>
            <p:nvPr/>
          </p:nvPicPr>
          <p:blipFill>
            <a:blip r:embed="rId4"/>
            <a:stretch>
              <a:fillRect/>
            </a:stretch>
          </p:blipFill>
          <p:spPr>
            <a:xfrm>
              <a:off x="2051174" y="671311"/>
              <a:ext cx="980620" cy="795982"/>
            </a:xfrm>
            <a:prstGeom prst="rect">
              <a:avLst/>
            </a:prstGeom>
          </p:spPr>
        </p:pic>
        <p:sp useBgFill="1">
          <p:nvSpPr>
            <p:cNvPr id="21" name="文本框 20">
              <a:extLst>
                <a:ext uri="{FF2B5EF4-FFF2-40B4-BE49-F238E27FC236}">
                  <a16:creationId xmlns:a16="http://schemas.microsoft.com/office/drawing/2014/main" xmlns="" id="{E6515B84-4D76-4EBE-A831-5A83AC862DA4}"/>
                </a:ext>
              </a:extLst>
            </p:cNvPr>
            <p:cNvSpPr txBox="1"/>
            <p:nvPr/>
          </p:nvSpPr>
          <p:spPr>
            <a:xfrm>
              <a:off x="1294988" y="1535073"/>
              <a:ext cx="2492990" cy="1207062"/>
            </a:xfrm>
            <a:prstGeom prst="rect">
              <a:avLst/>
            </a:prstGeom>
          </p:spPr>
          <p:txBody>
            <a:bodyPr wrap="none" rtlCol="0">
              <a:spAutoFit/>
            </a:bodyPr>
            <a:lstStyle/>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a:t>
              </a:r>
              <a:endParaRPr lang="en-US" altLang="zh-CN" dirty="0">
                <a:solidFill>
                  <a:schemeClr val="tx1">
                    <a:lumMod val="85000"/>
                    <a:lumOff val="15000"/>
                  </a:schemeClr>
                </a:solidFill>
                <a:latin typeface="微软雅黑 Light" panose="020B0502040204020203" pitchFamily="34" charset="-122"/>
                <a:ea typeface="微软雅黑 Light" panose="020B0502040204020203" pitchFamily="34" charset="-122"/>
              </a:endParaRPr>
            </a:p>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a:t>
              </a:r>
            </a:p>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a:t>
              </a:r>
            </a:p>
          </p:txBody>
        </p:sp>
      </p:grpSp>
    </p:spTree>
    <p:extLst>
      <p:ext uri="{BB962C8B-B14F-4D97-AF65-F5344CB8AC3E}">
        <p14:creationId xmlns:p14="http://schemas.microsoft.com/office/powerpoint/2010/main" val="22853011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ageCurlDouble" invX="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75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50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图表 8">
            <a:extLst>
              <a:ext uri="{FF2B5EF4-FFF2-40B4-BE49-F238E27FC236}">
                <a16:creationId xmlns:a16="http://schemas.microsoft.com/office/drawing/2014/main" xmlns="" id="{FD4E6085-34A7-47C1-8C16-78F615984A3A}"/>
              </a:ext>
            </a:extLst>
          </p:cNvPr>
          <p:cNvGraphicFramePr/>
          <p:nvPr>
            <p:extLst>
              <p:ext uri="{D42A27DB-BD31-4B8C-83A1-F6EECF244321}">
                <p14:modId xmlns:p14="http://schemas.microsoft.com/office/powerpoint/2010/main" val="635345537"/>
              </p:ext>
            </p:extLst>
          </p:nvPr>
        </p:nvGraphicFramePr>
        <p:xfrm>
          <a:off x="1161608" y="892085"/>
          <a:ext cx="9868785" cy="4402318"/>
        </p:xfrm>
        <a:graphic>
          <a:graphicData uri="http://schemas.openxmlformats.org/drawingml/2006/chart">
            <c:chart xmlns:c="http://schemas.openxmlformats.org/drawingml/2006/chart" xmlns:r="http://schemas.openxmlformats.org/officeDocument/2006/relationships" r:id="rId3"/>
          </a:graphicData>
        </a:graphic>
      </p:graphicFrame>
      <p:sp>
        <p:nvSpPr>
          <p:cNvPr id="10" name="矩形 9">
            <a:extLst>
              <a:ext uri="{FF2B5EF4-FFF2-40B4-BE49-F238E27FC236}">
                <a16:creationId xmlns:a16="http://schemas.microsoft.com/office/drawing/2014/main" xmlns="" id="{5A86C104-13A6-4673-9BB1-AD3AAB2AB19A}"/>
              </a:ext>
            </a:extLst>
          </p:cNvPr>
          <p:cNvSpPr/>
          <p:nvPr/>
        </p:nvSpPr>
        <p:spPr>
          <a:xfrm rot="16200000">
            <a:off x="5993661" y="106766"/>
            <a:ext cx="204677" cy="12192000"/>
          </a:xfrm>
          <a:prstGeom prst="rect">
            <a:avLst/>
          </a:prstGeom>
          <a:solidFill>
            <a:srgbClr val="3C54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2D5EF90F-A871-4EE1-B0CD-0B53EE23F82C}"/>
              </a:ext>
            </a:extLst>
          </p:cNvPr>
          <p:cNvSpPr/>
          <p:nvPr/>
        </p:nvSpPr>
        <p:spPr>
          <a:xfrm>
            <a:off x="4256953" y="5930748"/>
            <a:ext cx="545973" cy="545973"/>
          </a:xfrm>
          <a:prstGeom prst="ellipse">
            <a:avLst/>
          </a:prstGeom>
          <a:solidFill>
            <a:srgbClr val="00CAE9"/>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3C54CF"/>
                </a:solidFill>
                <a:latin typeface="思源黑体 Bold" panose="020B0800000000000000" pitchFamily="34" charset="-122"/>
                <a:ea typeface="思源黑体 Bold" panose="020B0800000000000000" pitchFamily="34" charset="-122"/>
              </a:rPr>
              <a:t>1</a:t>
            </a:r>
            <a:endParaRPr lang="zh-CN" altLang="en-US" sz="2400" b="1" dirty="0">
              <a:solidFill>
                <a:srgbClr val="3C54CF"/>
              </a:solidFill>
              <a:latin typeface="思源黑体 Bold" panose="020B0800000000000000" pitchFamily="34" charset="-122"/>
              <a:ea typeface="思源黑体 Bold" panose="020B0800000000000000" pitchFamily="34" charset="-122"/>
            </a:endParaRPr>
          </a:p>
        </p:txBody>
      </p:sp>
      <p:sp>
        <p:nvSpPr>
          <p:cNvPr id="12" name="椭圆 11">
            <a:extLst>
              <a:ext uri="{FF2B5EF4-FFF2-40B4-BE49-F238E27FC236}">
                <a16:creationId xmlns:a16="http://schemas.microsoft.com/office/drawing/2014/main" xmlns="" id="{99CD8317-52B1-44D7-81DD-91F5BD829085}"/>
              </a:ext>
            </a:extLst>
          </p:cNvPr>
          <p:cNvSpPr/>
          <p:nvPr/>
        </p:nvSpPr>
        <p:spPr>
          <a:xfrm>
            <a:off x="5300994" y="5930748"/>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2</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13" name="椭圆 12">
            <a:extLst>
              <a:ext uri="{FF2B5EF4-FFF2-40B4-BE49-F238E27FC236}">
                <a16:creationId xmlns:a16="http://schemas.microsoft.com/office/drawing/2014/main" xmlns="" id="{87AE10FC-BCCB-400A-ADA3-FFC527604E58}"/>
              </a:ext>
            </a:extLst>
          </p:cNvPr>
          <p:cNvSpPr/>
          <p:nvPr/>
        </p:nvSpPr>
        <p:spPr>
          <a:xfrm>
            <a:off x="6345035" y="5930748"/>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3</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14" name="椭圆 13">
            <a:extLst>
              <a:ext uri="{FF2B5EF4-FFF2-40B4-BE49-F238E27FC236}">
                <a16:creationId xmlns:a16="http://schemas.microsoft.com/office/drawing/2014/main" xmlns="" id="{15758EDA-3703-44CF-8D4E-01BA1D7CC183}"/>
              </a:ext>
            </a:extLst>
          </p:cNvPr>
          <p:cNvSpPr/>
          <p:nvPr/>
        </p:nvSpPr>
        <p:spPr>
          <a:xfrm>
            <a:off x="7389075" y="5930748"/>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4</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Tree>
    <p:extLst>
      <p:ext uri="{BB962C8B-B14F-4D97-AF65-F5344CB8AC3E}">
        <p14:creationId xmlns:p14="http://schemas.microsoft.com/office/powerpoint/2010/main" val="3789904301"/>
      </p:ext>
    </p:extLst>
  </p:cSld>
  <p:clrMapOvr>
    <a:masterClrMapping/>
  </p:clrMapOvr>
  <p:transition spd="slow" advClick="0" advTm="3000">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9">
                                            <p:graphicEl>
                                              <a:chart seriesIdx="-3" categoryIdx="-3" bldStep="gridLegend"/>
                                            </p:graphicEl>
                                          </p:spTgt>
                                        </p:tgtEl>
                                        <p:attrNameLst>
                                          <p:attrName>style.visibility</p:attrName>
                                        </p:attrNameLst>
                                      </p:cBhvr>
                                      <p:to>
                                        <p:strVal val="visible"/>
                                      </p:to>
                                    </p:set>
                                    <p:animEffect transition="in" filter="fade">
                                      <p:cBhvr>
                                        <p:cTn id="7" dur="1000"/>
                                        <p:tgtEl>
                                          <p:spTgt spid="9">
                                            <p:graphicEl>
                                              <a:chart seriesIdx="-3" categoryIdx="-3" bldStep="gridLegend"/>
                                            </p:graphicEl>
                                          </p:spTgt>
                                        </p:tgtEl>
                                      </p:cBhvr>
                                    </p:animEffect>
                                    <p:anim calcmode="lin" valueType="num">
                                      <p:cBhvr>
                                        <p:cTn id="8" dur="1000" fill="hold"/>
                                        <p:tgtEl>
                                          <p:spTgt spid="9">
                                            <p:graphicEl>
                                              <a:chart seriesIdx="-3" categoryIdx="-3" bldStep="gridLegend"/>
                                            </p:graphicEl>
                                          </p:spTgt>
                                        </p:tgtEl>
                                        <p:attrNameLst>
                                          <p:attrName>ppt_x</p:attrName>
                                        </p:attrNameLst>
                                      </p:cBhvr>
                                      <p:tavLst>
                                        <p:tav tm="0">
                                          <p:val>
                                            <p:strVal val="#ppt_x"/>
                                          </p:val>
                                        </p:tav>
                                        <p:tav tm="100000">
                                          <p:val>
                                            <p:strVal val="#ppt_x"/>
                                          </p:val>
                                        </p:tav>
                                      </p:tavLst>
                                    </p:anim>
                                    <p:anim calcmode="lin" valueType="num">
                                      <p:cBhvr>
                                        <p:cTn id="9" dur="1000" fill="hold"/>
                                        <p:tgtEl>
                                          <p:spTgt spid="9">
                                            <p:graphicEl>
                                              <a:chart seriesIdx="-3" categoryIdx="-3" bldStep="gridLegend"/>
                                            </p:graphic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9">
                                            <p:graphicEl>
                                              <a:chart seriesIdx="-4" categoryIdx="0" bldStep="category"/>
                                            </p:graphicEl>
                                          </p:spTgt>
                                        </p:tgtEl>
                                        <p:attrNameLst>
                                          <p:attrName>style.visibility</p:attrName>
                                        </p:attrNameLst>
                                      </p:cBhvr>
                                      <p:to>
                                        <p:strVal val="visible"/>
                                      </p:to>
                                    </p:set>
                                    <p:animEffect transition="in" filter="fade">
                                      <p:cBhvr>
                                        <p:cTn id="14" dur="1000"/>
                                        <p:tgtEl>
                                          <p:spTgt spid="9">
                                            <p:graphicEl>
                                              <a:chart seriesIdx="-4" categoryIdx="0" bldStep="category"/>
                                            </p:graphicEl>
                                          </p:spTgt>
                                        </p:tgtEl>
                                      </p:cBhvr>
                                    </p:animEffect>
                                    <p:anim calcmode="lin" valueType="num">
                                      <p:cBhvr>
                                        <p:cTn id="15" dur="1000" fill="hold"/>
                                        <p:tgtEl>
                                          <p:spTgt spid="9">
                                            <p:graphicEl>
                                              <a:chart seriesIdx="-4" categoryIdx="0" bldStep="category"/>
                                            </p:graphicEl>
                                          </p:spTgt>
                                        </p:tgtEl>
                                        <p:attrNameLst>
                                          <p:attrName>ppt_x</p:attrName>
                                        </p:attrNameLst>
                                      </p:cBhvr>
                                      <p:tavLst>
                                        <p:tav tm="0">
                                          <p:val>
                                            <p:strVal val="#ppt_x"/>
                                          </p:val>
                                        </p:tav>
                                        <p:tav tm="100000">
                                          <p:val>
                                            <p:strVal val="#ppt_x"/>
                                          </p:val>
                                        </p:tav>
                                      </p:tavLst>
                                    </p:anim>
                                    <p:anim calcmode="lin" valueType="num">
                                      <p:cBhvr>
                                        <p:cTn id="16" dur="1000" fill="hold"/>
                                        <p:tgtEl>
                                          <p:spTgt spid="9">
                                            <p:graphicEl>
                                              <a:chart seriesIdx="-4" categoryIdx="0" bldStep="category"/>
                                            </p:graphic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9">
                                            <p:graphicEl>
                                              <a:chart seriesIdx="-4" categoryIdx="1" bldStep="category"/>
                                            </p:graphicEl>
                                          </p:spTgt>
                                        </p:tgtEl>
                                        <p:attrNameLst>
                                          <p:attrName>style.visibility</p:attrName>
                                        </p:attrNameLst>
                                      </p:cBhvr>
                                      <p:to>
                                        <p:strVal val="visible"/>
                                      </p:to>
                                    </p:set>
                                    <p:animEffect transition="in" filter="fade">
                                      <p:cBhvr>
                                        <p:cTn id="21" dur="1000"/>
                                        <p:tgtEl>
                                          <p:spTgt spid="9">
                                            <p:graphicEl>
                                              <a:chart seriesIdx="-4" categoryIdx="1" bldStep="category"/>
                                            </p:graphicEl>
                                          </p:spTgt>
                                        </p:tgtEl>
                                      </p:cBhvr>
                                    </p:animEffect>
                                    <p:anim calcmode="lin" valueType="num">
                                      <p:cBhvr>
                                        <p:cTn id="22" dur="1000" fill="hold"/>
                                        <p:tgtEl>
                                          <p:spTgt spid="9">
                                            <p:graphicEl>
                                              <a:chart seriesIdx="-4" categoryIdx="1" bldStep="category"/>
                                            </p:graphicEl>
                                          </p:spTgt>
                                        </p:tgtEl>
                                        <p:attrNameLst>
                                          <p:attrName>ppt_x</p:attrName>
                                        </p:attrNameLst>
                                      </p:cBhvr>
                                      <p:tavLst>
                                        <p:tav tm="0">
                                          <p:val>
                                            <p:strVal val="#ppt_x"/>
                                          </p:val>
                                        </p:tav>
                                        <p:tav tm="100000">
                                          <p:val>
                                            <p:strVal val="#ppt_x"/>
                                          </p:val>
                                        </p:tav>
                                      </p:tavLst>
                                    </p:anim>
                                    <p:anim calcmode="lin" valueType="num">
                                      <p:cBhvr>
                                        <p:cTn id="23" dur="1000" fill="hold"/>
                                        <p:tgtEl>
                                          <p:spTgt spid="9">
                                            <p:graphicEl>
                                              <a:chart seriesIdx="-4" categoryIdx="1" bldStep="category"/>
                                            </p:graphic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9">
                                            <p:graphicEl>
                                              <a:chart seriesIdx="-4" categoryIdx="2" bldStep="category"/>
                                            </p:graphicEl>
                                          </p:spTgt>
                                        </p:tgtEl>
                                        <p:attrNameLst>
                                          <p:attrName>style.visibility</p:attrName>
                                        </p:attrNameLst>
                                      </p:cBhvr>
                                      <p:to>
                                        <p:strVal val="visible"/>
                                      </p:to>
                                    </p:set>
                                    <p:animEffect transition="in" filter="fade">
                                      <p:cBhvr>
                                        <p:cTn id="28" dur="1000"/>
                                        <p:tgtEl>
                                          <p:spTgt spid="9">
                                            <p:graphicEl>
                                              <a:chart seriesIdx="-4" categoryIdx="2" bldStep="category"/>
                                            </p:graphicEl>
                                          </p:spTgt>
                                        </p:tgtEl>
                                      </p:cBhvr>
                                    </p:animEffect>
                                    <p:anim calcmode="lin" valueType="num">
                                      <p:cBhvr>
                                        <p:cTn id="29" dur="1000" fill="hold"/>
                                        <p:tgtEl>
                                          <p:spTgt spid="9">
                                            <p:graphicEl>
                                              <a:chart seriesIdx="-4" categoryIdx="2" bldStep="category"/>
                                            </p:graphicEl>
                                          </p:spTgt>
                                        </p:tgtEl>
                                        <p:attrNameLst>
                                          <p:attrName>ppt_x</p:attrName>
                                        </p:attrNameLst>
                                      </p:cBhvr>
                                      <p:tavLst>
                                        <p:tav tm="0">
                                          <p:val>
                                            <p:strVal val="#ppt_x"/>
                                          </p:val>
                                        </p:tav>
                                        <p:tav tm="100000">
                                          <p:val>
                                            <p:strVal val="#ppt_x"/>
                                          </p:val>
                                        </p:tav>
                                      </p:tavLst>
                                    </p:anim>
                                    <p:anim calcmode="lin" valueType="num">
                                      <p:cBhvr>
                                        <p:cTn id="30" dur="1000" fill="hold"/>
                                        <p:tgtEl>
                                          <p:spTgt spid="9">
                                            <p:graphicEl>
                                              <a:chart seriesIdx="-4" categoryIdx="2" bldStep="category"/>
                                            </p:graphic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9">
                                            <p:graphicEl>
                                              <a:chart seriesIdx="-4" categoryIdx="3" bldStep="category"/>
                                            </p:graphicEl>
                                          </p:spTgt>
                                        </p:tgtEl>
                                        <p:attrNameLst>
                                          <p:attrName>style.visibility</p:attrName>
                                        </p:attrNameLst>
                                      </p:cBhvr>
                                      <p:to>
                                        <p:strVal val="visible"/>
                                      </p:to>
                                    </p:set>
                                    <p:animEffect transition="in" filter="fade">
                                      <p:cBhvr>
                                        <p:cTn id="35" dur="1000"/>
                                        <p:tgtEl>
                                          <p:spTgt spid="9">
                                            <p:graphicEl>
                                              <a:chart seriesIdx="-4" categoryIdx="3" bldStep="category"/>
                                            </p:graphicEl>
                                          </p:spTgt>
                                        </p:tgtEl>
                                      </p:cBhvr>
                                    </p:animEffect>
                                    <p:anim calcmode="lin" valueType="num">
                                      <p:cBhvr>
                                        <p:cTn id="36" dur="1000" fill="hold"/>
                                        <p:tgtEl>
                                          <p:spTgt spid="9">
                                            <p:graphicEl>
                                              <a:chart seriesIdx="-4" categoryIdx="3" bldStep="category"/>
                                            </p:graphicEl>
                                          </p:spTgt>
                                        </p:tgtEl>
                                        <p:attrNameLst>
                                          <p:attrName>ppt_x</p:attrName>
                                        </p:attrNameLst>
                                      </p:cBhvr>
                                      <p:tavLst>
                                        <p:tav tm="0">
                                          <p:val>
                                            <p:strVal val="#ppt_x"/>
                                          </p:val>
                                        </p:tav>
                                        <p:tav tm="100000">
                                          <p:val>
                                            <p:strVal val="#ppt_x"/>
                                          </p:val>
                                        </p:tav>
                                      </p:tavLst>
                                    </p:anim>
                                    <p:anim calcmode="lin" valueType="num">
                                      <p:cBhvr>
                                        <p:cTn id="37" dur="1000" fill="hold"/>
                                        <p:tgtEl>
                                          <p:spTgt spid="9">
                                            <p:graphicEl>
                                              <a:chart seriesIdx="-4" categoryIdx="3" bldStep="category"/>
                                            </p:graphic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Chart bld="category"/>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a:extLst>
              <a:ext uri="{FF2B5EF4-FFF2-40B4-BE49-F238E27FC236}">
                <a16:creationId xmlns:a16="http://schemas.microsoft.com/office/drawing/2014/main" xmlns="" id="{76D38689-35C8-446A-BC86-A228373973B6}"/>
              </a:ext>
            </a:extLst>
          </p:cNvPr>
          <p:cNvSpPr/>
          <p:nvPr/>
        </p:nvSpPr>
        <p:spPr>
          <a:xfrm>
            <a:off x="1890823" y="3381162"/>
            <a:ext cx="8410354" cy="1839431"/>
          </a:xfrm>
          <a:prstGeom prst="rect">
            <a:avLst/>
          </a:prstGeom>
          <a:noFill/>
          <a:ln w="3810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a:extLst>
              <a:ext uri="{FF2B5EF4-FFF2-40B4-BE49-F238E27FC236}">
                <a16:creationId xmlns:a16="http://schemas.microsoft.com/office/drawing/2014/main" xmlns="" id="{0C850520-28F6-496C-AE56-64A7336C4FC9}"/>
              </a:ext>
            </a:extLst>
          </p:cNvPr>
          <p:cNvGrpSpPr/>
          <p:nvPr/>
        </p:nvGrpSpPr>
        <p:grpSpPr>
          <a:xfrm>
            <a:off x="742844" y="-1"/>
            <a:ext cx="10706312" cy="1856839"/>
            <a:chOff x="0" y="-1"/>
            <a:chExt cx="10706312" cy="1856839"/>
          </a:xfrm>
        </p:grpSpPr>
        <p:pic>
          <p:nvPicPr>
            <p:cNvPr id="2" name="图片 1">
              <a:extLst>
                <a:ext uri="{FF2B5EF4-FFF2-40B4-BE49-F238E27FC236}">
                  <a16:creationId xmlns:a16="http://schemas.microsoft.com/office/drawing/2014/main" xmlns="" id="{8102674C-2AE1-42F9-BEF3-ABB856F35E4F}"/>
                </a:ext>
              </a:extLst>
            </p:cNvPr>
            <p:cNvPicPr>
              <a:picLocks noChangeAspect="1"/>
            </p:cNvPicPr>
            <p:nvPr/>
          </p:nvPicPr>
          <p:blipFill>
            <a:blip r:embed="rId3"/>
            <a:stretch>
              <a:fillRect/>
            </a:stretch>
          </p:blipFill>
          <p:spPr>
            <a:xfrm rot="5400000" flipH="1">
              <a:off x="-453414" y="453414"/>
              <a:ext cx="1856838" cy="950010"/>
            </a:xfrm>
            <a:prstGeom prst="rect">
              <a:avLst/>
            </a:prstGeom>
          </p:spPr>
        </p:pic>
        <p:pic>
          <p:nvPicPr>
            <p:cNvPr id="3" name="图片 2">
              <a:extLst>
                <a:ext uri="{FF2B5EF4-FFF2-40B4-BE49-F238E27FC236}">
                  <a16:creationId xmlns:a16="http://schemas.microsoft.com/office/drawing/2014/main" xmlns="" id="{F45E7CAA-E88B-4780-99AC-DD4BB3AB2648}"/>
                </a:ext>
              </a:extLst>
            </p:cNvPr>
            <p:cNvPicPr>
              <a:picLocks noChangeAspect="1"/>
            </p:cNvPicPr>
            <p:nvPr/>
          </p:nvPicPr>
          <p:blipFill>
            <a:blip r:embed="rId3"/>
            <a:stretch>
              <a:fillRect/>
            </a:stretch>
          </p:blipFill>
          <p:spPr>
            <a:xfrm rot="5400000" flipH="1">
              <a:off x="522216" y="453413"/>
              <a:ext cx="1856838" cy="950010"/>
            </a:xfrm>
            <a:prstGeom prst="rect">
              <a:avLst/>
            </a:prstGeom>
          </p:spPr>
        </p:pic>
        <p:pic>
          <p:nvPicPr>
            <p:cNvPr id="4" name="图片 3">
              <a:extLst>
                <a:ext uri="{FF2B5EF4-FFF2-40B4-BE49-F238E27FC236}">
                  <a16:creationId xmlns:a16="http://schemas.microsoft.com/office/drawing/2014/main" xmlns="" id="{ECCBA6A8-C9C8-44AF-B058-78F38DDDA37F}"/>
                </a:ext>
              </a:extLst>
            </p:cNvPr>
            <p:cNvPicPr>
              <a:picLocks noChangeAspect="1"/>
            </p:cNvPicPr>
            <p:nvPr/>
          </p:nvPicPr>
          <p:blipFill>
            <a:blip r:embed="rId3"/>
            <a:stretch>
              <a:fillRect/>
            </a:stretch>
          </p:blipFill>
          <p:spPr>
            <a:xfrm rot="5400000" flipH="1">
              <a:off x="1497846" y="453413"/>
              <a:ext cx="1856838" cy="950010"/>
            </a:xfrm>
            <a:prstGeom prst="rect">
              <a:avLst/>
            </a:prstGeom>
          </p:spPr>
        </p:pic>
        <p:pic>
          <p:nvPicPr>
            <p:cNvPr id="5" name="图片 4">
              <a:extLst>
                <a:ext uri="{FF2B5EF4-FFF2-40B4-BE49-F238E27FC236}">
                  <a16:creationId xmlns:a16="http://schemas.microsoft.com/office/drawing/2014/main" xmlns="" id="{D123371F-CE98-4627-A9F8-2FFE4C23DD67}"/>
                </a:ext>
              </a:extLst>
            </p:cNvPr>
            <p:cNvPicPr>
              <a:picLocks noChangeAspect="1"/>
            </p:cNvPicPr>
            <p:nvPr/>
          </p:nvPicPr>
          <p:blipFill>
            <a:blip r:embed="rId3"/>
            <a:stretch>
              <a:fillRect/>
            </a:stretch>
          </p:blipFill>
          <p:spPr>
            <a:xfrm rot="5400000" flipH="1">
              <a:off x="2473476" y="453413"/>
              <a:ext cx="1856838" cy="950010"/>
            </a:xfrm>
            <a:prstGeom prst="rect">
              <a:avLst/>
            </a:prstGeom>
          </p:spPr>
        </p:pic>
        <p:pic>
          <p:nvPicPr>
            <p:cNvPr id="6" name="图片 5">
              <a:extLst>
                <a:ext uri="{FF2B5EF4-FFF2-40B4-BE49-F238E27FC236}">
                  <a16:creationId xmlns:a16="http://schemas.microsoft.com/office/drawing/2014/main" xmlns="" id="{AFFD1741-81B7-465B-B6D2-E032633C73AC}"/>
                </a:ext>
              </a:extLst>
            </p:cNvPr>
            <p:cNvPicPr>
              <a:picLocks noChangeAspect="1"/>
            </p:cNvPicPr>
            <p:nvPr/>
          </p:nvPicPr>
          <p:blipFill>
            <a:blip r:embed="rId3"/>
            <a:stretch>
              <a:fillRect/>
            </a:stretch>
          </p:blipFill>
          <p:spPr>
            <a:xfrm rot="5400000" flipH="1">
              <a:off x="3449106" y="453413"/>
              <a:ext cx="1856838" cy="950010"/>
            </a:xfrm>
            <a:prstGeom prst="rect">
              <a:avLst/>
            </a:prstGeom>
          </p:spPr>
        </p:pic>
        <p:pic>
          <p:nvPicPr>
            <p:cNvPr id="7" name="图片 6">
              <a:extLst>
                <a:ext uri="{FF2B5EF4-FFF2-40B4-BE49-F238E27FC236}">
                  <a16:creationId xmlns:a16="http://schemas.microsoft.com/office/drawing/2014/main" xmlns="" id="{62773A7D-F5FF-47BD-AB3A-92324FB6CF9B}"/>
                </a:ext>
              </a:extLst>
            </p:cNvPr>
            <p:cNvPicPr>
              <a:picLocks noChangeAspect="1"/>
            </p:cNvPicPr>
            <p:nvPr/>
          </p:nvPicPr>
          <p:blipFill>
            <a:blip r:embed="rId3"/>
            <a:stretch>
              <a:fillRect/>
            </a:stretch>
          </p:blipFill>
          <p:spPr>
            <a:xfrm rot="5400000" flipH="1">
              <a:off x="4424736" y="453413"/>
              <a:ext cx="1856838" cy="950010"/>
            </a:xfrm>
            <a:prstGeom prst="rect">
              <a:avLst/>
            </a:prstGeom>
          </p:spPr>
        </p:pic>
        <p:pic>
          <p:nvPicPr>
            <p:cNvPr id="8" name="图片 7">
              <a:extLst>
                <a:ext uri="{FF2B5EF4-FFF2-40B4-BE49-F238E27FC236}">
                  <a16:creationId xmlns:a16="http://schemas.microsoft.com/office/drawing/2014/main" xmlns="" id="{B2CF44BB-28C5-4F17-A01A-F3A867378D12}"/>
                </a:ext>
              </a:extLst>
            </p:cNvPr>
            <p:cNvPicPr>
              <a:picLocks noChangeAspect="1"/>
            </p:cNvPicPr>
            <p:nvPr/>
          </p:nvPicPr>
          <p:blipFill>
            <a:blip r:embed="rId3"/>
            <a:stretch>
              <a:fillRect/>
            </a:stretch>
          </p:blipFill>
          <p:spPr>
            <a:xfrm rot="5400000" flipH="1">
              <a:off x="5400366" y="453413"/>
              <a:ext cx="1856838" cy="950010"/>
            </a:xfrm>
            <a:prstGeom prst="rect">
              <a:avLst/>
            </a:prstGeom>
          </p:spPr>
        </p:pic>
        <p:pic>
          <p:nvPicPr>
            <p:cNvPr id="9" name="图片 8">
              <a:extLst>
                <a:ext uri="{FF2B5EF4-FFF2-40B4-BE49-F238E27FC236}">
                  <a16:creationId xmlns:a16="http://schemas.microsoft.com/office/drawing/2014/main" xmlns="" id="{C729FFCC-523D-477C-BF1A-8B23C0F6A533}"/>
                </a:ext>
              </a:extLst>
            </p:cNvPr>
            <p:cNvPicPr>
              <a:picLocks noChangeAspect="1"/>
            </p:cNvPicPr>
            <p:nvPr/>
          </p:nvPicPr>
          <p:blipFill>
            <a:blip r:embed="rId3"/>
            <a:stretch>
              <a:fillRect/>
            </a:stretch>
          </p:blipFill>
          <p:spPr>
            <a:xfrm rot="5400000" flipH="1">
              <a:off x="6375996" y="453413"/>
              <a:ext cx="1856838" cy="950010"/>
            </a:xfrm>
            <a:prstGeom prst="rect">
              <a:avLst/>
            </a:prstGeom>
          </p:spPr>
        </p:pic>
        <p:pic>
          <p:nvPicPr>
            <p:cNvPr id="10" name="图片 9">
              <a:extLst>
                <a:ext uri="{FF2B5EF4-FFF2-40B4-BE49-F238E27FC236}">
                  <a16:creationId xmlns:a16="http://schemas.microsoft.com/office/drawing/2014/main" xmlns="" id="{34D87427-77DD-495B-A74B-83EC41C2256C}"/>
                </a:ext>
              </a:extLst>
            </p:cNvPr>
            <p:cNvPicPr>
              <a:picLocks noChangeAspect="1"/>
            </p:cNvPicPr>
            <p:nvPr/>
          </p:nvPicPr>
          <p:blipFill>
            <a:blip r:embed="rId3"/>
            <a:stretch>
              <a:fillRect/>
            </a:stretch>
          </p:blipFill>
          <p:spPr>
            <a:xfrm rot="5400000" flipH="1">
              <a:off x="7351626" y="453413"/>
              <a:ext cx="1856838" cy="950010"/>
            </a:xfrm>
            <a:prstGeom prst="rect">
              <a:avLst/>
            </a:prstGeom>
          </p:spPr>
        </p:pic>
        <p:pic>
          <p:nvPicPr>
            <p:cNvPr id="11" name="图片 10">
              <a:extLst>
                <a:ext uri="{FF2B5EF4-FFF2-40B4-BE49-F238E27FC236}">
                  <a16:creationId xmlns:a16="http://schemas.microsoft.com/office/drawing/2014/main" xmlns="" id="{411CFE6A-A78B-44ED-A04E-F09EC2179358}"/>
                </a:ext>
              </a:extLst>
            </p:cNvPr>
            <p:cNvPicPr>
              <a:picLocks noChangeAspect="1"/>
            </p:cNvPicPr>
            <p:nvPr/>
          </p:nvPicPr>
          <p:blipFill>
            <a:blip r:embed="rId3"/>
            <a:stretch>
              <a:fillRect/>
            </a:stretch>
          </p:blipFill>
          <p:spPr>
            <a:xfrm rot="5400000" flipH="1">
              <a:off x="8327256" y="453413"/>
              <a:ext cx="1856838" cy="950010"/>
            </a:xfrm>
            <a:prstGeom prst="rect">
              <a:avLst/>
            </a:prstGeom>
          </p:spPr>
        </p:pic>
        <p:pic>
          <p:nvPicPr>
            <p:cNvPr id="12" name="图片 11">
              <a:extLst>
                <a:ext uri="{FF2B5EF4-FFF2-40B4-BE49-F238E27FC236}">
                  <a16:creationId xmlns:a16="http://schemas.microsoft.com/office/drawing/2014/main" xmlns="" id="{08BDFB41-8E41-4BD8-9394-A71FF01D473A}"/>
                </a:ext>
              </a:extLst>
            </p:cNvPr>
            <p:cNvPicPr>
              <a:picLocks noChangeAspect="1"/>
            </p:cNvPicPr>
            <p:nvPr/>
          </p:nvPicPr>
          <p:blipFill>
            <a:blip r:embed="rId3"/>
            <a:stretch>
              <a:fillRect/>
            </a:stretch>
          </p:blipFill>
          <p:spPr>
            <a:xfrm rot="5400000" flipH="1">
              <a:off x="9302888" y="453413"/>
              <a:ext cx="1856838" cy="950010"/>
            </a:xfrm>
            <a:prstGeom prst="rect">
              <a:avLst/>
            </a:prstGeom>
          </p:spPr>
        </p:pic>
      </p:grpSp>
      <p:sp>
        <p:nvSpPr>
          <p:cNvPr id="14" name="文本框 13">
            <a:extLst>
              <a:ext uri="{FF2B5EF4-FFF2-40B4-BE49-F238E27FC236}">
                <a16:creationId xmlns:a16="http://schemas.microsoft.com/office/drawing/2014/main" xmlns="" id="{79E29603-40CA-4B98-A6CC-6A8F24B05CE2}"/>
              </a:ext>
            </a:extLst>
          </p:cNvPr>
          <p:cNvSpPr txBox="1"/>
          <p:nvPr/>
        </p:nvSpPr>
        <p:spPr>
          <a:xfrm>
            <a:off x="1476463" y="2143138"/>
            <a:ext cx="9366668" cy="400110"/>
          </a:xfrm>
          <a:prstGeom prst="rect">
            <a:avLst/>
          </a:prstGeom>
          <a:noFill/>
        </p:spPr>
        <p:txBody>
          <a:bodyPr wrap="none" rtlCol="0">
            <a:spAutoFit/>
          </a:bodyPr>
          <a:lstStyle/>
          <a:p>
            <a:pPr algn="ctr"/>
            <a:r>
              <a:rPr lang="en-US" altLang="zh-CN" sz="2000" spc="1800" dirty="0">
                <a:solidFill>
                  <a:srgbClr val="3C54CF"/>
                </a:solidFill>
                <a:latin typeface="Bahnschrift Light" panose="020B0502040204020203" pitchFamily="34" charset="0"/>
              </a:rPr>
              <a:t>BLOCK CHAIN TEMPLATE 201X</a:t>
            </a:r>
            <a:endParaRPr lang="zh-CN" altLang="en-US" sz="2000" spc="1800" dirty="0">
              <a:solidFill>
                <a:srgbClr val="3C54CF"/>
              </a:solidFill>
              <a:latin typeface="Bahnschrift Light" panose="020B0502040204020203" pitchFamily="34" charset="0"/>
            </a:endParaRPr>
          </a:p>
        </p:txBody>
      </p:sp>
      <p:grpSp>
        <p:nvGrpSpPr>
          <p:cNvPr id="18" name="组合 17">
            <a:extLst>
              <a:ext uri="{FF2B5EF4-FFF2-40B4-BE49-F238E27FC236}">
                <a16:creationId xmlns:a16="http://schemas.microsoft.com/office/drawing/2014/main" xmlns="" id="{203B25D6-81B6-448F-8337-F979390DE515}"/>
              </a:ext>
            </a:extLst>
          </p:cNvPr>
          <p:cNvGrpSpPr/>
          <p:nvPr/>
        </p:nvGrpSpPr>
        <p:grpSpPr>
          <a:xfrm>
            <a:off x="2956549" y="2842809"/>
            <a:ext cx="6278899" cy="1200329"/>
            <a:chOff x="2956549" y="2583733"/>
            <a:chExt cx="6278899" cy="1200329"/>
          </a:xfrm>
          <a:solidFill>
            <a:schemeClr val="bg1"/>
          </a:solidFill>
        </p:grpSpPr>
        <p:sp>
          <p:nvSpPr>
            <p:cNvPr id="15" name="文本框 14">
              <a:extLst>
                <a:ext uri="{FF2B5EF4-FFF2-40B4-BE49-F238E27FC236}">
                  <a16:creationId xmlns:a16="http://schemas.microsoft.com/office/drawing/2014/main" xmlns="" id="{14FE73EF-3FD1-4F6A-B89F-88458DD4C90E}"/>
                </a:ext>
              </a:extLst>
            </p:cNvPr>
            <p:cNvSpPr txBox="1"/>
            <p:nvPr/>
          </p:nvSpPr>
          <p:spPr>
            <a:xfrm>
              <a:off x="2956549" y="2583733"/>
              <a:ext cx="6278899" cy="1200329"/>
            </a:xfrm>
            <a:prstGeom prst="rect">
              <a:avLst/>
            </a:prstGeom>
            <a:grpFill/>
          </p:spPr>
          <p:txBody>
            <a:bodyPr wrap="none" rtlCol="0">
              <a:spAutoFit/>
            </a:bodyPr>
            <a:lstStyle/>
            <a:p>
              <a:pPr algn="ctr"/>
              <a:r>
                <a:rPr lang="zh-CN" altLang="en-US" sz="7200" spc="600" dirty="0">
                  <a:solidFill>
                    <a:schemeClr val="tx1">
                      <a:lumMod val="85000"/>
                      <a:lumOff val="15000"/>
                    </a:schemeClr>
                  </a:solidFill>
                  <a:latin typeface="思源黑体 Bold" panose="020B0800000000000000" pitchFamily="34" charset="-122"/>
                  <a:ea typeface="思源黑体 Bold" panose="020B0800000000000000" pitchFamily="34" charset="-122"/>
                </a:rPr>
                <a:t>区块链    发展</a:t>
              </a:r>
            </a:p>
          </p:txBody>
        </p:sp>
        <p:sp>
          <p:nvSpPr>
            <p:cNvPr id="17" name="椭圆 16">
              <a:extLst>
                <a:ext uri="{FF2B5EF4-FFF2-40B4-BE49-F238E27FC236}">
                  <a16:creationId xmlns:a16="http://schemas.microsoft.com/office/drawing/2014/main" xmlns="" id="{56ADD20C-B0C0-4471-AD79-9CAA4546C7C9}"/>
                </a:ext>
              </a:extLst>
            </p:cNvPr>
            <p:cNvSpPr/>
            <p:nvPr/>
          </p:nvSpPr>
          <p:spPr>
            <a:xfrm>
              <a:off x="6155600" y="2768493"/>
              <a:ext cx="788276" cy="788276"/>
            </a:xfrm>
            <a:prstGeom prst="ellipse">
              <a:avLst/>
            </a:prstGeom>
            <a:grpFill/>
            <a:ln w="3810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solidFill>
                    <a:srgbClr val="3C54CF"/>
                  </a:solidFill>
                  <a:latin typeface="思源黑体 Bold" panose="020B0800000000000000" pitchFamily="34" charset="-122"/>
                  <a:ea typeface="思源黑体 Bold" panose="020B0800000000000000" pitchFamily="34" charset="-122"/>
                </a:rPr>
                <a:t>2</a:t>
              </a:r>
              <a:endParaRPr lang="zh-CN" altLang="en-US" sz="3600" b="1" dirty="0">
                <a:solidFill>
                  <a:srgbClr val="3C54CF"/>
                </a:solidFill>
                <a:latin typeface="思源黑体 Bold" panose="020B0800000000000000" pitchFamily="34" charset="-122"/>
                <a:ea typeface="思源黑体 Bold" panose="020B0800000000000000" pitchFamily="34" charset="-122"/>
              </a:endParaRPr>
            </a:p>
          </p:txBody>
        </p:sp>
      </p:grpSp>
      <p:sp>
        <p:nvSpPr>
          <p:cNvPr id="21" name="矩形 20">
            <a:extLst>
              <a:ext uri="{FF2B5EF4-FFF2-40B4-BE49-F238E27FC236}">
                <a16:creationId xmlns:a16="http://schemas.microsoft.com/office/drawing/2014/main" xmlns="" id="{D2471BC3-E7D7-4405-8428-101215ED2058}"/>
              </a:ext>
            </a:extLst>
          </p:cNvPr>
          <p:cNvSpPr/>
          <p:nvPr/>
        </p:nvSpPr>
        <p:spPr>
          <a:xfrm>
            <a:off x="2978398" y="4322300"/>
            <a:ext cx="6354405" cy="1585499"/>
          </a:xfrm>
          <a:prstGeom prst="rect">
            <a:avLst/>
          </a:prstGeom>
          <a:solidFill>
            <a:schemeClr val="bg1"/>
          </a:solidFill>
        </p:spPr>
        <p:txBody>
          <a:bodyPr wrap="square">
            <a:spAutoFit/>
          </a:bodyPr>
          <a:lstStyle/>
          <a:p>
            <a:pPr algn="just">
              <a:lnSpc>
                <a:spcPts val="3000"/>
              </a:lnSpc>
            </a:pPr>
            <a:r>
              <a:rPr lang="en-US" altLang="zh-CN" sz="1600" dirty="0">
                <a:latin typeface="微软雅黑 Light" panose="020B0502040204020203" pitchFamily="34" charset="-122"/>
                <a:ea typeface="微软雅黑 Light" panose="020B0502040204020203" pitchFamily="34" charset="-122"/>
              </a:rPr>
              <a:t>A blockchain, originally block chain, is a continuously growing list of records, called blocks, which are linked and secured using cryptography. Each block typically contains a cryptographic hash of the previous block, a timestamp and transaction data.</a:t>
            </a:r>
            <a:endParaRPr lang="zh-CN" altLang="en-US" sz="1600" dirty="0">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3143369229"/>
      </p:ext>
    </p:extLst>
  </p:cSld>
  <p:clrMapOvr>
    <a:masterClrMapping/>
  </p:clrMapOvr>
  <p:transition spd="slow" advClick="0" advTm="3000">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outVertical)">
                                      <p:cBhvr>
                                        <p:cTn id="7" dur="1000"/>
                                        <p:tgtEl>
                                          <p:spTgt spid="14"/>
                                        </p:tgtEl>
                                      </p:cBhvr>
                                    </p:animEffect>
                                  </p:childTnLst>
                                </p:cTn>
                              </p:par>
                              <p:par>
                                <p:cTn id="8" presetID="42" presetClass="entr" presetSubtype="0" fill="hold" nodeType="withEffect">
                                  <p:stCondLst>
                                    <p:cond delay="75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1000"/>
                                        <p:tgtEl>
                                          <p:spTgt spid="18"/>
                                        </p:tgtEl>
                                      </p:cBhvr>
                                    </p:animEffect>
                                    <p:anim calcmode="lin" valueType="num">
                                      <p:cBhvr>
                                        <p:cTn id="11" dur="1000" fill="hold"/>
                                        <p:tgtEl>
                                          <p:spTgt spid="18"/>
                                        </p:tgtEl>
                                        <p:attrNameLst>
                                          <p:attrName>ppt_x</p:attrName>
                                        </p:attrNameLst>
                                      </p:cBhvr>
                                      <p:tavLst>
                                        <p:tav tm="0">
                                          <p:val>
                                            <p:strVal val="#ppt_x"/>
                                          </p:val>
                                        </p:tav>
                                        <p:tav tm="100000">
                                          <p:val>
                                            <p:strVal val="#ppt_x"/>
                                          </p:val>
                                        </p:tav>
                                      </p:tavLst>
                                    </p:anim>
                                    <p:anim calcmode="lin" valueType="num">
                                      <p:cBhvr>
                                        <p:cTn id="12" dur="1000" fill="hold"/>
                                        <p:tgtEl>
                                          <p:spTgt spid="18"/>
                                        </p:tgtEl>
                                        <p:attrNameLst>
                                          <p:attrName>ppt_y</p:attrName>
                                        </p:attrNameLst>
                                      </p:cBhvr>
                                      <p:tavLst>
                                        <p:tav tm="0">
                                          <p:val>
                                            <p:strVal val="#ppt_y+.1"/>
                                          </p:val>
                                        </p:tav>
                                        <p:tav tm="100000">
                                          <p:val>
                                            <p:strVal val="#ppt_y"/>
                                          </p:val>
                                        </p:tav>
                                      </p:tavLst>
                                    </p:anim>
                                  </p:childTnLst>
                                </p:cTn>
                              </p:par>
                              <p:par>
                                <p:cTn id="13" presetID="22" presetClass="entr" presetSubtype="1" fill="hold" grpId="0" nodeType="withEffect">
                                  <p:stCondLst>
                                    <p:cond delay="1500"/>
                                  </p:stCondLst>
                                  <p:childTnLst>
                                    <p:set>
                                      <p:cBhvr>
                                        <p:cTn id="14" dur="1" fill="hold">
                                          <p:stCondLst>
                                            <p:cond delay="0"/>
                                          </p:stCondLst>
                                        </p:cTn>
                                        <p:tgtEl>
                                          <p:spTgt spid="19"/>
                                        </p:tgtEl>
                                        <p:attrNameLst>
                                          <p:attrName>style.visibility</p:attrName>
                                        </p:attrNameLst>
                                      </p:cBhvr>
                                      <p:to>
                                        <p:strVal val="visible"/>
                                      </p:to>
                                    </p:set>
                                    <p:animEffect transition="in" filter="wipe(up)">
                                      <p:cBhvr>
                                        <p:cTn id="15" dur="1000"/>
                                        <p:tgtEl>
                                          <p:spTgt spid="19"/>
                                        </p:tgtEl>
                                      </p:cBhvr>
                                    </p:animEffect>
                                  </p:childTnLst>
                                </p:cTn>
                              </p:par>
                              <p:par>
                                <p:cTn id="16" presetID="47" presetClass="entr" presetSubtype="0" fill="hold" grpId="0" nodeType="withEffect">
                                  <p:stCondLst>
                                    <p:cond delay="150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1000"/>
                                        <p:tgtEl>
                                          <p:spTgt spid="21"/>
                                        </p:tgtEl>
                                      </p:cBhvr>
                                    </p:animEffect>
                                    <p:anim calcmode="lin" valueType="num">
                                      <p:cBhvr>
                                        <p:cTn id="19" dur="1000" fill="hold"/>
                                        <p:tgtEl>
                                          <p:spTgt spid="21"/>
                                        </p:tgtEl>
                                        <p:attrNameLst>
                                          <p:attrName>ppt_x</p:attrName>
                                        </p:attrNameLst>
                                      </p:cBhvr>
                                      <p:tavLst>
                                        <p:tav tm="0">
                                          <p:val>
                                            <p:strVal val="#ppt_x"/>
                                          </p:val>
                                        </p:tav>
                                        <p:tav tm="100000">
                                          <p:val>
                                            <p:strVal val="#ppt_x"/>
                                          </p:val>
                                        </p:tav>
                                      </p:tavLst>
                                    </p:anim>
                                    <p:anim calcmode="lin" valueType="num">
                                      <p:cBhvr>
                                        <p:cTn id="2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4" grpId="0"/>
      <p:bldP spid="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08A73356-092A-448E-9501-69B00C0A5BD4}"/>
              </a:ext>
            </a:extLst>
          </p:cNvPr>
          <p:cNvSpPr/>
          <p:nvPr/>
        </p:nvSpPr>
        <p:spPr>
          <a:xfrm>
            <a:off x="579474" y="0"/>
            <a:ext cx="186070" cy="6858000"/>
          </a:xfrm>
          <a:prstGeom prst="rect">
            <a:avLst/>
          </a:prstGeom>
          <a:solidFill>
            <a:srgbClr val="3C54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a:extLst>
              <a:ext uri="{FF2B5EF4-FFF2-40B4-BE49-F238E27FC236}">
                <a16:creationId xmlns:a16="http://schemas.microsoft.com/office/drawing/2014/main" xmlns="" id="{2955E3EB-8EE3-41F2-9825-D60C3333E7BE}"/>
              </a:ext>
            </a:extLst>
          </p:cNvPr>
          <p:cNvSpPr/>
          <p:nvPr/>
        </p:nvSpPr>
        <p:spPr>
          <a:xfrm>
            <a:off x="399522" y="3429000"/>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1</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4" name="椭圆 3">
            <a:extLst>
              <a:ext uri="{FF2B5EF4-FFF2-40B4-BE49-F238E27FC236}">
                <a16:creationId xmlns:a16="http://schemas.microsoft.com/office/drawing/2014/main" xmlns="" id="{EA329E8F-1387-4707-8377-51C0E2E66523}"/>
              </a:ext>
            </a:extLst>
          </p:cNvPr>
          <p:cNvSpPr/>
          <p:nvPr/>
        </p:nvSpPr>
        <p:spPr>
          <a:xfrm>
            <a:off x="399522" y="4134293"/>
            <a:ext cx="545973" cy="545973"/>
          </a:xfrm>
          <a:prstGeom prst="ellipse">
            <a:avLst/>
          </a:prstGeom>
          <a:solidFill>
            <a:srgbClr val="00CAE9"/>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3C54CF"/>
                </a:solidFill>
                <a:latin typeface="思源黑体 Bold" panose="020B0800000000000000" pitchFamily="34" charset="-122"/>
                <a:ea typeface="思源黑体 Bold" panose="020B0800000000000000" pitchFamily="34" charset="-122"/>
              </a:rPr>
              <a:t>2</a:t>
            </a:r>
            <a:endParaRPr lang="zh-CN" altLang="en-US" sz="2400" b="1" dirty="0">
              <a:solidFill>
                <a:srgbClr val="3C54CF"/>
              </a:solidFill>
              <a:latin typeface="思源黑体 Bold" panose="020B0800000000000000" pitchFamily="34" charset="-122"/>
              <a:ea typeface="思源黑体 Bold" panose="020B0800000000000000" pitchFamily="34" charset="-122"/>
            </a:endParaRPr>
          </a:p>
        </p:txBody>
      </p:sp>
      <p:sp>
        <p:nvSpPr>
          <p:cNvPr id="5" name="椭圆 4">
            <a:extLst>
              <a:ext uri="{FF2B5EF4-FFF2-40B4-BE49-F238E27FC236}">
                <a16:creationId xmlns:a16="http://schemas.microsoft.com/office/drawing/2014/main" xmlns="" id="{DEC6F50B-D45E-4512-B0C8-FE5D4A747CA7}"/>
              </a:ext>
            </a:extLst>
          </p:cNvPr>
          <p:cNvSpPr/>
          <p:nvPr/>
        </p:nvSpPr>
        <p:spPr>
          <a:xfrm>
            <a:off x="399522" y="4839586"/>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3</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6" name="椭圆 5">
            <a:extLst>
              <a:ext uri="{FF2B5EF4-FFF2-40B4-BE49-F238E27FC236}">
                <a16:creationId xmlns:a16="http://schemas.microsoft.com/office/drawing/2014/main" xmlns="" id="{6DD56241-5EAA-4964-833A-2524E6EE6727}"/>
              </a:ext>
            </a:extLst>
          </p:cNvPr>
          <p:cNvSpPr/>
          <p:nvPr/>
        </p:nvSpPr>
        <p:spPr>
          <a:xfrm>
            <a:off x="399522" y="5544879"/>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4</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pic>
        <p:nvPicPr>
          <p:cNvPr id="9" name="图片 8">
            <a:extLst>
              <a:ext uri="{FF2B5EF4-FFF2-40B4-BE49-F238E27FC236}">
                <a16:creationId xmlns:a16="http://schemas.microsoft.com/office/drawing/2014/main" xmlns="" id="{EDA43F0B-EABA-4E21-9B3C-F6492131EB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6143" y="2195582"/>
            <a:ext cx="5896383" cy="4423393"/>
          </a:xfrm>
          <a:prstGeom prst="rect">
            <a:avLst/>
          </a:prstGeom>
        </p:spPr>
      </p:pic>
      <p:sp>
        <p:nvSpPr>
          <p:cNvPr id="21" name="文本框 20">
            <a:extLst>
              <a:ext uri="{FF2B5EF4-FFF2-40B4-BE49-F238E27FC236}">
                <a16:creationId xmlns:a16="http://schemas.microsoft.com/office/drawing/2014/main" xmlns="" id="{BC8DB298-BE48-4B9A-92AB-F1E812E0422E}"/>
              </a:ext>
            </a:extLst>
          </p:cNvPr>
          <p:cNvSpPr txBox="1"/>
          <p:nvPr/>
        </p:nvSpPr>
        <p:spPr>
          <a:xfrm>
            <a:off x="6695516" y="979865"/>
            <a:ext cx="4149341" cy="830997"/>
          </a:xfrm>
          <a:prstGeom prst="rect">
            <a:avLst/>
          </a:prstGeom>
          <a:noFill/>
        </p:spPr>
        <p:txBody>
          <a:bodyPr wrap="none" rtlCol="0">
            <a:spAutoFit/>
          </a:bodyPr>
          <a:lstStyle/>
          <a:p>
            <a:pPr algn="ctr"/>
            <a:r>
              <a:rPr lang="en-US" altLang="zh-CN" sz="4800" dirty="0">
                <a:solidFill>
                  <a:schemeClr val="tx1">
                    <a:lumMod val="85000"/>
                    <a:lumOff val="15000"/>
                  </a:schemeClr>
                </a:solidFill>
                <a:latin typeface="思源黑体 Bold" panose="020B0800000000000000" pitchFamily="34" charset="-122"/>
                <a:ea typeface="思源黑体 Bold" panose="020B0800000000000000" pitchFamily="34" charset="-122"/>
              </a:rPr>
              <a:t>BLOCK</a:t>
            </a:r>
            <a:r>
              <a:rPr lang="en-US" altLang="zh-CN" sz="4800" dirty="0">
                <a:solidFill>
                  <a:srgbClr val="3C54CF"/>
                </a:solidFill>
                <a:latin typeface="思源黑体 Bold" panose="020B0800000000000000" pitchFamily="34" charset="-122"/>
                <a:ea typeface="思源黑体 Bold" panose="020B0800000000000000" pitchFamily="34" charset="-122"/>
              </a:rPr>
              <a:t>CHAIN</a:t>
            </a:r>
            <a:endParaRPr lang="zh-CN" altLang="en-US" sz="4800" dirty="0">
              <a:solidFill>
                <a:srgbClr val="3C54CF"/>
              </a:solidFill>
              <a:latin typeface="思源黑体 Bold" panose="020B0800000000000000" pitchFamily="34" charset="-122"/>
              <a:ea typeface="思源黑体 Bold" panose="020B0800000000000000" pitchFamily="34" charset="-122"/>
            </a:endParaRPr>
          </a:p>
        </p:txBody>
      </p:sp>
      <p:grpSp>
        <p:nvGrpSpPr>
          <p:cNvPr id="22" name="组合 21">
            <a:extLst>
              <a:ext uri="{FF2B5EF4-FFF2-40B4-BE49-F238E27FC236}">
                <a16:creationId xmlns:a16="http://schemas.microsoft.com/office/drawing/2014/main" xmlns="" id="{39754826-A6F5-48EA-82A9-369367F1BA43}"/>
              </a:ext>
            </a:extLst>
          </p:cNvPr>
          <p:cNvGrpSpPr/>
          <p:nvPr/>
        </p:nvGrpSpPr>
        <p:grpSpPr>
          <a:xfrm>
            <a:off x="7079395" y="1857028"/>
            <a:ext cx="3275256" cy="338554"/>
            <a:chOff x="5731638" y="1923199"/>
            <a:chExt cx="3275256" cy="338554"/>
          </a:xfrm>
        </p:grpSpPr>
        <p:sp>
          <p:nvSpPr>
            <p:cNvPr id="23" name="矩形: 圆角 22">
              <a:extLst>
                <a:ext uri="{FF2B5EF4-FFF2-40B4-BE49-F238E27FC236}">
                  <a16:creationId xmlns:a16="http://schemas.microsoft.com/office/drawing/2014/main" xmlns="" id="{B47C1ECC-91B8-4248-9349-7A58DFD78D5F}"/>
                </a:ext>
              </a:extLst>
            </p:cNvPr>
            <p:cNvSpPr/>
            <p:nvPr/>
          </p:nvSpPr>
          <p:spPr>
            <a:xfrm>
              <a:off x="5731638" y="1923199"/>
              <a:ext cx="3275256" cy="338554"/>
            </a:xfrm>
            <a:prstGeom prst="roundRect">
              <a:avLst>
                <a:gd name="adj" fmla="val 41792"/>
              </a:avLst>
            </a:prstGeom>
            <a:solidFill>
              <a:srgbClr val="00CAE9"/>
            </a:solidFill>
            <a:ln w="28575">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a:extLst>
                <a:ext uri="{FF2B5EF4-FFF2-40B4-BE49-F238E27FC236}">
                  <a16:creationId xmlns:a16="http://schemas.microsoft.com/office/drawing/2014/main" xmlns="" id="{5E24B7E4-70BB-40F7-A2BA-5655E9AEC6AA}"/>
                </a:ext>
              </a:extLst>
            </p:cNvPr>
            <p:cNvSpPr txBox="1"/>
            <p:nvPr/>
          </p:nvSpPr>
          <p:spPr>
            <a:xfrm>
              <a:off x="5875372" y="1933832"/>
              <a:ext cx="3094117" cy="307777"/>
            </a:xfrm>
            <a:prstGeom prst="rect">
              <a:avLst/>
            </a:prstGeom>
            <a:noFill/>
          </p:spPr>
          <p:txBody>
            <a:bodyPr wrap="none" rtlCol="0">
              <a:spAutoFit/>
            </a:bodyPr>
            <a:lstStyle/>
            <a:p>
              <a:pPr algn="ctr"/>
              <a:r>
                <a:rPr lang="en-US" altLang="zh-CN" sz="1400" spc="1000" dirty="0">
                  <a:solidFill>
                    <a:schemeClr val="bg1"/>
                  </a:solidFill>
                  <a:latin typeface="Bahnschrift Light" panose="020B0502040204020203" pitchFamily="34" charset="0"/>
                </a:rPr>
                <a:t>201X TEMPLATE</a:t>
              </a:r>
              <a:endParaRPr lang="zh-CN" altLang="en-US" sz="1400" spc="1000" dirty="0">
                <a:solidFill>
                  <a:schemeClr val="bg1"/>
                </a:solidFill>
                <a:latin typeface="Bahnschrift Light" panose="020B0502040204020203" pitchFamily="34" charset="0"/>
              </a:endParaRPr>
            </a:p>
          </p:txBody>
        </p:sp>
      </p:grpSp>
      <p:grpSp>
        <p:nvGrpSpPr>
          <p:cNvPr id="42" name="组合 41">
            <a:extLst>
              <a:ext uri="{FF2B5EF4-FFF2-40B4-BE49-F238E27FC236}">
                <a16:creationId xmlns:a16="http://schemas.microsoft.com/office/drawing/2014/main" xmlns="" id="{2A9A8C68-CD91-45AF-BCC0-5CE632DA5184}"/>
              </a:ext>
            </a:extLst>
          </p:cNvPr>
          <p:cNvGrpSpPr/>
          <p:nvPr/>
        </p:nvGrpSpPr>
        <p:grpSpPr>
          <a:xfrm>
            <a:off x="2119307" y="601987"/>
            <a:ext cx="2961957" cy="1733593"/>
            <a:chOff x="1759865" y="725926"/>
            <a:chExt cx="2961957" cy="1733593"/>
          </a:xfrm>
        </p:grpSpPr>
        <p:sp>
          <p:nvSpPr>
            <p:cNvPr id="26" name="矩形 25">
              <a:extLst>
                <a:ext uri="{FF2B5EF4-FFF2-40B4-BE49-F238E27FC236}">
                  <a16:creationId xmlns:a16="http://schemas.microsoft.com/office/drawing/2014/main" xmlns="" id="{97C04996-469B-416C-8200-D7F0B9C2C9D4}"/>
                </a:ext>
              </a:extLst>
            </p:cNvPr>
            <p:cNvSpPr/>
            <p:nvPr/>
          </p:nvSpPr>
          <p:spPr>
            <a:xfrm>
              <a:off x="1759865" y="1107235"/>
              <a:ext cx="2961957" cy="1068204"/>
            </a:xfrm>
            <a:prstGeom prst="rect">
              <a:avLst/>
            </a:prstGeom>
            <a:noFill/>
            <a:ln w="190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a:extLst>
                <a:ext uri="{FF2B5EF4-FFF2-40B4-BE49-F238E27FC236}">
                  <a16:creationId xmlns:a16="http://schemas.microsoft.com/office/drawing/2014/main" xmlns="" id="{2EE1DD2B-5F97-49F0-9B17-E7B55568890F}"/>
                </a:ext>
              </a:extLst>
            </p:cNvPr>
            <p:cNvPicPr>
              <a:picLocks noChangeAspect="1"/>
            </p:cNvPicPr>
            <p:nvPr/>
          </p:nvPicPr>
          <p:blipFill>
            <a:blip r:embed="rId4"/>
            <a:stretch>
              <a:fillRect/>
            </a:stretch>
          </p:blipFill>
          <p:spPr>
            <a:xfrm>
              <a:off x="2750535" y="725926"/>
              <a:ext cx="860943" cy="698839"/>
            </a:xfrm>
            <a:prstGeom prst="rect">
              <a:avLst/>
            </a:prstGeom>
          </p:spPr>
        </p:pic>
        <p:sp useBgFill="1">
          <p:nvSpPr>
            <p:cNvPr id="28" name="文本框 27">
              <a:extLst>
                <a:ext uri="{FF2B5EF4-FFF2-40B4-BE49-F238E27FC236}">
                  <a16:creationId xmlns:a16="http://schemas.microsoft.com/office/drawing/2014/main" xmlns="" id="{2A74BCA8-AE48-4CA1-B16F-D8E7F1338992}"/>
                </a:ext>
              </a:extLst>
            </p:cNvPr>
            <p:cNvSpPr txBox="1"/>
            <p:nvPr/>
          </p:nvSpPr>
          <p:spPr>
            <a:xfrm>
              <a:off x="2082885" y="1467196"/>
              <a:ext cx="2364750" cy="992323"/>
            </a:xfrm>
            <a:prstGeom prst="rect">
              <a:avLst/>
            </a:prstGeom>
          </p:spPr>
          <p:txBody>
            <a:bodyPr wrap="none" rtlCol="0">
              <a:spAutoFit/>
            </a:bodyPr>
            <a:lstStyle/>
            <a:p>
              <a:pPr algn="ctr">
                <a:lnSpc>
                  <a:spcPts val="2400"/>
                </a:lnSpc>
              </a:pPr>
              <a:r>
                <a:rPr lang="zh-CN" altLang="en-US" sz="17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a:t>
              </a:r>
              <a:endParaRPr lang="en-US" altLang="zh-CN" sz="1700" dirty="0">
                <a:solidFill>
                  <a:schemeClr val="tx1">
                    <a:lumMod val="85000"/>
                    <a:lumOff val="15000"/>
                  </a:schemeClr>
                </a:solidFill>
                <a:latin typeface="微软雅黑 Light" panose="020B0502040204020203" pitchFamily="34" charset="-122"/>
                <a:ea typeface="微软雅黑 Light" panose="020B0502040204020203" pitchFamily="34" charset="-122"/>
              </a:endParaRPr>
            </a:p>
            <a:p>
              <a:pPr algn="ctr">
                <a:lnSpc>
                  <a:spcPts val="2400"/>
                </a:lnSpc>
              </a:pPr>
              <a:r>
                <a:rPr lang="zh-CN" altLang="en-US" sz="17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a:t>
              </a:r>
            </a:p>
            <a:p>
              <a:pPr algn="ctr">
                <a:lnSpc>
                  <a:spcPts val="2400"/>
                </a:lnSpc>
              </a:pPr>
              <a:r>
                <a:rPr lang="zh-CN" altLang="en-US" sz="17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a:t>
              </a:r>
            </a:p>
          </p:txBody>
        </p:sp>
      </p:grpSp>
      <p:grpSp>
        <p:nvGrpSpPr>
          <p:cNvPr id="43" name="组合 42">
            <a:extLst>
              <a:ext uri="{FF2B5EF4-FFF2-40B4-BE49-F238E27FC236}">
                <a16:creationId xmlns:a16="http://schemas.microsoft.com/office/drawing/2014/main" xmlns="" id="{793266A4-541E-47E4-8720-D4D9A5EC04E6}"/>
              </a:ext>
            </a:extLst>
          </p:cNvPr>
          <p:cNvGrpSpPr/>
          <p:nvPr/>
        </p:nvGrpSpPr>
        <p:grpSpPr>
          <a:xfrm>
            <a:off x="2119307" y="2498405"/>
            <a:ext cx="2961957" cy="1733593"/>
            <a:chOff x="1759865" y="725926"/>
            <a:chExt cx="2961957" cy="1733593"/>
          </a:xfrm>
        </p:grpSpPr>
        <p:sp>
          <p:nvSpPr>
            <p:cNvPr id="44" name="矩形 43">
              <a:extLst>
                <a:ext uri="{FF2B5EF4-FFF2-40B4-BE49-F238E27FC236}">
                  <a16:creationId xmlns:a16="http://schemas.microsoft.com/office/drawing/2014/main" xmlns="" id="{E3CCEEF3-A148-47C4-BD3D-9733701BC8C5}"/>
                </a:ext>
              </a:extLst>
            </p:cNvPr>
            <p:cNvSpPr/>
            <p:nvPr/>
          </p:nvSpPr>
          <p:spPr>
            <a:xfrm>
              <a:off x="1759865" y="1107235"/>
              <a:ext cx="2961957" cy="1068204"/>
            </a:xfrm>
            <a:prstGeom prst="rect">
              <a:avLst/>
            </a:prstGeom>
            <a:noFill/>
            <a:ln w="190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5" name="图片 44">
              <a:extLst>
                <a:ext uri="{FF2B5EF4-FFF2-40B4-BE49-F238E27FC236}">
                  <a16:creationId xmlns:a16="http://schemas.microsoft.com/office/drawing/2014/main" xmlns="" id="{1C08207E-D711-46BA-80B0-92A521302081}"/>
                </a:ext>
              </a:extLst>
            </p:cNvPr>
            <p:cNvPicPr>
              <a:picLocks noChangeAspect="1"/>
            </p:cNvPicPr>
            <p:nvPr/>
          </p:nvPicPr>
          <p:blipFill>
            <a:blip r:embed="rId4"/>
            <a:stretch>
              <a:fillRect/>
            </a:stretch>
          </p:blipFill>
          <p:spPr>
            <a:xfrm>
              <a:off x="2750535" y="725926"/>
              <a:ext cx="860943" cy="698839"/>
            </a:xfrm>
            <a:prstGeom prst="rect">
              <a:avLst/>
            </a:prstGeom>
          </p:spPr>
        </p:pic>
        <p:sp useBgFill="1">
          <p:nvSpPr>
            <p:cNvPr id="46" name="文本框 45">
              <a:extLst>
                <a:ext uri="{FF2B5EF4-FFF2-40B4-BE49-F238E27FC236}">
                  <a16:creationId xmlns:a16="http://schemas.microsoft.com/office/drawing/2014/main" xmlns="" id="{D90D669E-11FD-4E03-9665-E8E72869B2C9}"/>
                </a:ext>
              </a:extLst>
            </p:cNvPr>
            <p:cNvSpPr txBox="1"/>
            <p:nvPr/>
          </p:nvSpPr>
          <p:spPr>
            <a:xfrm>
              <a:off x="2082885" y="1467196"/>
              <a:ext cx="2364750" cy="992323"/>
            </a:xfrm>
            <a:prstGeom prst="rect">
              <a:avLst/>
            </a:prstGeom>
          </p:spPr>
          <p:txBody>
            <a:bodyPr wrap="none" rtlCol="0">
              <a:spAutoFit/>
            </a:bodyPr>
            <a:lstStyle/>
            <a:p>
              <a:pPr algn="ctr">
                <a:lnSpc>
                  <a:spcPts val="2400"/>
                </a:lnSpc>
              </a:pPr>
              <a:r>
                <a:rPr lang="zh-CN" altLang="en-US" sz="17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a:t>
              </a:r>
              <a:endParaRPr lang="en-US" altLang="zh-CN" sz="1700" dirty="0">
                <a:solidFill>
                  <a:schemeClr val="tx1">
                    <a:lumMod val="85000"/>
                    <a:lumOff val="15000"/>
                  </a:schemeClr>
                </a:solidFill>
                <a:latin typeface="微软雅黑 Light" panose="020B0502040204020203" pitchFamily="34" charset="-122"/>
                <a:ea typeface="微软雅黑 Light" panose="020B0502040204020203" pitchFamily="34" charset="-122"/>
              </a:endParaRPr>
            </a:p>
            <a:p>
              <a:pPr algn="ctr">
                <a:lnSpc>
                  <a:spcPts val="2400"/>
                </a:lnSpc>
              </a:pPr>
              <a:r>
                <a:rPr lang="zh-CN" altLang="en-US" sz="17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a:t>
              </a:r>
            </a:p>
            <a:p>
              <a:pPr algn="ctr">
                <a:lnSpc>
                  <a:spcPts val="2400"/>
                </a:lnSpc>
              </a:pPr>
              <a:r>
                <a:rPr lang="zh-CN" altLang="en-US" sz="17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a:t>
              </a:r>
            </a:p>
          </p:txBody>
        </p:sp>
      </p:grpSp>
      <p:grpSp>
        <p:nvGrpSpPr>
          <p:cNvPr id="47" name="组合 46">
            <a:extLst>
              <a:ext uri="{FF2B5EF4-FFF2-40B4-BE49-F238E27FC236}">
                <a16:creationId xmlns:a16="http://schemas.microsoft.com/office/drawing/2014/main" xmlns="" id="{9C48C43A-F6B8-4BF0-B2CA-DC6FC585B01D}"/>
              </a:ext>
            </a:extLst>
          </p:cNvPr>
          <p:cNvGrpSpPr/>
          <p:nvPr/>
        </p:nvGrpSpPr>
        <p:grpSpPr>
          <a:xfrm>
            <a:off x="2119307" y="4394823"/>
            <a:ext cx="2961957" cy="1733593"/>
            <a:chOff x="1759865" y="725926"/>
            <a:chExt cx="2961957" cy="1733593"/>
          </a:xfrm>
        </p:grpSpPr>
        <p:sp>
          <p:nvSpPr>
            <p:cNvPr id="48" name="矩形 47">
              <a:extLst>
                <a:ext uri="{FF2B5EF4-FFF2-40B4-BE49-F238E27FC236}">
                  <a16:creationId xmlns:a16="http://schemas.microsoft.com/office/drawing/2014/main" xmlns="" id="{63A4F847-2E90-4ABD-83A9-F3C204EC5A74}"/>
                </a:ext>
              </a:extLst>
            </p:cNvPr>
            <p:cNvSpPr/>
            <p:nvPr/>
          </p:nvSpPr>
          <p:spPr>
            <a:xfrm>
              <a:off x="1759865" y="1107235"/>
              <a:ext cx="2961957" cy="1068204"/>
            </a:xfrm>
            <a:prstGeom prst="rect">
              <a:avLst/>
            </a:prstGeom>
            <a:noFill/>
            <a:ln w="190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9" name="图片 48">
              <a:extLst>
                <a:ext uri="{FF2B5EF4-FFF2-40B4-BE49-F238E27FC236}">
                  <a16:creationId xmlns:a16="http://schemas.microsoft.com/office/drawing/2014/main" xmlns="" id="{9C09C80F-D662-43EC-A200-CBD899283801}"/>
                </a:ext>
              </a:extLst>
            </p:cNvPr>
            <p:cNvPicPr>
              <a:picLocks noChangeAspect="1"/>
            </p:cNvPicPr>
            <p:nvPr/>
          </p:nvPicPr>
          <p:blipFill>
            <a:blip r:embed="rId4"/>
            <a:stretch>
              <a:fillRect/>
            </a:stretch>
          </p:blipFill>
          <p:spPr>
            <a:xfrm>
              <a:off x="2750535" y="725926"/>
              <a:ext cx="860943" cy="698839"/>
            </a:xfrm>
            <a:prstGeom prst="rect">
              <a:avLst/>
            </a:prstGeom>
          </p:spPr>
        </p:pic>
        <p:sp useBgFill="1">
          <p:nvSpPr>
            <p:cNvPr id="50" name="文本框 49">
              <a:extLst>
                <a:ext uri="{FF2B5EF4-FFF2-40B4-BE49-F238E27FC236}">
                  <a16:creationId xmlns:a16="http://schemas.microsoft.com/office/drawing/2014/main" xmlns="" id="{F44B060B-0366-4E53-9EBD-EF4201BFAD5A}"/>
                </a:ext>
              </a:extLst>
            </p:cNvPr>
            <p:cNvSpPr txBox="1"/>
            <p:nvPr/>
          </p:nvSpPr>
          <p:spPr>
            <a:xfrm>
              <a:off x="2082885" y="1467196"/>
              <a:ext cx="2364750" cy="992323"/>
            </a:xfrm>
            <a:prstGeom prst="rect">
              <a:avLst/>
            </a:prstGeom>
          </p:spPr>
          <p:txBody>
            <a:bodyPr wrap="none" rtlCol="0">
              <a:spAutoFit/>
            </a:bodyPr>
            <a:lstStyle/>
            <a:p>
              <a:pPr algn="ctr">
                <a:lnSpc>
                  <a:spcPts val="2400"/>
                </a:lnSpc>
              </a:pPr>
              <a:r>
                <a:rPr lang="zh-CN" altLang="en-US" sz="17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a:t>
              </a:r>
              <a:endParaRPr lang="en-US" altLang="zh-CN" sz="1700" dirty="0">
                <a:solidFill>
                  <a:schemeClr val="tx1">
                    <a:lumMod val="85000"/>
                    <a:lumOff val="15000"/>
                  </a:schemeClr>
                </a:solidFill>
                <a:latin typeface="微软雅黑 Light" panose="020B0502040204020203" pitchFamily="34" charset="-122"/>
                <a:ea typeface="微软雅黑 Light" panose="020B0502040204020203" pitchFamily="34" charset="-122"/>
              </a:endParaRPr>
            </a:p>
            <a:p>
              <a:pPr algn="ctr">
                <a:lnSpc>
                  <a:spcPts val="2400"/>
                </a:lnSpc>
              </a:pPr>
              <a:r>
                <a:rPr lang="zh-CN" altLang="en-US" sz="17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a:t>
              </a:r>
            </a:p>
            <a:p>
              <a:pPr algn="ctr">
                <a:lnSpc>
                  <a:spcPts val="2400"/>
                </a:lnSpc>
              </a:pPr>
              <a:r>
                <a:rPr lang="zh-CN" altLang="en-US" sz="17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a:t>
              </a:r>
            </a:p>
          </p:txBody>
        </p:sp>
      </p:grpSp>
    </p:spTree>
    <p:extLst>
      <p:ext uri="{BB962C8B-B14F-4D97-AF65-F5344CB8AC3E}">
        <p14:creationId xmlns:p14="http://schemas.microsoft.com/office/powerpoint/2010/main" val="11312034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ageCurlDouble"/>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1000" fill="hold"/>
                                        <p:tgtEl>
                                          <p:spTgt spid="42"/>
                                        </p:tgtEl>
                                        <p:attrNameLst>
                                          <p:attrName>ppt_x</p:attrName>
                                        </p:attrNameLst>
                                      </p:cBhvr>
                                      <p:tavLst>
                                        <p:tav tm="0">
                                          <p:val>
                                            <p:strVal val="#ppt_x"/>
                                          </p:val>
                                        </p:tav>
                                        <p:tav tm="100000">
                                          <p:val>
                                            <p:strVal val="#ppt_x"/>
                                          </p:val>
                                        </p:tav>
                                      </p:tavLst>
                                    </p:anim>
                                    <p:anim calcmode="lin" valueType="num">
                                      <p:cBhvr additive="base">
                                        <p:cTn id="8" dur="1000" fill="hold"/>
                                        <p:tgtEl>
                                          <p:spTgt spid="4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75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1000" fill="hold"/>
                                        <p:tgtEl>
                                          <p:spTgt spid="43"/>
                                        </p:tgtEl>
                                        <p:attrNameLst>
                                          <p:attrName>ppt_x</p:attrName>
                                        </p:attrNameLst>
                                      </p:cBhvr>
                                      <p:tavLst>
                                        <p:tav tm="0">
                                          <p:val>
                                            <p:strVal val="#ppt_x"/>
                                          </p:val>
                                        </p:tav>
                                        <p:tav tm="100000">
                                          <p:val>
                                            <p:strVal val="#ppt_x"/>
                                          </p:val>
                                        </p:tav>
                                      </p:tavLst>
                                    </p:anim>
                                    <p:anim calcmode="lin" valueType="num">
                                      <p:cBhvr additive="base">
                                        <p:cTn id="12" dur="1000" fill="hold"/>
                                        <p:tgtEl>
                                          <p:spTgt spid="4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50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1000" fill="hold"/>
                                        <p:tgtEl>
                                          <p:spTgt spid="47"/>
                                        </p:tgtEl>
                                        <p:attrNameLst>
                                          <p:attrName>ppt_x</p:attrName>
                                        </p:attrNameLst>
                                      </p:cBhvr>
                                      <p:tavLst>
                                        <p:tav tm="0">
                                          <p:val>
                                            <p:strVal val="#ppt_x"/>
                                          </p:val>
                                        </p:tav>
                                        <p:tav tm="100000">
                                          <p:val>
                                            <p:strVal val="#ppt_x"/>
                                          </p:val>
                                        </p:tav>
                                      </p:tavLst>
                                    </p:anim>
                                    <p:anim calcmode="lin" valueType="num">
                                      <p:cBhvr additive="base">
                                        <p:cTn id="16" dur="10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08A73356-092A-448E-9501-69B00C0A5BD4}"/>
              </a:ext>
            </a:extLst>
          </p:cNvPr>
          <p:cNvSpPr/>
          <p:nvPr/>
        </p:nvSpPr>
        <p:spPr>
          <a:xfrm>
            <a:off x="11477879" y="0"/>
            <a:ext cx="186070" cy="6858000"/>
          </a:xfrm>
          <a:prstGeom prst="rect">
            <a:avLst/>
          </a:prstGeom>
          <a:solidFill>
            <a:srgbClr val="3C54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a:extLst>
              <a:ext uri="{FF2B5EF4-FFF2-40B4-BE49-F238E27FC236}">
                <a16:creationId xmlns:a16="http://schemas.microsoft.com/office/drawing/2014/main" xmlns="" id="{2955E3EB-8EE3-41F2-9825-D60C3333E7BE}"/>
              </a:ext>
            </a:extLst>
          </p:cNvPr>
          <p:cNvSpPr/>
          <p:nvPr/>
        </p:nvSpPr>
        <p:spPr>
          <a:xfrm>
            <a:off x="11297927" y="3429000"/>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1</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4" name="椭圆 3">
            <a:extLst>
              <a:ext uri="{FF2B5EF4-FFF2-40B4-BE49-F238E27FC236}">
                <a16:creationId xmlns:a16="http://schemas.microsoft.com/office/drawing/2014/main" xmlns="" id="{EA329E8F-1387-4707-8377-51C0E2E66523}"/>
              </a:ext>
            </a:extLst>
          </p:cNvPr>
          <p:cNvSpPr/>
          <p:nvPr/>
        </p:nvSpPr>
        <p:spPr>
          <a:xfrm>
            <a:off x="11297927" y="4134293"/>
            <a:ext cx="545973" cy="545973"/>
          </a:xfrm>
          <a:prstGeom prst="ellipse">
            <a:avLst/>
          </a:prstGeom>
          <a:solidFill>
            <a:srgbClr val="00CAE9"/>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3C54CF"/>
                </a:solidFill>
                <a:latin typeface="思源黑体 Bold" panose="020B0800000000000000" pitchFamily="34" charset="-122"/>
                <a:ea typeface="思源黑体 Bold" panose="020B0800000000000000" pitchFamily="34" charset="-122"/>
              </a:rPr>
              <a:t>2</a:t>
            </a:r>
            <a:endParaRPr lang="zh-CN" altLang="en-US" sz="2400" b="1" dirty="0">
              <a:solidFill>
                <a:srgbClr val="3C54CF"/>
              </a:solidFill>
              <a:latin typeface="思源黑体 Bold" panose="020B0800000000000000" pitchFamily="34" charset="-122"/>
              <a:ea typeface="思源黑体 Bold" panose="020B0800000000000000" pitchFamily="34" charset="-122"/>
            </a:endParaRPr>
          </a:p>
        </p:txBody>
      </p:sp>
      <p:sp>
        <p:nvSpPr>
          <p:cNvPr id="5" name="椭圆 4">
            <a:extLst>
              <a:ext uri="{FF2B5EF4-FFF2-40B4-BE49-F238E27FC236}">
                <a16:creationId xmlns:a16="http://schemas.microsoft.com/office/drawing/2014/main" xmlns="" id="{DEC6F50B-D45E-4512-B0C8-FE5D4A747CA7}"/>
              </a:ext>
            </a:extLst>
          </p:cNvPr>
          <p:cNvSpPr/>
          <p:nvPr/>
        </p:nvSpPr>
        <p:spPr>
          <a:xfrm>
            <a:off x="11297927" y="4839586"/>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3</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6" name="椭圆 5">
            <a:extLst>
              <a:ext uri="{FF2B5EF4-FFF2-40B4-BE49-F238E27FC236}">
                <a16:creationId xmlns:a16="http://schemas.microsoft.com/office/drawing/2014/main" xmlns="" id="{6DD56241-5EAA-4964-833A-2524E6EE6727}"/>
              </a:ext>
            </a:extLst>
          </p:cNvPr>
          <p:cNvSpPr/>
          <p:nvPr/>
        </p:nvSpPr>
        <p:spPr>
          <a:xfrm>
            <a:off x="11297927" y="5544879"/>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4</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pic>
        <p:nvPicPr>
          <p:cNvPr id="29" name="图片 28">
            <a:extLst>
              <a:ext uri="{FF2B5EF4-FFF2-40B4-BE49-F238E27FC236}">
                <a16:creationId xmlns:a16="http://schemas.microsoft.com/office/drawing/2014/main" xmlns="" id="{9A469974-23B4-470F-B790-C233EA01440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37380"/>
          <a:stretch/>
        </p:blipFill>
        <p:spPr>
          <a:xfrm>
            <a:off x="0" y="679009"/>
            <a:ext cx="8506047" cy="3550980"/>
          </a:xfrm>
          <a:prstGeom prst="rect">
            <a:avLst/>
          </a:prstGeom>
        </p:spPr>
      </p:pic>
      <p:grpSp>
        <p:nvGrpSpPr>
          <p:cNvPr id="54" name="组合 53">
            <a:extLst>
              <a:ext uri="{FF2B5EF4-FFF2-40B4-BE49-F238E27FC236}">
                <a16:creationId xmlns:a16="http://schemas.microsoft.com/office/drawing/2014/main" xmlns="" id="{923B8BDF-BB97-4D5F-8D25-94B57EFC28E5}"/>
              </a:ext>
            </a:extLst>
          </p:cNvPr>
          <p:cNvGrpSpPr/>
          <p:nvPr/>
        </p:nvGrpSpPr>
        <p:grpSpPr>
          <a:xfrm>
            <a:off x="4356706" y="1427081"/>
            <a:ext cx="4149341" cy="1027418"/>
            <a:chOff x="4356706" y="1427081"/>
            <a:chExt cx="4149341" cy="1027418"/>
          </a:xfrm>
        </p:grpSpPr>
        <p:sp>
          <p:nvSpPr>
            <p:cNvPr id="30" name="文本框 29">
              <a:extLst>
                <a:ext uri="{FF2B5EF4-FFF2-40B4-BE49-F238E27FC236}">
                  <a16:creationId xmlns:a16="http://schemas.microsoft.com/office/drawing/2014/main" xmlns="" id="{EF140466-7BC0-40F8-B22C-B2D761BBE450}"/>
                </a:ext>
              </a:extLst>
            </p:cNvPr>
            <p:cNvSpPr txBox="1"/>
            <p:nvPr/>
          </p:nvSpPr>
          <p:spPr>
            <a:xfrm>
              <a:off x="4356706" y="1623502"/>
              <a:ext cx="4149341" cy="830997"/>
            </a:xfrm>
            <a:prstGeom prst="rect">
              <a:avLst/>
            </a:prstGeom>
            <a:noFill/>
          </p:spPr>
          <p:txBody>
            <a:bodyPr wrap="none" rtlCol="0">
              <a:spAutoFit/>
            </a:bodyPr>
            <a:lstStyle/>
            <a:p>
              <a:pPr algn="r"/>
              <a:r>
                <a:rPr lang="en-US" altLang="zh-CN" sz="4800" dirty="0">
                  <a:solidFill>
                    <a:schemeClr val="bg1"/>
                  </a:solidFill>
                  <a:latin typeface="思源黑体 Bold" panose="020B0800000000000000" pitchFamily="34" charset="-122"/>
                  <a:ea typeface="思源黑体 Bold" panose="020B0800000000000000" pitchFamily="34" charset="-122"/>
                </a:rPr>
                <a:t>BLOCKCHAIN</a:t>
              </a:r>
              <a:endParaRPr lang="zh-CN" altLang="en-US" sz="4800" dirty="0">
                <a:solidFill>
                  <a:schemeClr val="bg1"/>
                </a:solidFill>
                <a:latin typeface="思源黑体 Bold" panose="020B0800000000000000" pitchFamily="34" charset="-122"/>
                <a:ea typeface="思源黑体 Bold" panose="020B0800000000000000" pitchFamily="34" charset="-122"/>
              </a:endParaRPr>
            </a:p>
          </p:txBody>
        </p:sp>
        <p:sp>
          <p:nvSpPr>
            <p:cNvPr id="31" name="文本框 30">
              <a:extLst>
                <a:ext uri="{FF2B5EF4-FFF2-40B4-BE49-F238E27FC236}">
                  <a16:creationId xmlns:a16="http://schemas.microsoft.com/office/drawing/2014/main" xmlns="" id="{609BDF2E-6FE3-44C4-B913-F52E946D7866}"/>
                </a:ext>
              </a:extLst>
            </p:cNvPr>
            <p:cNvSpPr txBox="1"/>
            <p:nvPr/>
          </p:nvSpPr>
          <p:spPr>
            <a:xfrm>
              <a:off x="6505807" y="1427081"/>
              <a:ext cx="1927130" cy="307777"/>
            </a:xfrm>
            <a:prstGeom prst="rect">
              <a:avLst/>
            </a:prstGeom>
            <a:noFill/>
          </p:spPr>
          <p:txBody>
            <a:bodyPr wrap="none" rtlCol="0">
              <a:spAutoFit/>
            </a:bodyPr>
            <a:lstStyle/>
            <a:p>
              <a:pPr algn="ctr"/>
              <a:r>
                <a:rPr lang="en-US" altLang="zh-CN" sz="1400" spc="300" dirty="0">
                  <a:solidFill>
                    <a:schemeClr val="bg1"/>
                  </a:solidFill>
                  <a:latin typeface="Bahnschrift Light" panose="020B0502040204020203" pitchFamily="34" charset="0"/>
                </a:rPr>
                <a:t>201X TEMPLATE</a:t>
              </a:r>
              <a:endParaRPr lang="zh-CN" altLang="en-US" sz="1400" spc="300" dirty="0">
                <a:solidFill>
                  <a:schemeClr val="bg1"/>
                </a:solidFill>
                <a:latin typeface="Bahnschrift Light" panose="020B0502040204020203" pitchFamily="34" charset="0"/>
              </a:endParaRPr>
            </a:p>
          </p:txBody>
        </p:sp>
      </p:grpSp>
      <p:pic>
        <p:nvPicPr>
          <p:cNvPr id="32" name="图片 31">
            <a:extLst>
              <a:ext uri="{FF2B5EF4-FFF2-40B4-BE49-F238E27FC236}">
                <a16:creationId xmlns:a16="http://schemas.microsoft.com/office/drawing/2014/main" xmlns="" id="{DB34EAEE-3EC7-413D-92CF-CC75D8979CF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8792" b="37380"/>
          <a:stretch/>
        </p:blipFill>
        <p:spPr>
          <a:xfrm>
            <a:off x="8570357" y="679009"/>
            <a:ext cx="102749" cy="3550980"/>
          </a:xfrm>
          <a:prstGeom prst="rect">
            <a:avLst/>
          </a:prstGeom>
        </p:spPr>
      </p:pic>
      <p:pic>
        <p:nvPicPr>
          <p:cNvPr id="33" name="图片 32">
            <a:extLst>
              <a:ext uri="{FF2B5EF4-FFF2-40B4-BE49-F238E27FC236}">
                <a16:creationId xmlns:a16="http://schemas.microsoft.com/office/drawing/2014/main" xmlns="" id="{4EBA4892-DEB0-4B0B-B531-A9582C4C0C1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8792" b="37380"/>
          <a:stretch/>
        </p:blipFill>
        <p:spPr>
          <a:xfrm>
            <a:off x="8754185" y="679009"/>
            <a:ext cx="102749" cy="3550980"/>
          </a:xfrm>
          <a:prstGeom prst="rect">
            <a:avLst/>
          </a:prstGeom>
        </p:spPr>
      </p:pic>
      <p:pic>
        <p:nvPicPr>
          <p:cNvPr id="34" name="图片 33">
            <a:extLst>
              <a:ext uri="{FF2B5EF4-FFF2-40B4-BE49-F238E27FC236}">
                <a16:creationId xmlns:a16="http://schemas.microsoft.com/office/drawing/2014/main" xmlns="" id="{BF0B7332-1E14-4C8B-9E07-93A931926C9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8792" b="37380"/>
          <a:stretch/>
        </p:blipFill>
        <p:spPr>
          <a:xfrm>
            <a:off x="8938013" y="679009"/>
            <a:ext cx="102749" cy="3550980"/>
          </a:xfrm>
          <a:prstGeom prst="rect">
            <a:avLst/>
          </a:prstGeom>
        </p:spPr>
      </p:pic>
      <p:pic>
        <p:nvPicPr>
          <p:cNvPr id="35" name="图片 34">
            <a:extLst>
              <a:ext uri="{FF2B5EF4-FFF2-40B4-BE49-F238E27FC236}">
                <a16:creationId xmlns:a16="http://schemas.microsoft.com/office/drawing/2014/main" xmlns="" id="{F089DD22-97F3-4FBB-87B6-7B7D8B48BC5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8792" b="37380"/>
          <a:stretch/>
        </p:blipFill>
        <p:spPr>
          <a:xfrm>
            <a:off x="9121841" y="679009"/>
            <a:ext cx="102749" cy="3550980"/>
          </a:xfrm>
          <a:prstGeom prst="rect">
            <a:avLst/>
          </a:prstGeom>
        </p:spPr>
      </p:pic>
      <p:pic>
        <p:nvPicPr>
          <p:cNvPr id="36" name="图片 35">
            <a:extLst>
              <a:ext uri="{FF2B5EF4-FFF2-40B4-BE49-F238E27FC236}">
                <a16:creationId xmlns:a16="http://schemas.microsoft.com/office/drawing/2014/main" xmlns="" id="{D9C64294-7B1E-4F1F-8AFE-D378A4BC6A2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8792" b="37380"/>
          <a:stretch/>
        </p:blipFill>
        <p:spPr>
          <a:xfrm>
            <a:off x="9305667" y="679009"/>
            <a:ext cx="102749" cy="3550980"/>
          </a:xfrm>
          <a:prstGeom prst="rect">
            <a:avLst/>
          </a:prstGeom>
        </p:spPr>
      </p:pic>
      <p:grpSp>
        <p:nvGrpSpPr>
          <p:cNvPr id="47" name="组合 46">
            <a:extLst>
              <a:ext uri="{FF2B5EF4-FFF2-40B4-BE49-F238E27FC236}">
                <a16:creationId xmlns:a16="http://schemas.microsoft.com/office/drawing/2014/main" xmlns="" id="{CD66CD21-1BCC-4C91-B64E-7F8662D5D477}"/>
              </a:ext>
            </a:extLst>
          </p:cNvPr>
          <p:cNvGrpSpPr/>
          <p:nvPr/>
        </p:nvGrpSpPr>
        <p:grpSpPr>
          <a:xfrm>
            <a:off x="2644172" y="4687264"/>
            <a:ext cx="6821131" cy="384721"/>
            <a:chOff x="2644172" y="4591568"/>
            <a:chExt cx="6821131" cy="384721"/>
          </a:xfrm>
        </p:grpSpPr>
        <p:sp>
          <p:nvSpPr>
            <p:cNvPr id="38" name="文本框 37">
              <a:extLst>
                <a:ext uri="{FF2B5EF4-FFF2-40B4-BE49-F238E27FC236}">
                  <a16:creationId xmlns:a16="http://schemas.microsoft.com/office/drawing/2014/main" xmlns="" id="{9316B9DB-681A-4D88-BA80-15423FC633C2}"/>
                </a:ext>
              </a:extLst>
            </p:cNvPr>
            <p:cNvSpPr txBox="1"/>
            <p:nvPr/>
          </p:nvSpPr>
          <p:spPr>
            <a:xfrm>
              <a:off x="3432882" y="4591568"/>
              <a:ext cx="6032421" cy="384721"/>
            </a:xfrm>
            <a:prstGeom prst="rect">
              <a:avLst/>
            </a:prstGeom>
            <a:noFill/>
          </p:spPr>
          <p:txBody>
            <a:bodyPr wrap="none" rtlCol="0">
              <a:spAutoFit/>
            </a:bodyPr>
            <a:lstStyle/>
            <a:p>
              <a:r>
                <a:rPr lang="zh-CN" altLang="en-US" sz="19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点击输入内容点击输入内容点击输入内容点击输入内容</a:t>
              </a:r>
            </a:p>
          </p:txBody>
        </p:sp>
        <p:pic>
          <p:nvPicPr>
            <p:cNvPr id="46" name="图片 45">
              <a:extLst>
                <a:ext uri="{FF2B5EF4-FFF2-40B4-BE49-F238E27FC236}">
                  <a16:creationId xmlns:a16="http://schemas.microsoft.com/office/drawing/2014/main" xmlns="" id="{16DE1BB0-FC5A-49C0-8CE4-3D52A1E23CDD}"/>
                </a:ext>
              </a:extLst>
            </p:cNvPr>
            <p:cNvPicPr>
              <a:picLocks noChangeAspect="1"/>
            </p:cNvPicPr>
            <p:nvPr/>
          </p:nvPicPr>
          <p:blipFill>
            <a:blip r:embed="rId5"/>
            <a:stretch>
              <a:fillRect/>
            </a:stretch>
          </p:blipFill>
          <p:spPr>
            <a:xfrm>
              <a:off x="2644172" y="4643747"/>
              <a:ext cx="632246" cy="280361"/>
            </a:xfrm>
            <a:prstGeom prst="rect">
              <a:avLst/>
            </a:prstGeom>
          </p:spPr>
        </p:pic>
      </p:grpSp>
      <p:grpSp>
        <p:nvGrpSpPr>
          <p:cNvPr id="48" name="组合 47">
            <a:extLst>
              <a:ext uri="{FF2B5EF4-FFF2-40B4-BE49-F238E27FC236}">
                <a16:creationId xmlns:a16="http://schemas.microsoft.com/office/drawing/2014/main" xmlns="" id="{3B1AF886-DCB8-470B-A171-71765B51194E}"/>
              </a:ext>
            </a:extLst>
          </p:cNvPr>
          <p:cNvGrpSpPr/>
          <p:nvPr/>
        </p:nvGrpSpPr>
        <p:grpSpPr>
          <a:xfrm>
            <a:off x="2644172" y="5196370"/>
            <a:ext cx="6821131" cy="384721"/>
            <a:chOff x="2644172" y="4591568"/>
            <a:chExt cx="6821131" cy="384721"/>
          </a:xfrm>
        </p:grpSpPr>
        <p:sp>
          <p:nvSpPr>
            <p:cNvPr id="49" name="文本框 48">
              <a:extLst>
                <a:ext uri="{FF2B5EF4-FFF2-40B4-BE49-F238E27FC236}">
                  <a16:creationId xmlns:a16="http://schemas.microsoft.com/office/drawing/2014/main" xmlns="" id="{664C52B5-CAFC-4D77-B922-16A169903EBA}"/>
                </a:ext>
              </a:extLst>
            </p:cNvPr>
            <p:cNvSpPr txBox="1"/>
            <p:nvPr/>
          </p:nvSpPr>
          <p:spPr>
            <a:xfrm>
              <a:off x="3432882" y="4591568"/>
              <a:ext cx="6032421" cy="384721"/>
            </a:xfrm>
            <a:prstGeom prst="rect">
              <a:avLst/>
            </a:prstGeom>
            <a:noFill/>
          </p:spPr>
          <p:txBody>
            <a:bodyPr wrap="none" rtlCol="0">
              <a:spAutoFit/>
            </a:bodyPr>
            <a:lstStyle/>
            <a:p>
              <a:r>
                <a:rPr lang="zh-CN" altLang="en-US" sz="19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点击输入内容点击输入内容点击输入内容点击输入内容</a:t>
              </a:r>
            </a:p>
          </p:txBody>
        </p:sp>
        <p:pic>
          <p:nvPicPr>
            <p:cNvPr id="50" name="图片 49">
              <a:extLst>
                <a:ext uri="{FF2B5EF4-FFF2-40B4-BE49-F238E27FC236}">
                  <a16:creationId xmlns:a16="http://schemas.microsoft.com/office/drawing/2014/main" xmlns="" id="{58A248D0-FED0-4595-951C-1E3910800FC2}"/>
                </a:ext>
              </a:extLst>
            </p:cNvPr>
            <p:cNvPicPr>
              <a:picLocks noChangeAspect="1"/>
            </p:cNvPicPr>
            <p:nvPr/>
          </p:nvPicPr>
          <p:blipFill>
            <a:blip r:embed="rId5"/>
            <a:stretch>
              <a:fillRect/>
            </a:stretch>
          </p:blipFill>
          <p:spPr>
            <a:xfrm>
              <a:off x="2644172" y="4643747"/>
              <a:ext cx="632246" cy="280361"/>
            </a:xfrm>
            <a:prstGeom prst="rect">
              <a:avLst/>
            </a:prstGeom>
          </p:spPr>
        </p:pic>
      </p:grpSp>
      <p:grpSp>
        <p:nvGrpSpPr>
          <p:cNvPr id="51" name="组合 50">
            <a:extLst>
              <a:ext uri="{FF2B5EF4-FFF2-40B4-BE49-F238E27FC236}">
                <a16:creationId xmlns:a16="http://schemas.microsoft.com/office/drawing/2014/main" xmlns="" id="{09A58B85-DCCF-4E6F-AE2E-6F0AE12FB225}"/>
              </a:ext>
            </a:extLst>
          </p:cNvPr>
          <p:cNvGrpSpPr/>
          <p:nvPr/>
        </p:nvGrpSpPr>
        <p:grpSpPr>
          <a:xfrm>
            <a:off x="2644172" y="5705475"/>
            <a:ext cx="6821131" cy="384721"/>
            <a:chOff x="2644172" y="4591568"/>
            <a:chExt cx="6821131" cy="384721"/>
          </a:xfrm>
        </p:grpSpPr>
        <p:sp>
          <p:nvSpPr>
            <p:cNvPr id="52" name="文本框 51">
              <a:extLst>
                <a:ext uri="{FF2B5EF4-FFF2-40B4-BE49-F238E27FC236}">
                  <a16:creationId xmlns:a16="http://schemas.microsoft.com/office/drawing/2014/main" xmlns="" id="{E67FA56D-FDA4-41BE-BE75-FA0B5839992F}"/>
                </a:ext>
              </a:extLst>
            </p:cNvPr>
            <p:cNvSpPr txBox="1"/>
            <p:nvPr/>
          </p:nvSpPr>
          <p:spPr>
            <a:xfrm>
              <a:off x="3432882" y="4591568"/>
              <a:ext cx="6032421" cy="384721"/>
            </a:xfrm>
            <a:prstGeom prst="rect">
              <a:avLst/>
            </a:prstGeom>
            <a:noFill/>
          </p:spPr>
          <p:txBody>
            <a:bodyPr wrap="none" rtlCol="0">
              <a:spAutoFit/>
            </a:bodyPr>
            <a:lstStyle/>
            <a:p>
              <a:r>
                <a:rPr lang="zh-CN" altLang="en-US" sz="19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点击输入内容点击输入内容点击输入内容点击输入内容</a:t>
              </a:r>
            </a:p>
          </p:txBody>
        </p:sp>
        <p:pic>
          <p:nvPicPr>
            <p:cNvPr id="53" name="图片 52">
              <a:extLst>
                <a:ext uri="{FF2B5EF4-FFF2-40B4-BE49-F238E27FC236}">
                  <a16:creationId xmlns:a16="http://schemas.microsoft.com/office/drawing/2014/main" xmlns="" id="{A7F12A6B-DE88-485D-9A80-3019B8FDE64A}"/>
                </a:ext>
              </a:extLst>
            </p:cNvPr>
            <p:cNvPicPr>
              <a:picLocks noChangeAspect="1"/>
            </p:cNvPicPr>
            <p:nvPr/>
          </p:nvPicPr>
          <p:blipFill>
            <a:blip r:embed="rId5"/>
            <a:stretch>
              <a:fillRect/>
            </a:stretch>
          </p:blipFill>
          <p:spPr>
            <a:xfrm>
              <a:off x="2644172" y="4643747"/>
              <a:ext cx="632246" cy="280361"/>
            </a:xfrm>
            <a:prstGeom prst="rect">
              <a:avLst/>
            </a:prstGeom>
          </p:spPr>
        </p:pic>
      </p:grpSp>
    </p:spTree>
    <p:extLst>
      <p:ext uri="{BB962C8B-B14F-4D97-AF65-F5344CB8AC3E}">
        <p14:creationId xmlns:p14="http://schemas.microsoft.com/office/powerpoint/2010/main" val="37495342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ageCurlDouble" invX="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1000" fill="hold"/>
                                        <p:tgtEl>
                                          <p:spTgt spid="54"/>
                                        </p:tgtEl>
                                        <p:attrNameLst>
                                          <p:attrName>ppt_x</p:attrName>
                                        </p:attrNameLst>
                                      </p:cBhvr>
                                      <p:tavLst>
                                        <p:tav tm="0">
                                          <p:val>
                                            <p:strVal val="1+#ppt_w/2"/>
                                          </p:val>
                                        </p:tav>
                                        <p:tav tm="100000">
                                          <p:val>
                                            <p:strVal val="#ppt_x"/>
                                          </p:val>
                                        </p:tav>
                                      </p:tavLst>
                                    </p:anim>
                                    <p:anim calcmode="lin" valueType="num">
                                      <p:cBhvr additive="base">
                                        <p:cTn id="8" dur="1000" fill="hold"/>
                                        <p:tgtEl>
                                          <p:spTgt spid="54"/>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750"/>
                                  </p:stCondLst>
                                  <p:childTnLst>
                                    <p:set>
                                      <p:cBhvr>
                                        <p:cTn id="10" dur="1" fill="hold">
                                          <p:stCondLst>
                                            <p:cond delay="0"/>
                                          </p:stCondLst>
                                        </p:cTn>
                                        <p:tgtEl>
                                          <p:spTgt spid="47"/>
                                        </p:tgtEl>
                                        <p:attrNameLst>
                                          <p:attrName>style.visibility</p:attrName>
                                        </p:attrNameLst>
                                      </p:cBhvr>
                                      <p:to>
                                        <p:strVal val="visible"/>
                                      </p:to>
                                    </p:set>
                                    <p:animEffect transition="in" filter="wipe(left)">
                                      <p:cBhvr>
                                        <p:cTn id="11" dur="1000"/>
                                        <p:tgtEl>
                                          <p:spTgt spid="47"/>
                                        </p:tgtEl>
                                      </p:cBhvr>
                                    </p:animEffect>
                                  </p:childTnLst>
                                </p:cTn>
                              </p:par>
                              <p:par>
                                <p:cTn id="12" presetID="22" presetClass="entr" presetSubtype="8" fill="hold" nodeType="withEffect">
                                  <p:stCondLst>
                                    <p:cond delay="750"/>
                                  </p:stCondLst>
                                  <p:childTnLst>
                                    <p:set>
                                      <p:cBhvr>
                                        <p:cTn id="13" dur="1" fill="hold">
                                          <p:stCondLst>
                                            <p:cond delay="0"/>
                                          </p:stCondLst>
                                        </p:cTn>
                                        <p:tgtEl>
                                          <p:spTgt spid="48"/>
                                        </p:tgtEl>
                                        <p:attrNameLst>
                                          <p:attrName>style.visibility</p:attrName>
                                        </p:attrNameLst>
                                      </p:cBhvr>
                                      <p:to>
                                        <p:strVal val="visible"/>
                                      </p:to>
                                    </p:set>
                                    <p:animEffect transition="in" filter="wipe(left)">
                                      <p:cBhvr>
                                        <p:cTn id="14" dur="1000"/>
                                        <p:tgtEl>
                                          <p:spTgt spid="48"/>
                                        </p:tgtEl>
                                      </p:cBhvr>
                                    </p:animEffect>
                                  </p:childTnLst>
                                </p:cTn>
                              </p:par>
                              <p:par>
                                <p:cTn id="15" presetID="22" presetClass="entr" presetSubtype="8" fill="hold" nodeType="withEffect">
                                  <p:stCondLst>
                                    <p:cond delay="750"/>
                                  </p:stCondLst>
                                  <p:childTnLst>
                                    <p:set>
                                      <p:cBhvr>
                                        <p:cTn id="16" dur="1" fill="hold">
                                          <p:stCondLst>
                                            <p:cond delay="0"/>
                                          </p:stCondLst>
                                        </p:cTn>
                                        <p:tgtEl>
                                          <p:spTgt spid="51"/>
                                        </p:tgtEl>
                                        <p:attrNameLst>
                                          <p:attrName>style.visibility</p:attrName>
                                        </p:attrNameLst>
                                      </p:cBhvr>
                                      <p:to>
                                        <p:strVal val="visible"/>
                                      </p:to>
                                    </p:set>
                                    <p:animEffect transition="in" filter="wipe(left)">
                                      <p:cBhvr>
                                        <p:cTn id="17" dur="1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08A73356-092A-448E-9501-69B00C0A5BD4}"/>
              </a:ext>
            </a:extLst>
          </p:cNvPr>
          <p:cNvSpPr/>
          <p:nvPr/>
        </p:nvSpPr>
        <p:spPr>
          <a:xfrm>
            <a:off x="579474" y="0"/>
            <a:ext cx="186070" cy="6858000"/>
          </a:xfrm>
          <a:prstGeom prst="rect">
            <a:avLst/>
          </a:prstGeom>
          <a:solidFill>
            <a:srgbClr val="3C54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a:extLst>
              <a:ext uri="{FF2B5EF4-FFF2-40B4-BE49-F238E27FC236}">
                <a16:creationId xmlns:a16="http://schemas.microsoft.com/office/drawing/2014/main" xmlns="" id="{2955E3EB-8EE3-41F2-9825-D60C3333E7BE}"/>
              </a:ext>
            </a:extLst>
          </p:cNvPr>
          <p:cNvSpPr/>
          <p:nvPr/>
        </p:nvSpPr>
        <p:spPr>
          <a:xfrm>
            <a:off x="399522" y="3429000"/>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1</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4" name="椭圆 3">
            <a:extLst>
              <a:ext uri="{FF2B5EF4-FFF2-40B4-BE49-F238E27FC236}">
                <a16:creationId xmlns:a16="http://schemas.microsoft.com/office/drawing/2014/main" xmlns="" id="{EA329E8F-1387-4707-8377-51C0E2E66523}"/>
              </a:ext>
            </a:extLst>
          </p:cNvPr>
          <p:cNvSpPr/>
          <p:nvPr/>
        </p:nvSpPr>
        <p:spPr>
          <a:xfrm>
            <a:off x="399522" y="4134293"/>
            <a:ext cx="545973" cy="545973"/>
          </a:xfrm>
          <a:prstGeom prst="ellipse">
            <a:avLst/>
          </a:prstGeom>
          <a:solidFill>
            <a:srgbClr val="00CAE9"/>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3C54CF"/>
                </a:solidFill>
                <a:latin typeface="思源黑体 Bold" panose="020B0800000000000000" pitchFamily="34" charset="-122"/>
                <a:ea typeface="思源黑体 Bold" panose="020B0800000000000000" pitchFamily="34" charset="-122"/>
              </a:rPr>
              <a:t>2</a:t>
            </a:r>
            <a:endParaRPr lang="zh-CN" altLang="en-US" sz="2400" b="1" dirty="0">
              <a:solidFill>
                <a:srgbClr val="3C54CF"/>
              </a:solidFill>
              <a:latin typeface="思源黑体 Bold" panose="020B0800000000000000" pitchFamily="34" charset="-122"/>
              <a:ea typeface="思源黑体 Bold" panose="020B0800000000000000" pitchFamily="34" charset="-122"/>
            </a:endParaRPr>
          </a:p>
        </p:txBody>
      </p:sp>
      <p:sp>
        <p:nvSpPr>
          <p:cNvPr id="5" name="椭圆 4">
            <a:extLst>
              <a:ext uri="{FF2B5EF4-FFF2-40B4-BE49-F238E27FC236}">
                <a16:creationId xmlns:a16="http://schemas.microsoft.com/office/drawing/2014/main" xmlns="" id="{DEC6F50B-D45E-4512-B0C8-FE5D4A747CA7}"/>
              </a:ext>
            </a:extLst>
          </p:cNvPr>
          <p:cNvSpPr/>
          <p:nvPr/>
        </p:nvSpPr>
        <p:spPr>
          <a:xfrm>
            <a:off x="399522" y="4839586"/>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3</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6" name="椭圆 5">
            <a:extLst>
              <a:ext uri="{FF2B5EF4-FFF2-40B4-BE49-F238E27FC236}">
                <a16:creationId xmlns:a16="http://schemas.microsoft.com/office/drawing/2014/main" xmlns="" id="{6DD56241-5EAA-4964-833A-2524E6EE6727}"/>
              </a:ext>
            </a:extLst>
          </p:cNvPr>
          <p:cNvSpPr/>
          <p:nvPr/>
        </p:nvSpPr>
        <p:spPr>
          <a:xfrm>
            <a:off x="399522" y="5544879"/>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4</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pic>
        <p:nvPicPr>
          <p:cNvPr id="8" name="图片 7">
            <a:extLst>
              <a:ext uri="{FF2B5EF4-FFF2-40B4-BE49-F238E27FC236}">
                <a16:creationId xmlns:a16="http://schemas.microsoft.com/office/drawing/2014/main" xmlns="" id="{C5BD1C7F-6834-403B-9932-9694F811F234}"/>
              </a:ext>
            </a:extLst>
          </p:cNvPr>
          <p:cNvPicPr>
            <a:picLocks noChangeAspect="1"/>
          </p:cNvPicPr>
          <p:nvPr/>
        </p:nvPicPr>
        <p:blipFill rotWithShape="1">
          <a:blip r:embed="rId3">
            <a:clrChange>
              <a:clrFrom>
                <a:srgbClr val="FAFAFA"/>
              </a:clrFrom>
              <a:clrTo>
                <a:srgbClr val="FAFAFA">
                  <a:alpha val="0"/>
                </a:srgbClr>
              </a:clrTo>
            </a:clrChange>
            <a:extLst>
              <a:ext uri="{28A0092B-C50C-407E-A947-70E740481C1C}">
                <a14:useLocalDpi xmlns:a14="http://schemas.microsoft.com/office/drawing/2010/main" val="0"/>
              </a:ext>
            </a:extLst>
          </a:blip>
          <a:srcRect l="46116" b="17338"/>
          <a:stretch/>
        </p:blipFill>
        <p:spPr>
          <a:xfrm flipH="1">
            <a:off x="5486400" y="0"/>
            <a:ext cx="6705600" cy="6858000"/>
          </a:xfrm>
          <a:prstGeom prst="rect">
            <a:avLst/>
          </a:prstGeom>
        </p:spPr>
      </p:pic>
      <p:grpSp>
        <p:nvGrpSpPr>
          <p:cNvPr id="26" name="组合 25">
            <a:extLst>
              <a:ext uri="{FF2B5EF4-FFF2-40B4-BE49-F238E27FC236}">
                <a16:creationId xmlns:a16="http://schemas.microsoft.com/office/drawing/2014/main" xmlns="" id="{A4093B59-D74C-4BBA-B0E4-BAD3C5CA3DB6}"/>
              </a:ext>
            </a:extLst>
          </p:cNvPr>
          <p:cNvGrpSpPr/>
          <p:nvPr/>
        </p:nvGrpSpPr>
        <p:grpSpPr>
          <a:xfrm>
            <a:off x="2639929" y="4627101"/>
            <a:ext cx="4644348" cy="1261884"/>
            <a:chOff x="2639929" y="4627101"/>
            <a:chExt cx="4644348" cy="1261884"/>
          </a:xfrm>
        </p:grpSpPr>
        <p:sp>
          <p:nvSpPr>
            <p:cNvPr id="9" name="文本框 8">
              <a:extLst>
                <a:ext uri="{FF2B5EF4-FFF2-40B4-BE49-F238E27FC236}">
                  <a16:creationId xmlns:a16="http://schemas.microsoft.com/office/drawing/2014/main" xmlns="" id="{8C912839-8DE6-4C03-9D40-101E8C66879C}"/>
                </a:ext>
              </a:extLst>
            </p:cNvPr>
            <p:cNvSpPr txBox="1"/>
            <p:nvPr/>
          </p:nvSpPr>
          <p:spPr>
            <a:xfrm>
              <a:off x="2639929" y="4627101"/>
              <a:ext cx="4644348" cy="923330"/>
            </a:xfrm>
            <a:prstGeom prst="rect">
              <a:avLst/>
            </a:prstGeom>
            <a:noFill/>
          </p:spPr>
          <p:txBody>
            <a:bodyPr wrap="none" rtlCol="0">
              <a:spAutoFit/>
            </a:bodyPr>
            <a:lstStyle/>
            <a:p>
              <a:pPr algn="ctr"/>
              <a:r>
                <a:rPr lang="en-US" altLang="zh-CN" sz="5400" dirty="0">
                  <a:solidFill>
                    <a:schemeClr val="tx1">
                      <a:lumMod val="85000"/>
                      <a:lumOff val="15000"/>
                    </a:schemeClr>
                  </a:solidFill>
                  <a:latin typeface="思源黑体 Bold" panose="020B0800000000000000" pitchFamily="34" charset="-122"/>
                  <a:ea typeface="思源黑体 Bold" panose="020B0800000000000000" pitchFamily="34" charset="-122"/>
                </a:rPr>
                <a:t>BLOCK</a:t>
              </a:r>
              <a:r>
                <a:rPr lang="en-US" altLang="zh-CN" sz="5400" dirty="0">
                  <a:solidFill>
                    <a:srgbClr val="3C54CF"/>
                  </a:solidFill>
                  <a:latin typeface="思源黑体 Bold" panose="020B0800000000000000" pitchFamily="34" charset="-122"/>
                  <a:ea typeface="思源黑体 Bold" panose="020B0800000000000000" pitchFamily="34" charset="-122"/>
                </a:rPr>
                <a:t>CHAIN</a:t>
              </a:r>
              <a:endParaRPr lang="zh-CN" altLang="en-US" sz="5400" dirty="0">
                <a:solidFill>
                  <a:srgbClr val="3C54CF"/>
                </a:solidFill>
                <a:latin typeface="思源黑体 Bold" panose="020B0800000000000000" pitchFamily="34" charset="-122"/>
                <a:ea typeface="思源黑体 Bold" panose="020B0800000000000000" pitchFamily="34" charset="-122"/>
              </a:endParaRPr>
            </a:p>
          </p:txBody>
        </p:sp>
        <p:grpSp>
          <p:nvGrpSpPr>
            <p:cNvPr id="10" name="组合 9">
              <a:extLst>
                <a:ext uri="{FF2B5EF4-FFF2-40B4-BE49-F238E27FC236}">
                  <a16:creationId xmlns:a16="http://schemas.microsoft.com/office/drawing/2014/main" xmlns="" id="{6B278B68-6BD3-4402-8D52-B5C22D3340ED}"/>
                </a:ext>
              </a:extLst>
            </p:cNvPr>
            <p:cNvGrpSpPr/>
            <p:nvPr/>
          </p:nvGrpSpPr>
          <p:grpSpPr>
            <a:xfrm>
              <a:off x="3251670" y="5550431"/>
              <a:ext cx="3275256" cy="338554"/>
              <a:chOff x="5731638" y="1923199"/>
              <a:chExt cx="3275256" cy="338554"/>
            </a:xfrm>
          </p:grpSpPr>
          <p:sp>
            <p:nvSpPr>
              <p:cNvPr id="11" name="矩形: 圆角 10">
                <a:extLst>
                  <a:ext uri="{FF2B5EF4-FFF2-40B4-BE49-F238E27FC236}">
                    <a16:creationId xmlns:a16="http://schemas.microsoft.com/office/drawing/2014/main" xmlns="" id="{95D94DB2-BACA-4FB1-A1F6-E3543947BB68}"/>
                  </a:ext>
                </a:extLst>
              </p:cNvPr>
              <p:cNvSpPr/>
              <p:nvPr/>
            </p:nvSpPr>
            <p:spPr>
              <a:xfrm>
                <a:off x="5731638" y="1923199"/>
                <a:ext cx="3275256" cy="338554"/>
              </a:xfrm>
              <a:prstGeom prst="roundRect">
                <a:avLst>
                  <a:gd name="adj" fmla="val 41792"/>
                </a:avLst>
              </a:prstGeom>
              <a:solidFill>
                <a:srgbClr val="00CAE9"/>
              </a:solidFill>
              <a:ln w="28575">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xmlns="" id="{3CF2D5D2-9286-4C22-8A98-0921C30E112C}"/>
                  </a:ext>
                </a:extLst>
              </p:cNvPr>
              <p:cNvSpPr txBox="1"/>
              <p:nvPr/>
            </p:nvSpPr>
            <p:spPr>
              <a:xfrm>
                <a:off x="5875372" y="1933832"/>
                <a:ext cx="3094117" cy="307777"/>
              </a:xfrm>
              <a:prstGeom prst="rect">
                <a:avLst/>
              </a:prstGeom>
              <a:noFill/>
            </p:spPr>
            <p:txBody>
              <a:bodyPr wrap="none" rtlCol="0">
                <a:spAutoFit/>
              </a:bodyPr>
              <a:lstStyle/>
              <a:p>
                <a:pPr algn="ctr"/>
                <a:r>
                  <a:rPr lang="en-US" altLang="zh-CN" sz="1400" spc="1000" dirty="0">
                    <a:solidFill>
                      <a:schemeClr val="bg1"/>
                    </a:solidFill>
                    <a:latin typeface="Bahnschrift Light" panose="020B0502040204020203" pitchFamily="34" charset="0"/>
                  </a:rPr>
                  <a:t>201X TEMPLATE</a:t>
                </a:r>
                <a:endParaRPr lang="zh-CN" altLang="en-US" sz="1400" spc="1000" dirty="0">
                  <a:solidFill>
                    <a:schemeClr val="bg1"/>
                  </a:solidFill>
                  <a:latin typeface="Bahnschrift Light" panose="020B0502040204020203" pitchFamily="34" charset="0"/>
                </a:endParaRPr>
              </a:p>
            </p:txBody>
          </p:sp>
        </p:grpSp>
      </p:grpSp>
      <p:grpSp>
        <p:nvGrpSpPr>
          <p:cNvPr id="17" name="组合 16">
            <a:extLst>
              <a:ext uri="{FF2B5EF4-FFF2-40B4-BE49-F238E27FC236}">
                <a16:creationId xmlns:a16="http://schemas.microsoft.com/office/drawing/2014/main" xmlns="" id="{41E49D65-9753-4005-BE33-D2E6EB186A8E}"/>
              </a:ext>
            </a:extLst>
          </p:cNvPr>
          <p:cNvGrpSpPr/>
          <p:nvPr/>
        </p:nvGrpSpPr>
        <p:grpSpPr>
          <a:xfrm>
            <a:off x="2639929" y="915850"/>
            <a:ext cx="5926964" cy="545974"/>
            <a:chOff x="2398340" y="981417"/>
            <a:chExt cx="5926964" cy="545974"/>
          </a:xfrm>
        </p:grpSpPr>
        <p:pic>
          <p:nvPicPr>
            <p:cNvPr id="14" name="图片 13">
              <a:extLst>
                <a:ext uri="{FF2B5EF4-FFF2-40B4-BE49-F238E27FC236}">
                  <a16:creationId xmlns:a16="http://schemas.microsoft.com/office/drawing/2014/main" xmlns="" id="{71300311-C2B0-4C46-85AA-3CD2A9A1669D}"/>
                </a:ext>
              </a:extLst>
            </p:cNvPr>
            <p:cNvPicPr>
              <a:picLocks noChangeAspect="1"/>
            </p:cNvPicPr>
            <p:nvPr/>
          </p:nvPicPr>
          <p:blipFill>
            <a:blip r:embed="rId4"/>
            <a:stretch>
              <a:fillRect/>
            </a:stretch>
          </p:blipFill>
          <p:spPr>
            <a:xfrm>
              <a:off x="2398340" y="981417"/>
              <a:ext cx="603054" cy="545974"/>
            </a:xfrm>
            <a:prstGeom prst="rect">
              <a:avLst/>
            </a:prstGeom>
          </p:spPr>
        </p:pic>
        <p:sp>
          <p:nvSpPr>
            <p:cNvPr id="15" name="文本框 14">
              <a:extLst>
                <a:ext uri="{FF2B5EF4-FFF2-40B4-BE49-F238E27FC236}">
                  <a16:creationId xmlns:a16="http://schemas.microsoft.com/office/drawing/2014/main" xmlns="" id="{D7928172-62CE-48C5-8917-13A588EC5F73}"/>
                </a:ext>
              </a:extLst>
            </p:cNvPr>
            <p:cNvSpPr txBox="1"/>
            <p:nvPr/>
          </p:nvSpPr>
          <p:spPr>
            <a:xfrm>
              <a:off x="3076581" y="1062043"/>
              <a:ext cx="4570483" cy="384721"/>
            </a:xfrm>
            <a:prstGeom prst="rect">
              <a:avLst/>
            </a:prstGeom>
            <a:noFill/>
          </p:spPr>
          <p:txBody>
            <a:bodyPr wrap="none" rtlCol="0">
              <a:spAutoFit/>
            </a:bodyPr>
            <a:lstStyle/>
            <a:p>
              <a:pPr algn="ctr"/>
              <a:r>
                <a:rPr lang="zh-CN" altLang="en-US" sz="19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点击输入内容点击输入内容点击输入内容</a:t>
              </a:r>
            </a:p>
          </p:txBody>
        </p:sp>
        <p:pic>
          <p:nvPicPr>
            <p:cNvPr id="16" name="图片 15">
              <a:extLst>
                <a:ext uri="{FF2B5EF4-FFF2-40B4-BE49-F238E27FC236}">
                  <a16:creationId xmlns:a16="http://schemas.microsoft.com/office/drawing/2014/main" xmlns="" id="{3BE62B28-E44B-4394-9D42-4EBA24600A17}"/>
                </a:ext>
              </a:extLst>
            </p:cNvPr>
            <p:cNvPicPr>
              <a:picLocks noChangeAspect="1"/>
            </p:cNvPicPr>
            <p:nvPr/>
          </p:nvPicPr>
          <p:blipFill>
            <a:blip r:embed="rId4"/>
            <a:stretch>
              <a:fillRect/>
            </a:stretch>
          </p:blipFill>
          <p:spPr>
            <a:xfrm>
              <a:off x="7722250" y="981417"/>
              <a:ext cx="603054" cy="545974"/>
            </a:xfrm>
            <a:prstGeom prst="rect">
              <a:avLst/>
            </a:prstGeom>
          </p:spPr>
        </p:pic>
      </p:grpSp>
      <p:grpSp>
        <p:nvGrpSpPr>
          <p:cNvPr id="18" name="组合 17">
            <a:extLst>
              <a:ext uri="{FF2B5EF4-FFF2-40B4-BE49-F238E27FC236}">
                <a16:creationId xmlns:a16="http://schemas.microsoft.com/office/drawing/2014/main" xmlns="" id="{11BC707C-2C0C-4166-8977-670B4F52DFE4}"/>
              </a:ext>
            </a:extLst>
          </p:cNvPr>
          <p:cNvGrpSpPr/>
          <p:nvPr/>
        </p:nvGrpSpPr>
        <p:grpSpPr>
          <a:xfrm>
            <a:off x="2639929" y="1652233"/>
            <a:ext cx="5926964" cy="545974"/>
            <a:chOff x="2398340" y="981417"/>
            <a:chExt cx="5926964" cy="545974"/>
          </a:xfrm>
        </p:grpSpPr>
        <p:pic>
          <p:nvPicPr>
            <p:cNvPr id="19" name="图片 18">
              <a:extLst>
                <a:ext uri="{FF2B5EF4-FFF2-40B4-BE49-F238E27FC236}">
                  <a16:creationId xmlns:a16="http://schemas.microsoft.com/office/drawing/2014/main" xmlns="" id="{0E5C1602-3D74-4FAE-A7A3-BA4AC2FE481F}"/>
                </a:ext>
              </a:extLst>
            </p:cNvPr>
            <p:cNvPicPr>
              <a:picLocks noChangeAspect="1"/>
            </p:cNvPicPr>
            <p:nvPr/>
          </p:nvPicPr>
          <p:blipFill>
            <a:blip r:embed="rId4"/>
            <a:stretch>
              <a:fillRect/>
            </a:stretch>
          </p:blipFill>
          <p:spPr>
            <a:xfrm>
              <a:off x="2398340" y="981417"/>
              <a:ext cx="603054" cy="545974"/>
            </a:xfrm>
            <a:prstGeom prst="rect">
              <a:avLst/>
            </a:prstGeom>
          </p:spPr>
        </p:pic>
        <p:sp>
          <p:nvSpPr>
            <p:cNvPr id="20" name="文本框 19">
              <a:extLst>
                <a:ext uri="{FF2B5EF4-FFF2-40B4-BE49-F238E27FC236}">
                  <a16:creationId xmlns:a16="http://schemas.microsoft.com/office/drawing/2014/main" xmlns="" id="{0B9F80CF-87CB-433C-B985-7CEC5B7827A1}"/>
                </a:ext>
              </a:extLst>
            </p:cNvPr>
            <p:cNvSpPr txBox="1"/>
            <p:nvPr/>
          </p:nvSpPr>
          <p:spPr>
            <a:xfrm>
              <a:off x="3076581" y="1062043"/>
              <a:ext cx="4570483" cy="384721"/>
            </a:xfrm>
            <a:prstGeom prst="rect">
              <a:avLst/>
            </a:prstGeom>
            <a:noFill/>
          </p:spPr>
          <p:txBody>
            <a:bodyPr wrap="none" rtlCol="0">
              <a:spAutoFit/>
            </a:bodyPr>
            <a:lstStyle/>
            <a:p>
              <a:pPr algn="ctr"/>
              <a:r>
                <a:rPr lang="zh-CN" altLang="en-US" sz="19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点击输入内容点击输入内容点击输入内容</a:t>
              </a:r>
            </a:p>
          </p:txBody>
        </p:sp>
        <p:pic>
          <p:nvPicPr>
            <p:cNvPr id="21" name="图片 20">
              <a:extLst>
                <a:ext uri="{FF2B5EF4-FFF2-40B4-BE49-F238E27FC236}">
                  <a16:creationId xmlns:a16="http://schemas.microsoft.com/office/drawing/2014/main" xmlns="" id="{3B7EE177-D4A3-40B8-AD65-F2252BA89E3F}"/>
                </a:ext>
              </a:extLst>
            </p:cNvPr>
            <p:cNvPicPr>
              <a:picLocks noChangeAspect="1"/>
            </p:cNvPicPr>
            <p:nvPr/>
          </p:nvPicPr>
          <p:blipFill>
            <a:blip r:embed="rId4"/>
            <a:stretch>
              <a:fillRect/>
            </a:stretch>
          </p:blipFill>
          <p:spPr>
            <a:xfrm>
              <a:off x="7722250" y="981417"/>
              <a:ext cx="603054" cy="545974"/>
            </a:xfrm>
            <a:prstGeom prst="rect">
              <a:avLst/>
            </a:prstGeom>
          </p:spPr>
        </p:pic>
      </p:grpSp>
      <p:grpSp>
        <p:nvGrpSpPr>
          <p:cNvPr id="22" name="组合 21">
            <a:extLst>
              <a:ext uri="{FF2B5EF4-FFF2-40B4-BE49-F238E27FC236}">
                <a16:creationId xmlns:a16="http://schemas.microsoft.com/office/drawing/2014/main" xmlns="" id="{B4C6C221-A8CC-4D4F-AFD2-8BB51EEDDC03}"/>
              </a:ext>
            </a:extLst>
          </p:cNvPr>
          <p:cNvGrpSpPr/>
          <p:nvPr/>
        </p:nvGrpSpPr>
        <p:grpSpPr>
          <a:xfrm>
            <a:off x="2639929" y="2388615"/>
            <a:ext cx="5926964" cy="545974"/>
            <a:chOff x="2398340" y="981417"/>
            <a:chExt cx="5926964" cy="545974"/>
          </a:xfrm>
        </p:grpSpPr>
        <p:pic>
          <p:nvPicPr>
            <p:cNvPr id="23" name="图片 22">
              <a:extLst>
                <a:ext uri="{FF2B5EF4-FFF2-40B4-BE49-F238E27FC236}">
                  <a16:creationId xmlns:a16="http://schemas.microsoft.com/office/drawing/2014/main" xmlns="" id="{25D7EBAC-6DC7-4E92-9AAA-EF05F18C640C}"/>
                </a:ext>
              </a:extLst>
            </p:cNvPr>
            <p:cNvPicPr>
              <a:picLocks noChangeAspect="1"/>
            </p:cNvPicPr>
            <p:nvPr/>
          </p:nvPicPr>
          <p:blipFill>
            <a:blip r:embed="rId4"/>
            <a:stretch>
              <a:fillRect/>
            </a:stretch>
          </p:blipFill>
          <p:spPr>
            <a:xfrm>
              <a:off x="2398340" y="981417"/>
              <a:ext cx="603054" cy="545974"/>
            </a:xfrm>
            <a:prstGeom prst="rect">
              <a:avLst/>
            </a:prstGeom>
          </p:spPr>
        </p:pic>
        <p:sp>
          <p:nvSpPr>
            <p:cNvPr id="24" name="文本框 23">
              <a:extLst>
                <a:ext uri="{FF2B5EF4-FFF2-40B4-BE49-F238E27FC236}">
                  <a16:creationId xmlns:a16="http://schemas.microsoft.com/office/drawing/2014/main" xmlns="" id="{338902C4-AE54-41E8-87DE-043D417475FB}"/>
                </a:ext>
              </a:extLst>
            </p:cNvPr>
            <p:cNvSpPr txBox="1"/>
            <p:nvPr/>
          </p:nvSpPr>
          <p:spPr>
            <a:xfrm>
              <a:off x="3076581" y="1062043"/>
              <a:ext cx="4570483" cy="384721"/>
            </a:xfrm>
            <a:prstGeom prst="rect">
              <a:avLst/>
            </a:prstGeom>
            <a:noFill/>
          </p:spPr>
          <p:txBody>
            <a:bodyPr wrap="none" rtlCol="0">
              <a:spAutoFit/>
            </a:bodyPr>
            <a:lstStyle/>
            <a:p>
              <a:pPr algn="ctr"/>
              <a:r>
                <a:rPr lang="zh-CN" altLang="en-US" sz="19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点击输入内容点击输入内容点击输入内容</a:t>
              </a:r>
            </a:p>
          </p:txBody>
        </p:sp>
        <p:pic>
          <p:nvPicPr>
            <p:cNvPr id="25" name="图片 24">
              <a:extLst>
                <a:ext uri="{FF2B5EF4-FFF2-40B4-BE49-F238E27FC236}">
                  <a16:creationId xmlns:a16="http://schemas.microsoft.com/office/drawing/2014/main" xmlns="" id="{E92AD49A-C384-4ECE-885A-A475E6BCAF1F}"/>
                </a:ext>
              </a:extLst>
            </p:cNvPr>
            <p:cNvPicPr>
              <a:picLocks noChangeAspect="1"/>
            </p:cNvPicPr>
            <p:nvPr/>
          </p:nvPicPr>
          <p:blipFill>
            <a:blip r:embed="rId4"/>
            <a:stretch>
              <a:fillRect/>
            </a:stretch>
          </p:blipFill>
          <p:spPr>
            <a:xfrm>
              <a:off x="7722250" y="981417"/>
              <a:ext cx="603054" cy="545974"/>
            </a:xfrm>
            <a:prstGeom prst="rect">
              <a:avLst/>
            </a:prstGeom>
          </p:spPr>
        </p:pic>
      </p:grpSp>
    </p:spTree>
    <p:extLst>
      <p:ext uri="{BB962C8B-B14F-4D97-AF65-F5344CB8AC3E}">
        <p14:creationId xmlns:p14="http://schemas.microsoft.com/office/powerpoint/2010/main" val="23115462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ageCurlDouble"/>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16" presetClass="entr" presetSubtype="37" fill="hold" nodeType="withEffect">
                                  <p:stCondLst>
                                    <p:cond delay="750"/>
                                  </p:stCondLst>
                                  <p:childTnLst>
                                    <p:set>
                                      <p:cBhvr>
                                        <p:cTn id="11" dur="1" fill="hold">
                                          <p:stCondLst>
                                            <p:cond delay="0"/>
                                          </p:stCondLst>
                                        </p:cTn>
                                        <p:tgtEl>
                                          <p:spTgt spid="17"/>
                                        </p:tgtEl>
                                        <p:attrNameLst>
                                          <p:attrName>style.visibility</p:attrName>
                                        </p:attrNameLst>
                                      </p:cBhvr>
                                      <p:to>
                                        <p:strVal val="visible"/>
                                      </p:to>
                                    </p:set>
                                    <p:animEffect transition="in" filter="barn(outVertical)">
                                      <p:cBhvr>
                                        <p:cTn id="12" dur="1000"/>
                                        <p:tgtEl>
                                          <p:spTgt spid="17"/>
                                        </p:tgtEl>
                                      </p:cBhvr>
                                    </p:animEffect>
                                  </p:childTnLst>
                                </p:cTn>
                              </p:par>
                              <p:par>
                                <p:cTn id="13" presetID="16" presetClass="entr" presetSubtype="37" fill="hold" nodeType="withEffect">
                                  <p:stCondLst>
                                    <p:cond delay="750"/>
                                  </p:stCondLst>
                                  <p:childTnLst>
                                    <p:set>
                                      <p:cBhvr>
                                        <p:cTn id="14" dur="1" fill="hold">
                                          <p:stCondLst>
                                            <p:cond delay="0"/>
                                          </p:stCondLst>
                                        </p:cTn>
                                        <p:tgtEl>
                                          <p:spTgt spid="18"/>
                                        </p:tgtEl>
                                        <p:attrNameLst>
                                          <p:attrName>style.visibility</p:attrName>
                                        </p:attrNameLst>
                                      </p:cBhvr>
                                      <p:to>
                                        <p:strVal val="visible"/>
                                      </p:to>
                                    </p:set>
                                    <p:animEffect transition="in" filter="barn(outVertical)">
                                      <p:cBhvr>
                                        <p:cTn id="15" dur="1000"/>
                                        <p:tgtEl>
                                          <p:spTgt spid="18"/>
                                        </p:tgtEl>
                                      </p:cBhvr>
                                    </p:animEffect>
                                  </p:childTnLst>
                                </p:cTn>
                              </p:par>
                              <p:par>
                                <p:cTn id="16" presetID="16" presetClass="entr" presetSubtype="37" fill="hold" nodeType="withEffect">
                                  <p:stCondLst>
                                    <p:cond delay="750"/>
                                  </p:stCondLst>
                                  <p:childTnLst>
                                    <p:set>
                                      <p:cBhvr>
                                        <p:cTn id="17" dur="1" fill="hold">
                                          <p:stCondLst>
                                            <p:cond delay="0"/>
                                          </p:stCondLst>
                                        </p:cTn>
                                        <p:tgtEl>
                                          <p:spTgt spid="22"/>
                                        </p:tgtEl>
                                        <p:attrNameLst>
                                          <p:attrName>style.visibility</p:attrName>
                                        </p:attrNameLst>
                                      </p:cBhvr>
                                      <p:to>
                                        <p:strVal val="visible"/>
                                      </p:to>
                                    </p:set>
                                    <p:animEffect transition="in" filter="barn(outVertical)">
                                      <p:cBhvr>
                                        <p:cTn id="18"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08A73356-092A-448E-9501-69B00C0A5BD4}"/>
              </a:ext>
            </a:extLst>
          </p:cNvPr>
          <p:cNvSpPr/>
          <p:nvPr/>
        </p:nvSpPr>
        <p:spPr>
          <a:xfrm>
            <a:off x="11477879" y="0"/>
            <a:ext cx="186070" cy="6858000"/>
          </a:xfrm>
          <a:prstGeom prst="rect">
            <a:avLst/>
          </a:prstGeom>
          <a:solidFill>
            <a:srgbClr val="3C54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a:extLst>
              <a:ext uri="{FF2B5EF4-FFF2-40B4-BE49-F238E27FC236}">
                <a16:creationId xmlns:a16="http://schemas.microsoft.com/office/drawing/2014/main" xmlns="" id="{2955E3EB-8EE3-41F2-9825-D60C3333E7BE}"/>
              </a:ext>
            </a:extLst>
          </p:cNvPr>
          <p:cNvSpPr/>
          <p:nvPr/>
        </p:nvSpPr>
        <p:spPr>
          <a:xfrm>
            <a:off x="11297927" y="3429000"/>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1</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4" name="椭圆 3">
            <a:extLst>
              <a:ext uri="{FF2B5EF4-FFF2-40B4-BE49-F238E27FC236}">
                <a16:creationId xmlns:a16="http://schemas.microsoft.com/office/drawing/2014/main" xmlns="" id="{EA329E8F-1387-4707-8377-51C0E2E66523}"/>
              </a:ext>
            </a:extLst>
          </p:cNvPr>
          <p:cNvSpPr/>
          <p:nvPr/>
        </p:nvSpPr>
        <p:spPr>
          <a:xfrm>
            <a:off x="11297927" y="4134293"/>
            <a:ext cx="545973" cy="545973"/>
          </a:xfrm>
          <a:prstGeom prst="ellipse">
            <a:avLst/>
          </a:prstGeom>
          <a:solidFill>
            <a:srgbClr val="00CAE9"/>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3C54CF"/>
                </a:solidFill>
                <a:latin typeface="思源黑体 Bold" panose="020B0800000000000000" pitchFamily="34" charset="-122"/>
                <a:ea typeface="思源黑体 Bold" panose="020B0800000000000000" pitchFamily="34" charset="-122"/>
              </a:rPr>
              <a:t>2</a:t>
            </a:r>
            <a:endParaRPr lang="zh-CN" altLang="en-US" sz="2400" b="1" dirty="0">
              <a:solidFill>
                <a:srgbClr val="3C54CF"/>
              </a:solidFill>
              <a:latin typeface="思源黑体 Bold" panose="020B0800000000000000" pitchFamily="34" charset="-122"/>
              <a:ea typeface="思源黑体 Bold" panose="020B0800000000000000" pitchFamily="34" charset="-122"/>
            </a:endParaRPr>
          </a:p>
        </p:txBody>
      </p:sp>
      <p:sp>
        <p:nvSpPr>
          <p:cNvPr id="5" name="椭圆 4">
            <a:extLst>
              <a:ext uri="{FF2B5EF4-FFF2-40B4-BE49-F238E27FC236}">
                <a16:creationId xmlns:a16="http://schemas.microsoft.com/office/drawing/2014/main" xmlns="" id="{DEC6F50B-D45E-4512-B0C8-FE5D4A747CA7}"/>
              </a:ext>
            </a:extLst>
          </p:cNvPr>
          <p:cNvSpPr/>
          <p:nvPr/>
        </p:nvSpPr>
        <p:spPr>
          <a:xfrm>
            <a:off x="11297927" y="4839586"/>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3</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6" name="椭圆 5">
            <a:extLst>
              <a:ext uri="{FF2B5EF4-FFF2-40B4-BE49-F238E27FC236}">
                <a16:creationId xmlns:a16="http://schemas.microsoft.com/office/drawing/2014/main" xmlns="" id="{6DD56241-5EAA-4964-833A-2524E6EE6727}"/>
              </a:ext>
            </a:extLst>
          </p:cNvPr>
          <p:cNvSpPr/>
          <p:nvPr/>
        </p:nvSpPr>
        <p:spPr>
          <a:xfrm>
            <a:off x="11297927" y="5544879"/>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4</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pic>
        <p:nvPicPr>
          <p:cNvPr id="8" name="图片 7">
            <a:extLst>
              <a:ext uri="{FF2B5EF4-FFF2-40B4-BE49-F238E27FC236}">
                <a16:creationId xmlns:a16="http://schemas.microsoft.com/office/drawing/2014/main" xmlns="" id="{6D840298-DCFA-494D-894B-0F9F6E297F0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9737"/>
          <a:stretch/>
        </p:blipFill>
        <p:spPr>
          <a:xfrm flipH="1">
            <a:off x="-1" y="0"/>
            <a:ext cx="3891373" cy="6858000"/>
          </a:xfrm>
          <a:prstGeom prst="rect">
            <a:avLst/>
          </a:prstGeom>
        </p:spPr>
      </p:pic>
      <p:sp>
        <p:nvSpPr>
          <p:cNvPr id="10" name="文本框 9">
            <a:extLst>
              <a:ext uri="{FF2B5EF4-FFF2-40B4-BE49-F238E27FC236}">
                <a16:creationId xmlns:a16="http://schemas.microsoft.com/office/drawing/2014/main" xmlns="" id="{68476F47-861E-44B0-931C-2D3881320B64}"/>
              </a:ext>
            </a:extLst>
          </p:cNvPr>
          <p:cNvSpPr txBox="1"/>
          <p:nvPr/>
        </p:nvSpPr>
        <p:spPr>
          <a:xfrm>
            <a:off x="5078151" y="994742"/>
            <a:ext cx="4570483" cy="384721"/>
          </a:xfrm>
          <a:prstGeom prst="rect">
            <a:avLst/>
          </a:prstGeom>
          <a:noFill/>
        </p:spPr>
        <p:txBody>
          <a:bodyPr wrap="none" rtlCol="0">
            <a:spAutoFit/>
          </a:bodyPr>
          <a:lstStyle/>
          <a:p>
            <a:pPr algn="ctr"/>
            <a:r>
              <a:rPr lang="zh-CN" altLang="en-US" sz="19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点击输入内容点击输入内容点击输入内容</a:t>
            </a:r>
          </a:p>
        </p:txBody>
      </p:sp>
      <p:sp>
        <p:nvSpPr>
          <p:cNvPr id="11" name="文本框 10">
            <a:extLst>
              <a:ext uri="{FF2B5EF4-FFF2-40B4-BE49-F238E27FC236}">
                <a16:creationId xmlns:a16="http://schemas.microsoft.com/office/drawing/2014/main" xmlns="" id="{E7902021-B0E8-4F59-834F-352372DE5971}"/>
              </a:ext>
            </a:extLst>
          </p:cNvPr>
          <p:cNvSpPr txBox="1"/>
          <p:nvPr/>
        </p:nvSpPr>
        <p:spPr>
          <a:xfrm>
            <a:off x="5078151" y="1742041"/>
            <a:ext cx="4570483" cy="384721"/>
          </a:xfrm>
          <a:prstGeom prst="rect">
            <a:avLst/>
          </a:prstGeom>
          <a:solidFill>
            <a:srgbClr val="3C54CF"/>
          </a:solidFill>
        </p:spPr>
        <p:txBody>
          <a:bodyPr wrap="none" rtlCol="0">
            <a:spAutoFit/>
          </a:bodyPr>
          <a:lstStyle/>
          <a:p>
            <a:pPr algn="ctr"/>
            <a:r>
              <a:rPr lang="zh-CN" altLang="en-US" sz="1900" dirty="0">
                <a:solidFill>
                  <a:schemeClr val="bg1"/>
                </a:solidFill>
                <a:latin typeface="微软雅黑 Light" panose="020B0502040204020203" pitchFamily="34" charset="-122"/>
                <a:ea typeface="微软雅黑 Light" panose="020B0502040204020203" pitchFamily="34" charset="-122"/>
              </a:rPr>
              <a:t>点击输入内容点击输入内容点击输入内容</a:t>
            </a:r>
          </a:p>
        </p:txBody>
      </p:sp>
      <p:sp>
        <p:nvSpPr>
          <p:cNvPr id="12" name="文本框 11">
            <a:extLst>
              <a:ext uri="{FF2B5EF4-FFF2-40B4-BE49-F238E27FC236}">
                <a16:creationId xmlns:a16="http://schemas.microsoft.com/office/drawing/2014/main" xmlns="" id="{C48A9B07-AE34-4B72-A9E0-B0C1361970F2}"/>
              </a:ext>
            </a:extLst>
          </p:cNvPr>
          <p:cNvSpPr txBox="1"/>
          <p:nvPr/>
        </p:nvSpPr>
        <p:spPr>
          <a:xfrm>
            <a:off x="5078151" y="2489340"/>
            <a:ext cx="4570483" cy="384721"/>
          </a:xfrm>
          <a:prstGeom prst="rect">
            <a:avLst/>
          </a:prstGeom>
          <a:noFill/>
        </p:spPr>
        <p:txBody>
          <a:bodyPr wrap="none" rtlCol="0">
            <a:spAutoFit/>
          </a:bodyPr>
          <a:lstStyle/>
          <a:p>
            <a:pPr algn="ctr"/>
            <a:r>
              <a:rPr lang="zh-CN" altLang="en-US" sz="19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点击输入内容点击输入内容点击输入内容</a:t>
            </a:r>
          </a:p>
        </p:txBody>
      </p:sp>
      <p:sp>
        <p:nvSpPr>
          <p:cNvPr id="13" name="文本框 12">
            <a:extLst>
              <a:ext uri="{FF2B5EF4-FFF2-40B4-BE49-F238E27FC236}">
                <a16:creationId xmlns:a16="http://schemas.microsoft.com/office/drawing/2014/main" xmlns="" id="{7FA62DCE-1C2C-4C2B-B083-B95AD2EA4ED3}"/>
              </a:ext>
            </a:extLst>
          </p:cNvPr>
          <p:cNvSpPr txBox="1"/>
          <p:nvPr/>
        </p:nvSpPr>
        <p:spPr>
          <a:xfrm>
            <a:off x="5078151" y="3236639"/>
            <a:ext cx="4570483" cy="384721"/>
          </a:xfrm>
          <a:prstGeom prst="rect">
            <a:avLst/>
          </a:prstGeom>
          <a:solidFill>
            <a:srgbClr val="3C54CF"/>
          </a:solidFill>
        </p:spPr>
        <p:txBody>
          <a:bodyPr wrap="none" rtlCol="0">
            <a:spAutoFit/>
          </a:bodyPr>
          <a:lstStyle/>
          <a:p>
            <a:pPr algn="ctr"/>
            <a:r>
              <a:rPr lang="zh-CN" altLang="en-US" sz="1900" dirty="0">
                <a:solidFill>
                  <a:schemeClr val="bg1"/>
                </a:solidFill>
                <a:latin typeface="微软雅黑 Light" panose="020B0502040204020203" pitchFamily="34" charset="-122"/>
                <a:ea typeface="微软雅黑 Light" panose="020B0502040204020203" pitchFamily="34" charset="-122"/>
              </a:rPr>
              <a:t>点击输入内容点击输入内容点击输入内容</a:t>
            </a:r>
          </a:p>
        </p:txBody>
      </p:sp>
      <p:sp>
        <p:nvSpPr>
          <p:cNvPr id="14" name="文本框 13">
            <a:extLst>
              <a:ext uri="{FF2B5EF4-FFF2-40B4-BE49-F238E27FC236}">
                <a16:creationId xmlns:a16="http://schemas.microsoft.com/office/drawing/2014/main" xmlns="" id="{ECCE2C0B-497A-4BE5-885F-91B47049D585}"/>
              </a:ext>
            </a:extLst>
          </p:cNvPr>
          <p:cNvSpPr txBox="1"/>
          <p:nvPr/>
        </p:nvSpPr>
        <p:spPr>
          <a:xfrm>
            <a:off x="5078151" y="3983938"/>
            <a:ext cx="4570483" cy="384721"/>
          </a:xfrm>
          <a:prstGeom prst="rect">
            <a:avLst/>
          </a:prstGeom>
          <a:noFill/>
        </p:spPr>
        <p:txBody>
          <a:bodyPr wrap="none" rtlCol="0">
            <a:spAutoFit/>
          </a:bodyPr>
          <a:lstStyle/>
          <a:p>
            <a:pPr algn="ctr"/>
            <a:r>
              <a:rPr lang="zh-CN" altLang="en-US" sz="19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点击输入内容点击输入内容点击输入内容</a:t>
            </a:r>
          </a:p>
        </p:txBody>
      </p:sp>
      <p:sp>
        <p:nvSpPr>
          <p:cNvPr id="15" name="文本框 14">
            <a:extLst>
              <a:ext uri="{FF2B5EF4-FFF2-40B4-BE49-F238E27FC236}">
                <a16:creationId xmlns:a16="http://schemas.microsoft.com/office/drawing/2014/main" xmlns="" id="{3EDE63B5-8BB8-44C3-A46F-E6D6B2A73CC6}"/>
              </a:ext>
            </a:extLst>
          </p:cNvPr>
          <p:cNvSpPr txBox="1"/>
          <p:nvPr/>
        </p:nvSpPr>
        <p:spPr>
          <a:xfrm>
            <a:off x="5078151" y="4731237"/>
            <a:ext cx="4570483" cy="384721"/>
          </a:xfrm>
          <a:prstGeom prst="rect">
            <a:avLst/>
          </a:prstGeom>
          <a:solidFill>
            <a:srgbClr val="3C54CF"/>
          </a:solidFill>
        </p:spPr>
        <p:txBody>
          <a:bodyPr wrap="none" rtlCol="0">
            <a:spAutoFit/>
          </a:bodyPr>
          <a:lstStyle/>
          <a:p>
            <a:pPr algn="ctr"/>
            <a:r>
              <a:rPr lang="zh-CN" altLang="en-US" sz="1900" dirty="0">
                <a:solidFill>
                  <a:schemeClr val="bg1"/>
                </a:solidFill>
                <a:latin typeface="微软雅黑 Light" panose="020B0502040204020203" pitchFamily="34" charset="-122"/>
                <a:ea typeface="微软雅黑 Light" panose="020B0502040204020203" pitchFamily="34" charset="-122"/>
              </a:rPr>
              <a:t>点击输入内容点击输入内容点击输入内容</a:t>
            </a:r>
          </a:p>
        </p:txBody>
      </p:sp>
      <p:sp>
        <p:nvSpPr>
          <p:cNvPr id="16" name="文本框 15">
            <a:extLst>
              <a:ext uri="{FF2B5EF4-FFF2-40B4-BE49-F238E27FC236}">
                <a16:creationId xmlns:a16="http://schemas.microsoft.com/office/drawing/2014/main" xmlns="" id="{71F2CAB1-B480-4A1A-9AE6-05E50C70DFFD}"/>
              </a:ext>
            </a:extLst>
          </p:cNvPr>
          <p:cNvSpPr txBox="1"/>
          <p:nvPr/>
        </p:nvSpPr>
        <p:spPr>
          <a:xfrm>
            <a:off x="5078151" y="5478537"/>
            <a:ext cx="4570483" cy="384721"/>
          </a:xfrm>
          <a:prstGeom prst="rect">
            <a:avLst/>
          </a:prstGeom>
          <a:noFill/>
        </p:spPr>
        <p:txBody>
          <a:bodyPr wrap="none" rtlCol="0">
            <a:spAutoFit/>
          </a:bodyPr>
          <a:lstStyle/>
          <a:p>
            <a:pPr algn="ctr"/>
            <a:r>
              <a:rPr lang="zh-CN" altLang="en-US" sz="19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点击输入内容点击输入内容点击输入内容</a:t>
            </a:r>
          </a:p>
        </p:txBody>
      </p:sp>
    </p:spTree>
    <p:extLst>
      <p:ext uri="{BB962C8B-B14F-4D97-AF65-F5344CB8AC3E}">
        <p14:creationId xmlns:p14="http://schemas.microsoft.com/office/powerpoint/2010/main" val="16522902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ageCurlDouble"/>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10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childTnLst>
                                </p:cTn>
                              </p:par>
                              <p:par>
                                <p:cTn id="14" presetID="2" presetClass="entr" presetSubtype="2" fill="hold" grpId="0" nodeType="withEffect">
                                  <p:stCondLst>
                                    <p:cond delay="75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1000" fill="hold"/>
                                        <p:tgtEl>
                                          <p:spTgt spid="10"/>
                                        </p:tgtEl>
                                        <p:attrNameLst>
                                          <p:attrName>ppt_x</p:attrName>
                                        </p:attrNameLst>
                                      </p:cBhvr>
                                      <p:tavLst>
                                        <p:tav tm="0">
                                          <p:val>
                                            <p:strVal val="1+#ppt_w/2"/>
                                          </p:val>
                                        </p:tav>
                                        <p:tav tm="100000">
                                          <p:val>
                                            <p:strVal val="#ppt_x"/>
                                          </p:val>
                                        </p:tav>
                                      </p:tavLst>
                                    </p:anim>
                                    <p:anim calcmode="lin" valueType="num">
                                      <p:cBhvr additive="base">
                                        <p:cTn id="17" dur="1000" fill="hold"/>
                                        <p:tgtEl>
                                          <p:spTgt spid="10"/>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75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1000" fill="hold"/>
                                        <p:tgtEl>
                                          <p:spTgt spid="12"/>
                                        </p:tgtEl>
                                        <p:attrNameLst>
                                          <p:attrName>ppt_x</p:attrName>
                                        </p:attrNameLst>
                                      </p:cBhvr>
                                      <p:tavLst>
                                        <p:tav tm="0">
                                          <p:val>
                                            <p:strVal val="1+#ppt_w/2"/>
                                          </p:val>
                                        </p:tav>
                                        <p:tav tm="100000">
                                          <p:val>
                                            <p:strVal val="#ppt_x"/>
                                          </p:val>
                                        </p:tav>
                                      </p:tavLst>
                                    </p:anim>
                                    <p:anim calcmode="lin" valueType="num">
                                      <p:cBhvr additive="base">
                                        <p:cTn id="21" dur="1000" fill="hold"/>
                                        <p:tgtEl>
                                          <p:spTgt spid="12"/>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75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1000" fill="hold"/>
                                        <p:tgtEl>
                                          <p:spTgt spid="14"/>
                                        </p:tgtEl>
                                        <p:attrNameLst>
                                          <p:attrName>ppt_x</p:attrName>
                                        </p:attrNameLst>
                                      </p:cBhvr>
                                      <p:tavLst>
                                        <p:tav tm="0">
                                          <p:val>
                                            <p:strVal val="1+#ppt_w/2"/>
                                          </p:val>
                                        </p:tav>
                                        <p:tav tm="100000">
                                          <p:val>
                                            <p:strVal val="#ppt_x"/>
                                          </p:val>
                                        </p:tav>
                                      </p:tavLst>
                                    </p:anim>
                                    <p:anim calcmode="lin" valueType="num">
                                      <p:cBhvr additive="base">
                                        <p:cTn id="25" dur="1000" fill="hold"/>
                                        <p:tgtEl>
                                          <p:spTgt spid="14"/>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75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1000" fill="hold"/>
                                        <p:tgtEl>
                                          <p:spTgt spid="16"/>
                                        </p:tgtEl>
                                        <p:attrNameLst>
                                          <p:attrName>ppt_x</p:attrName>
                                        </p:attrNameLst>
                                      </p:cBhvr>
                                      <p:tavLst>
                                        <p:tav tm="0">
                                          <p:val>
                                            <p:strVal val="1+#ppt_w/2"/>
                                          </p:val>
                                        </p:tav>
                                        <p:tav tm="100000">
                                          <p:val>
                                            <p:strVal val="#ppt_x"/>
                                          </p:val>
                                        </p:tav>
                                      </p:tavLst>
                                    </p:anim>
                                    <p:anim calcmode="lin" valueType="num">
                                      <p:cBhvr additive="base">
                                        <p:cTn id="29" dur="10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p:bldP spid="13" grpId="0" animBg="1"/>
      <p:bldP spid="14" grpId="0"/>
      <p:bldP spid="15" grpId="0" animBg="1"/>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xmlns="" id="{5A86C104-13A6-4673-9BB1-AD3AAB2AB19A}"/>
              </a:ext>
            </a:extLst>
          </p:cNvPr>
          <p:cNvSpPr/>
          <p:nvPr/>
        </p:nvSpPr>
        <p:spPr>
          <a:xfrm rot="16200000">
            <a:off x="5993661" y="-5443447"/>
            <a:ext cx="204677" cy="12192000"/>
          </a:xfrm>
          <a:prstGeom prst="rect">
            <a:avLst/>
          </a:prstGeom>
          <a:solidFill>
            <a:srgbClr val="3C54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2D5EF90F-A871-4EE1-B0CD-0B53EE23F82C}"/>
              </a:ext>
            </a:extLst>
          </p:cNvPr>
          <p:cNvSpPr/>
          <p:nvPr/>
        </p:nvSpPr>
        <p:spPr>
          <a:xfrm>
            <a:off x="4256953" y="380535"/>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1</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12" name="椭圆 11">
            <a:extLst>
              <a:ext uri="{FF2B5EF4-FFF2-40B4-BE49-F238E27FC236}">
                <a16:creationId xmlns:a16="http://schemas.microsoft.com/office/drawing/2014/main" xmlns="" id="{99CD8317-52B1-44D7-81DD-91F5BD829085}"/>
              </a:ext>
            </a:extLst>
          </p:cNvPr>
          <p:cNvSpPr/>
          <p:nvPr/>
        </p:nvSpPr>
        <p:spPr>
          <a:xfrm>
            <a:off x="5300994" y="380535"/>
            <a:ext cx="545973" cy="545973"/>
          </a:xfrm>
          <a:prstGeom prst="ellipse">
            <a:avLst/>
          </a:prstGeom>
          <a:solidFill>
            <a:srgbClr val="00CAE9"/>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3C54CF"/>
                </a:solidFill>
                <a:latin typeface="思源黑体 Bold" panose="020B0800000000000000" pitchFamily="34" charset="-122"/>
                <a:ea typeface="思源黑体 Bold" panose="020B0800000000000000" pitchFamily="34" charset="-122"/>
              </a:rPr>
              <a:t>2</a:t>
            </a:r>
            <a:endParaRPr lang="zh-CN" altLang="en-US" sz="2400" b="1" dirty="0">
              <a:solidFill>
                <a:srgbClr val="3C54CF"/>
              </a:solidFill>
              <a:latin typeface="思源黑体 Bold" panose="020B0800000000000000" pitchFamily="34" charset="-122"/>
              <a:ea typeface="思源黑体 Bold" panose="020B0800000000000000" pitchFamily="34" charset="-122"/>
            </a:endParaRPr>
          </a:p>
        </p:txBody>
      </p:sp>
      <p:sp>
        <p:nvSpPr>
          <p:cNvPr id="13" name="椭圆 12">
            <a:extLst>
              <a:ext uri="{FF2B5EF4-FFF2-40B4-BE49-F238E27FC236}">
                <a16:creationId xmlns:a16="http://schemas.microsoft.com/office/drawing/2014/main" xmlns="" id="{87AE10FC-BCCB-400A-ADA3-FFC527604E58}"/>
              </a:ext>
            </a:extLst>
          </p:cNvPr>
          <p:cNvSpPr/>
          <p:nvPr/>
        </p:nvSpPr>
        <p:spPr>
          <a:xfrm>
            <a:off x="6345035" y="380535"/>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3</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14" name="椭圆 13">
            <a:extLst>
              <a:ext uri="{FF2B5EF4-FFF2-40B4-BE49-F238E27FC236}">
                <a16:creationId xmlns:a16="http://schemas.microsoft.com/office/drawing/2014/main" xmlns="" id="{15758EDA-3703-44CF-8D4E-01BA1D7CC183}"/>
              </a:ext>
            </a:extLst>
          </p:cNvPr>
          <p:cNvSpPr/>
          <p:nvPr/>
        </p:nvSpPr>
        <p:spPr>
          <a:xfrm>
            <a:off x="7389075" y="380535"/>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4</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grpSp>
        <p:nvGrpSpPr>
          <p:cNvPr id="29" name="组合 28">
            <a:extLst>
              <a:ext uri="{FF2B5EF4-FFF2-40B4-BE49-F238E27FC236}">
                <a16:creationId xmlns:a16="http://schemas.microsoft.com/office/drawing/2014/main" xmlns="" id="{5E730CE0-C4D6-44F1-BF7C-15BB475E5605}"/>
              </a:ext>
            </a:extLst>
          </p:cNvPr>
          <p:cNvGrpSpPr/>
          <p:nvPr/>
        </p:nvGrpSpPr>
        <p:grpSpPr>
          <a:xfrm>
            <a:off x="1711839" y="1968591"/>
            <a:ext cx="2389187" cy="3796934"/>
            <a:chOff x="1711839" y="1968591"/>
            <a:chExt cx="2389187" cy="3796934"/>
          </a:xfrm>
        </p:grpSpPr>
        <p:grpSp>
          <p:nvGrpSpPr>
            <p:cNvPr id="21" name="组合 20">
              <a:extLst>
                <a:ext uri="{FF2B5EF4-FFF2-40B4-BE49-F238E27FC236}">
                  <a16:creationId xmlns:a16="http://schemas.microsoft.com/office/drawing/2014/main" xmlns="" id="{25B6B780-AA60-4442-9E0A-42FD20658949}"/>
                </a:ext>
              </a:extLst>
            </p:cNvPr>
            <p:cNvGrpSpPr/>
            <p:nvPr/>
          </p:nvGrpSpPr>
          <p:grpSpPr>
            <a:xfrm>
              <a:off x="1711839" y="1968591"/>
              <a:ext cx="2389187" cy="2389187"/>
              <a:chOff x="1711839" y="1968591"/>
              <a:chExt cx="2389187" cy="2389187"/>
            </a:xfrm>
          </p:grpSpPr>
          <p:sp>
            <p:nvSpPr>
              <p:cNvPr id="4" name="任意多边形: 形状 3">
                <a:extLst>
                  <a:ext uri="{FF2B5EF4-FFF2-40B4-BE49-F238E27FC236}">
                    <a16:creationId xmlns:a16="http://schemas.microsoft.com/office/drawing/2014/main" xmlns="" id="{7C8D3892-A465-4C40-9E23-61254407DE3D}"/>
                  </a:ext>
                </a:extLst>
              </p:cNvPr>
              <p:cNvSpPr/>
              <p:nvPr/>
            </p:nvSpPr>
            <p:spPr>
              <a:xfrm>
                <a:off x="1711839" y="1968591"/>
                <a:ext cx="2389187" cy="2389187"/>
              </a:xfrm>
              <a:custGeom>
                <a:avLst/>
                <a:gdLst>
                  <a:gd name="connsiteX0" fmla="*/ 0 w 2389187"/>
                  <a:gd name="connsiteY0" fmla="*/ 1194594 h 2389187"/>
                  <a:gd name="connsiteX1" fmla="*/ 1194594 w 2389187"/>
                  <a:gd name="connsiteY1" fmla="*/ 0 h 2389187"/>
                  <a:gd name="connsiteX2" fmla="*/ 2389188 w 2389187"/>
                  <a:gd name="connsiteY2" fmla="*/ 1194594 h 2389187"/>
                  <a:gd name="connsiteX3" fmla="*/ 1194594 w 2389187"/>
                  <a:gd name="connsiteY3" fmla="*/ 2389188 h 2389187"/>
                  <a:gd name="connsiteX4" fmla="*/ 0 w 2389187"/>
                  <a:gd name="connsiteY4" fmla="*/ 1194594 h 2389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9187" h="2389187">
                    <a:moveTo>
                      <a:pt x="0" y="1194594"/>
                    </a:moveTo>
                    <a:cubicBezTo>
                      <a:pt x="0" y="534838"/>
                      <a:pt x="534838" y="0"/>
                      <a:pt x="1194594" y="0"/>
                    </a:cubicBezTo>
                    <a:cubicBezTo>
                      <a:pt x="1854350" y="0"/>
                      <a:pt x="2389188" y="534838"/>
                      <a:pt x="2389188" y="1194594"/>
                    </a:cubicBezTo>
                    <a:cubicBezTo>
                      <a:pt x="2389188" y="1854350"/>
                      <a:pt x="1854350" y="2389188"/>
                      <a:pt x="1194594" y="2389188"/>
                    </a:cubicBezTo>
                    <a:cubicBezTo>
                      <a:pt x="534838" y="2389188"/>
                      <a:pt x="0" y="1854350"/>
                      <a:pt x="0" y="1194594"/>
                    </a:cubicBezTo>
                    <a:close/>
                  </a:path>
                </a:pathLst>
              </a:custGeom>
              <a:solidFill>
                <a:srgbClr val="3C54CF">
                  <a:alpha val="50000"/>
                </a:srgb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81373" tIns="405768" rIns="481373" bIns="405768" numCol="1" spcCol="1270" anchor="ctr" anchorCtr="0">
                <a:noAutofit/>
              </a:bodyPr>
              <a:lstStyle/>
              <a:p>
                <a:pPr marL="0" lvl="0" indent="0" algn="ctr" defTabSz="1955800">
                  <a:lnSpc>
                    <a:spcPct val="90000"/>
                  </a:lnSpc>
                  <a:spcBef>
                    <a:spcPct val="0"/>
                  </a:spcBef>
                  <a:spcAft>
                    <a:spcPct val="35000"/>
                  </a:spcAft>
                  <a:buNone/>
                </a:pPr>
                <a:endParaRPr lang="zh-CN" altLang="en-US" sz="4400" kern="1200"/>
              </a:p>
            </p:txBody>
          </p:sp>
          <p:pic>
            <p:nvPicPr>
              <p:cNvPr id="17" name="图片 16">
                <a:extLst>
                  <a:ext uri="{FF2B5EF4-FFF2-40B4-BE49-F238E27FC236}">
                    <a16:creationId xmlns:a16="http://schemas.microsoft.com/office/drawing/2014/main" xmlns="" id="{80E0017F-6A7D-4F1D-B5BB-8FA92F0061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8671" y="2465422"/>
                <a:ext cx="1395523" cy="1395523"/>
              </a:xfrm>
              <a:prstGeom prst="rect">
                <a:avLst/>
              </a:prstGeom>
            </p:spPr>
          </p:pic>
        </p:grpSp>
        <p:sp>
          <p:nvSpPr>
            <p:cNvPr id="25" name="文本框 24">
              <a:extLst>
                <a:ext uri="{FF2B5EF4-FFF2-40B4-BE49-F238E27FC236}">
                  <a16:creationId xmlns:a16="http://schemas.microsoft.com/office/drawing/2014/main" xmlns="" id="{007CE1AA-82BD-49E8-99A3-FCF8BA2323F9}"/>
                </a:ext>
              </a:extLst>
            </p:cNvPr>
            <p:cNvSpPr txBox="1"/>
            <p:nvPr/>
          </p:nvSpPr>
          <p:spPr>
            <a:xfrm>
              <a:off x="1890769" y="4558463"/>
              <a:ext cx="2031325" cy="1207062"/>
            </a:xfrm>
            <a:prstGeom prst="rect">
              <a:avLst/>
            </a:prstGeom>
            <a:noFill/>
          </p:spPr>
          <p:txBody>
            <a:bodyPr wrap="none" rtlCol="0">
              <a:spAutoFit/>
            </a:bodyPr>
            <a:lstStyle/>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a:t>
              </a:r>
              <a:endParaRPr lang="en-US" altLang="zh-CN" dirty="0">
                <a:solidFill>
                  <a:schemeClr val="tx1">
                    <a:lumMod val="85000"/>
                    <a:lumOff val="15000"/>
                  </a:schemeClr>
                </a:solidFill>
                <a:latin typeface="微软雅黑 Light" panose="020B0502040204020203" pitchFamily="34" charset="-122"/>
                <a:ea typeface="微软雅黑 Light" panose="020B0502040204020203" pitchFamily="34" charset="-122"/>
              </a:endParaRPr>
            </a:p>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a:t>
              </a:r>
            </a:p>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a:t>
              </a:r>
            </a:p>
          </p:txBody>
        </p:sp>
      </p:grpSp>
      <p:grpSp>
        <p:nvGrpSpPr>
          <p:cNvPr id="30" name="组合 29">
            <a:extLst>
              <a:ext uri="{FF2B5EF4-FFF2-40B4-BE49-F238E27FC236}">
                <a16:creationId xmlns:a16="http://schemas.microsoft.com/office/drawing/2014/main" xmlns="" id="{B7A6E6CB-6C6A-4B6F-BBDA-E523A2C9B330}"/>
              </a:ext>
            </a:extLst>
          </p:cNvPr>
          <p:cNvGrpSpPr/>
          <p:nvPr/>
        </p:nvGrpSpPr>
        <p:grpSpPr>
          <a:xfrm>
            <a:off x="3838216" y="1968591"/>
            <a:ext cx="2389187" cy="3796934"/>
            <a:chOff x="3838216" y="1968591"/>
            <a:chExt cx="2389187" cy="3796934"/>
          </a:xfrm>
        </p:grpSpPr>
        <p:grpSp>
          <p:nvGrpSpPr>
            <p:cNvPr id="22" name="组合 21">
              <a:extLst>
                <a:ext uri="{FF2B5EF4-FFF2-40B4-BE49-F238E27FC236}">
                  <a16:creationId xmlns:a16="http://schemas.microsoft.com/office/drawing/2014/main" xmlns="" id="{6E5DF6D9-9E2D-4F2A-8060-74724484696B}"/>
                </a:ext>
              </a:extLst>
            </p:cNvPr>
            <p:cNvGrpSpPr/>
            <p:nvPr/>
          </p:nvGrpSpPr>
          <p:grpSpPr>
            <a:xfrm>
              <a:off x="3838216" y="1968591"/>
              <a:ext cx="2389187" cy="2389187"/>
              <a:chOff x="3838216" y="1968591"/>
              <a:chExt cx="2389187" cy="2389187"/>
            </a:xfrm>
          </p:grpSpPr>
          <p:sp>
            <p:nvSpPr>
              <p:cNvPr id="5" name="任意多边形: 形状 4">
                <a:extLst>
                  <a:ext uri="{FF2B5EF4-FFF2-40B4-BE49-F238E27FC236}">
                    <a16:creationId xmlns:a16="http://schemas.microsoft.com/office/drawing/2014/main" xmlns="" id="{CE6A7A16-2CC6-4DA2-9532-724596F91D0A}"/>
                  </a:ext>
                </a:extLst>
              </p:cNvPr>
              <p:cNvSpPr/>
              <p:nvPr/>
            </p:nvSpPr>
            <p:spPr>
              <a:xfrm>
                <a:off x="3838216" y="1968591"/>
                <a:ext cx="2389187" cy="2389187"/>
              </a:xfrm>
              <a:custGeom>
                <a:avLst/>
                <a:gdLst>
                  <a:gd name="connsiteX0" fmla="*/ 0 w 2389187"/>
                  <a:gd name="connsiteY0" fmla="*/ 1194594 h 2389187"/>
                  <a:gd name="connsiteX1" fmla="*/ 1194594 w 2389187"/>
                  <a:gd name="connsiteY1" fmla="*/ 0 h 2389187"/>
                  <a:gd name="connsiteX2" fmla="*/ 2389188 w 2389187"/>
                  <a:gd name="connsiteY2" fmla="*/ 1194594 h 2389187"/>
                  <a:gd name="connsiteX3" fmla="*/ 1194594 w 2389187"/>
                  <a:gd name="connsiteY3" fmla="*/ 2389188 h 2389187"/>
                  <a:gd name="connsiteX4" fmla="*/ 0 w 2389187"/>
                  <a:gd name="connsiteY4" fmla="*/ 1194594 h 2389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9187" h="2389187">
                    <a:moveTo>
                      <a:pt x="0" y="1194594"/>
                    </a:moveTo>
                    <a:cubicBezTo>
                      <a:pt x="0" y="534838"/>
                      <a:pt x="534838" y="0"/>
                      <a:pt x="1194594" y="0"/>
                    </a:cubicBezTo>
                    <a:cubicBezTo>
                      <a:pt x="1854350" y="0"/>
                      <a:pt x="2389188" y="534838"/>
                      <a:pt x="2389188" y="1194594"/>
                    </a:cubicBezTo>
                    <a:cubicBezTo>
                      <a:pt x="2389188" y="1854350"/>
                      <a:pt x="1854350" y="2389188"/>
                      <a:pt x="1194594" y="2389188"/>
                    </a:cubicBezTo>
                    <a:cubicBezTo>
                      <a:pt x="534838" y="2389188"/>
                      <a:pt x="0" y="1854350"/>
                      <a:pt x="0" y="1194594"/>
                    </a:cubicBezTo>
                    <a:close/>
                  </a:path>
                </a:pathLst>
              </a:custGeom>
              <a:solidFill>
                <a:srgbClr val="3C54CF">
                  <a:alpha val="50000"/>
                </a:srgb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81373" tIns="412118" rIns="481373" bIns="412118" numCol="1" spcCol="1270" anchor="ctr" anchorCtr="0">
                <a:noAutofit/>
              </a:bodyPr>
              <a:lstStyle/>
              <a:p>
                <a:pPr marL="0" lvl="0" indent="0" algn="ctr" defTabSz="2178050">
                  <a:lnSpc>
                    <a:spcPct val="90000"/>
                  </a:lnSpc>
                  <a:spcBef>
                    <a:spcPct val="0"/>
                  </a:spcBef>
                  <a:spcAft>
                    <a:spcPct val="35000"/>
                  </a:spcAft>
                  <a:buNone/>
                </a:pPr>
                <a:endParaRPr lang="zh-CN" altLang="en-US" sz="4900" kern="1200"/>
              </a:p>
            </p:txBody>
          </p:sp>
          <p:pic>
            <p:nvPicPr>
              <p:cNvPr id="18" name="图片 17">
                <a:extLst>
                  <a:ext uri="{FF2B5EF4-FFF2-40B4-BE49-F238E27FC236}">
                    <a16:creationId xmlns:a16="http://schemas.microsoft.com/office/drawing/2014/main" xmlns="" id="{110353F5-05F8-4F73-9E34-78AC573812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35048" y="2465421"/>
                <a:ext cx="1395523" cy="1395523"/>
              </a:xfrm>
              <a:prstGeom prst="rect">
                <a:avLst/>
              </a:prstGeom>
            </p:spPr>
          </p:pic>
        </p:grpSp>
        <p:sp>
          <p:nvSpPr>
            <p:cNvPr id="26" name="文本框 25">
              <a:extLst>
                <a:ext uri="{FF2B5EF4-FFF2-40B4-BE49-F238E27FC236}">
                  <a16:creationId xmlns:a16="http://schemas.microsoft.com/office/drawing/2014/main" xmlns="" id="{51F7C0B6-9CA2-4179-B1BC-8BD2166AFB03}"/>
                </a:ext>
              </a:extLst>
            </p:cNvPr>
            <p:cNvSpPr txBox="1"/>
            <p:nvPr/>
          </p:nvSpPr>
          <p:spPr>
            <a:xfrm>
              <a:off x="4017146" y="4558463"/>
              <a:ext cx="2031325" cy="1207062"/>
            </a:xfrm>
            <a:prstGeom prst="rect">
              <a:avLst/>
            </a:prstGeom>
            <a:noFill/>
          </p:spPr>
          <p:txBody>
            <a:bodyPr wrap="none" rtlCol="0">
              <a:spAutoFit/>
            </a:bodyPr>
            <a:lstStyle/>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a:t>
              </a:r>
              <a:endParaRPr lang="en-US" altLang="zh-CN" dirty="0">
                <a:solidFill>
                  <a:schemeClr val="tx1">
                    <a:lumMod val="85000"/>
                    <a:lumOff val="15000"/>
                  </a:schemeClr>
                </a:solidFill>
                <a:latin typeface="微软雅黑 Light" panose="020B0502040204020203" pitchFamily="34" charset="-122"/>
                <a:ea typeface="微软雅黑 Light" panose="020B0502040204020203" pitchFamily="34" charset="-122"/>
              </a:endParaRPr>
            </a:p>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a:t>
              </a:r>
            </a:p>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a:t>
              </a:r>
            </a:p>
          </p:txBody>
        </p:sp>
      </p:grpSp>
      <p:grpSp>
        <p:nvGrpSpPr>
          <p:cNvPr id="31" name="组合 30">
            <a:extLst>
              <a:ext uri="{FF2B5EF4-FFF2-40B4-BE49-F238E27FC236}">
                <a16:creationId xmlns:a16="http://schemas.microsoft.com/office/drawing/2014/main" xmlns="" id="{09B1F64D-D49A-4749-BEB3-3A975952411B}"/>
              </a:ext>
            </a:extLst>
          </p:cNvPr>
          <p:cNvGrpSpPr/>
          <p:nvPr/>
        </p:nvGrpSpPr>
        <p:grpSpPr>
          <a:xfrm>
            <a:off x="5964593" y="1968591"/>
            <a:ext cx="2389187" cy="3796934"/>
            <a:chOff x="5964593" y="1968591"/>
            <a:chExt cx="2389187" cy="3796934"/>
          </a:xfrm>
        </p:grpSpPr>
        <p:grpSp>
          <p:nvGrpSpPr>
            <p:cNvPr id="23" name="组合 22">
              <a:extLst>
                <a:ext uri="{FF2B5EF4-FFF2-40B4-BE49-F238E27FC236}">
                  <a16:creationId xmlns:a16="http://schemas.microsoft.com/office/drawing/2014/main" xmlns="" id="{50CB52AE-3E98-495B-BB19-1CEA67209BF8}"/>
                </a:ext>
              </a:extLst>
            </p:cNvPr>
            <p:cNvGrpSpPr/>
            <p:nvPr/>
          </p:nvGrpSpPr>
          <p:grpSpPr>
            <a:xfrm>
              <a:off x="5964593" y="1968591"/>
              <a:ext cx="2389187" cy="2389187"/>
              <a:chOff x="5964593" y="1968591"/>
              <a:chExt cx="2389187" cy="2389187"/>
            </a:xfrm>
          </p:grpSpPr>
          <p:sp>
            <p:nvSpPr>
              <p:cNvPr id="6" name="任意多边形: 形状 5">
                <a:extLst>
                  <a:ext uri="{FF2B5EF4-FFF2-40B4-BE49-F238E27FC236}">
                    <a16:creationId xmlns:a16="http://schemas.microsoft.com/office/drawing/2014/main" xmlns="" id="{4B9D2081-22A7-44A3-A6ED-D65183A976A1}"/>
                  </a:ext>
                </a:extLst>
              </p:cNvPr>
              <p:cNvSpPr/>
              <p:nvPr/>
            </p:nvSpPr>
            <p:spPr>
              <a:xfrm>
                <a:off x="5964593" y="1968591"/>
                <a:ext cx="2389187" cy="2389187"/>
              </a:xfrm>
              <a:custGeom>
                <a:avLst/>
                <a:gdLst>
                  <a:gd name="connsiteX0" fmla="*/ 0 w 2389187"/>
                  <a:gd name="connsiteY0" fmla="*/ 1194594 h 2389187"/>
                  <a:gd name="connsiteX1" fmla="*/ 1194594 w 2389187"/>
                  <a:gd name="connsiteY1" fmla="*/ 0 h 2389187"/>
                  <a:gd name="connsiteX2" fmla="*/ 2389188 w 2389187"/>
                  <a:gd name="connsiteY2" fmla="*/ 1194594 h 2389187"/>
                  <a:gd name="connsiteX3" fmla="*/ 1194594 w 2389187"/>
                  <a:gd name="connsiteY3" fmla="*/ 2389188 h 2389187"/>
                  <a:gd name="connsiteX4" fmla="*/ 0 w 2389187"/>
                  <a:gd name="connsiteY4" fmla="*/ 1194594 h 2389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9187" h="2389187">
                    <a:moveTo>
                      <a:pt x="0" y="1194594"/>
                    </a:moveTo>
                    <a:cubicBezTo>
                      <a:pt x="0" y="534838"/>
                      <a:pt x="534838" y="0"/>
                      <a:pt x="1194594" y="0"/>
                    </a:cubicBezTo>
                    <a:cubicBezTo>
                      <a:pt x="1854350" y="0"/>
                      <a:pt x="2389188" y="534838"/>
                      <a:pt x="2389188" y="1194594"/>
                    </a:cubicBezTo>
                    <a:cubicBezTo>
                      <a:pt x="2389188" y="1854350"/>
                      <a:pt x="1854350" y="2389188"/>
                      <a:pt x="1194594" y="2389188"/>
                    </a:cubicBezTo>
                    <a:cubicBezTo>
                      <a:pt x="534838" y="2389188"/>
                      <a:pt x="0" y="1854350"/>
                      <a:pt x="0" y="1194594"/>
                    </a:cubicBezTo>
                    <a:close/>
                  </a:path>
                </a:pathLst>
              </a:custGeom>
              <a:solidFill>
                <a:srgbClr val="3C54CF">
                  <a:alpha val="50000"/>
                </a:srgb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81373" tIns="405768" rIns="481373" bIns="405768" numCol="1" spcCol="1270" anchor="ctr" anchorCtr="0">
                <a:noAutofit/>
              </a:bodyPr>
              <a:lstStyle/>
              <a:p>
                <a:pPr marL="0" lvl="0" indent="0" algn="ctr" defTabSz="1955800">
                  <a:lnSpc>
                    <a:spcPct val="90000"/>
                  </a:lnSpc>
                  <a:spcBef>
                    <a:spcPct val="0"/>
                  </a:spcBef>
                  <a:spcAft>
                    <a:spcPct val="35000"/>
                  </a:spcAft>
                  <a:buNone/>
                </a:pPr>
                <a:endParaRPr lang="zh-CN" altLang="en-US" sz="4400" kern="1200"/>
              </a:p>
            </p:txBody>
          </p:sp>
          <p:pic>
            <p:nvPicPr>
              <p:cNvPr id="19" name="图片 18">
                <a:extLst>
                  <a:ext uri="{FF2B5EF4-FFF2-40B4-BE49-F238E27FC236}">
                    <a16:creationId xmlns:a16="http://schemas.microsoft.com/office/drawing/2014/main" xmlns="" id="{A2B17B41-2735-48A0-8690-BCCB54E942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1425" y="2465420"/>
                <a:ext cx="1395523" cy="1395523"/>
              </a:xfrm>
              <a:prstGeom prst="rect">
                <a:avLst/>
              </a:prstGeom>
            </p:spPr>
          </p:pic>
        </p:grpSp>
        <p:sp>
          <p:nvSpPr>
            <p:cNvPr id="27" name="文本框 26">
              <a:extLst>
                <a:ext uri="{FF2B5EF4-FFF2-40B4-BE49-F238E27FC236}">
                  <a16:creationId xmlns:a16="http://schemas.microsoft.com/office/drawing/2014/main" xmlns="" id="{2524396A-3719-492C-94A1-7F3A4E163730}"/>
                </a:ext>
              </a:extLst>
            </p:cNvPr>
            <p:cNvSpPr txBox="1"/>
            <p:nvPr/>
          </p:nvSpPr>
          <p:spPr>
            <a:xfrm>
              <a:off x="6143523" y="4558463"/>
              <a:ext cx="2031325" cy="1207062"/>
            </a:xfrm>
            <a:prstGeom prst="rect">
              <a:avLst/>
            </a:prstGeom>
            <a:noFill/>
          </p:spPr>
          <p:txBody>
            <a:bodyPr wrap="none" rtlCol="0">
              <a:spAutoFit/>
            </a:bodyPr>
            <a:lstStyle/>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a:t>
              </a:r>
              <a:endParaRPr lang="en-US" altLang="zh-CN" dirty="0">
                <a:solidFill>
                  <a:schemeClr val="tx1">
                    <a:lumMod val="85000"/>
                    <a:lumOff val="15000"/>
                  </a:schemeClr>
                </a:solidFill>
                <a:latin typeface="微软雅黑 Light" panose="020B0502040204020203" pitchFamily="34" charset="-122"/>
                <a:ea typeface="微软雅黑 Light" panose="020B0502040204020203" pitchFamily="34" charset="-122"/>
              </a:endParaRPr>
            </a:p>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a:t>
              </a:r>
            </a:p>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a:t>
              </a:r>
            </a:p>
          </p:txBody>
        </p:sp>
      </p:grpSp>
      <p:grpSp>
        <p:nvGrpSpPr>
          <p:cNvPr id="32" name="组合 31">
            <a:extLst>
              <a:ext uri="{FF2B5EF4-FFF2-40B4-BE49-F238E27FC236}">
                <a16:creationId xmlns:a16="http://schemas.microsoft.com/office/drawing/2014/main" xmlns="" id="{97775874-D700-4914-9DE8-F9323F39CA2F}"/>
              </a:ext>
            </a:extLst>
          </p:cNvPr>
          <p:cNvGrpSpPr/>
          <p:nvPr/>
        </p:nvGrpSpPr>
        <p:grpSpPr>
          <a:xfrm>
            <a:off x="8090971" y="1968591"/>
            <a:ext cx="2389187" cy="3796934"/>
            <a:chOff x="8090971" y="1968591"/>
            <a:chExt cx="2389187" cy="3796934"/>
          </a:xfrm>
        </p:grpSpPr>
        <p:grpSp>
          <p:nvGrpSpPr>
            <p:cNvPr id="24" name="组合 23">
              <a:extLst>
                <a:ext uri="{FF2B5EF4-FFF2-40B4-BE49-F238E27FC236}">
                  <a16:creationId xmlns:a16="http://schemas.microsoft.com/office/drawing/2014/main" xmlns="" id="{D869D80F-8B24-4BFC-A37C-E233745A6809}"/>
                </a:ext>
              </a:extLst>
            </p:cNvPr>
            <p:cNvGrpSpPr/>
            <p:nvPr/>
          </p:nvGrpSpPr>
          <p:grpSpPr>
            <a:xfrm>
              <a:off x="8090971" y="1968591"/>
              <a:ext cx="2389187" cy="2389187"/>
              <a:chOff x="8090971" y="1968591"/>
              <a:chExt cx="2389187" cy="2389187"/>
            </a:xfrm>
          </p:grpSpPr>
          <p:sp>
            <p:nvSpPr>
              <p:cNvPr id="7" name="任意多边形: 形状 6">
                <a:extLst>
                  <a:ext uri="{FF2B5EF4-FFF2-40B4-BE49-F238E27FC236}">
                    <a16:creationId xmlns:a16="http://schemas.microsoft.com/office/drawing/2014/main" xmlns="" id="{D608C567-BD53-42EA-BAE4-722FBB47185F}"/>
                  </a:ext>
                </a:extLst>
              </p:cNvPr>
              <p:cNvSpPr/>
              <p:nvPr/>
            </p:nvSpPr>
            <p:spPr>
              <a:xfrm>
                <a:off x="8090971" y="1968591"/>
                <a:ext cx="2389187" cy="2389187"/>
              </a:xfrm>
              <a:custGeom>
                <a:avLst/>
                <a:gdLst>
                  <a:gd name="connsiteX0" fmla="*/ 0 w 2389187"/>
                  <a:gd name="connsiteY0" fmla="*/ 1194594 h 2389187"/>
                  <a:gd name="connsiteX1" fmla="*/ 1194594 w 2389187"/>
                  <a:gd name="connsiteY1" fmla="*/ 0 h 2389187"/>
                  <a:gd name="connsiteX2" fmla="*/ 2389188 w 2389187"/>
                  <a:gd name="connsiteY2" fmla="*/ 1194594 h 2389187"/>
                  <a:gd name="connsiteX3" fmla="*/ 1194594 w 2389187"/>
                  <a:gd name="connsiteY3" fmla="*/ 2389188 h 2389187"/>
                  <a:gd name="connsiteX4" fmla="*/ 0 w 2389187"/>
                  <a:gd name="connsiteY4" fmla="*/ 1194594 h 23891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9187" h="2389187">
                    <a:moveTo>
                      <a:pt x="0" y="1194594"/>
                    </a:moveTo>
                    <a:cubicBezTo>
                      <a:pt x="0" y="534838"/>
                      <a:pt x="534838" y="0"/>
                      <a:pt x="1194594" y="0"/>
                    </a:cubicBezTo>
                    <a:cubicBezTo>
                      <a:pt x="1854350" y="0"/>
                      <a:pt x="2389188" y="534838"/>
                      <a:pt x="2389188" y="1194594"/>
                    </a:cubicBezTo>
                    <a:cubicBezTo>
                      <a:pt x="2389188" y="1854350"/>
                      <a:pt x="1854350" y="2389188"/>
                      <a:pt x="1194594" y="2389188"/>
                    </a:cubicBezTo>
                    <a:cubicBezTo>
                      <a:pt x="534838" y="2389188"/>
                      <a:pt x="0" y="1854350"/>
                      <a:pt x="0" y="1194594"/>
                    </a:cubicBezTo>
                    <a:close/>
                  </a:path>
                </a:pathLst>
              </a:custGeom>
              <a:solidFill>
                <a:srgbClr val="3C54CF">
                  <a:alpha val="50000"/>
                </a:srgbClr>
              </a:solidFill>
              <a:ln>
                <a:no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81373" tIns="412118" rIns="481373" bIns="412118" numCol="1" spcCol="1270" anchor="ctr" anchorCtr="0">
                <a:noAutofit/>
              </a:bodyPr>
              <a:lstStyle/>
              <a:p>
                <a:pPr marL="0" lvl="0" indent="0" algn="ctr" defTabSz="2178050">
                  <a:lnSpc>
                    <a:spcPct val="90000"/>
                  </a:lnSpc>
                  <a:spcBef>
                    <a:spcPct val="0"/>
                  </a:spcBef>
                  <a:spcAft>
                    <a:spcPct val="35000"/>
                  </a:spcAft>
                  <a:buNone/>
                </a:pPr>
                <a:endParaRPr lang="zh-CN" altLang="en-US" sz="4900" kern="1200"/>
              </a:p>
            </p:txBody>
          </p:sp>
          <p:pic>
            <p:nvPicPr>
              <p:cNvPr id="20" name="图片 19">
                <a:extLst>
                  <a:ext uri="{FF2B5EF4-FFF2-40B4-BE49-F238E27FC236}">
                    <a16:creationId xmlns:a16="http://schemas.microsoft.com/office/drawing/2014/main" xmlns="" id="{C87B1BD7-B0DB-4617-916B-D6ECA981F9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7806" y="2465420"/>
                <a:ext cx="1395523" cy="1395523"/>
              </a:xfrm>
              <a:prstGeom prst="rect">
                <a:avLst/>
              </a:prstGeom>
            </p:spPr>
          </p:pic>
        </p:grpSp>
        <p:sp>
          <p:nvSpPr>
            <p:cNvPr id="28" name="文本框 27">
              <a:extLst>
                <a:ext uri="{FF2B5EF4-FFF2-40B4-BE49-F238E27FC236}">
                  <a16:creationId xmlns:a16="http://schemas.microsoft.com/office/drawing/2014/main" xmlns="" id="{07C3952E-55BB-44E5-A102-F57E608E53B4}"/>
                </a:ext>
              </a:extLst>
            </p:cNvPr>
            <p:cNvSpPr txBox="1"/>
            <p:nvPr/>
          </p:nvSpPr>
          <p:spPr>
            <a:xfrm>
              <a:off x="8269900" y="4558463"/>
              <a:ext cx="2031325" cy="1207062"/>
            </a:xfrm>
            <a:prstGeom prst="rect">
              <a:avLst/>
            </a:prstGeom>
            <a:noFill/>
          </p:spPr>
          <p:txBody>
            <a:bodyPr wrap="none" rtlCol="0">
              <a:spAutoFit/>
            </a:bodyPr>
            <a:lstStyle/>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a:t>
              </a:r>
              <a:endParaRPr lang="en-US" altLang="zh-CN" dirty="0">
                <a:solidFill>
                  <a:schemeClr val="tx1">
                    <a:lumMod val="85000"/>
                    <a:lumOff val="15000"/>
                  </a:schemeClr>
                </a:solidFill>
                <a:latin typeface="微软雅黑 Light" panose="020B0502040204020203" pitchFamily="34" charset="-122"/>
                <a:ea typeface="微软雅黑 Light" panose="020B0502040204020203" pitchFamily="34" charset="-122"/>
              </a:endParaRPr>
            </a:p>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a:t>
              </a:r>
            </a:p>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a:t>
              </a:r>
            </a:p>
          </p:txBody>
        </p:sp>
      </p:grpSp>
    </p:spTree>
    <p:extLst>
      <p:ext uri="{BB962C8B-B14F-4D97-AF65-F5344CB8AC3E}">
        <p14:creationId xmlns:p14="http://schemas.microsoft.com/office/powerpoint/2010/main" val="2888644386"/>
      </p:ext>
    </p:extLst>
  </p:cSld>
  <p:clrMapOvr>
    <a:masterClrMapping/>
  </p:clrMapOvr>
  <p:transition spd="slow" advClick="0" advTm="3000">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50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000"/>
                                        <p:tgtEl>
                                          <p:spTgt spid="30"/>
                                        </p:tgtEl>
                                      </p:cBhvr>
                                    </p:animEffect>
                                    <p:anim calcmode="lin" valueType="num">
                                      <p:cBhvr>
                                        <p:cTn id="13" dur="1000" fill="hold"/>
                                        <p:tgtEl>
                                          <p:spTgt spid="30"/>
                                        </p:tgtEl>
                                        <p:attrNameLst>
                                          <p:attrName>ppt_x</p:attrName>
                                        </p:attrNameLst>
                                      </p:cBhvr>
                                      <p:tavLst>
                                        <p:tav tm="0">
                                          <p:val>
                                            <p:strVal val="#ppt_x"/>
                                          </p:val>
                                        </p:tav>
                                        <p:tav tm="100000">
                                          <p:val>
                                            <p:strVal val="#ppt_x"/>
                                          </p:val>
                                        </p:tav>
                                      </p:tavLst>
                                    </p:anim>
                                    <p:anim calcmode="lin" valueType="num">
                                      <p:cBhvr>
                                        <p:cTn id="14" dur="1000" fill="hold"/>
                                        <p:tgtEl>
                                          <p:spTgt spid="3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1000"/>
                                        <p:tgtEl>
                                          <p:spTgt spid="31"/>
                                        </p:tgtEl>
                                      </p:cBhvr>
                                    </p:animEffect>
                                    <p:anim calcmode="lin" valueType="num">
                                      <p:cBhvr>
                                        <p:cTn id="18" dur="1000" fill="hold"/>
                                        <p:tgtEl>
                                          <p:spTgt spid="31"/>
                                        </p:tgtEl>
                                        <p:attrNameLst>
                                          <p:attrName>ppt_x</p:attrName>
                                        </p:attrNameLst>
                                      </p:cBhvr>
                                      <p:tavLst>
                                        <p:tav tm="0">
                                          <p:val>
                                            <p:strVal val="#ppt_x"/>
                                          </p:val>
                                        </p:tav>
                                        <p:tav tm="100000">
                                          <p:val>
                                            <p:strVal val="#ppt_x"/>
                                          </p:val>
                                        </p:tav>
                                      </p:tavLst>
                                    </p:anim>
                                    <p:anim calcmode="lin" valueType="num">
                                      <p:cBhvr>
                                        <p:cTn id="19" dur="1000" fill="hold"/>
                                        <p:tgtEl>
                                          <p:spTgt spid="3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50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1000"/>
                                        <p:tgtEl>
                                          <p:spTgt spid="32"/>
                                        </p:tgtEl>
                                      </p:cBhvr>
                                    </p:animEffect>
                                    <p:anim calcmode="lin" valueType="num">
                                      <p:cBhvr>
                                        <p:cTn id="23" dur="1000" fill="hold"/>
                                        <p:tgtEl>
                                          <p:spTgt spid="32"/>
                                        </p:tgtEl>
                                        <p:attrNameLst>
                                          <p:attrName>ppt_x</p:attrName>
                                        </p:attrNameLst>
                                      </p:cBhvr>
                                      <p:tavLst>
                                        <p:tav tm="0">
                                          <p:val>
                                            <p:strVal val="#ppt_x"/>
                                          </p:val>
                                        </p:tav>
                                        <p:tav tm="100000">
                                          <p:val>
                                            <p:strVal val="#ppt_x"/>
                                          </p:val>
                                        </p:tav>
                                      </p:tavLst>
                                    </p:anim>
                                    <p:anim calcmode="lin" valueType="num">
                                      <p:cBhvr>
                                        <p:cTn id="2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a:extLst>
              <a:ext uri="{FF2B5EF4-FFF2-40B4-BE49-F238E27FC236}">
                <a16:creationId xmlns:a16="http://schemas.microsoft.com/office/drawing/2014/main" xmlns="" id="{76D38689-35C8-446A-BC86-A228373973B6}"/>
              </a:ext>
            </a:extLst>
          </p:cNvPr>
          <p:cNvSpPr/>
          <p:nvPr/>
        </p:nvSpPr>
        <p:spPr>
          <a:xfrm>
            <a:off x="1890823" y="3381162"/>
            <a:ext cx="8410354" cy="1839431"/>
          </a:xfrm>
          <a:prstGeom prst="rect">
            <a:avLst/>
          </a:prstGeom>
          <a:noFill/>
          <a:ln w="3810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a:extLst>
              <a:ext uri="{FF2B5EF4-FFF2-40B4-BE49-F238E27FC236}">
                <a16:creationId xmlns:a16="http://schemas.microsoft.com/office/drawing/2014/main" xmlns="" id="{0C850520-28F6-496C-AE56-64A7336C4FC9}"/>
              </a:ext>
            </a:extLst>
          </p:cNvPr>
          <p:cNvGrpSpPr/>
          <p:nvPr/>
        </p:nvGrpSpPr>
        <p:grpSpPr>
          <a:xfrm>
            <a:off x="742844" y="-1"/>
            <a:ext cx="10706312" cy="1856839"/>
            <a:chOff x="0" y="-1"/>
            <a:chExt cx="10706312" cy="1856839"/>
          </a:xfrm>
        </p:grpSpPr>
        <p:pic>
          <p:nvPicPr>
            <p:cNvPr id="2" name="图片 1">
              <a:extLst>
                <a:ext uri="{FF2B5EF4-FFF2-40B4-BE49-F238E27FC236}">
                  <a16:creationId xmlns:a16="http://schemas.microsoft.com/office/drawing/2014/main" xmlns="" id="{8102674C-2AE1-42F9-BEF3-ABB856F35E4F}"/>
                </a:ext>
              </a:extLst>
            </p:cNvPr>
            <p:cNvPicPr>
              <a:picLocks noChangeAspect="1"/>
            </p:cNvPicPr>
            <p:nvPr/>
          </p:nvPicPr>
          <p:blipFill>
            <a:blip r:embed="rId3"/>
            <a:stretch>
              <a:fillRect/>
            </a:stretch>
          </p:blipFill>
          <p:spPr>
            <a:xfrm rot="5400000" flipH="1">
              <a:off x="-453414" y="453414"/>
              <a:ext cx="1856838" cy="950010"/>
            </a:xfrm>
            <a:prstGeom prst="rect">
              <a:avLst/>
            </a:prstGeom>
          </p:spPr>
        </p:pic>
        <p:pic>
          <p:nvPicPr>
            <p:cNvPr id="3" name="图片 2">
              <a:extLst>
                <a:ext uri="{FF2B5EF4-FFF2-40B4-BE49-F238E27FC236}">
                  <a16:creationId xmlns:a16="http://schemas.microsoft.com/office/drawing/2014/main" xmlns="" id="{F45E7CAA-E88B-4780-99AC-DD4BB3AB2648}"/>
                </a:ext>
              </a:extLst>
            </p:cNvPr>
            <p:cNvPicPr>
              <a:picLocks noChangeAspect="1"/>
            </p:cNvPicPr>
            <p:nvPr/>
          </p:nvPicPr>
          <p:blipFill>
            <a:blip r:embed="rId3"/>
            <a:stretch>
              <a:fillRect/>
            </a:stretch>
          </p:blipFill>
          <p:spPr>
            <a:xfrm rot="5400000" flipH="1">
              <a:off x="522216" y="453413"/>
              <a:ext cx="1856838" cy="950010"/>
            </a:xfrm>
            <a:prstGeom prst="rect">
              <a:avLst/>
            </a:prstGeom>
          </p:spPr>
        </p:pic>
        <p:pic>
          <p:nvPicPr>
            <p:cNvPr id="4" name="图片 3">
              <a:extLst>
                <a:ext uri="{FF2B5EF4-FFF2-40B4-BE49-F238E27FC236}">
                  <a16:creationId xmlns:a16="http://schemas.microsoft.com/office/drawing/2014/main" xmlns="" id="{ECCBA6A8-C9C8-44AF-B058-78F38DDDA37F}"/>
                </a:ext>
              </a:extLst>
            </p:cNvPr>
            <p:cNvPicPr>
              <a:picLocks noChangeAspect="1"/>
            </p:cNvPicPr>
            <p:nvPr/>
          </p:nvPicPr>
          <p:blipFill>
            <a:blip r:embed="rId3"/>
            <a:stretch>
              <a:fillRect/>
            </a:stretch>
          </p:blipFill>
          <p:spPr>
            <a:xfrm rot="5400000" flipH="1">
              <a:off x="1497846" y="453413"/>
              <a:ext cx="1856838" cy="950010"/>
            </a:xfrm>
            <a:prstGeom prst="rect">
              <a:avLst/>
            </a:prstGeom>
          </p:spPr>
        </p:pic>
        <p:pic>
          <p:nvPicPr>
            <p:cNvPr id="5" name="图片 4">
              <a:extLst>
                <a:ext uri="{FF2B5EF4-FFF2-40B4-BE49-F238E27FC236}">
                  <a16:creationId xmlns:a16="http://schemas.microsoft.com/office/drawing/2014/main" xmlns="" id="{D123371F-CE98-4627-A9F8-2FFE4C23DD67}"/>
                </a:ext>
              </a:extLst>
            </p:cNvPr>
            <p:cNvPicPr>
              <a:picLocks noChangeAspect="1"/>
            </p:cNvPicPr>
            <p:nvPr/>
          </p:nvPicPr>
          <p:blipFill>
            <a:blip r:embed="rId3"/>
            <a:stretch>
              <a:fillRect/>
            </a:stretch>
          </p:blipFill>
          <p:spPr>
            <a:xfrm rot="5400000" flipH="1">
              <a:off x="2473476" y="453413"/>
              <a:ext cx="1856838" cy="950010"/>
            </a:xfrm>
            <a:prstGeom prst="rect">
              <a:avLst/>
            </a:prstGeom>
          </p:spPr>
        </p:pic>
        <p:pic>
          <p:nvPicPr>
            <p:cNvPr id="6" name="图片 5">
              <a:extLst>
                <a:ext uri="{FF2B5EF4-FFF2-40B4-BE49-F238E27FC236}">
                  <a16:creationId xmlns:a16="http://schemas.microsoft.com/office/drawing/2014/main" xmlns="" id="{AFFD1741-81B7-465B-B6D2-E032633C73AC}"/>
                </a:ext>
              </a:extLst>
            </p:cNvPr>
            <p:cNvPicPr>
              <a:picLocks noChangeAspect="1"/>
            </p:cNvPicPr>
            <p:nvPr/>
          </p:nvPicPr>
          <p:blipFill>
            <a:blip r:embed="rId3"/>
            <a:stretch>
              <a:fillRect/>
            </a:stretch>
          </p:blipFill>
          <p:spPr>
            <a:xfrm rot="5400000" flipH="1">
              <a:off x="3449106" y="453413"/>
              <a:ext cx="1856838" cy="950010"/>
            </a:xfrm>
            <a:prstGeom prst="rect">
              <a:avLst/>
            </a:prstGeom>
          </p:spPr>
        </p:pic>
        <p:pic>
          <p:nvPicPr>
            <p:cNvPr id="7" name="图片 6">
              <a:extLst>
                <a:ext uri="{FF2B5EF4-FFF2-40B4-BE49-F238E27FC236}">
                  <a16:creationId xmlns:a16="http://schemas.microsoft.com/office/drawing/2014/main" xmlns="" id="{62773A7D-F5FF-47BD-AB3A-92324FB6CF9B}"/>
                </a:ext>
              </a:extLst>
            </p:cNvPr>
            <p:cNvPicPr>
              <a:picLocks noChangeAspect="1"/>
            </p:cNvPicPr>
            <p:nvPr/>
          </p:nvPicPr>
          <p:blipFill>
            <a:blip r:embed="rId3"/>
            <a:stretch>
              <a:fillRect/>
            </a:stretch>
          </p:blipFill>
          <p:spPr>
            <a:xfrm rot="5400000" flipH="1">
              <a:off x="4424736" y="453413"/>
              <a:ext cx="1856838" cy="950010"/>
            </a:xfrm>
            <a:prstGeom prst="rect">
              <a:avLst/>
            </a:prstGeom>
          </p:spPr>
        </p:pic>
        <p:pic>
          <p:nvPicPr>
            <p:cNvPr id="8" name="图片 7">
              <a:extLst>
                <a:ext uri="{FF2B5EF4-FFF2-40B4-BE49-F238E27FC236}">
                  <a16:creationId xmlns:a16="http://schemas.microsoft.com/office/drawing/2014/main" xmlns="" id="{B2CF44BB-28C5-4F17-A01A-F3A867378D12}"/>
                </a:ext>
              </a:extLst>
            </p:cNvPr>
            <p:cNvPicPr>
              <a:picLocks noChangeAspect="1"/>
            </p:cNvPicPr>
            <p:nvPr/>
          </p:nvPicPr>
          <p:blipFill>
            <a:blip r:embed="rId3"/>
            <a:stretch>
              <a:fillRect/>
            </a:stretch>
          </p:blipFill>
          <p:spPr>
            <a:xfrm rot="5400000" flipH="1">
              <a:off x="5400366" y="453413"/>
              <a:ext cx="1856838" cy="950010"/>
            </a:xfrm>
            <a:prstGeom prst="rect">
              <a:avLst/>
            </a:prstGeom>
          </p:spPr>
        </p:pic>
        <p:pic>
          <p:nvPicPr>
            <p:cNvPr id="9" name="图片 8">
              <a:extLst>
                <a:ext uri="{FF2B5EF4-FFF2-40B4-BE49-F238E27FC236}">
                  <a16:creationId xmlns:a16="http://schemas.microsoft.com/office/drawing/2014/main" xmlns="" id="{C729FFCC-523D-477C-BF1A-8B23C0F6A533}"/>
                </a:ext>
              </a:extLst>
            </p:cNvPr>
            <p:cNvPicPr>
              <a:picLocks noChangeAspect="1"/>
            </p:cNvPicPr>
            <p:nvPr/>
          </p:nvPicPr>
          <p:blipFill>
            <a:blip r:embed="rId3"/>
            <a:stretch>
              <a:fillRect/>
            </a:stretch>
          </p:blipFill>
          <p:spPr>
            <a:xfrm rot="5400000" flipH="1">
              <a:off x="6375996" y="453413"/>
              <a:ext cx="1856838" cy="950010"/>
            </a:xfrm>
            <a:prstGeom prst="rect">
              <a:avLst/>
            </a:prstGeom>
          </p:spPr>
        </p:pic>
        <p:pic>
          <p:nvPicPr>
            <p:cNvPr id="10" name="图片 9">
              <a:extLst>
                <a:ext uri="{FF2B5EF4-FFF2-40B4-BE49-F238E27FC236}">
                  <a16:creationId xmlns:a16="http://schemas.microsoft.com/office/drawing/2014/main" xmlns="" id="{34D87427-77DD-495B-A74B-83EC41C2256C}"/>
                </a:ext>
              </a:extLst>
            </p:cNvPr>
            <p:cNvPicPr>
              <a:picLocks noChangeAspect="1"/>
            </p:cNvPicPr>
            <p:nvPr/>
          </p:nvPicPr>
          <p:blipFill>
            <a:blip r:embed="rId3"/>
            <a:stretch>
              <a:fillRect/>
            </a:stretch>
          </p:blipFill>
          <p:spPr>
            <a:xfrm rot="5400000" flipH="1">
              <a:off x="7351626" y="453413"/>
              <a:ext cx="1856838" cy="950010"/>
            </a:xfrm>
            <a:prstGeom prst="rect">
              <a:avLst/>
            </a:prstGeom>
          </p:spPr>
        </p:pic>
        <p:pic>
          <p:nvPicPr>
            <p:cNvPr id="11" name="图片 10">
              <a:extLst>
                <a:ext uri="{FF2B5EF4-FFF2-40B4-BE49-F238E27FC236}">
                  <a16:creationId xmlns:a16="http://schemas.microsoft.com/office/drawing/2014/main" xmlns="" id="{411CFE6A-A78B-44ED-A04E-F09EC2179358}"/>
                </a:ext>
              </a:extLst>
            </p:cNvPr>
            <p:cNvPicPr>
              <a:picLocks noChangeAspect="1"/>
            </p:cNvPicPr>
            <p:nvPr/>
          </p:nvPicPr>
          <p:blipFill>
            <a:blip r:embed="rId3"/>
            <a:stretch>
              <a:fillRect/>
            </a:stretch>
          </p:blipFill>
          <p:spPr>
            <a:xfrm rot="5400000" flipH="1">
              <a:off x="8327256" y="453413"/>
              <a:ext cx="1856838" cy="950010"/>
            </a:xfrm>
            <a:prstGeom prst="rect">
              <a:avLst/>
            </a:prstGeom>
          </p:spPr>
        </p:pic>
        <p:pic>
          <p:nvPicPr>
            <p:cNvPr id="12" name="图片 11">
              <a:extLst>
                <a:ext uri="{FF2B5EF4-FFF2-40B4-BE49-F238E27FC236}">
                  <a16:creationId xmlns:a16="http://schemas.microsoft.com/office/drawing/2014/main" xmlns="" id="{08BDFB41-8E41-4BD8-9394-A71FF01D473A}"/>
                </a:ext>
              </a:extLst>
            </p:cNvPr>
            <p:cNvPicPr>
              <a:picLocks noChangeAspect="1"/>
            </p:cNvPicPr>
            <p:nvPr/>
          </p:nvPicPr>
          <p:blipFill>
            <a:blip r:embed="rId3"/>
            <a:stretch>
              <a:fillRect/>
            </a:stretch>
          </p:blipFill>
          <p:spPr>
            <a:xfrm rot="5400000" flipH="1">
              <a:off x="9302888" y="453413"/>
              <a:ext cx="1856838" cy="950010"/>
            </a:xfrm>
            <a:prstGeom prst="rect">
              <a:avLst/>
            </a:prstGeom>
          </p:spPr>
        </p:pic>
      </p:grpSp>
      <p:sp>
        <p:nvSpPr>
          <p:cNvPr id="14" name="文本框 13">
            <a:extLst>
              <a:ext uri="{FF2B5EF4-FFF2-40B4-BE49-F238E27FC236}">
                <a16:creationId xmlns:a16="http://schemas.microsoft.com/office/drawing/2014/main" xmlns="" id="{79E29603-40CA-4B98-A6CC-6A8F24B05CE2}"/>
              </a:ext>
            </a:extLst>
          </p:cNvPr>
          <p:cNvSpPr txBox="1"/>
          <p:nvPr/>
        </p:nvSpPr>
        <p:spPr>
          <a:xfrm>
            <a:off x="1476463" y="2143138"/>
            <a:ext cx="9366668" cy="400110"/>
          </a:xfrm>
          <a:prstGeom prst="rect">
            <a:avLst/>
          </a:prstGeom>
          <a:noFill/>
        </p:spPr>
        <p:txBody>
          <a:bodyPr wrap="none" rtlCol="0">
            <a:spAutoFit/>
          </a:bodyPr>
          <a:lstStyle/>
          <a:p>
            <a:pPr algn="ctr"/>
            <a:r>
              <a:rPr lang="en-US" altLang="zh-CN" sz="2000" spc="1800" dirty="0">
                <a:solidFill>
                  <a:srgbClr val="3C54CF"/>
                </a:solidFill>
                <a:latin typeface="Bahnschrift Light" panose="020B0502040204020203" pitchFamily="34" charset="0"/>
              </a:rPr>
              <a:t>BLOCK CHAIN TEMPLATE 201X</a:t>
            </a:r>
            <a:endParaRPr lang="zh-CN" altLang="en-US" sz="2000" spc="1800" dirty="0">
              <a:solidFill>
                <a:srgbClr val="3C54CF"/>
              </a:solidFill>
              <a:latin typeface="Bahnschrift Light" panose="020B0502040204020203" pitchFamily="34" charset="0"/>
            </a:endParaRPr>
          </a:p>
        </p:txBody>
      </p:sp>
      <p:grpSp>
        <p:nvGrpSpPr>
          <p:cNvPr id="18" name="组合 17">
            <a:extLst>
              <a:ext uri="{FF2B5EF4-FFF2-40B4-BE49-F238E27FC236}">
                <a16:creationId xmlns:a16="http://schemas.microsoft.com/office/drawing/2014/main" xmlns="" id="{203B25D6-81B6-448F-8337-F979390DE515}"/>
              </a:ext>
            </a:extLst>
          </p:cNvPr>
          <p:cNvGrpSpPr/>
          <p:nvPr/>
        </p:nvGrpSpPr>
        <p:grpSpPr>
          <a:xfrm>
            <a:off x="2929107" y="2842809"/>
            <a:ext cx="6333785" cy="1200329"/>
            <a:chOff x="2929107" y="2583733"/>
            <a:chExt cx="6333785" cy="1200329"/>
          </a:xfrm>
          <a:solidFill>
            <a:schemeClr val="bg1"/>
          </a:solidFill>
        </p:grpSpPr>
        <p:sp>
          <p:nvSpPr>
            <p:cNvPr id="15" name="文本框 14">
              <a:extLst>
                <a:ext uri="{FF2B5EF4-FFF2-40B4-BE49-F238E27FC236}">
                  <a16:creationId xmlns:a16="http://schemas.microsoft.com/office/drawing/2014/main" xmlns="" id="{14FE73EF-3FD1-4F6A-B89F-88458DD4C90E}"/>
                </a:ext>
              </a:extLst>
            </p:cNvPr>
            <p:cNvSpPr txBox="1"/>
            <p:nvPr/>
          </p:nvSpPr>
          <p:spPr>
            <a:xfrm>
              <a:off x="2929107" y="2583733"/>
              <a:ext cx="6333785" cy="1200329"/>
            </a:xfrm>
            <a:prstGeom prst="rect">
              <a:avLst/>
            </a:prstGeom>
            <a:grpFill/>
          </p:spPr>
          <p:txBody>
            <a:bodyPr wrap="none" rtlCol="0">
              <a:spAutoFit/>
            </a:bodyPr>
            <a:lstStyle/>
            <a:p>
              <a:pPr algn="ctr"/>
              <a:r>
                <a:rPr lang="zh-CN" altLang="en-US" sz="7200" spc="600" dirty="0">
                  <a:solidFill>
                    <a:schemeClr val="tx1">
                      <a:lumMod val="85000"/>
                      <a:lumOff val="15000"/>
                    </a:schemeClr>
                  </a:solidFill>
                  <a:latin typeface="思源黑体 Bold" panose="020B0800000000000000" pitchFamily="34" charset="-122"/>
                  <a:ea typeface="思源黑体 Bold" panose="020B0800000000000000" pitchFamily="34" charset="-122"/>
                </a:rPr>
                <a:t>区块链    技术</a:t>
              </a:r>
            </a:p>
          </p:txBody>
        </p:sp>
        <p:sp>
          <p:nvSpPr>
            <p:cNvPr id="17" name="椭圆 16">
              <a:extLst>
                <a:ext uri="{FF2B5EF4-FFF2-40B4-BE49-F238E27FC236}">
                  <a16:creationId xmlns:a16="http://schemas.microsoft.com/office/drawing/2014/main" xmlns="" id="{56ADD20C-B0C0-4471-AD79-9CAA4546C7C9}"/>
                </a:ext>
              </a:extLst>
            </p:cNvPr>
            <p:cNvSpPr/>
            <p:nvPr/>
          </p:nvSpPr>
          <p:spPr>
            <a:xfrm>
              <a:off x="6155600" y="2768493"/>
              <a:ext cx="788276" cy="788276"/>
            </a:xfrm>
            <a:prstGeom prst="ellipse">
              <a:avLst/>
            </a:prstGeom>
            <a:grpFill/>
            <a:ln w="3810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solidFill>
                    <a:srgbClr val="3C54CF"/>
                  </a:solidFill>
                  <a:latin typeface="思源黑体 Bold" panose="020B0800000000000000" pitchFamily="34" charset="-122"/>
                  <a:ea typeface="思源黑体 Bold" panose="020B0800000000000000" pitchFamily="34" charset="-122"/>
                </a:rPr>
                <a:t>3</a:t>
              </a:r>
              <a:endParaRPr lang="zh-CN" altLang="en-US" sz="3600" b="1" dirty="0">
                <a:solidFill>
                  <a:srgbClr val="3C54CF"/>
                </a:solidFill>
                <a:latin typeface="思源黑体 Bold" panose="020B0800000000000000" pitchFamily="34" charset="-122"/>
                <a:ea typeface="思源黑体 Bold" panose="020B0800000000000000" pitchFamily="34" charset="-122"/>
              </a:endParaRPr>
            </a:p>
          </p:txBody>
        </p:sp>
      </p:grpSp>
      <p:sp>
        <p:nvSpPr>
          <p:cNvPr id="21" name="矩形 20">
            <a:extLst>
              <a:ext uri="{FF2B5EF4-FFF2-40B4-BE49-F238E27FC236}">
                <a16:creationId xmlns:a16="http://schemas.microsoft.com/office/drawing/2014/main" xmlns="" id="{D2471BC3-E7D7-4405-8428-101215ED2058}"/>
              </a:ext>
            </a:extLst>
          </p:cNvPr>
          <p:cNvSpPr/>
          <p:nvPr/>
        </p:nvSpPr>
        <p:spPr>
          <a:xfrm>
            <a:off x="2978398" y="4322300"/>
            <a:ext cx="6354405" cy="1585499"/>
          </a:xfrm>
          <a:prstGeom prst="rect">
            <a:avLst/>
          </a:prstGeom>
          <a:solidFill>
            <a:schemeClr val="bg1"/>
          </a:solidFill>
        </p:spPr>
        <p:txBody>
          <a:bodyPr wrap="square">
            <a:spAutoFit/>
          </a:bodyPr>
          <a:lstStyle/>
          <a:p>
            <a:pPr algn="just">
              <a:lnSpc>
                <a:spcPts val="3000"/>
              </a:lnSpc>
            </a:pPr>
            <a:r>
              <a:rPr lang="en-US" altLang="zh-CN" sz="1600" dirty="0">
                <a:latin typeface="微软雅黑 Light" panose="020B0502040204020203" pitchFamily="34" charset="-122"/>
                <a:ea typeface="微软雅黑 Light" panose="020B0502040204020203" pitchFamily="34" charset="-122"/>
              </a:rPr>
              <a:t>A blockchain, originally block chain, is a continuously growing list of records, called blocks, which are linked and secured using cryptography. Each block typically contains a cryptographic hash of the previous block, a timestamp and transaction data.</a:t>
            </a:r>
            <a:endParaRPr lang="zh-CN" altLang="en-US" sz="1600" dirty="0">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235718893"/>
      </p:ext>
    </p:extLst>
  </p:cSld>
  <p:clrMapOvr>
    <a:masterClrMapping/>
  </p:clrMapOvr>
  <p:transition spd="slow" advClick="0" advTm="3000">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outVertical)">
                                      <p:cBhvr>
                                        <p:cTn id="7" dur="1000"/>
                                        <p:tgtEl>
                                          <p:spTgt spid="14"/>
                                        </p:tgtEl>
                                      </p:cBhvr>
                                    </p:animEffect>
                                  </p:childTnLst>
                                </p:cTn>
                              </p:par>
                              <p:par>
                                <p:cTn id="8" presetID="42" presetClass="entr" presetSubtype="0" fill="hold" nodeType="withEffect">
                                  <p:stCondLst>
                                    <p:cond delay="75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1000"/>
                                        <p:tgtEl>
                                          <p:spTgt spid="18"/>
                                        </p:tgtEl>
                                      </p:cBhvr>
                                    </p:animEffect>
                                    <p:anim calcmode="lin" valueType="num">
                                      <p:cBhvr>
                                        <p:cTn id="11" dur="1000" fill="hold"/>
                                        <p:tgtEl>
                                          <p:spTgt spid="18"/>
                                        </p:tgtEl>
                                        <p:attrNameLst>
                                          <p:attrName>ppt_x</p:attrName>
                                        </p:attrNameLst>
                                      </p:cBhvr>
                                      <p:tavLst>
                                        <p:tav tm="0">
                                          <p:val>
                                            <p:strVal val="#ppt_x"/>
                                          </p:val>
                                        </p:tav>
                                        <p:tav tm="100000">
                                          <p:val>
                                            <p:strVal val="#ppt_x"/>
                                          </p:val>
                                        </p:tav>
                                      </p:tavLst>
                                    </p:anim>
                                    <p:anim calcmode="lin" valueType="num">
                                      <p:cBhvr>
                                        <p:cTn id="12" dur="1000" fill="hold"/>
                                        <p:tgtEl>
                                          <p:spTgt spid="18"/>
                                        </p:tgtEl>
                                        <p:attrNameLst>
                                          <p:attrName>ppt_y</p:attrName>
                                        </p:attrNameLst>
                                      </p:cBhvr>
                                      <p:tavLst>
                                        <p:tav tm="0">
                                          <p:val>
                                            <p:strVal val="#ppt_y+.1"/>
                                          </p:val>
                                        </p:tav>
                                        <p:tav tm="100000">
                                          <p:val>
                                            <p:strVal val="#ppt_y"/>
                                          </p:val>
                                        </p:tav>
                                      </p:tavLst>
                                    </p:anim>
                                  </p:childTnLst>
                                </p:cTn>
                              </p:par>
                              <p:par>
                                <p:cTn id="13" presetID="22" presetClass="entr" presetSubtype="1" fill="hold" grpId="0" nodeType="withEffect">
                                  <p:stCondLst>
                                    <p:cond delay="1500"/>
                                  </p:stCondLst>
                                  <p:childTnLst>
                                    <p:set>
                                      <p:cBhvr>
                                        <p:cTn id="14" dur="1" fill="hold">
                                          <p:stCondLst>
                                            <p:cond delay="0"/>
                                          </p:stCondLst>
                                        </p:cTn>
                                        <p:tgtEl>
                                          <p:spTgt spid="19"/>
                                        </p:tgtEl>
                                        <p:attrNameLst>
                                          <p:attrName>style.visibility</p:attrName>
                                        </p:attrNameLst>
                                      </p:cBhvr>
                                      <p:to>
                                        <p:strVal val="visible"/>
                                      </p:to>
                                    </p:set>
                                    <p:animEffect transition="in" filter="wipe(up)">
                                      <p:cBhvr>
                                        <p:cTn id="15" dur="1000"/>
                                        <p:tgtEl>
                                          <p:spTgt spid="19"/>
                                        </p:tgtEl>
                                      </p:cBhvr>
                                    </p:animEffect>
                                  </p:childTnLst>
                                </p:cTn>
                              </p:par>
                              <p:par>
                                <p:cTn id="16" presetID="47" presetClass="entr" presetSubtype="0" fill="hold" grpId="0" nodeType="withEffect">
                                  <p:stCondLst>
                                    <p:cond delay="150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1000"/>
                                        <p:tgtEl>
                                          <p:spTgt spid="21"/>
                                        </p:tgtEl>
                                      </p:cBhvr>
                                    </p:animEffect>
                                    <p:anim calcmode="lin" valueType="num">
                                      <p:cBhvr>
                                        <p:cTn id="19" dur="1000" fill="hold"/>
                                        <p:tgtEl>
                                          <p:spTgt spid="21"/>
                                        </p:tgtEl>
                                        <p:attrNameLst>
                                          <p:attrName>ppt_x</p:attrName>
                                        </p:attrNameLst>
                                      </p:cBhvr>
                                      <p:tavLst>
                                        <p:tav tm="0">
                                          <p:val>
                                            <p:strVal val="#ppt_x"/>
                                          </p:val>
                                        </p:tav>
                                        <p:tav tm="100000">
                                          <p:val>
                                            <p:strVal val="#ppt_x"/>
                                          </p:val>
                                        </p:tav>
                                      </p:tavLst>
                                    </p:anim>
                                    <p:anim calcmode="lin" valueType="num">
                                      <p:cBhvr>
                                        <p:cTn id="2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4" grpId="0"/>
      <p:bldP spid="2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08A73356-092A-448E-9501-69B00C0A5BD4}"/>
              </a:ext>
            </a:extLst>
          </p:cNvPr>
          <p:cNvSpPr/>
          <p:nvPr/>
        </p:nvSpPr>
        <p:spPr>
          <a:xfrm>
            <a:off x="579474" y="0"/>
            <a:ext cx="186070" cy="6858000"/>
          </a:xfrm>
          <a:prstGeom prst="rect">
            <a:avLst/>
          </a:prstGeom>
          <a:solidFill>
            <a:srgbClr val="3C54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a:extLst>
              <a:ext uri="{FF2B5EF4-FFF2-40B4-BE49-F238E27FC236}">
                <a16:creationId xmlns:a16="http://schemas.microsoft.com/office/drawing/2014/main" xmlns="" id="{2955E3EB-8EE3-41F2-9825-D60C3333E7BE}"/>
              </a:ext>
            </a:extLst>
          </p:cNvPr>
          <p:cNvSpPr/>
          <p:nvPr/>
        </p:nvSpPr>
        <p:spPr>
          <a:xfrm>
            <a:off x="399522" y="3429000"/>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1</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4" name="椭圆 3">
            <a:extLst>
              <a:ext uri="{FF2B5EF4-FFF2-40B4-BE49-F238E27FC236}">
                <a16:creationId xmlns:a16="http://schemas.microsoft.com/office/drawing/2014/main" xmlns="" id="{EA329E8F-1387-4707-8377-51C0E2E66523}"/>
              </a:ext>
            </a:extLst>
          </p:cNvPr>
          <p:cNvSpPr/>
          <p:nvPr/>
        </p:nvSpPr>
        <p:spPr>
          <a:xfrm>
            <a:off x="399522" y="4134293"/>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2</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5" name="椭圆 4">
            <a:extLst>
              <a:ext uri="{FF2B5EF4-FFF2-40B4-BE49-F238E27FC236}">
                <a16:creationId xmlns:a16="http://schemas.microsoft.com/office/drawing/2014/main" xmlns="" id="{DEC6F50B-D45E-4512-B0C8-FE5D4A747CA7}"/>
              </a:ext>
            </a:extLst>
          </p:cNvPr>
          <p:cNvSpPr/>
          <p:nvPr/>
        </p:nvSpPr>
        <p:spPr>
          <a:xfrm>
            <a:off x="399522" y="4839586"/>
            <a:ext cx="545973" cy="545973"/>
          </a:xfrm>
          <a:prstGeom prst="ellipse">
            <a:avLst/>
          </a:prstGeom>
          <a:solidFill>
            <a:srgbClr val="00CAE9"/>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3C54CF"/>
                </a:solidFill>
                <a:latin typeface="思源黑体 Bold" panose="020B0800000000000000" pitchFamily="34" charset="-122"/>
                <a:ea typeface="思源黑体 Bold" panose="020B0800000000000000" pitchFamily="34" charset="-122"/>
              </a:rPr>
              <a:t>3</a:t>
            </a:r>
            <a:endParaRPr lang="zh-CN" altLang="en-US" sz="2400" b="1" dirty="0">
              <a:solidFill>
                <a:srgbClr val="3C54CF"/>
              </a:solidFill>
              <a:latin typeface="思源黑体 Bold" panose="020B0800000000000000" pitchFamily="34" charset="-122"/>
              <a:ea typeface="思源黑体 Bold" panose="020B0800000000000000" pitchFamily="34" charset="-122"/>
            </a:endParaRPr>
          </a:p>
        </p:txBody>
      </p:sp>
      <p:sp>
        <p:nvSpPr>
          <p:cNvPr id="6" name="椭圆 5">
            <a:extLst>
              <a:ext uri="{FF2B5EF4-FFF2-40B4-BE49-F238E27FC236}">
                <a16:creationId xmlns:a16="http://schemas.microsoft.com/office/drawing/2014/main" xmlns="" id="{6DD56241-5EAA-4964-833A-2524E6EE6727}"/>
              </a:ext>
            </a:extLst>
          </p:cNvPr>
          <p:cNvSpPr/>
          <p:nvPr/>
        </p:nvSpPr>
        <p:spPr>
          <a:xfrm>
            <a:off x="399522" y="5544879"/>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4</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pic>
        <p:nvPicPr>
          <p:cNvPr id="13" name="图片 12">
            <a:extLst>
              <a:ext uri="{FF2B5EF4-FFF2-40B4-BE49-F238E27FC236}">
                <a16:creationId xmlns:a16="http://schemas.microsoft.com/office/drawing/2014/main" xmlns="" id="{8ED90AFB-97BF-4CAD-B4E5-E1FBF9DCEB4B}"/>
              </a:ext>
            </a:extLst>
          </p:cNvPr>
          <p:cNvPicPr>
            <a:picLocks noChangeAspect="1"/>
          </p:cNvPicPr>
          <p:nvPr/>
        </p:nvPicPr>
        <p:blipFill rotWithShape="1">
          <a:blip r:embed="rId3" cstate="print">
            <a:clrChange>
              <a:clrFrom>
                <a:srgbClr val="FBFBFB"/>
              </a:clrFrom>
              <a:clrTo>
                <a:srgbClr val="FBFBFB">
                  <a:alpha val="0"/>
                </a:srgbClr>
              </a:clrTo>
            </a:clrChange>
            <a:extLst>
              <a:ext uri="{28A0092B-C50C-407E-A947-70E740481C1C}">
                <a14:useLocalDpi xmlns:a14="http://schemas.microsoft.com/office/drawing/2010/main" val="0"/>
              </a:ext>
            </a:extLst>
          </a:blip>
          <a:srcRect b="7261"/>
          <a:stretch/>
        </p:blipFill>
        <p:spPr>
          <a:xfrm>
            <a:off x="3625702" y="1561805"/>
            <a:ext cx="8566298" cy="5296196"/>
          </a:xfrm>
          <a:prstGeom prst="rect">
            <a:avLst/>
          </a:prstGeom>
        </p:spPr>
      </p:pic>
      <p:grpSp>
        <p:nvGrpSpPr>
          <p:cNvPr id="27" name="组合 26">
            <a:extLst>
              <a:ext uri="{FF2B5EF4-FFF2-40B4-BE49-F238E27FC236}">
                <a16:creationId xmlns:a16="http://schemas.microsoft.com/office/drawing/2014/main" xmlns="" id="{BDFABA1A-C872-4908-81C4-A2B72692BF7B}"/>
              </a:ext>
            </a:extLst>
          </p:cNvPr>
          <p:cNvGrpSpPr/>
          <p:nvPr/>
        </p:nvGrpSpPr>
        <p:grpSpPr>
          <a:xfrm>
            <a:off x="1647280" y="831525"/>
            <a:ext cx="2961957" cy="2070824"/>
            <a:chOff x="1060504" y="671311"/>
            <a:chExt cx="2961957" cy="2070824"/>
          </a:xfrm>
        </p:grpSpPr>
        <p:sp>
          <p:nvSpPr>
            <p:cNvPr id="28" name="矩形 27">
              <a:extLst>
                <a:ext uri="{FF2B5EF4-FFF2-40B4-BE49-F238E27FC236}">
                  <a16:creationId xmlns:a16="http://schemas.microsoft.com/office/drawing/2014/main" xmlns="" id="{C484336B-3D39-49F1-BE49-7E936A009635}"/>
                </a:ext>
              </a:extLst>
            </p:cNvPr>
            <p:cNvSpPr/>
            <p:nvPr/>
          </p:nvSpPr>
          <p:spPr>
            <a:xfrm>
              <a:off x="1060504" y="1116417"/>
              <a:ext cx="2961957" cy="1392866"/>
            </a:xfrm>
            <a:prstGeom prst="rect">
              <a:avLst/>
            </a:prstGeom>
            <a:noFill/>
            <a:ln w="190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9" name="图片 28">
              <a:extLst>
                <a:ext uri="{FF2B5EF4-FFF2-40B4-BE49-F238E27FC236}">
                  <a16:creationId xmlns:a16="http://schemas.microsoft.com/office/drawing/2014/main" xmlns="" id="{B3675630-AC15-4682-9B03-1B39C404EF4D}"/>
                </a:ext>
              </a:extLst>
            </p:cNvPr>
            <p:cNvPicPr>
              <a:picLocks noChangeAspect="1"/>
            </p:cNvPicPr>
            <p:nvPr/>
          </p:nvPicPr>
          <p:blipFill>
            <a:blip r:embed="rId4"/>
            <a:stretch>
              <a:fillRect/>
            </a:stretch>
          </p:blipFill>
          <p:spPr>
            <a:xfrm>
              <a:off x="2051174" y="671311"/>
              <a:ext cx="980620" cy="795982"/>
            </a:xfrm>
            <a:prstGeom prst="rect">
              <a:avLst/>
            </a:prstGeom>
          </p:spPr>
        </p:pic>
        <p:sp useBgFill="1">
          <p:nvSpPr>
            <p:cNvPr id="30" name="文本框 29">
              <a:extLst>
                <a:ext uri="{FF2B5EF4-FFF2-40B4-BE49-F238E27FC236}">
                  <a16:creationId xmlns:a16="http://schemas.microsoft.com/office/drawing/2014/main" xmlns="" id="{C6BC83F5-7C28-40E5-997A-76BD63DB0018}"/>
                </a:ext>
              </a:extLst>
            </p:cNvPr>
            <p:cNvSpPr txBox="1"/>
            <p:nvPr/>
          </p:nvSpPr>
          <p:spPr>
            <a:xfrm>
              <a:off x="1294988" y="1535073"/>
              <a:ext cx="2492990" cy="1207062"/>
            </a:xfrm>
            <a:prstGeom prst="rect">
              <a:avLst/>
            </a:prstGeom>
          </p:spPr>
          <p:txBody>
            <a:bodyPr wrap="none" rtlCol="0">
              <a:spAutoFit/>
            </a:bodyPr>
            <a:lstStyle/>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a:t>
              </a:r>
              <a:endParaRPr lang="en-US" altLang="zh-CN" dirty="0">
                <a:solidFill>
                  <a:schemeClr val="tx1">
                    <a:lumMod val="85000"/>
                    <a:lumOff val="15000"/>
                  </a:schemeClr>
                </a:solidFill>
                <a:latin typeface="微软雅黑 Light" panose="020B0502040204020203" pitchFamily="34" charset="-122"/>
                <a:ea typeface="微软雅黑 Light" panose="020B0502040204020203" pitchFamily="34" charset="-122"/>
              </a:endParaRPr>
            </a:p>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a:t>
              </a:r>
            </a:p>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a:t>
              </a:r>
            </a:p>
          </p:txBody>
        </p:sp>
      </p:grpSp>
      <p:grpSp>
        <p:nvGrpSpPr>
          <p:cNvPr id="31" name="组合 30">
            <a:extLst>
              <a:ext uri="{FF2B5EF4-FFF2-40B4-BE49-F238E27FC236}">
                <a16:creationId xmlns:a16="http://schemas.microsoft.com/office/drawing/2014/main" xmlns="" id="{2FB88A26-4AAF-4CD5-AFD1-3CEE247B53E2}"/>
              </a:ext>
            </a:extLst>
          </p:cNvPr>
          <p:cNvGrpSpPr/>
          <p:nvPr/>
        </p:nvGrpSpPr>
        <p:grpSpPr>
          <a:xfrm>
            <a:off x="4967105" y="831525"/>
            <a:ext cx="2961957" cy="2070824"/>
            <a:chOff x="1060504" y="671311"/>
            <a:chExt cx="2961957" cy="2070824"/>
          </a:xfrm>
        </p:grpSpPr>
        <p:sp>
          <p:nvSpPr>
            <p:cNvPr id="32" name="矩形 31">
              <a:extLst>
                <a:ext uri="{FF2B5EF4-FFF2-40B4-BE49-F238E27FC236}">
                  <a16:creationId xmlns:a16="http://schemas.microsoft.com/office/drawing/2014/main" xmlns="" id="{CE6BDE56-592F-4B62-8255-0D4E237BD882}"/>
                </a:ext>
              </a:extLst>
            </p:cNvPr>
            <p:cNvSpPr/>
            <p:nvPr/>
          </p:nvSpPr>
          <p:spPr>
            <a:xfrm>
              <a:off x="1060504" y="1116417"/>
              <a:ext cx="2961957" cy="1392866"/>
            </a:xfrm>
            <a:prstGeom prst="rect">
              <a:avLst/>
            </a:prstGeom>
            <a:noFill/>
            <a:ln w="190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3" name="图片 32">
              <a:extLst>
                <a:ext uri="{FF2B5EF4-FFF2-40B4-BE49-F238E27FC236}">
                  <a16:creationId xmlns:a16="http://schemas.microsoft.com/office/drawing/2014/main" xmlns="" id="{D3DFE453-55BC-411D-A7EE-2ADF13DFE07F}"/>
                </a:ext>
              </a:extLst>
            </p:cNvPr>
            <p:cNvPicPr>
              <a:picLocks noChangeAspect="1"/>
            </p:cNvPicPr>
            <p:nvPr/>
          </p:nvPicPr>
          <p:blipFill>
            <a:blip r:embed="rId4"/>
            <a:stretch>
              <a:fillRect/>
            </a:stretch>
          </p:blipFill>
          <p:spPr>
            <a:xfrm>
              <a:off x="2051174" y="671311"/>
              <a:ext cx="980620" cy="795982"/>
            </a:xfrm>
            <a:prstGeom prst="rect">
              <a:avLst/>
            </a:prstGeom>
          </p:spPr>
        </p:pic>
        <p:sp useBgFill="1">
          <p:nvSpPr>
            <p:cNvPr id="34" name="文本框 33">
              <a:extLst>
                <a:ext uri="{FF2B5EF4-FFF2-40B4-BE49-F238E27FC236}">
                  <a16:creationId xmlns:a16="http://schemas.microsoft.com/office/drawing/2014/main" xmlns="" id="{76EFE491-7753-4CEC-ABCD-DF2439A670E3}"/>
                </a:ext>
              </a:extLst>
            </p:cNvPr>
            <p:cNvSpPr txBox="1"/>
            <p:nvPr/>
          </p:nvSpPr>
          <p:spPr>
            <a:xfrm>
              <a:off x="1294988" y="1535073"/>
              <a:ext cx="2492990" cy="1207062"/>
            </a:xfrm>
            <a:prstGeom prst="rect">
              <a:avLst/>
            </a:prstGeom>
          </p:spPr>
          <p:txBody>
            <a:bodyPr wrap="none" rtlCol="0">
              <a:spAutoFit/>
            </a:bodyPr>
            <a:lstStyle/>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a:t>
              </a:r>
              <a:endParaRPr lang="en-US" altLang="zh-CN" dirty="0">
                <a:solidFill>
                  <a:schemeClr val="tx1">
                    <a:lumMod val="85000"/>
                    <a:lumOff val="15000"/>
                  </a:schemeClr>
                </a:solidFill>
                <a:latin typeface="微软雅黑 Light" panose="020B0502040204020203" pitchFamily="34" charset="-122"/>
                <a:ea typeface="微软雅黑 Light" panose="020B0502040204020203" pitchFamily="34" charset="-122"/>
              </a:endParaRPr>
            </a:p>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a:t>
              </a:r>
            </a:p>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a:t>
              </a:r>
            </a:p>
          </p:txBody>
        </p:sp>
      </p:grpSp>
      <p:grpSp>
        <p:nvGrpSpPr>
          <p:cNvPr id="35" name="组合 34">
            <a:extLst>
              <a:ext uri="{FF2B5EF4-FFF2-40B4-BE49-F238E27FC236}">
                <a16:creationId xmlns:a16="http://schemas.microsoft.com/office/drawing/2014/main" xmlns="" id="{0D352CF2-1F52-4E55-B604-428B324A13DE}"/>
              </a:ext>
            </a:extLst>
          </p:cNvPr>
          <p:cNvGrpSpPr/>
          <p:nvPr/>
        </p:nvGrpSpPr>
        <p:grpSpPr>
          <a:xfrm>
            <a:off x="8286930" y="831525"/>
            <a:ext cx="2961957" cy="2070824"/>
            <a:chOff x="1060504" y="671311"/>
            <a:chExt cx="2961957" cy="2070824"/>
          </a:xfrm>
        </p:grpSpPr>
        <p:sp>
          <p:nvSpPr>
            <p:cNvPr id="36" name="矩形 35">
              <a:extLst>
                <a:ext uri="{FF2B5EF4-FFF2-40B4-BE49-F238E27FC236}">
                  <a16:creationId xmlns:a16="http://schemas.microsoft.com/office/drawing/2014/main" xmlns="" id="{774F3AE3-03A0-4B6E-81C6-8C0F8C259FFB}"/>
                </a:ext>
              </a:extLst>
            </p:cNvPr>
            <p:cNvSpPr/>
            <p:nvPr/>
          </p:nvSpPr>
          <p:spPr>
            <a:xfrm>
              <a:off x="1060504" y="1116417"/>
              <a:ext cx="2961957" cy="1392866"/>
            </a:xfrm>
            <a:prstGeom prst="rect">
              <a:avLst/>
            </a:prstGeom>
            <a:noFill/>
            <a:ln w="190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7" name="图片 36">
              <a:extLst>
                <a:ext uri="{FF2B5EF4-FFF2-40B4-BE49-F238E27FC236}">
                  <a16:creationId xmlns:a16="http://schemas.microsoft.com/office/drawing/2014/main" xmlns="" id="{378A2414-21A6-4025-BCD9-B1CF48855360}"/>
                </a:ext>
              </a:extLst>
            </p:cNvPr>
            <p:cNvPicPr>
              <a:picLocks noChangeAspect="1"/>
            </p:cNvPicPr>
            <p:nvPr/>
          </p:nvPicPr>
          <p:blipFill>
            <a:blip r:embed="rId4"/>
            <a:stretch>
              <a:fillRect/>
            </a:stretch>
          </p:blipFill>
          <p:spPr>
            <a:xfrm>
              <a:off x="2051174" y="671311"/>
              <a:ext cx="980620" cy="795982"/>
            </a:xfrm>
            <a:prstGeom prst="rect">
              <a:avLst/>
            </a:prstGeom>
          </p:spPr>
        </p:pic>
        <p:sp useBgFill="1">
          <p:nvSpPr>
            <p:cNvPr id="38" name="文本框 37">
              <a:extLst>
                <a:ext uri="{FF2B5EF4-FFF2-40B4-BE49-F238E27FC236}">
                  <a16:creationId xmlns:a16="http://schemas.microsoft.com/office/drawing/2014/main" xmlns="" id="{E067FB87-7E32-45E4-992C-E25401C75892}"/>
                </a:ext>
              </a:extLst>
            </p:cNvPr>
            <p:cNvSpPr txBox="1"/>
            <p:nvPr/>
          </p:nvSpPr>
          <p:spPr>
            <a:xfrm>
              <a:off x="1294988" y="1535073"/>
              <a:ext cx="2492990" cy="1207062"/>
            </a:xfrm>
            <a:prstGeom prst="rect">
              <a:avLst/>
            </a:prstGeom>
          </p:spPr>
          <p:txBody>
            <a:bodyPr wrap="none" rtlCol="0">
              <a:spAutoFit/>
            </a:bodyPr>
            <a:lstStyle/>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a:t>
              </a:r>
              <a:endParaRPr lang="en-US" altLang="zh-CN" dirty="0">
                <a:solidFill>
                  <a:schemeClr val="tx1">
                    <a:lumMod val="85000"/>
                    <a:lumOff val="15000"/>
                  </a:schemeClr>
                </a:solidFill>
                <a:latin typeface="微软雅黑 Light" panose="020B0502040204020203" pitchFamily="34" charset="-122"/>
                <a:ea typeface="微软雅黑 Light" panose="020B0502040204020203" pitchFamily="34" charset="-122"/>
              </a:endParaRPr>
            </a:p>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a:t>
              </a:r>
            </a:p>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a:t>
              </a:r>
            </a:p>
          </p:txBody>
        </p:sp>
      </p:grpSp>
    </p:spTree>
    <p:extLst>
      <p:ext uri="{BB962C8B-B14F-4D97-AF65-F5344CB8AC3E}">
        <p14:creationId xmlns:p14="http://schemas.microsoft.com/office/powerpoint/2010/main" val="25746414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ageCurlDouble"/>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000" fill="hold"/>
                                        <p:tgtEl>
                                          <p:spTgt spid="27"/>
                                        </p:tgtEl>
                                        <p:attrNameLst>
                                          <p:attrName>ppt_x</p:attrName>
                                        </p:attrNameLst>
                                      </p:cBhvr>
                                      <p:tavLst>
                                        <p:tav tm="0">
                                          <p:val>
                                            <p:strVal val="1+#ppt_w/2"/>
                                          </p:val>
                                        </p:tav>
                                        <p:tav tm="100000">
                                          <p:val>
                                            <p:strVal val="#ppt_x"/>
                                          </p:val>
                                        </p:tav>
                                      </p:tavLst>
                                    </p:anim>
                                    <p:anim calcmode="lin" valueType="num">
                                      <p:cBhvr additive="base">
                                        <p:cTn id="8" dur="10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75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1000" fill="hold"/>
                                        <p:tgtEl>
                                          <p:spTgt spid="31"/>
                                        </p:tgtEl>
                                        <p:attrNameLst>
                                          <p:attrName>ppt_x</p:attrName>
                                        </p:attrNameLst>
                                      </p:cBhvr>
                                      <p:tavLst>
                                        <p:tav tm="0">
                                          <p:val>
                                            <p:strVal val="1+#ppt_w/2"/>
                                          </p:val>
                                        </p:tav>
                                        <p:tav tm="100000">
                                          <p:val>
                                            <p:strVal val="#ppt_x"/>
                                          </p:val>
                                        </p:tav>
                                      </p:tavLst>
                                    </p:anim>
                                    <p:anim calcmode="lin" valueType="num">
                                      <p:cBhvr additive="base">
                                        <p:cTn id="12" dur="1000" fill="hold"/>
                                        <p:tgtEl>
                                          <p:spTgt spid="31"/>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150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1000" fill="hold"/>
                                        <p:tgtEl>
                                          <p:spTgt spid="35"/>
                                        </p:tgtEl>
                                        <p:attrNameLst>
                                          <p:attrName>ppt_x</p:attrName>
                                        </p:attrNameLst>
                                      </p:cBhvr>
                                      <p:tavLst>
                                        <p:tav tm="0">
                                          <p:val>
                                            <p:strVal val="1+#ppt_w/2"/>
                                          </p:val>
                                        </p:tav>
                                        <p:tav tm="100000">
                                          <p:val>
                                            <p:strVal val="#ppt_x"/>
                                          </p:val>
                                        </p:tav>
                                      </p:tavLst>
                                    </p:anim>
                                    <p:anim calcmode="lin" valueType="num">
                                      <p:cBhvr additive="base">
                                        <p:cTn id="16" dur="10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08A73356-092A-448E-9501-69B00C0A5BD4}"/>
              </a:ext>
            </a:extLst>
          </p:cNvPr>
          <p:cNvSpPr/>
          <p:nvPr/>
        </p:nvSpPr>
        <p:spPr>
          <a:xfrm>
            <a:off x="11477879" y="0"/>
            <a:ext cx="186070" cy="6858000"/>
          </a:xfrm>
          <a:prstGeom prst="rect">
            <a:avLst/>
          </a:prstGeom>
          <a:solidFill>
            <a:srgbClr val="3C54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a:extLst>
              <a:ext uri="{FF2B5EF4-FFF2-40B4-BE49-F238E27FC236}">
                <a16:creationId xmlns:a16="http://schemas.microsoft.com/office/drawing/2014/main" xmlns="" id="{2955E3EB-8EE3-41F2-9825-D60C3333E7BE}"/>
              </a:ext>
            </a:extLst>
          </p:cNvPr>
          <p:cNvSpPr/>
          <p:nvPr/>
        </p:nvSpPr>
        <p:spPr>
          <a:xfrm>
            <a:off x="11297927" y="3429000"/>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1</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4" name="椭圆 3">
            <a:extLst>
              <a:ext uri="{FF2B5EF4-FFF2-40B4-BE49-F238E27FC236}">
                <a16:creationId xmlns:a16="http://schemas.microsoft.com/office/drawing/2014/main" xmlns="" id="{EA329E8F-1387-4707-8377-51C0E2E66523}"/>
              </a:ext>
            </a:extLst>
          </p:cNvPr>
          <p:cNvSpPr/>
          <p:nvPr/>
        </p:nvSpPr>
        <p:spPr>
          <a:xfrm>
            <a:off x="11297927" y="4134293"/>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2</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5" name="椭圆 4">
            <a:extLst>
              <a:ext uri="{FF2B5EF4-FFF2-40B4-BE49-F238E27FC236}">
                <a16:creationId xmlns:a16="http://schemas.microsoft.com/office/drawing/2014/main" xmlns="" id="{DEC6F50B-D45E-4512-B0C8-FE5D4A747CA7}"/>
              </a:ext>
            </a:extLst>
          </p:cNvPr>
          <p:cNvSpPr/>
          <p:nvPr/>
        </p:nvSpPr>
        <p:spPr>
          <a:xfrm>
            <a:off x="11297927" y="4839586"/>
            <a:ext cx="545973" cy="545973"/>
          </a:xfrm>
          <a:prstGeom prst="ellipse">
            <a:avLst/>
          </a:prstGeom>
          <a:solidFill>
            <a:srgbClr val="00CAE9"/>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3C54CF"/>
                </a:solidFill>
                <a:latin typeface="思源黑体 Bold" panose="020B0800000000000000" pitchFamily="34" charset="-122"/>
                <a:ea typeface="思源黑体 Bold" panose="020B0800000000000000" pitchFamily="34" charset="-122"/>
              </a:rPr>
              <a:t>3</a:t>
            </a:r>
            <a:endParaRPr lang="zh-CN" altLang="en-US" sz="2400" b="1" dirty="0">
              <a:solidFill>
                <a:srgbClr val="3C54CF"/>
              </a:solidFill>
              <a:latin typeface="思源黑体 Bold" panose="020B0800000000000000" pitchFamily="34" charset="-122"/>
              <a:ea typeface="思源黑体 Bold" panose="020B0800000000000000" pitchFamily="34" charset="-122"/>
            </a:endParaRPr>
          </a:p>
        </p:txBody>
      </p:sp>
      <p:sp>
        <p:nvSpPr>
          <p:cNvPr id="6" name="椭圆 5">
            <a:extLst>
              <a:ext uri="{FF2B5EF4-FFF2-40B4-BE49-F238E27FC236}">
                <a16:creationId xmlns:a16="http://schemas.microsoft.com/office/drawing/2014/main" xmlns="" id="{6DD56241-5EAA-4964-833A-2524E6EE6727}"/>
              </a:ext>
            </a:extLst>
          </p:cNvPr>
          <p:cNvSpPr/>
          <p:nvPr/>
        </p:nvSpPr>
        <p:spPr>
          <a:xfrm>
            <a:off x="11297927" y="5544879"/>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4</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pic>
        <p:nvPicPr>
          <p:cNvPr id="9" name="图片 8">
            <a:extLst>
              <a:ext uri="{FF2B5EF4-FFF2-40B4-BE49-F238E27FC236}">
                <a16:creationId xmlns:a16="http://schemas.microsoft.com/office/drawing/2014/main" xmlns="" id="{EC628131-DA22-4F4C-98C0-C719AFE83EE1}"/>
              </a:ext>
            </a:extLst>
          </p:cNvPr>
          <p:cNvPicPr>
            <a:picLocks noChangeAspect="1"/>
          </p:cNvPicPr>
          <p:nvPr/>
        </p:nvPicPr>
        <p:blipFill rotWithShape="1">
          <a:blip r:embed="rId3">
            <a:clrChange>
              <a:clrFrom>
                <a:srgbClr val="FAFAFA"/>
              </a:clrFrom>
              <a:clrTo>
                <a:srgbClr val="FAFAFA">
                  <a:alpha val="0"/>
                </a:srgbClr>
              </a:clrTo>
            </a:clrChange>
            <a:extLst>
              <a:ext uri="{28A0092B-C50C-407E-A947-70E740481C1C}">
                <a14:useLocalDpi xmlns:a14="http://schemas.microsoft.com/office/drawing/2010/main" val="0"/>
              </a:ext>
            </a:extLst>
          </a:blip>
          <a:srcRect l="36777"/>
          <a:stretch/>
        </p:blipFill>
        <p:spPr>
          <a:xfrm>
            <a:off x="-1" y="-3544"/>
            <a:ext cx="6507129" cy="6861544"/>
          </a:xfrm>
          <a:prstGeom prst="rect">
            <a:avLst/>
          </a:prstGeom>
        </p:spPr>
      </p:pic>
      <p:grpSp>
        <p:nvGrpSpPr>
          <p:cNvPr id="31" name="组合 30">
            <a:extLst>
              <a:ext uri="{FF2B5EF4-FFF2-40B4-BE49-F238E27FC236}">
                <a16:creationId xmlns:a16="http://schemas.microsoft.com/office/drawing/2014/main" xmlns="" id="{B9BA1F9E-99F9-4B51-BF4B-67ADE35E43CB}"/>
              </a:ext>
            </a:extLst>
          </p:cNvPr>
          <p:cNvGrpSpPr/>
          <p:nvPr/>
        </p:nvGrpSpPr>
        <p:grpSpPr>
          <a:xfrm>
            <a:off x="3415414" y="2002071"/>
            <a:ext cx="4644348" cy="1132930"/>
            <a:chOff x="3415414" y="2002071"/>
            <a:chExt cx="4644348" cy="1132930"/>
          </a:xfrm>
        </p:grpSpPr>
        <p:sp>
          <p:nvSpPr>
            <p:cNvPr id="17" name="文本框 16">
              <a:extLst>
                <a:ext uri="{FF2B5EF4-FFF2-40B4-BE49-F238E27FC236}">
                  <a16:creationId xmlns:a16="http://schemas.microsoft.com/office/drawing/2014/main" xmlns="" id="{734656A9-8FB4-4F98-B7BD-EC32EA68EDAC}"/>
                </a:ext>
              </a:extLst>
            </p:cNvPr>
            <p:cNvSpPr txBox="1"/>
            <p:nvPr/>
          </p:nvSpPr>
          <p:spPr>
            <a:xfrm>
              <a:off x="3415414" y="2211671"/>
              <a:ext cx="4644348" cy="923330"/>
            </a:xfrm>
            <a:prstGeom prst="rect">
              <a:avLst/>
            </a:prstGeom>
            <a:noFill/>
          </p:spPr>
          <p:txBody>
            <a:bodyPr wrap="none" rtlCol="0">
              <a:spAutoFit/>
            </a:bodyPr>
            <a:lstStyle/>
            <a:p>
              <a:r>
                <a:rPr lang="en-US" altLang="zh-CN" sz="5400" dirty="0">
                  <a:solidFill>
                    <a:srgbClr val="3C54CF"/>
                  </a:solidFill>
                  <a:latin typeface="思源黑体 Bold" panose="020B0800000000000000" pitchFamily="34" charset="-122"/>
                  <a:ea typeface="思源黑体 Bold" panose="020B0800000000000000" pitchFamily="34" charset="-122"/>
                </a:rPr>
                <a:t>BLOCK</a:t>
              </a:r>
              <a:r>
                <a:rPr lang="en-US" altLang="zh-CN" sz="5400" dirty="0">
                  <a:latin typeface="思源黑体 Bold" panose="020B0800000000000000" pitchFamily="34" charset="-122"/>
                  <a:ea typeface="思源黑体 Bold" panose="020B0800000000000000" pitchFamily="34" charset="-122"/>
                </a:rPr>
                <a:t>CHAIN</a:t>
              </a:r>
              <a:endParaRPr lang="zh-CN" altLang="en-US" sz="5400" dirty="0">
                <a:latin typeface="思源黑体 Bold" panose="020B0800000000000000" pitchFamily="34" charset="-122"/>
                <a:ea typeface="思源黑体 Bold" panose="020B0800000000000000" pitchFamily="34" charset="-122"/>
              </a:endParaRPr>
            </a:p>
          </p:txBody>
        </p:sp>
        <p:sp>
          <p:nvSpPr>
            <p:cNvPr id="18" name="文本框 17">
              <a:extLst>
                <a:ext uri="{FF2B5EF4-FFF2-40B4-BE49-F238E27FC236}">
                  <a16:creationId xmlns:a16="http://schemas.microsoft.com/office/drawing/2014/main" xmlns="" id="{3F62FF5C-A6CC-4C33-BBE4-91D97BD0E2F9}"/>
                </a:ext>
              </a:extLst>
            </p:cNvPr>
            <p:cNvSpPr txBox="1"/>
            <p:nvPr/>
          </p:nvSpPr>
          <p:spPr>
            <a:xfrm>
              <a:off x="3487474" y="2002071"/>
              <a:ext cx="2427268" cy="307777"/>
            </a:xfrm>
            <a:prstGeom prst="rect">
              <a:avLst/>
            </a:prstGeom>
            <a:noFill/>
          </p:spPr>
          <p:txBody>
            <a:bodyPr wrap="none" rtlCol="0">
              <a:spAutoFit/>
            </a:bodyPr>
            <a:lstStyle/>
            <a:p>
              <a:pPr algn="ctr"/>
              <a:r>
                <a:rPr lang="en-US" altLang="zh-CN" sz="1400" spc="600" dirty="0">
                  <a:solidFill>
                    <a:schemeClr val="tx1">
                      <a:lumMod val="85000"/>
                      <a:lumOff val="15000"/>
                    </a:schemeClr>
                  </a:solidFill>
                  <a:latin typeface="Bahnschrift Light" panose="020B0502040204020203" pitchFamily="34" charset="0"/>
                </a:rPr>
                <a:t>201X TEMPLATE</a:t>
              </a:r>
              <a:endParaRPr lang="zh-CN" altLang="en-US" sz="1400" spc="600" dirty="0">
                <a:solidFill>
                  <a:schemeClr val="tx1">
                    <a:lumMod val="85000"/>
                    <a:lumOff val="15000"/>
                  </a:schemeClr>
                </a:solidFill>
                <a:latin typeface="Bahnschrift Light" panose="020B0502040204020203" pitchFamily="34" charset="0"/>
              </a:endParaRPr>
            </a:p>
          </p:txBody>
        </p:sp>
      </p:grpSp>
      <p:grpSp>
        <p:nvGrpSpPr>
          <p:cNvPr id="19" name="组合 18">
            <a:extLst>
              <a:ext uri="{FF2B5EF4-FFF2-40B4-BE49-F238E27FC236}">
                <a16:creationId xmlns:a16="http://schemas.microsoft.com/office/drawing/2014/main" xmlns="" id="{62995EE3-17E4-4D2B-8591-51C45C80CD51}"/>
              </a:ext>
            </a:extLst>
          </p:cNvPr>
          <p:cNvGrpSpPr/>
          <p:nvPr/>
        </p:nvGrpSpPr>
        <p:grpSpPr>
          <a:xfrm>
            <a:off x="4558032" y="3629014"/>
            <a:ext cx="5359192" cy="384721"/>
            <a:chOff x="2644172" y="4591568"/>
            <a:chExt cx="5359192" cy="384721"/>
          </a:xfrm>
        </p:grpSpPr>
        <p:sp>
          <p:nvSpPr>
            <p:cNvPr id="20" name="文本框 19">
              <a:extLst>
                <a:ext uri="{FF2B5EF4-FFF2-40B4-BE49-F238E27FC236}">
                  <a16:creationId xmlns:a16="http://schemas.microsoft.com/office/drawing/2014/main" xmlns="" id="{BF90F619-E7AE-425E-A940-27E4156A9ACE}"/>
                </a:ext>
              </a:extLst>
            </p:cNvPr>
            <p:cNvSpPr txBox="1"/>
            <p:nvPr/>
          </p:nvSpPr>
          <p:spPr>
            <a:xfrm>
              <a:off x="3432882" y="4591568"/>
              <a:ext cx="4570482" cy="384721"/>
            </a:xfrm>
            <a:prstGeom prst="rect">
              <a:avLst/>
            </a:prstGeom>
            <a:noFill/>
          </p:spPr>
          <p:txBody>
            <a:bodyPr wrap="none" rtlCol="0">
              <a:spAutoFit/>
            </a:bodyPr>
            <a:lstStyle/>
            <a:p>
              <a:r>
                <a:rPr lang="zh-CN" altLang="en-US" sz="19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点击输入内容点击输入内容点击输入内容</a:t>
              </a:r>
            </a:p>
          </p:txBody>
        </p:sp>
        <p:pic>
          <p:nvPicPr>
            <p:cNvPr id="21" name="图片 20">
              <a:extLst>
                <a:ext uri="{FF2B5EF4-FFF2-40B4-BE49-F238E27FC236}">
                  <a16:creationId xmlns:a16="http://schemas.microsoft.com/office/drawing/2014/main" xmlns="" id="{40118CF6-B4CC-472D-9528-5391ECEEBDC6}"/>
                </a:ext>
              </a:extLst>
            </p:cNvPr>
            <p:cNvPicPr>
              <a:picLocks noChangeAspect="1"/>
            </p:cNvPicPr>
            <p:nvPr/>
          </p:nvPicPr>
          <p:blipFill>
            <a:blip r:embed="rId4"/>
            <a:stretch>
              <a:fillRect/>
            </a:stretch>
          </p:blipFill>
          <p:spPr>
            <a:xfrm>
              <a:off x="2644172" y="4643747"/>
              <a:ext cx="632246" cy="280361"/>
            </a:xfrm>
            <a:prstGeom prst="rect">
              <a:avLst/>
            </a:prstGeom>
          </p:spPr>
        </p:pic>
      </p:grpSp>
      <p:grpSp>
        <p:nvGrpSpPr>
          <p:cNvPr id="22" name="组合 21">
            <a:extLst>
              <a:ext uri="{FF2B5EF4-FFF2-40B4-BE49-F238E27FC236}">
                <a16:creationId xmlns:a16="http://schemas.microsoft.com/office/drawing/2014/main" xmlns="" id="{10F85B75-FEA0-41F7-A035-7B274F2B1CF7}"/>
              </a:ext>
            </a:extLst>
          </p:cNvPr>
          <p:cNvGrpSpPr/>
          <p:nvPr/>
        </p:nvGrpSpPr>
        <p:grpSpPr>
          <a:xfrm>
            <a:off x="4558032" y="4199943"/>
            <a:ext cx="5359192" cy="384721"/>
            <a:chOff x="2644172" y="4591568"/>
            <a:chExt cx="5359192" cy="384721"/>
          </a:xfrm>
        </p:grpSpPr>
        <p:sp>
          <p:nvSpPr>
            <p:cNvPr id="23" name="文本框 22">
              <a:extLst>
                <a:ext uri="{FF2B5EF4-FFF2-40B4-BE49-F238E27FC236}">
                  <a16:creationId xmlns:a16="http://schemas.microsoft.com/office/drawing/2014/main" xmlns="" id="{361076ED-A357-4A3B-B2E5-2C3C8B79A610}"/>
                </a:ext>
              </a:extLst>
            </p:cNvPr>
            <p:cNvSpPr txBox="1"/>
            <p:nvPr/>
          </p:nvSpPr>
          <p:spPr>
            <a:xfrm>
              <a:off x="3432882" y="4591568"/>
              <a:ext cx="4570482" cy="384721"/>
            </a:xfrm>
            <a:prstGeom prst="rect">
              <a:avLst/>
            </a:prstGeom>
            <a:noFill/>
          </p:spPr>
          <p:txBody>
            <a:bodyPr wrap="none" rtlCol="0">
              <a:spAutoFit/>
            </a:bodyPr>
            <a:lstStyle/>
            <a:p>
              <a:r>
                <a:rPr lang="zh-CN" altLang="en-US" sz="19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点击输入内容点击输入内容点击输入内容</a:t>
              </a:r>
            </a:p>
          </p:txBody>
        </p:sp>
        <p:pic>
          <p:nvPicPr>
            <p:cNvPr id="24" name="图片 23">
              <a:extLst>
                <a:ext uri="{FF2B5EF4-FFF2-40B4-BE49-F238E27FC236}">
                  <a16:creationId xmlns:a16="http://schemas.microsoft.com/office/drawing/2014/main" xmlns="" id="{CD0C8967-A97A-47F5-A7BF-E36FC2A48D01}"/>
                </a:ext>
              </a:extLst>
            </p:cNvPr>
            <p:cNvPicPr>
              <a:picLocks noChangeAspect="1"/>
            </p:cNvPicPr>
            <p:nvPr/>
          </p:nvPicPr>
          <p:blipFill>
            <a:blip r:embed="rId4"/>
            <a:stretch>
              <a:fillRect/>
            </a:stretch>
          </p:blipFill>
          <p:spPr>
            <a:xfrm>
              <a:off x="2644172" y="4643747"/>
              <a:ext cx="632246" cy="280361"/>
            </a:xfrm>
            <a:prstGeom prst="rect">
              <a:avLst/>
            </a:prstGeom>
          </p:spPr>
        </p:pic>
      </p:grpSp>
      <p:grpSp>
        <p:nvGrpSpPr>
          <p:cNvPr id="25" name="组合 24">
            <a:extLst>
              <a:ext uri="{FF2B5EF4-FFF2-40B4-BE49-F238E27FC236}">
                <a16:creationId xmlns:a16="http://schemas.microsoft.com/office/drawing/2014/main" xmlns="" id="{5A39EC59-5138-4784-8A2F-C839D6DD81B0}"/>
              </a:ext>
            </a:extLst>
          </p:cNvPr>
          <p:cNvGrpSpPr/>
          <p:nvPr/>
        </p:nvGrpSpPr>
        <p:grpSpPr>
          <a:xfrm>
            <a:off x="4558032" y="4770872"/>
            <a:ext cx="5359192" cy="384721"/>
            <a:chOff x="2644172" y="4591568"/>
            <a:chExt cx="5359192" cy="384721"/>
          </a:xfrm>
        </p:grpSpPr>
        <p:sp>
          <p:nvSpPr>
            <p:cNvPr id="26" name="文本框 25">
              <a:extLst>
                <a:ext uri="{FF2B5EF4-FFF2-40B4-BE49-F238E27FC236}">
                  <a16:creationId xmlns:a16="http://schemas.microsoft.com/office/drawing/2014/main" xmlns="" id="{21E4602E-7F53-4EBB-B9ED-AC81BCDEB9ED}"/>
                </a:ext>
              </a:extLst>
            </p:cNvPr>
            <p:cNvSpPr txBox="1"/>
            <p:nvPr/>
          </p:nvSpPr>
          <p:spPr>
            <a:xfrm>
              <a:off x="3432882" y="4591568"/>
              <a:ext cx="4570482" cy="384721"/>
            </a:xfrm>
            <a:prstGeom prst="rect">
              <a:avLst/>
            </a:prstGeom>
            <a:noFill/>
          </p:spPr>
          <p:txBody>
            <a:bodyPr wrap="none" rtlCol="0">
              <a:spAutoFit/>
            </a:bodyPr>
            <a:lstStyle/>
            <a:p>
              <a:r>
                <a:rPr lang="zh-CN" altLang="en-US" sz="19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点击输入内容点击输入内容点击输入内容</a:t>
              </a:r>
            </a:p>
          </p:txBody>
        </p:sp>
        <p:pic>
          <p:nvPicPr>
            <p:cNvPr id="27" name="图片 26">
              <a:extLst>
                <a:ext uri="{FF2B5EF4-FFF2-40B4-BE49-F238E27FC236}">
                  <a16:creationId xmlns:a16="http://schemas.microsoft.com/office/drawing/2014/main" xmlns="" id="{FC06EF93-59A1-4B91-A94C-1A980143571D}"/>
                </a:ext>
              </a:extLst>
            </p:cNvPr>
            <p:cNvPicPr>
              <a:picLocks noChangeAspect="1"/>
            </p:cNvPicPr>
            <p:nvPr/>
          </p:nvPicPr>
          <p:blipFill>
            <a:blip r:embed="rId4"/>
            <a:stretch>
              <a:fillRect/>
            </a:stretch>
          </p:blipFill>
          <p:spPr>
            <a:xfrm>
              <a:off x="2644172" y="4643747"/>
              <a:ext cx="632246" cy="280361"/>
            </a:xfrm>
            <a:prstGeom prst="rect">
              <a:avLst/>
            </a:prstGeom>
          </p:spPr>
        </p:pic>
      </p:grpSp>
      <p:grpSp>
        <p:nvGrpSpPr>
          <p:cNvPr id="28" name="组合 27">
            <a:extLst>
              <a:ext uri="{FF2B5EF4-FFF2-40B4-BE49-F238E27FC236}">
                <a16:creationId xmlns:a16="http://schemas.microsoft.com/office/drawing/2014/main" xmlns="" id="{C52172AF-E5D5-4236-8462-25B9E993AF94}"/>
              </a:ext>
            </a:extLst>
          </p:cNvPr>
          <p:cNvGrpSpPr/>
          <p:nvPr/>
        </p:nvGrpSpPr>
        <p:grpSpPr>
          <a:xfrm>
            <a:off x="4558032" y="5341801"/>
            <a:ext cx="5359192" cy="384721"/>
            <a:chOff x="2644172" y="4591568"/>
            <a:chExt cx="5359192" cy="384721"/>
          </a:xfrm>
        </p:grpSpPr>
        <p:sp>
          <p:nvSpPr>
            <p:cNvPr id="29" name="文本框 28">
              <a:extLst>
                <a:ext uri="{FF2B5EF4-FFF2-40B4-BE49-F238E27FC236}">
                  <a16:creationId xmlns:a16="http://schemas.microsoft.com/office/drawing/2014/main" xmlns="" id="{DE4F0DE2-1E6A-4D5F-8175-E996105B5342}"/>
                </a:ext>
              </a:extLst>
            </p:cNvPr>
            <p:cNvSpPr txBox="1"/>
            <p:nvPr/>
          </p:nvSpPr>
          <p:spPr>
            <a:xfrm>
              <a:off x="3432882" y="4591568"/>
              <a:ext cx="4570482" cy="384721"/>
            </a:xfrm>
            <a:prstGeom prst="rect">
              <a:avLst/>
            </a:prstGeom>
            <a:noFill/>
          </p:spPr>
          <p:txBody>
            <a:bodyPr wrap="none" rtlCol="0">
              <a:spAutoFit/>
            </a:bodyPr>
            <a:lstStyle/>
            <a:p>
              <a:r>
                <a:rPr lang="zh-CN" altLang="en-US" sz="19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点击输入内容点击输入内容点击输入内容</a:t>
              </a:r>
            </a:p>
          </p:txBody>
        </p:sp>
        <p:pic>
          <p:nvPicPr>
            <p:cNvPr id="30" name="图片 29">
              <a:extLst>
                <a:ext uri="{FF2B5EF4-FFF2-40B4-BE49-F238E27FC236}">
                  <a16:creationId xmlns:a16="http://schemas.microsoft.com/office/drawing/2014/main" xmlns="" id="{8BF51713-39F9-42AB-90FE-241D09667ECB}"/>
                </a:ext>
              </a:extLst>
            </p:cNvPr>
            <p:cNvPicPr>
              <a:picLocks noChangeAspect="1"/>
            </p:cNvPicPr>
            <p:nvPr/>
          </p:nvPicPr>
          <p:blipFill>
            <a:blip r:embed="rId4"/>
            <a:stretch>
              <a:fillRect/>
            </a:stretch>
          </p:blipFill>
          <p:spPr>
            <a:xfrm>
              <a:off x="2644172" y="4643747"/>
              <a:ext cx="632246" cy="280361"/>
            </a:xfrm>
            <a:prstGeom prst="rect">
              <a:avLst/>
            </a:prstGeom>
          </p:spPr>
        </p:pic>
      </p:grpSp>
    </p:spTree>
    <p:extLst>
      <p:ext uri="{BB962C8B-B14F-4D97-AF65-F5344CB8AC3E}">
        <p14:creationId xmlns:p14="http://schemas.microsoft.com/office/powerpoint/2010/main" val="30313132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ageCurlDouble" invX="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75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1000"/>
                                        <p:tgtEl>
                                          <p:spTgt spid="19"/>
                                        </p:tgtEl>
                                      </p:cBhvr>
                                    </p:animEffect>
                                  </p:childTnLst>
                                </p:cTn>
                              </p:par>
                              <p:par>
                                <p:cTn id="13" presetID="22" presetClass="entr" presetSubtype="8" fill="hold" nodeType="withEffect">
                                  <p:stCondLst>
                                    <p:cond delay="75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1000"/>
                                        <p:tgtEl>
                                          <p:spTgt spid="22"/>
                                        </p:tgtEl>
                                      </p:cBhvr>
                                    </p:animEffect>
                                  </p:childTnLst>
                                </p:cTn>
                              </p:par>
                              <p:par>
                                <p:cTn id="16" presetID="22" presetClass="entr" presetSubtype="8" fill="hold" nodeType="withEffect">
                                  <p:stCondLst>
                                    <p:cond delay="750"/>
                                  </p:stCondLst>
                                  <p:childTnLst>
                                    <p:set>
                                      <p:cBhvr>
                                        <p:cTn id="17" dur="1" fill="hold">
                                          <p:stCondLst>
                                            <p:cond delay="0"/>
                                          </p:stCondLst>
                                        </p:cTn>
                                        <p:tgtEl>
                                          <p:spTgt spid="25"/>
                                        </p:tgtEl>
                                        <p:attrNameLst>
                                          <p:attrName>style.visibility</p:attrName>
                                        </p:attrNameLst>
                                      </p:cBhvr>
                                      <p:to>
                                        <p:strVal val="visible"/>
                                      </p:to>
                                    </p:set>
                                    <p:animEffect transition="in" filter="wipe(left)">
                                      <p:cBhvr>
                                        <p:cTn id="18" dur="1000"/>
                                        <p:tgtEl>
                                          <p:spTgt spid="25"/>
                                        </p:tgtEl>
                                      </p:cBhvr>
                                    </p:animEffect>
                                  </p:childTnLst>
                                </p:cTn>
                              </p:par>
                              <p:par>
                                <p:cTn id="19" presetID="22" presetClass="entr" presetSubtype="8" fill="hold" nodeType="withEffect">
                                  <p:stCondLst>
                                    <p:cond delay="750"/>
                                  </p:stCondLst>
                                  <p:childTnLst>
                                    <p:set>
                                      <p:cBhvr>
                                        <p:cTn id="20" dur="1" fill="hold">
                                          <p:stCondLst>
                                            <p:cond delay="0"/>
                                          </p:stCondLst>
                                        </p:cTn>
                                        <p:tgtEl>
                                          <p:spTgt spid="28"/>
                                        </p:tgtEl>
                                        <p:attrNameLst>
                                          <p:attrName>style.visibility</p:attrName>
                                        </p:attrNameLst>
                                      </p:cBhvr>
                                      <p:to>
                                        <p:strVal val="visible"/>
                                      </p:to>
                                    </p:set>
                                    <p:animEffect transition="in" filter="wipe(left)">
                                      <p:cBhvr>
                                        <p:cTn id="21"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08A73356-092A-448E-9501-69B00C0A5BD4}"/>
              </a:ext>
            </a:extLst>
          </p:cNvPr>
          <p:cNvSpPr/>
          <p:nvPr/>
        </p:nvSpPr>
        <p:spPr>
          <a:xfrm>
            <a:off x="579474" y="0"/>
            <a:ext cx="186070" cy="6858000"/>
          </a:xfrm>
          <a:prstGeom prst="rect">
            <a:avLst/>
          </a:prstGeom>
          <a:solidFill>
            <a:srgbClr val="3C54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a:extLst>
              <a:ext uri="{FF2B5EF4-FFF2-40B4-BE49-F238E27FC236}">
                <a16:creationId xmlns:a16="http://schemas.microsoft.com/office/drawing/2014/main" xmlns="" id="{2955E3EB-8EE3-41F2-9825-D60C3333E7BE}"/>
              </a:ext>
            </a:extLst>
          </p:cNvPr>
          <p:cNvSpPr/>
          <p:nvPr/>
        </p:nvSpPr>
        <p:spPr>
          <a:xfrm>
            <a:off x="399522" y="3429000"/>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1</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4" name="椭圆 3">
            <a:extLst>
              <a:ext uri="{FF2B5EF4-FFF2-40B4-BE49-F238E27FC236}">
                <a16:creationId xmlns:a16="http://schemas.microsoft.com/office/drawing/2014/main" xmlns="" id="{EA329E8F-1387-4707-8377-51C0E2E66523}"/>
              </a:ext>
            </a:extLst>
          </p:cNvPr>
          <p:cNvSpPr/>
          <p:nvPr/>
        </p:nvSpPr>
        <p:spPr>
          <a:xfrm>
            <a:off x="399522" y="4134293"/>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2</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5" name="椭圆 4">
            <a:extLst>
              <a:ext uri="{FF2B5EF4-FFF2-40B4-BE49-F238E27FC236}">
                <a16:creationId xmlns:a16="http://schemas.microsoft.com/office/drawing/2014/main" xmlns="" id="{DEC6F50B-D45E-4512-B0C8-FE5D4A747CA7}"/>
              </a:ext>
            </a:extLst>
          </p:cNvPr>
          <p:cNvSpPr/>
          <p:nvPr/>
        </p:nvSpPr>
        <p:spPr>
          <a:xfrm>
            <a:off x="399522" y="4839586"/>
            <a:ext cx="545973" cy="545973"/>
          </a:xfrm>
          <a:prstGeom prst="ellipse">
            <a:avLst/>
          </a:prstGeom>
          <a:solidFill>
            <a:srgbClr val="00CAE9"/>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3C54CF"/>
                </a:solidFill>
                <a:latin typeface="思源黑体 Bold" panose="020B0800000000000000" pitchFamily="34" charset="-122"/>
                <a:ea typeface="思源黑体 Bold" panose="020B0800000000000000" pitchFamily="34" charset="-122"/>
              </a:rPr>
              <a:t>3</a:t>
            </a:r>
            <a:endParaRPr lang="zh-CN" altLang="en-US" sz="2400" b="1" dirty="0">
              <a:solidFill>
                <a:srgbClr val="3C54CF"/>
              </a:solidFill>
              <a:latin typeface="思源黑体 Bold" panose="020B0800000000000000" pitchFamily="34" charset="-122"/>
              <a:ea typeface="思源黑体 Bold" panose="020B0800000000000000" pitchFamily="34" charset="-122"/>
            </a:endParaRPr>
          </a:p>
        </p:txBody>
      </p:sp>
      <p:sp>
        <p:nvSpPr>
          <p:cNvPr id="6" name="椭圆 5">
            <a:extLst>
              <a:ext uri="{FF2B5EF4-FFF2-40B4-BE49-F238E27FC236}">
                <a16:creationId xmlns:a16="http://schemas.microsoft.com/office/drawing/2014/main" xmlns="" id="{6DD56241-5EAA-4964-833A-2524E6EE6727}"/>
              </a:ext>
            </a:extLst>
          </p:cNvPr>
          <p:cNvSpPr/>
          <p:nvPr/>
        </p:nvSpPr>
        <p:spPr>
          <a:xfrm>
            <a:off x="399522" y="5544879"/>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4</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grpSp>
        <p:nvGrpSpPr>
          <p:cNvPr id="15" name="组合 14">
            <a:extLst>
              <a:ext uri="{FF2B5EF4-FFF2-40B4-BE49-F238E27FC236}">
                <a16:creationId xmlns:a16="http://schemas.microsoft.com/office/drawing/2014/main" xmlns="" id="{5A4A3117-5915-4C20-B3D5-C26215D1004A}"/>
              </a:ext>
            </a:extLst>
          </p:cNvPr>
          <p:cNvGrpSpPr/>
          <p:nvPr/>
        </p:nvGrpSpPr>
        <p:grpSpPr>
          <a:xfrm>
            <a:off x="5308310" y="1206568"/>
            <a:ext cx="2379030" cy="4884284"/>
            <a:chOff x="5308310" y="1206568"/>
            <a:chExt cx="2379030" cy="4884284"/>
          </a:xfrm>
        </p:grpSpPr>
        <p:pic>
          <p:nvPicPr>
            <p:cNvPr id="14" name="图片 13">
              <a:extLst>
                <a:ext uri="{FF2B5EF4-FFF2-40B4-BE49-F238E27FC236}">
                  <a16:creationId xmlns:a16="http://schemas.microsoft.com/office/drawing/2014/main" xmlns="" id="{2F8DA9FB-61E6-4A4A-AB59-2F1DCF3A1CD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2697" r="29874"/>
            <a:stretch/>
          </p:blipFill>
          <p:spPr>
            <a:xfrm>
              <a:off x="5390708" y="1662518"/>
              <a:ext cx="2179674" cy="3882361"/>
            </a:xfrm>
            <a:prstGeom prst="rect">
              <a:avLst/>
            </a:prstGeom>
          </p:spPr>
        </p:pic>
        <p:pic>
          <p:nvPicPr>
            <p:cNvPr id="8" name="图片 7">
              <a:extLst>
                <a:ext uri="{FF2B5EF4-FFF2-40B4-BE49-F238E27FC236}">
                  <a16:creationId xmlns:a16="http://schemas.microsoft.com/office/drawing/2014/main" xmlns="" id="{531DA811-D0A6-4FF5-964E-205CFC7DB0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08310" y="1206568"/>
              <a:ext cx="2379030" cy="4884284"/>
            </a:xfrm>
            <a:prstGeom prst="rect">
              <a:avLst/>
            </a:prstGeom>
            <a:effectLst>
              <a:outerShdw blurRad="50800" dist="38100" dir="5400000" algn="t" rotWithShape="0">
                <a:prstClr val="black">
                  <a:alpha val="40000"/>
                </a:prstClr>
              </a:outerShdw>
            </a:effectLst>
          </p:spPr>
        </p:pic>
      </p:grpSp>
      <p:sp>
        <p:nvSpPr>
          <p:cNvPr id="16" name="文本框 15">
            <a:extLst>
              <a:ext uri="{FF2B5EF4-FFF2-40B4-BE49-F238E27FC236}">
                <a16:creationId xmlns:a16="http://schemas.microsoft.com/office/drawing/2014/main" xmlns="" id="{9EB50BBB-8295-4A30-A326-CC0B6E6F37C6}"/>
              </a:ext>
            </a:extLst>
          </p:cNvPr>
          <p:cNvSpPr txBox="1"/>
          <p:nvPr/>
        </p:nvSpPr>
        <p:spPr>
          <a:xfrm>
            <a:off x="1739550" y="2002491"/>
            <a:ext cx="2954655" cy="369332"/>
          </a:xfrm>
          <a:prstGeom prst="rect">
            <a:avLst/>
          </a:prstGeom>
          <a:solidFill>
            <a:srgbClr val="3C54CF"/>
          </a:solidFill>
        </p:spPr>
        <p:txBody>
          <a:bodyPr wrap="none" rtlCol="0">
            <a:spAutoFit/>
          </a:bodyPr>
          <a:lstStyle>
            <a:defPPr>
              <a:defRPr lang="zh-CN"/>
            </a:defPPr>
            <a:lvl1pPr algn="ctr">
              <a:defRPr>
                <a:solidFill>
                  <a:schemeClr val="bg1"/>
                </a:solidFill>
                <a:latin typeface="微软雅黑 Light" panose="020B0502040204020203" pitchFamily="34" charset="-122"/>
                <a:ea typeface="微软雅黑 Light" panose="020B0502040204020203" pitchFamily="34" charset="-122"/>
              </a:defRPr>
            </a:lvl1pPr>
          </a:lstStyle>
          <a:p>
            <a:r>
              <a:rPr lang="zh-CN" altLang="en-US" dirty="0"/>
              <a:t>点击输入内容点击输入内容</a:t>
            </a:r>
          </a:p>
        </p:txBody>
      </p:sp>
      <p:sp>
        <p:nvSpPr>
          <p:cNvPr id="17" name="文本框 16">
            <a:extLst>
              <a:ext uri="{FF2B5EF4-FFF2-40B4-BE49-F238E27FC236}">
                <a16:creationId xmlns:a16="http://schemas.microsoft.com/office/drawing/2014/main" xmlns="" id="{378447FE-A11A-471A-8E3D-8E7FE2A0791B}"/>
              </a:ext>
            </a:extLst>
          </p:cNvPr>
          <p:cNvSpPr txBox="1"/>
          <p:nvPr/>
        </p:nvSpPr>
        <p:spPr>
          <a:xfrm>
            <a:off x="1739550" y="2710762"/>
            <a:ext cx="2954655" cy="369332"/>
          </a:xfrm>
          <a:prstGeom prst="rect">
            <a:avLst/>
          </a:prstGeom>
          <a:noFill/>
        </p:spPr>
        <p:txBody>
          <a:bodyPr wrap="none" rtlCol="0">
            <a:spAutoFit/>
          </a:bodyPr>
          <a:lstStyle>
            <a:defPPr>
              <a:defRPr lang="zh-CN"/>
            </a:defPPr>
            <a:lvl1pPr algn="ctr">
              <a:defRPr>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r>
              <a:rPr lang="zh-CN" altLang="en-US" dirty="0"/>
              <a:t>点击输入内容点击输入内容</a:t>
            </a:r>
          </a:p>
        </p:txBody>
      </p:sp>
      <p:sp>
        <p:nvSpPr>
          <p:cNvPr id="18" name="文本框 17">
            <a:extLst>
              <a:ext uri="{FF2B5EF4-FFF2-40B4-BE49-F238E27FC236}">
                <a16:creationId xmlns:a16="http://schemas.microsoft.com/office/drawing/2014/main" xmlns="" id="{5BBCB8C3-1F09-4FA2-8EC4-19F19849AE90}"/>
              </a:ext>
            </a:extLst>
          </p:cNvPr>
          <p:cNvSpPr txBox="1"/>
          <p:nvPr/>
        </p:nvSpPr>
        <p:spPr>
          <a:xfrm>
            <a:off x="1739550" y="3419033"/>
            <a:ext cx="2954655" cy="369332"/>
          </a:xfrm>
          <a:prstGeom prst="rect">
            <a:avLst/>
          </a:prstGeom>
          <a:solidFill>
            <a:srgbClr val="3C54CF"/>
          </a:solidFill>
        </p:spPr>
        <p:txBody>
          <a:bodyPr wrap="none" rtlCol="0">
            <a:spAutoFit/>
          </a:bodyPr>
          <a:lstStyle>
            <a:defPPr>
              <a:defRPr lang="zh-CN"/>
            </a:defPPr>
            <a:lvl1pPr algn="ctr">
              <a:defRPr>
                <a:solidFill>
                  <a:schemeClr val="bg1"/>
                </a:solidFill>
                <a:latin typeface="微软雅黑 Light" panose="020B0502040204020203" pitchFamily="34" charset="-122"/>
                <a:ea typeface="微软雅黑 Light" panose="020B0502040204020203" pitchFamily="34" charset="-122"/>
              </a:defRPr>
            </a:lvl1pPr>
          </a:lstStyle>
          <a:p>
            <a:r>
              <a:rPr lang="zh-CN" altLang="en-US" dirty="0"/>
              <a:t>点击输入内容点击输入内容</a:t>
            </a:r>
          </a:p>
        </p:txBody>
      </p:sp>
      <p:sp>
        <p:nvSpPr>
          <p:cNvPr id="19" name="文本框 18">
            <a:extLst>
              <a:ext uri="{FF2B5EF4-FFF2-40B4-BE49-F238E27FC236}">
                <a16:creationId xmlns:a16="http://schemas.microsoft.com/office/drawing/2014/main" xmlns="" id="{EF29D288-6CAD-4F73-86E6-5DEDCE0DB9BC}"/>
              </a:ext>
            </a:extLst>
          </p:cNvPr>
          <p:cNvSpPr txBox="1"/>
          <p:nvPr/>
        </p:nvSpPr>
        <p:spPr>
          <a:xfrm>
            <a:off x="1739550" y="4127304"/>
            <a:ext cx="2954655" cy="369332"/>
          </a:xfrm>
          <a:prstGeom prst="rect">
            <a:avLst/>
          </a:prstGeom>
          <a:noFill/>
        </p:spPr>
        <p:txBody>
          <a:bodyPr wrap="none" rtlCol="0">
            <a:spAutoFit/>
          </a:bodyPr>
          <a:lstStyle>
            <a:defPPr>
              <a:defRPr lang="zh-CN"/>
            </a:defPPr>
            <a:lvl1pPr algn="ctr">
              <a:defRPr>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r>
              <a:rPr lang="zh-CN" altLang="en-US" dirty="0"/>
              <a:t>点击输入内容点击输入内容</a:t>
            </a:r>
          </a:p>
        </p:txBody>
      </p:sp>
      <p:sp>
        <p:nvSpPr>
          <p:cNvPr id="20" name="文本框 19">
            <a:extLst>
              <a:ext uri="{FF2B5EF4-FFF2-40B4-BE49-F238E27FC236}">
                <a16:creationId xmlns:a16="http://schemas.microsoft.com/office/drawing/2014/main" xmlns="" id="{6EC71150-7FA5-41E3-B2A2-937FE07CB0DB}"/>
              </a:ext>
            </a:extLst>
          </p:cNvPr>
          <p:cNvSpPr txBox="1"/>
          <p:nvPr/>
        </p:nvSpPr>
        <p:spPr>
          <a:xfrm>
            <a:off x="1739550" y="4835573"/>
            <a:ext cx="2954655" cy="369332"/>
          </a:xfrm>
          <a:prstGeom prst="rect">
            <a:avLst/>
          </a:prstGeom>
          <a:solidFill>
            <a:srgbClr val="3C54CF"/>
          </a:solidFill>
        </p:spPr>
        <p:txBody>
          <a:bodyPr wrap="none" rtlCol="0">
            <a:spAutoFit/>
          </a:bodyPr>
          <a:lstStyle>
            <a:defPPr>
              <a:defRPr lang="zh-CN"/>
            </a:defPPr>
            <a:lvl1pPr algn="ctr">
              <a:defRPr>
                <a:solidFill>
                  <a:schemeClr val="bg1"/>
                </a:solidFill>
                <a:latin typeface="微软雅黑 Light" panose="020B0502040204020203" pitchFamily="34" charset="-122"/>
                <a:ea typeface="微软雅黑 Light" panose="020B0502040204020203" pitchFamily="34" charset="-122"/>
              </a:defRPr>
            </a:lvl1pPr>
          </a:lstStyle>
          <a:p>
            <a:r>
              <a:rPr lang="zh-CN" altLang="en-US" dirty="0"/>
              <a:t>点击输入内容点击输入内容</a:t>
            </a:r>
          </a:p>
        </p:txBody>
      </p:sp>
      <p:sp>
        <p:nvSpPr>
          <p:cNvPr id="23" name="文本框 22">
            <a:extLst>
              <a:ext uri="{FF2B5EF4-FFF2-40B4-BE49-F238E27FC236}">
                <a16:creationId xmlns:a16="http://schemas.microsoft.com/office/drawing/2014/main" xmlns="" id="{00CC6489-28EB-4B26-A7FF-8F3631E975DB}"/>
              </a:ext>
            </a:extLst>
          </p:cNvPr>
          <p:cNvSpPr txBox="1"/>
          <p:nvPr/>
        </p:nvSpPr>
        <p:spPr>
          <a:xfrm>
            <a:off x="8301445" y="2100779"/>
            <a:ext cx="2954655" cy="369332"/>
          </a:xfrm>
          <a:prstGeom prst="rect">
            <a:avLst/>
          </a:prstGeom>
          <a:solidFill>
            <a:srgbClr val="3C54CF"/>
          </a:solidFill>
        </p:spPr>
        <p:txBody>
          <a:bodyPr wrap="none" rtlCol="0">
            <a:spAutoFit/>
          </a:bodyPr>
          <a:lstStyle>
            <a:defPPr>
              <a:defRPr lang="zh-CN"/>
            </a:defPPr>
            <a:lvl1pPr algn="ctr">
              <a:defRPr>
                <a:solidFill>
                  <a:schemeClr val="bg1"/>
                </a:solidFill>
                <a:latin typeface="微软雅黑 Light" panose="020B0502040204020203" pitchFamily="34" charset="-122"/>
                <a:ea typeface="微软雅黑 Light" panose="020B0502040204020203" pitchFamily="34" charset="-122"/>
              </a:defRPr>
            </a:lvl1pPr>
          </a:lstStyle>
          <a:p>
            <a:r>
              <a:rPr lang="zh-CN" altLang="en-US" dirty="0"/>
              <a:t>点击输入内容点击输入内容</a:t>
            </a:r>
          </a:p>
        </p:txBody>
      </p:sp>
      <p:sp>
        <p:nvSpPr>
          <p:cNvPr id="24" name="文本框 23">
            <a:extLst>
              <a:ext uri="{FF2B5EF4-FFF2-40B4-BE49-F238E27FC236}">
                <a16:creationId xmlns:a16="http://schemas.microsoft.com/office/drawing/2014/main" xmlns="" id="{1E6C0D7F-61D5-42DC-8401-5DE963E6080C}"/>
              </a:ext>
            </a:extLst>
          </p:cNvPr>
          <p:cNvSpPr txBox="1"/>
          <p:nvPr/>
        </p:nvSpPr>
        <p:spPr>
          <a:xfrm>
            <a:off x="8301445" y="2809050"/>
            <a:ext cx="2954655" cy="369332"/>
          </a:xfrm>
          <a:prstGeom prst="rect">
            <a:avLst/>
          </a:prstGeom>
          <a:noFill/>
        </p:spPr>
        <p:txBody>
          <a:bodyPr wrap="none" rtlCol="0">
            <a:spAutoFit/>
          </a:bodyPr>
          <a:lstStyle>
            <a:defPPr>
              <a:defRPr lang="zh-CN"/>
            </a:defPPr>
            <a:lvl1pPr algn="ctr">
              <a:defRPr>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r>
              <a:rPr lang="zh-CN" altLang="en-US" dirty="0"/>
              <a:t>点击输入内容点击输入内容</a:t>
            </a:r>
          </a:p>
        </p:txBody>
      </p:sp>
      <p:sp>
        <p:nvSpPr>
          <p:cNvPr id="25" name="文本框 24">
            <a:extLst>
              <a:ext uri="{FF2B5EF4-FFF2-40B4-BE49-F238E27FC236}">
                <a16:creationId xmlns:a16="http://schemas.microsoft.com/office/drawing/2014/main" xmlns="" id="{193E4B86-D311-4F29-916E-11F774D1A0D5}"/>
              </a:ext>
            </a:extLst>
          </p:cNvPr>
          <p:cNvSpPr txBox="1"/>
          <p:nvPr/>
        </p:nvSpPr>
        <p:spPr>
          <a:xfrm>
            <a:off x="8301445" y="3517321"/>
            <a:ext cx="2954655" cy="369332"/>
          </a:xfrm>
          <a:prstGeom prst="rect">
            <a:avLst/>
          </a:prstGeom>
          <a:solidFill>
            <a:srgbClr val="3C54CF"/>
          </a:solidFill>
        </p:spPr>
        <p:txBody>
          <a:bodyPr wrap="none" rtlCol="0">
            <a:spAutoFit/>
          </a:bodyPr>
          <a:lstStyle>
            <a:defPPr>
              <a:defRPr lang="zh-CN"/>
            </a:defPPr>
            <a:lvl1pPr algn="ctr">
              <a:defRPr>
                <a:solidFill>
                  <a:schemeClr val="bg1"/>
                </a:solidFill>
                <a:latin typeface="微软雅黑 Light" panose="020B0502040204020203" pitchFamily="34" charset="-122"/>
                <a:ea typeface="微软雅黑 Light" panose="020B0502040204020203" pitchFamily="34" charset="-122"/>
              </a:defRPr>
            </a:lvl1pPr>
          </a:lstStyle>
          <a:p>
            <a:r>
              <a:rPr lang="zh-CN" altLang="en-US" dirty="0"/>
              <a:t>点击输入内容点击输入内容</a:t>
            </a:r>
          </a:p>
        </p:txBody>
      </p:sp>
      <p:sp>
        <p:nvSpPr>
          <p:cNvPr id="26" name="文本框 25">
            <a:extLst>
              <a:ext uri="{FF2B5EF4-FFF2-40B4-BE49-F238E27FC236}">
                <a16:creationId xmlns:a16="http://schemas.microsoft.com/office/drawing/2014/main" xmlns="" id="{E6208D20-8C52-4C0F-91DA-74827BBE41ED}"/>
              </a:ext>
            </a:extLst>
          </p:cNvPr>
          <p:cNvSpPr txBox="1"/>
          <p:nvPr/>
        </p:nvSpPr>
        <p:spPr>
          <a:xfrm>
            <a:off x="8301445" y="4225592"/>
            <a:ext cx="2954655" cy="369332"/>
          </a:xfrm>
          <a:prstGeom prst="rect">
            <a:avLst/>
          </a:prstGeom>
          <a:noFill/>
        </p:spPr>
        <p:txBody>
          <a:bodyPr wrap="none" rtlCol="0">
            <a:spAutoFit/>
          </a:bodyPr>
          <a:lstStyle>
            <a:defPPr>
              <a:defRPr lang="zh-CN"/>
            </a:defPPr>
            <a:lvl1pPr algn="ctr">
              <a:defRPr>
                <a:solidFill>
                  <a:schemeClr val="tx1">
                    <a:lumMod val="85000"/>
                    <a:lumOff val="15000"/>
                  </a:schemeClr>
                </a:solidFill>
                <a:latin typeface="微软雅黑 Light" panose="020B0502040204020203" pitchFamily="34" charset="-122"/>
                <a:ea typeface="微软雅黑 Light" panose="020B0502040204020203" pitchFamily="34" charset="-122"/>
              </a:defRPr>
            </a:lvl1pPr>
          </a:lstStyle>
          <a:p>
            <a:r>
              <a:rPr lang="zh-CN" altLang="en-US" dirty="0"/>
              <a:t>点击输入内容点击输入内容</a:t>
            </a:r>
          </a:p>
        </p:txBody>
      </p:sp>
      <p:sp>
        <p:nvSpPr>
          <p:cNvPr id="27" name="文本框 26">
            <a:extLst>
              <a:ext uri="{FF2B5EF4-FFF2-40B4-BE49-F238E27FC236}">
                <a16:creationId xmlns:a16="http://schemas.microsoft.com/office/drawing/2014/main" xmlns="" id="{0EB648E1-0157-467D-BE60-0E662D9F6AB5}"/>
              </a:ext>
            </a:extLst>
          </p:cNvPr>
          <p:cNvSpPr txBox="1"/>
          <p:nvPr/>
        </p:nvSpPr>
        <p:spPr>
          <a:xfrm>
            <a:off x="8301445" y="4933861"/>
            <a:ext cx="2954655" cy="369332"/>
          </a:xfrm>
          <a:prstGeom prst="rect">
            <a:avLst/>
          </a:prstGeom>
          <a:solidFill>
            <a:srgbClr val="3C54CF"/>
          </a:solidFill>
        </p:spPr>
        <p:txBody>
          <a:bodyPr wrap="none" rtlCol="0">
            <a:spAutoFit/>
          </a:bodyPr>
          <a:lstStyle>
            <a:defPPr>
              <a:defRPr lang="zh-CN"/>
            </a:defPPr>
            <a:lvl1pPr algn="ctr">
              <a:defRPr>
                <a:solidFill>
                  <a:schemeClr val="bg1"/>
                </a:solidFill>
                <a:latin typeface="微软雅黑 Light" panose="020B0502040204020203" pitchFamily="34" charset="-122"/>
                <a:ea typeface="微软雅黑 Light" panose="020B0502040204020203" pitchFamily="34" charset="-122"/>
              </a:defRPr>
            </a:lvl1pPr>
          </a:lstStyle>
          <a:p>
            <a:r>
              <a:rPr lang="zh-CN" altLang="en-US" dirty="0"/>
              <a:t>点击输入内容点击输入内容</a:t>
            </a:r>
          </a:p>
        </p:txBody>
      </p:sp>
    </p:spTree>
    <p:extLst>
      <p:ext uri="{BB962C8B-B14F-4D97-AF65-F5344CB8AC3E}">
        <p14:creationId xmlns:p14="http://schemas.microsoft.com/office/powerpoint/2010/main" val="9879815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ageCurlDouble"/>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par>
                                <p:cTn id="11" presetID="2" presetClass="entr" presetSubtype="2" fill="hold" grpId="0" nodeType="withEffect">
                                  <p:stCondLst>
                                    <p:cond delay="75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1000" fill="hold"/>
                                        <p:tgtEl>
                                          <p:spTgt spid="16"/>
                                        </p:tgtEl>
                                        <p:attrNameLst>
                                          <p:attrName>ppt_x</p:attrName>
                                        </p:attrNameLst>
                                      </p:cBhvr>
                                      <p:tavLst>
                                        <p:tav tm="0">
                                          <p:val>
                                            <p:strVal val="1+#ppt_w/2"/>
                                          </p:val>
                                        </p:tav>
                                        <p:tav tm="100000">
                                          <p:val>
                                            <p:strVal val="#ppt_x"/>
                                          </p:val>
                                        </p:tav>
                                      </p:tavLst>
                                    </p:anim>
                                    <p:anim calcmode="lin" valueType="num">
                                      <p:cBhvr additive="base">
                                        <p:cTn id="14" dur="1000" fill="hold"/>
                                        <p:tgtEl>
                                          <p:spTgt spid="16"/>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75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1000" fill="hold"/>
                                        <p:tgtEl>
                                          <p:spTgt spid="17"/>
                                        </p:tgtEl>
                                        <p:attrNameLst>
                                          <p:attrName>ppt_x</p:attrName>
                                        </p:attrNameLst>
                                      </p:cBhvr>
                                      <p:tavLst>
                                        <p:tav tm="0">
                                          <p:val>
                                            <p:strVal val="1+#ppt_w/2"/>
                                          </p:val>
                                        </p:tav>
                                        <p:tav tm="100000">
                                          <p:val>
                                            <p:strVal val="#ppt_x"/>
                                          </p:val>
                                        </p:tav>
                                      </p:tavLst>
                                    </p:anim>
                                    <p:anim calcmode="lin" valueType="num">
                                      <p:cBhvr additive="base">
                                        <p:cTn id="18" dur="1000" fill="hold"/>
                                        <p:tgtEl>
                                          <p:spTgt spid="17"/>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75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1000" fill="hold"/>
                                        <p:tgtEl>
                                          <p:spTgt spid="18"/>
                                        </p:tgtEl>
                                        <p:attrNameLst>
                                          <p:attrName>ppt_x</p:attrName>
                                        </p:attrNameLst>
                                      </p:cBhvr>
                                      <p:tavLst>
                                        <p:tav tm="0">
                                          <p:val>
                                            <p:strVal val="1+#ppt_w/2"/>
                                          </p:val>
                                        </p:tav>
                                        <p:tav tm="100000">
                                          <p:val>
                                            <p:strVal val="#ppt_x"/>
                                          </p:val>
                                        </p:tav>
                                      </p:tavLst>
                                    </p:anim>
                                    <p:anim calcmode="lin" valueType="num">
                                      <p:cBhvr additive="base">
                                        <p:cTn id="22" dur="1000" fill="hold"/>
                                        <p:tgtEl>
                                          <p:spTgt spid="18"/>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75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1000" fill="hold"/>
                                        <p:tgtEl>
                                          <p:spTgt spid="19"/>
                                        </p:tgtEl>
                                        <p:attrNameLst>
                                          <p:attrName>ppt_x</p:attrName>
                                        </p:attrNameLst>
                                      </p:cBhvr>
                                      <p:tavLst>
                                        <p:tav tm="0">
                                          <p:val>
                                            <p:strVal val="1+#ppt_w/2"/>
                                          </p:val>
                                        </p:tav>
                                        <p:tav tm="100000">
                                          <p:val>
                                            <p:strVal val="#ppt_x"/>
                                          </p:val>
                                        </p:tav>
                                      </p:tavLst>
                                    </p:anim>
                                    <p:anim calcmode="lin" valueType="num">
                                      <p:cBhvr additive="base">
                                        <p:cTn id="26" dur="1000" fill="hold"/>
                                        <p:tgtEl>
                                          <p:spTgt spid="19"/>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750"/>
                                  </p:stCondLst>
                                  <p:childTnLst>
                                    <p:set>
                                      <p:cBhvr>
                                        <p:cTn id="28" dur="1" fill="hold">
                                          <p:stCondLst>
                                            <p:cond delay="0"/>
                                          </p:stCondLst>
                                        </p:cTn>
                                        <p:tgtEl>
                                          <p:spTgt spid="20"/>
                                        </p:tgtEl>
                                        <p:attrNameLst>
                                          <p:attrName>style.visibility</p:attrName>
                                        </p:attrNameLst>
                                      </p:cBhvr>
                                      <p:to>
                                        <p:strVal val="visible"/>
                                      </p:to>
                                    </p:set>
                                    <p:anim calcmode="lin" valueType="num">
                                      <p:cBhvr additive="base">
                                        <p:cTn id="29" dur="1000" fill="hold"/>
                                        <p:tgtEl>
                                          <p:spTgt spid="20"/>
                                        </p:tgtEl>
                                        <p:attrNameLst>
                                          <p:attrName>ppt_x</p:attrName>
                                        </p:attrNameLst>
                                      </p:cBhvr>
                                      <p:tavLst>
                                        <p:tav tm="0">
                                          <p:val>
                                            <p:strVal val="1+#ppt_w/2"/>
                                          </p:val>
                                        </p:tav>
                                        <p:tav tm="100000">
                                          <p:val>
                                            <p:strVal val="#ppt_x"/>
                                          </p:val>
                                        </p:tav>
                                      </p:tavLst>
                                    </p:anim>
                                    <p:anim calcmode="lin" valueType="num">
                                      <p:cBhvr additive="base">
                                        <p:cTn id="30" dur="1000" fill="hold"/>
                                        <p:tgtEl>
                                          <p:spTgt spid="20"/>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750"/>
                                  </p:stCondLst>
                                  <p:childTnLst>
                                    <p:set>
                                      <p:cBhvr>
                                        <p:cTn id="32" dur="1" fill="hold">
                                          <p:stCondLst>
                                            <p:cond delay="0"/>
                                          </p:stCondLst>
                                        </p:cTn>
                                        <p:tgtEl>
                                          <p:spTgt spid="23"/>
                                        </p:tgtEl>
                                        <p:attrNameLst>
                                          <p:attrName>style.visibility</p:attrName>
                                        </p:attrNameLst>
                                      </p:cBhvr>
                                      <p:to>
                                        <p:strVal val="visible"/>
                                      </p:to>
                                    </p:set>
                                    <p:anim calcmode="lin" valueType="num">
                                      <p:cBhvr additive="base">
                                        <p:cTn id="33" dur="1000" fill="hold"/>
                                        <p:tgtEl>
                                          <p:spTgt spid="23"/>
                                        </p:tgtEl>
                                        <p:attrNameLst>
                                          <p:attrName>ppt_x</p:attrName>
                                        </p:attrNameLst>
                                      </p:cBhvr>
                                      <p:tavLst>
                                        <p:tav tm="0">
                                          <p:val>
                                            <p:strVal val="0-#ppt_w/2"/>
                                          </p:val>
                                        </p:tav>
                                        <p:tav tm="100000">
                                          <p:val>
                                            <p:strVal val="#ppt_x"/>
                                          </p:val>
                                        </p:tav>
                                      </p:tavLst>
                                    </p:anim>
                                    <p:anim calcmode="lin" valueType="num">
                                      <p:cBhvr additive="base">
                                        <p:cTn id="34" dur="1000" fill="hold"/>
                                        <p:tgtEl>
                                          <p:spTgt spid="23"/>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75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1000" fill="hold"/>
                                        <p:tgtEl>
                                          <p:spTgt spid="24"/>
                                        </p:tgtEl>
                                        <p:attrNameLst>
                                          <p:attrName>ppt_x</p:attrName>
                                        </p:attrNameLst>
                                      </p:cBhvr>
                                      <p:tavLst>
                                        <p:tav tm="0">
                                          <p:val>
                                            <p:strVal val="0-#ppt_w/2"/>
                                          </p:val>
                                        </p:tav>
                                        <p:tav tm="100000">
                                          <p:val>
                                            <p:strVal val="#ppt_x"/>
                                          </p:val>
                                        </p:tav>
                                      </p:tavLst>
                                    </p:anim>
                                    <p:anim calcmode="lin" valueType="num">
                                      <p:cBhvr additive="base">
                                        <p:cTn id="38" dur="1000" fill="hold"/>
                                        <p:tgtEl>
                                          <p:spTgt spid="24"/>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75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1000" fill="hold"/>
                                        <p:tgtEl>
                                          <p:spTgt spid="25"/>
                                        </p:tgtEl>
                                        <p:attrNameLst>
                                          <p:attrName>ppt_x</p:attrName>
                                        </p:attrNameLst>
                                      </p:cBhvr>
                                      <p:tavLst>
                                        <p:tav tm="0">
                                          <p:val>
                                            <p:strVal val="0-#ppt_w/2"/>
                                          </p:val>
                                        </p:tav>
                                        <p:tav tm="100000">
                                          <p:val>
                                            <p:strVal val="#ppt_x"/>
                                          </p:val>
                                        </p:tav>
                                      </p:tavLst>
                                    </p:anim>
                                    <p:anim calcmode="lin" valueType="num">
                                      <p:cBhvr additive="base">
                                        <p:cTn id="42" dur="1000" fill="hold"/>
                                        <p:tgtEl>
                                          <p:spTgt spid="25"/>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75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1000" fill="hold"/>
                                        <p:tgtEl>
                                          <p:spTgt spid="26"/>
                                        </p:tgtEl>
                                        <p:attrNameLst>
                                          <p:attrName>ppt_x</p:attrName>
                                        </p:attrNameLst>
                                      </p:cBhvr>
                                      <p:tavLst>
                                        <p:tav tm="0">
                                          <p:val>
                                            <p:strVal val="0-#ppt_w/2"/>
                                          </p:val>
                                        </p:tav>
                                        <p:tav tm="100000">
                                          <p:val>
                                            <p:strVal val="#ppt_x"/>
                                          </p:val>
                                        </p:tav>
                                      </p:tavLst>
                                    </p:anim>
                                    <p:anim calcmode="lin" valueType="num">
                                      <p:cBhvr additive="base">
                                        <p:cTn id="46" dur="1000" fill="hold"/>
                                        <p:tgtEl>
                                          <p:spTgt spid="26"/>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75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1000" fill="hold"/>
                                        <p:tgtEl>
                                          <p:spTgt spid="27"/>
                                        </p:tgtEl>
                                        <p:attrNameLst>
                                          <p:attrName>ppt_x</p:attrName>
                                        </p:attrNameLst>
                                      </p:cBhvr>
                                      <p:tavLst>
                                        <p:tav tm="0">
                                          <p:val>
                                            <p:strVal val="0-#ppt_w/2"/>
                                          </p:val>
                                        </p:tav>
                                        <p:tav tm="100000">
                                          <p:val>
                                            <p:strVal val="#ppt_x"/>
                                          </p:val>
                                        </p:tav>
                                      </p:tavLst>
                                    </p:anim>
                                    <p:anim calcmode="lin" valueType="num">
                                      <p:cBhvr additive="base">
                                        <p:cTn id="50" dur="10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animBg="1"/>
      <p:bldP spid="19" grpId="0"/>
      <p:bldP spid="20" grpId="0" animBg="1"/>
      <p:bldP spid="23" grpId="0" animBg="1"/>
      <p:bldP spid="24" grpId="0"/>
      <p:bldP spid="25" grpId="0" animBg="1"/>
      <p:bldP spid="26" grpId="0"/>
      <p:bldP spid="2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a16="http://schemas.microsoft.com/office/drawing/2014/main" xmlns="" id="{8FC48124-3987-4252-A3FF-3B90E84AF3AE}"/>
              </a:ext>
            </a:extLst>
          </p:cNvPr>
          <p:cNvSpPr/>
          <p:nvPr/>
        </p:nvSpPr>
        <p:spPr>
          <a:xfrm>
            <a:off x="1073889" y="5544879"/>
            <a:ext cx="9005776" cy="1557670"/>
          </a:xfrm>
          <a:prstGeom prst="rect">
            <a:avLst/>
          </a:prstGeom>
          <a:noFill/>
          <a:ln w="190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a:extLst>
              <a:ext uri="{FF2B5EF4-FFF2-40B4-BE49-F238E27FC236}">
                <a16:creationId xmlns:a16="http://schemas.microsoft.com/office/drawing/2014/main" xmlns="" id="{08A73356-092A-448E-9501-69B00C0A5BD4}"/>
              </a:ext>
            </a:extLst>
          </p:cNvPr>
          <p:cNvSpPr/>
          <p:nvPr/>
        </p:nvSpPr>
        <p:spPr>
          <a:xfrm>
            <a:off x="11477879" y="0"/>
            <a:ext cx="186070" cy="6858000"/>
          </a:xfrm>
          <a:prstGeom prst="rect">
            <a:avLst/>
          </a:prstGeom>
          <a:solidFill>
            <a:srgbClr val="3C54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a:extLst>
              <a:ext uri="{FF2B5EF4-FFF2-40B4-BE49-F238E27FC236}">
                <a16:creationId xmlns:a16="http://schemas.microsoft.com/office/drawing/2014/main" xmlns="" id="{2955E3EB-8EE3-41F2-9825-D60C3333E7BE}"/>
              </a:ext>
            </a:extLst>
          </p:cNvPr>
          <p:cNvSpPr/>
          <p:nvPr/>
        </p:nvSpPr>
        <p:spPr>
          <a:xfrm>
            <a:off x="11297927" y="3429000"/>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1</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4" name="椭圆 3">
            <a:extLst>
              <a:ext uri="{FF2B5EF4-FFF2-40B4-BE49-F238E27FC236}">
                <a16:creationId xmlns:a16="http://schemas.microsoft.com/office/drawing/2014/main" xmlns="" id="{EA329E8F-1387-4707-8377-51C0E2E66523}"/>
              </a:ext>
            </a:extLst>
          </p:cNvPr>
          <p:cNvSpPr/>
          <p:nvPr/>
        </p:nvSpPr>
        <p:spPr>
          <a:xfrm>
            <a:off x="11297927" y="4134293"/>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2</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5" name="椭圆 4">
            <a:extLst>
              <a:ext uri="{FF2B5EF4-FFF2-40B4-BE49-F238E27FC236}">
                <a16:creationId xmlns:a16="http://schemas.microsoft.com/office/drawing/2014/main" xmlns="" id="{DEC6F50B-D45E-4512-B0C8-FE5D4A747CA7}"/>
              </a:ext>
            </a:extLst>
          </p:cNvPr>
          <p:cNvSpPr/>
          <p:nvPr/>
        </p:nvSpPr>
        <p:spPr>
          <a:xfrm>
            <a:off x="11297927" y="4839586"/>
            <a:ext cx="545973" cy="545973"/>
          </a:xfrm>
          <a:prstGeom prst="ellipse">
            <a:avLst/>
          </a:prstGeom>
          <a:solidFill>
            <a:srgbClr val="00CAE9"/>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3C54CF"/>
                </a:solidFill>
                <a:latin typeface="思源黑体 Bold" panose="020B0800000000000000" pitchFamily="34" charset="-122"/>
                <a:ea typeface="思源黑体 Bold" panose="020B0800000000000000" pitchFamily="34" charset="-122"/>
              </a:rPr>
              <a:t>3</a:t>
            </a:r>
            <a:endParaRPr lang="zh-CN" altLang="en-US" sz="2400" b="1" dirty="0">
              <a:solidFill>
                <a:srgbClr val="3C54CF"/>
              </a:solidFill>
              <a:latin typeface="思源黑体 Bold" panose="020B0800000000000000" pitchFamily="34" charset="-122"/>
              <a:ea typeface="思源黑体 Bold" panose="020B0800000000000000" pitchFamily="34" charset="-122"/>
            </a:endParaRPr>
          </a:p>
        </p:txBody>
      </p:sp>
      <p:sp>
        <p:nvSpPr>
          <p:cNvPr id="6" name="椭圆 5">
            <a:extLst>
              <a:ext uri="{FF2B5EF4-FFF2-40B4-BE49-F238E27FC236}">
                <a16:creationId xmlns:a16="http://schemas.microsoft.com/office/drawing/2014/main" xmlns="" id="{6DD56241-5EAA-4964-833A-2524E6EE6727}"/>
              </a:ext>
            </a:extLst>
          </p:cNvPr>
          <p:cNvSpPr/>
          <p:nvPr/>
        </p:nvSpPr>
        <p:spPr>
          <a:xfrm>
            <a:off x="11297927" y="5544879"/>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4</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graphicFrame>
        <p:nvGraphicFramePr>
          <p:cNvPr id="9" name="图表 8">
            <a:extLst>
              <a:ext uri="{FF2B5EF4-FFF2-40B4-BE49-F238E27FC236}">
                <a16:creationId xmlns:a16="http://schemas.microsoft.com/office/drawing/2014/main" xmlns="" id="{773BC36E-59A8-4BC3-9BA0-26CD8C196906}"/>
              </a:ext>
            </a:extLst>
          </p:cNvPr>
          <p:cNvGraphicFramePr/>
          <p:nvPr>
            <p:extLst>
              <p:ext uri="{D42A27DB-BD31-4B8C-83A1-F6EECF244321}">
                <p14:modId xmlns:p14="http://schemas.microsoft.com/office/powerpoint/2010/main" val="4078008395"/>
              </p:ext>
            </p:extLst>
          </p:nvPr>
        </p:nvGraphicFramePr>
        <p:xfrm>
          <a:off x="1212114" y="747191"/>
          <a:ext cx="8729329" cy="3838020"/>
        </p:xfrm>
        <a:graphic>
          <a:graphicData uri="http://schemas.openxmlformats.org/drawingml/2006/chart">
            <c:chart xmlns:c="http://schemas.openxmlformats.org/drawingml/2006/chart" xmlns:r="http://schemas.openxmlformats.org/officeDocument/2006/relationships" r:id="rId3"/>
          </a:graphicData>
        </a:graphic>
      </p:graphicFrame>
      <p:sp useBgFill="1">
        <p:nvSpPr>
          <p:cNvPr id="10" name="文本框 9">
            <a:extLst>
              <a:ext uri="{FF2B5EF4-FFF2-40B4-BE49-F238E27FC236}">
                <a16:creationId xmlns:a16="http://schemas.microsoft.com/office/drawing/2014/main" xmlns="" id="{822EDA72-3498-401F-9823-3EFDC6F09739}"/>
              </a:ext>
            </a:extLst>
          </p:cNvPr>
          <p:cNvSpPr txBox="1"/>
          <p:nvPr/>
        </p:nvSpPr>
        <p:spPr>
          <a:xfrm>
            <a:off x="2021958" y="4976614"/>
            <a:ext cx="7109639" cy="1136530"/>
          </a:xfrm>
          <a:prstGeom prst="rect">
            <a:avLst/>
          </a:prstGeom>
        </p:spPr>
        <p:txBody>
          <a:bodyPr wrap="none" rtlCol="0">
            <a:spAutoFit/>
          </a:bodyPr>
          <a:lstStyle/>
          <a:p>
            <a:pPr algn="just">
              <a:lnSpc>
                <a:spcPts val="28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点击输入内容点击输入内容点击输入内容点击输入内容点击输入内容</a:t>
            </a:r>
            <a:endParaRPr lang="en-US" altLang="zh-CN" dirty="0">
              <a:solidFill>
                <a:schemeClr val="tx1">
                  <a:lumMod val="85000"/>
                  <a:lumOff val="15000"/>
                </a:schemeClr>
              </a:solidFill>
              <a:latin typeface="微软雅黑 Light" panose="020B0502040204020203" pitchFamily="34" charset="-122"/>
              <a:ea typeface="微软雅黑 Light" panose="020B0502040204020203" pitchFamily="34" charset="-122"/>
            </a:endParaRPr>
          </a:p>
          <a:p>
            <a:pPr algn="just">
              <a:lnSpc>
                <a:spcPts val="28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点击输入内容点击输入内容点击输入内容点击输入内容点击输入内容</a:t>
            </a:r>
          </a:p>
          <a:p>
            <a:pPr algn="just">
              <a:lnSpc>
                <a:spcPts val="28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点击输入内容点击输入内容点击输入内容点击输入内容点击输入内容</a:t>
            </a:r>
          </a:p>
        </p:txBody>
      </p:sp>
      <p:sp>
        <p:nvSpPr>
          <p:cNvPr id="12" name="文本框 11">
            <a:extLst>
              <a:ext uri="{FF2B5EF4-FFF2-40B4-BE49-F238E27FC236}">
                <a16:creationId xmlns:a16="http://schemas.microsoft.com/office/drawing/2014/main" xmlns="" id="{34BA2113-F84D-4DDA-8B25-CEDD1867D554}"/>
              </a:ext>
            </a:extLst>
          </p:cNvPr>
          <p:cNvSpPr txBox="1"/>
          <p:nvPr/>
        </p:nvSpPr>
        <p:spPr>
          <a:xfrm>
            <a:off x="1715981" y="6185214"/>
            <a:ext cx="7994496" cy="276999"/>
          </a:xfrm>
          <a:prstGeom prst="rect">
            <a:avLst/>
          </a:prstGeom>
          <a:noFill/>
        </p:spPr>
        <p:txBody>
          <a:bodyPr wrap="none" rtlCol="0">
            <a:spAutoFit/>
          </a:bodyPr>
          <a:lstStyle/>
          <a:p>
            <a:pPr algn="ctr"/>
            <a:r>
              <a:rPr lang="en-US" altLang="zh-CN" sz="1200" spc="1800" dirty="0">
                <a:solidFill>
                  <a:srgbClr val="3C54CF"/>
                </a:solidFill>
                <a:latin typeface="Bahnschrift Light" panose="020B0502040204020203" pitchFamily="34" charset="0"/>
              </a:rPr>
              <a:t>BLOCK CHAIN TEMPLATE 201X</a:t>
            </a:r>
            <a:endParaRPr lang="zh-CN" altLang="en-US" sz="1200" spc="1800" dirty="0">
              <a:solidFill>
                <a:srgbClr val="3C54CF"/>
              </a:solidFill>
              <a:latin typeface="Bahnschrift Light" panose="020B0502040204020203" pitchFamily="34" charset="0"/>
            </a:endParaRPr>
          </a:p>
        </p:txBody>
      </p:sp>
    </p:spTree>
    <p:extLst>
      <p:ext uri="{BB962C8B-B14F-4D97-AF65-F5344CB8AC3E}">
        <p14:creationId xmlns:p14="http://schemas.microsoft.com/office/powerpoint/2010/main" val="30251929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ageCurlDouble" invX="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16" presetClass="entr" presetSubtype="37" fill="hold" grpId="0" nodeType="withEffect">
                                  <p:stCondLst>
                                    <p:cond delay="750"/>
                                  </p:stCondLst>
                                  <p:childTnLst>
                                    <p:set>
                                      <p:cBhvr>
                                        <p:cTn id="11" dur="1" fill="hold">
                                          <p:stCondLst>
                                            <p:cond delay="0"/>
                                          </p:stCondLst>
                                        </p:cTn>
                                        <p:tgtEl>
                                          <p:spTgt spid="12"/>
                                        </p:tgtEl>
                                        <p:attrNameLst>
                                          <p:attrName>style.visibility</p:attrName>
                                        </p:attrNameLst>
                                      </p:cBhvr>
                                      <p:to>
                                        <p:strVal val="visible"/>
                                      </p:to>
                                    </p:set>
                                    <p:animEffect transition="in" filter="barn(outVertical)">
                                      <p:cBhvr>
                                        <p:cTn id="12" dur="1000"/>
                                        <p:tgtEl>
                                          <p:spTgt spid="12"/>
                                        </p:tgtEl>
                                      </p:cBhvr>
                                    </p:animEffect>
                                  </p:childTnLst>
                                </p:cTn>
                              </p:par>
                              <p:par>
                                <p:cTn id="13" presetID="22" presetClass="entr" presetSubtype="4" fill="hold" grpId="0" nodeType="withEffect">
                                  <p:stCondLst>
                                    <p:cond delay="75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1000"/>
                                        <p:tgtEl>
                                          <p:spTgt spid="11"/>
                                        </p:tgtEl>
                                      </p:cBhvr>
                                    </p:animEffect>
                                  </p:childTnLst>
                                </p:cTn>
                              </p:par>
                              <p:par>
                                <p:cTn id="16" presetID="47" presetClass="entr" presetSubtype="0" fill="hold" grpId="0" nodeType="withEffect">
                                  <p:stCondLst>
                                    <p:cond delay="150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Graphic spid="9" grpId="0">
        <p:bldAsOne/>
      </p:bldGraphic>
      <p:bldP spid="10" grpId="0" animBg="1"/>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a:extLst>
              <a:ext uri="{FF2B5EF4-FFF2-40B4-BE49-F238E27FC236}">
                <a16:creationId xmlns:a16="http://schemas.microsoft.com/office/drawing/2014/main" xmlns="" id="{76D38689-35C8-446A-BC86-A228373973B6}"/>
              </a:ext>
            </a:extLst>
          </p:cNvPr>
          <p:cNvSpPr/>
          <p:nvPr/>
        </p:nvSpPr>
        <p:spPr>
          <a:xfrm>
            <a:off x="1890823" y="3381162"/>
            <a:ext cx="8410354" cy="1839431"/>
          </a:xfrm>
          <a:prstGeom prst="rect">
            <a:avLst/>
          </a:prstGeom>
          <a:noFill/>
          <a:ln w="3810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a:extLst>
              <a:ext uri="{FF2B5EF4-FFF2-40B4-BE49-F238E27FC236}">
                <a16:creationId xmlns:a16="http://schemas.microsoft.com/office/drawing/2014/main" xmlns="" id="{0C850520-28F6-496C-AE56-64A7336C4FC9}"/>
              </a:ext>
            </a:extLst>
          </p:cNvPr>
          <p:cNvGrpSpPr/>
          <p:nvPr/>
        </p:nvGrpSpPr>
        <p:grpSpPr>
          <a:xfrm>
            <a:off x="742844" y="-1"/>
            <a:ext cx="10706312" cy="1856839"/>
            <a:chOff x="0" y="-1"/>
            <a:chExt cx="10706312" cy="1856839"/>
          </a:xfrm>
        </p:grpSpPr>
        <p:pic>
          <p:nvPicPr>
            <p:cNvPr id="2" name="图片 1">
              <a:extLst>
                <a:ext uri="{FF2B5EF4-FFF2-40B4-BE49-F238E27FC236}">
                  <a16:creationId xmlns:a16="http://schemas.microsoft.com/office/drawing/2014/main" xmlns="" id="{8102674C-2AE1-42F9-BEF3-ABB856F35E4F}"/>
                </a:ext>
              </a:extLst>
            </p:cNvPr>
            <p:cNvPicPr>
              <a:picLocks noChangeAspect="1"/>
            </p:cNvPicPr>
            <p:nvPr/>
          </p:nvPicPr>
          <p:blipFill>
            <a:blip r:embed="rId3"/>
            <a:stretch>
              <a:fillRect/>
            </a:stretch>
          </p:blipFill>
          <p:spPr>
            <a:xfrm rot="5400000" flipH="1">
              <a:off x="-453414" y="453414"/>
              <a:ext cx="1856838" cy="950010"/>
            </a:xfrm>
            <a:prstGeom prst="rect">
              <a:avLst/>
            </a:prstGeom>
          </p:spPr>
        </p:pic>
        <p:pic>
          <p:nvPicPr>
            <p:cNvPr id="3" name="图片 2">
              <a:extLst>
                <a:ext uri="{FF2B5EF4-FFF2-40B4-BE49-F238E27FC236}">
                  <a16:creationId xmlns:a16="http://schemas.microsoft.com/office/drawing/2014/main" xmlns="" id="{F45E7CAA-E88B-4780-99AC-DD4BB3AB2648}"/>
                </a:ext>
              </a:extLst>
            </p:cNvPr>
            <p:cNvPicPr>
              <a:picLocks noChangeAspect="1"/>
            </p:cNvPicPr>
            <p:nvPr/>
          </p:nvPicPr>
          <p:blipFill>
            <a:blip r:embed="rId3"/>
            <a:stretch>
              <a:fillRect/>
            </a:stretch>
          </p:blipFill>
          <p:spPr>
            <a:xfrm rot="5400000" flipH="1">
              <a:off x="522216" y="453413"/>
              <a:ext cx="1856838" cy="950010"/>
            </a:xfrm>
            <a:prstGeom prst="rect">
              <a:avLst/>
            </a:prstGeom>
          </p:spPr>
        </p:pic>
        <p:pic>
          <p:nvPicPr>
            <p:cNvPr id="4" name="图片 3">
              <a:extLst>
                <a:ext uri="{FF2B5EF4-FFF2-40B4-BE49-F238E27FC236}">
                  <a16:creationId xmlns:a16="http://schemas.microsoft.com/office/drawing/2014/main" xmlns="" id="{ECCBA6A8-C9C8-44AF-B058-78F38DDDA37F}"/>
                </a:ext>
              </a:extLst>
            </p:cNvPr>
            <p:cNvPicPr>
              <a:picLocks noChangeAspect="1"/>
            </p:cNvPicPr>
            <p:nvPr/>
          </p:nvPicPr>
          <p:blipFill>
            <a:blip r:embed="rId3"/>
            <a:stretch>
              <a:fillRect/>
            </a:stretch>
          </p:blipFill>
          <p:spPr>
            <a:xfrm rot="5400000" flipH="1">
              <a:off x="1497846" y="453413"/>
              <a:ext cx="1856838" cy="950010"/>
            </a:xfrm>
            <a:prstGeom prst="rect">
              <a:avLst/>
            </a:prstGeom>
          </p:spPr>
        </p:pic>
        <p:pic>
          <p:nvPicPr>
            <p:cNvPr id="5" name="图片 4">
              <a:extLst>
                <a:ext uri="{FF2B5EF4-FFF2-40B4-BE49-F238E27FC236}">
                  <a16:creationId xmlns:a16="http://schemas.microsoft.com/office/drawing/2014/main" xmlns="" id="{D123371F-CE98-4627-A9F8-2FFE4C23DD67}"/>
                </a:ext>
              </a:extLst>
            </p:cNvPr>
            <p:cNvPicPr>
              <a:picLocks noChangeAspect="1"/>
            </p:cNvPicPr>
            <p:nvPr/>
          </p:nvPicPr>
          <p:blipFill>
            <a:blip r:embed="rId3"/>
            <a:stretch>
              <a:fillRect/>
            </a:stretch>
          </p:blipFill>
          <p:spPr>
            <a:xfrm rot="5400000" flipH="1">
              <a:off x="2473476" y="453413"/>
              <a:ext cx="1856838" cy="950010"/>
            </a:xfrm>
            <a:prstGeom prst="rect">
              <a:avLst/>
            </a:prstGeom>
          </p:spPr>
        </p:pic>
        <p:pic>
          <p:nvPicPr>
            <p:cNvPr id="6" name="图片 5">
              <a:extLst>
                <a:ext uri="{FF2B5EF4-FFF2-40B4-BE49-F238E27FC236}">
                  <a16:creationId xmlns:a16="http://schemas.microsoft.com/office/drawing/2014/main" xmlns="" id="{AFFD1741-81B7-465B-B6D2-E032633C73AC}"/>
                </a:ext>
              </a:extLst>
            </p:cNvPr>
            <p:cNvPicPr>
              <a:picLocks noChangeAspect="1"/>
            </p:cNvPicPr>
            <p:nvPr/>
          </p:nvPicPr>
          <p:blipFill>
            <a:blip r:embed="rId3"/>
            <a:stretch>
              <a:fillRect/>
            </a:stretch>
          </p:blipFill>
          <p:spPr>
            <a:xfrm rot="5400000" flipH="1">
              <a:off x="3449106" y="453413"/>
              <a:ext cx="1856838" cy="950010"/>
            </a:xfrm>
            <a:prstGeom prst="rect">
              <a:avLst/>
            </a:prstGeom>
          </p:spPr>
        </p:pic>
        <p:pic>
          <p:nvPicPr>
            <p:cNvPr id="7" name="图片 6">
              <a:extLst>
                <a:ext uri="{FF2B5EF4-FFF2-40B4-BE49-F238E27FC236}">
                  <a16:creationId xmlns:a16="http://schemas.microsoft.com/office/drawing/2014/main" xmlns="" id="{62773A7D-F5FF-47BD-AB3A-92324FB6CF9B}"/>
                </a:ext>
              </a:extLst>
            </p:cNvPr>
            <p:cNvPicPr>
              <a:picLocks noChangeAspect="1"/>
            </p:cNvPicPr>
            <p:nvPr/>
          </p:nvPicPr>
          <p:blipFill>
            <a:blip r:embed="rId3"/>
            <a:stretch>
              <a:fillRect/>
            </a:stretch>
          </p:blipFill>
          <p:spPr>
            <a:xfrm rot="5400000" flipH="1">
              <a:off x="4424736" y="453413"/>
              <a:ext cx="1856838" cy="950010"/>
            </a:xfrm>
            <a:prstGeom prst="rect">
              <a:avLst/>
            </a:prstGeom>
          </p:spPr>
        </p:pic>
        <p:pic>
          <p:nvPicPr>
            <p:cNvPr id="8" name="图片 7">
              <a:extLst>
                <a:ext uri="{FF2B5EF4-FFF2-40B4-BE49-F238E27FC236}">
                  <a16:creationId xmlns:a16="http://schemas.microsoft.com/office/drawing/2014/main" xmlns="" id="{B2CF44BB-28C5-4F17-A01A-F3A867378D12}"/>
                </a:ext>
              </a:extLst>
            </p:cNvPr>
            <p:cNvPicPr>
              <a:picLocks noChangeAspect="1"/>
            </p:cNvPicPr>
            <p:nvPr/>
          </p:nvPicPr>
          <p:blipFill>
            <a:blip r:embed="rId3"/>
            <a:stretch>
              <a:fillRect/>
            </a:stretch>
          </p:blipFill>
          <p:spPr>
            <a:xfrm rot="5400000" flipH="1">
              <a:off x="5400366" y="453413"/>
              <a:ext cx="1856838" cy="950010"/>
            </a:xfrm>
            <a:prstGeom prst="rect">
              <a:avLst/>
            </a:prstGeom>
          </p:spPr>
        </p:pic>
        <p:pic>
          <p:nvPicPr>
            <p:cNvPr id="9" name="图片 8">
              <a:extLst>
                <a:ext uri="{FF2B5EF4-FFF2-40B4-BE49-F238E27FC236}">
                  <a16:creationId xmlns:a16="http://schemas.microsoft.com/office/drawing/2014/main" xmlns="" id="{C729FFCC-523D-477C-BF1A-8B23C0F6A533}"/>
                </a:ext>
              </a:extLst>
            </p:cNvPr>
            <p:cNvPicPr>
              <a:picLocks noChangeAspect="1"/>
            </p:cNvPicPr>
            <p:nvPr/>
          </p:nvPicPr>
          <p:blipFill>
            <a:blip r:embed="rId3"/>
            <a:stretch>
              <a:fillRect/>
            </a:stretch>
          </p:blipFill>
          <p:spPr>
            <a:xfrm rot="5400000" flipH="1">
              <a:off x="6375996" y="453413"/>
              <a:ext cx="1856838" cy="950010"/>
            </a:xfrm>
            <a:prstGeom prst="rect">
              <a:avLst/>
            </a:prstGeom>
          </p:spPr>
        </p:pic>
        <p:pic>
          <p:nvPicPr>
            <p:cNvPr id="10" name="图片 9">
              <a:extLst>
                <a:ext uri="{FF2B5EF4-FFF2-40B4-BE49-F238E27FC236}">
                  <a16:creationId xmlns:a16="http://schemas.microsoft.com/office/drawing/2014/main" xmlns="" id="{34D87427-77DD-495B-A74B-83EC41C2256C}"/>
                </a:ext>
              </a:extLst>
            </p:cNvPr>
            <p:cNvPicPr>
              <a:picLocks noChangeAspect="1"/>
            </p:cNvPicPr>
            <p:nvPr/>
          </p:nvPicPr>
          <p:blipFill>
            <a:blip r:embed="rId3"/>
            <a:stretch>
              <a:fillRect/>
            </a:stretch>
          </p:blipFill>
          <p:spPr>
            <a:xfrm rot="5400000" flipH="1">
              <a:off x="7351626" y="453413"/>
              <a:ext cx="1856838" cy="950010"/>
            </a:xfrm>
            <a:prstGeom prst="rect">
              <a:avLst/>
            </a:prstGeom>
          </p:spPr>
        </p:pic>
        <p:pic>
          <p:nvPicPr>
            <p:cNvPr id="11" name="图片 10">
              <a:extLst>
                <a:ext uri="{FF2B5EF4-FFF2-40B4-BE49-F238E27FC236}">
                  <a16:creationId xmlns:a16="http://schemas.microsoft.com/office/drawing/2014/main" xmlns="" id="{411CFE6A-A78B-44ED-A04E-F09EC2179358}"/>
                </a:ext>
              </a:extLst>
            </p:cNvPr>
            <p:cNvPicPr>
              <a:picLocks noChangeAspect="1"/>
            </p:cNvPicPr>
            <p:nvPr/>
          </p:nvPicPr>
          <p:blipFill>
            <a:blip r:embed="rId3"/>
            <a:stretch>
              <a:fillRect/>
            </a:stretch>
          </p:blipFill>
          <p:spPr>
            <a:xfrm rot="5400000" flipH="1">
              <a:off x="8327256" y="453413"/>
              <a:ext cx="1856838" cy="950010"/>
            </a:xfrm>
            <a:prstGeom prst="rect">
              <a:avLst/>
            </a:prstGeom>
          </p:spPr>
        </p:pic>
        <p:pic>
          <p:nvPicPr>
            <p:cNvPr id="12" name="图片 11">
              <a:extLst>
                <a:ext uri="{FF2B5EF4-FFF2-40B4-BE49-F238E27FC236}">
                  <a16:creationId xmlns:a16="http://schemas.microsoft.com/office/drawing/2014/main" xmlns="" id="{08BDFB41-8E41-4BD8-9394-A71FF01D473A}"/>
                </a:ext>
              </a:extLst>
            </p:cNvPr>
            <p:cNvPicPr>
              <a:picLocks noChangeAspect="1"/>
            </p:cNvPicPr>
            <p:nvPr/>
          </p:nvPicPr>
          <p:blipFill>
            <a:blip r:embed="rId3"/>
            <a:stretch>
              <a:fillRect/>
            </a:stretch>
          </p:blipFill>
          <p:spPr>
            <a:xfrm rot="5400000" flipH="1">
              <a:off x="9302888" y="453413"/>
              <a:ext cx="1856838" cy="950010"/>
            </a:xfrm>
            <a:prstGeom prst="rect">
              <a:avLst/>
            </a:prstGeom>
          </p:spPr>
        </p:pic>
      </p:grpSp>
      <p:sp>
        <p:nvSpPr>
          <p:cNvPr id="14" name="文本框 13">
            <a:extLst>
              <a:ext uri="{FF2B5EF4-FFF2-40B4-BE49-F238E27FC236}">
                <a16:creationId xmlns:a16="http://schemas.microsoft.com/office/drawing/2014/main" xmlns="" id="{79E29603-40CA-4B98-A6CC-6A8F24B05CE2}"/>
              </a:ext>
            </a:extLst>
          </p:cNvPr>
          <p:cNvSpPr txBox="1"/>
          <p:nvPr/>
        </p:nvSpPr>
        <p:spPr>
          <a:xfrm>
            <a:off x="1476463" y="2143138"/>
            <a:ext cx="9366668" cy="400110"/>
          </a:xfrm>
          <a:prstGeom prst="rect">
            <a:avLst/>
          </a:prstGeom>
          <a:noFill/>
        </p:spPr>
        <p:txBody>
          <a:bodyPr wrap="none" rtlCol="0">
            <a:spAutoFit/>
          </a:bodyPr>
          <a:lstStyle/>
          <a:p>
            <a:pPr algn="ctr"/>
            <a:r>
              <a:rPr lang="en-US" altLang="zh-CN" sz="2000" spc="1800" dirty="0">
                <a:solidFill>
                  <a:srgbClr val="3C54CF"/>
                </a:solidFill>
                <a:latin typeface="Bahnschrift Light" panose="020B0502040204020203" pitchFamily="34" charset="0"/>
              </a:rPr>
              <a:t>BLOCK CHAIN TEMPLATE 201X</a:t>
            </a:r>
            <a:endParaRPr lang="zh-CN" altLang="en-US" sz="2000" spc="1800" dirty="0">
              <a:solidFill>
                <a:srgbClr val="3C54CF"/>
              </a:solidFill>
              <a:latin typeface="Bahnschrift Light" panose="020B0502040204020203" pitchFamily="34" charset="0"/>
            </a:endParaRPr>
          </a:p>
        </p:txBody>
      </p:sp>
      <p:grpSp>
        <p:nvGrpSpPr>
          <p:cNvPr id="18" name="组合 17">
            <a:extLst>
              <a:ext uri="{FF2B5EF4-FFF2-40B4-BE49-F238E27FC236}">
                <a16:creationId xmlns:a16="http://schemas.microsoft.com/office/drawing/2014/main" xmlns="" id="{203B25D6-81B6-448F-8337-F979390DE515}"/>
              </a:ext>
            </a:extLst>
          </p:cNvPr>
          <p:cNvGrpSpPr/>
          <p:nvPr/>
        </p:nvGrpSpPr>
        <p:grpSpPr>
          <a:xfrm>
            <a:off x="2929107" y="2842809"/>
            <a:ext cx="6333785" cy="1200329"/>
            <a:chOff x="2929107" y="2583733"/>
            <a:chExt cx="6333785" cy="1200329"/>
          </a:xfrm>
          <a:solidFill>
            <a:schemeClr val="bg1"/>
          </a:solidFill>
        </p:grpSpPr>
        <p:sp>
          <p:nvSpPr>
            <p:cNvPr id="15" name="文本框 14">
              <a:extLst>
                <a:ext uri="{FF2B5EF4-FFF2-40B4-BE49-F238E27FC236}">
                  <a16:creationId xmlns:a16="http://schemas.microsoft.com/office/drawing/2014/main" xmlns="" id="{14FE73EF-3FD1-4F6A-B89F-88458DD4C90E}"/>
                </a:ext>
              </a:extLst>
            </p:cNvPr>
            <p:cNvSpPr txBox="1"/>
            <p:nvPr/>
          </p:nvSpPr>
          <p:spPr>
            <a:xfrm>
              <a:off x="2929107" y="2583733"/>
              <a:ext cx="6333785" cy="1200329"/>
            </a:xfrm>
            <a:prstGeom prst="rect">
              <a:avLst/>
            </a:prstGeom>
            <a:grpFill/>
          </p:spPr>
          <p:txBody>
            <a:bodyPr wrap="none" rtlCol="0">
              <a:spAutoFit/>
            </a:bodyPr>
            <a:lstStyle/>
            <a:p>
              <a:pPr algn="ctr"/>
              <a:r>
                <a:rPr lang="zh-CN" altLang="en-US" sz="7200" spc="600" dirty="0">
                  <a:solidFill>
                    <a:schemeClr val="tx1">
                      <a:lumMod val="85000"/>
                      <a:lumOff val="15000"/>
                    </a:schemeClr>
                  </a:solidFill>
                  <a:latin typeface="思源黑体 Bold" panose="020B0800000000000000" pitchFamily="34" charset="-122"/>
                  <a:ea typeface="思源黑体 Bold" panose="020B0800000000000000" pitchFamily="34" charset="-122"/>
                </a:rPr>
                <a:t>区块链    前景</a:t>
              </a:r>
            </a:p>
          </p:txBody>
        </p:sp>
        <p:sp>
          <p:nvSpPr>
            <p:cNvPr id="17" name="椭圆 16">
              <a:extLst>
                <a:ext uri="{FF2B5EF4-FFF2-40B4-BE49-F238E27FC236}">
                  <a16:creationId xmlns:a16="http://schemas.microsoft.com/office/drawing/2014/main" xmlns="" id="{56ADD20C-B0C0-4471-AD79-9CAA4546C7C9}"/>
                </a:ext>
              </a:extLst>
            </p:cNvPr>
            <p:cNvSpPr/>
            <p:nvPr/>
          </p:nvSpPr>
          <p:spPr>
            <a:xfrm>
              <a:off x="6155600" y="2768493"/>
              <a:ext cx="788276" cy="788276"/>
            </a:xfrm>
            <a:prstGeom prst="ellipse">
              <a:avLst/>
            </a:prstGeom>
            <a:grpFill/>
            <a:ln w="3810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dirty="0">
                  <a:solidFill>
                    <a:srgbClr val="3C54CF"/>
                  </a:solidFill>
                  <a:latin typeface="思源黑体 Bold" panose="020B0800000000000000" pitchFamily="34" charset="-122"/>
                  <a:ea typeface="思源黑体 Bold" panose="020B0800000000000000" pitchFamily="34" charset="-122"/>
                </a:rPr>
                <a:t>4</a:t>
              </a:r>
              <a:endParaRPr lang="zh-CN" altLang="en-US" sz="3600" b="1" dirty="0">
                <a:solidFill>
                  <a:srgbClr val="3C54CF"/>
                </a:solidFill>
                <a:latin typeface="思源黑体 Bold" panose="020B0800000000000000" pitchFamily="34" charset="-122"/>
                <a:ea typeface="思源黑体 Bold" panose="020B0800000000000000" pitchFamily="34" charset="-122"/>
              </a:endParaRPr>
            </a:p>
          </p:txBody>
        </p:sp>
      </p:grpSp>
      <p:sp>
        <p:nvSpPr>
          <p:cNvPr id="21" name="矩形 20">
            <a:extLst>
              <a:ext uri="{FF2B5EF4-FFF2-40B4-BE49-F238E27FC236}">
                <a16:creationId xmlns:a16="http://schemas.microsoft.com/office/drawing/2014/main" xmlns="" id="{D2471BC3-E7D7-4405-8428-101215ED2058}"/>
              </a:ext>
            </a:extLst>
          </p:cNvPr>
          <p:cNvSpPr/>
          <p:nvPr/>
        </p:nvSpPr>
        <p:spPr>
          <a:xfrm>
            <a:off x="2978398" y="4322300"/>
            <a:ext cx="6354405" cy="1585499"/>
          </a:xfrm>
          <a:prstGeom prst="rect">
            <a:avLst/>
          </a:prstGeom>
          <a:solidFill>
            <a:schemeClr val="bg1"/>
          </a:solidFill>
        </p:spPr>
        <p:txBody>
          <a:bodyPr wrap="square">
            <a:spAutoFit/>
          </a:bodyPr>
          <a:lstStyle/>
          <a:p>
            <a:pPr algn="just">
              <a:lnSpc>
                <a:spcPts val="3000"/>
              </a:lnSpc>
            </a:pPr>
            <a:r>
              <a:rPr lang="en-US" altLang="zh-CN" sz="1600" dirty="0">
                <a:latin typeface="微软雅黑 Light" panose="020B0502040204020203" pitchFamily="34" charset="-122"/>
                <a:ea typeface="微软雅黑 Light" panose="020B0502040204020203" pitchFamily="34" charset="-122"/>
              </a:rPr>
              <a:t>A blockchain, originally block chain, is a continuously growing list of records, called blocks, which are linked and secured using cryptography. Each block typically contains a cryptographic hash of the previous block, a timestamp and transaction data.</a:t>
            </a:r>
            <a:endParaRPr lang="zh-CN" altLang="en-US" sz="1600" dirty="0">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3839141574"/>
      </p:ext>
    </p:extLst>
  </p:cSld>
  <p:clrMapOvr>
    <a:masterClrMapping/>
  </p:clrMapOvr>
  <p:transition spd="slow" advClick="0" advTm="3000">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outVertical)">
                                      <p:cBhvr>
                                        <p:cTn id="7" dur="1000"/>
                                        <p:tgtEl>
                                          <p:spTgt spid="14"/>
                                        </p:tgtEl>
                                      </p:cBhvr>
                                    </p:animEffect>
                                  </p:childTnLst>
                                </p:cTn>
                              </p:par>
                              <p:par>
                                <p:cTn id="8" presetID="42" presetClass="entr" presetSubtype="0" fill="hold" nodeType="withEffect">
                                  <p:stCondLst>
                                    <p:cond delay="75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1000"/>
                                        <p:tgtEl>
                                          <p:spTgt spid="18"/>
                                        </p:tgtEl>
                                      </p:cBhvr>
                                    </p:animEffect>
                                    <p:anim calcmode="lin" valueType="num">
                                      <p:cBhvr>
                                        <p:cTn id="11" dur="1000" fill="hold"/>
                                        <p:tgtEl>
                                          <p:spTgt spid="18"/>
                                        </p:tgtEl>
                                        <p:attrNameLst>
                                          <p:attrName>ppt_x</p:attrName>
                                        </p:attrNameLst>
                                      </p:cBhvr>
                                      <p:tavLst>
                                        <p:tav tm="0">
                                          <p:val>
                                            <p:strVal val="#ppt_x"/>
                                          </p:val>
                                        </p:tav>
                                        <p:tav tm="100000">
                                          <p:val>
                                            <p:strVal val="#ppt_x"/>
                                          </p:val>
                                        </p:tav>
                                      </p:tavLst>
                                    </p:anim>
                                    <p:anim calcmode="lin" valueType="num">
                                      <p:cBhvr>
                                        <p:cTn id="12" dur="1000" fill="hold"/>
                                        <p:tgtEl>
                                          <p:spTgt spid="18"/>
                                        </p:tgtEl>
                                        <p:attrNameLst>
                                          <p:attrName>ppt_y</p:attrName>
                                        </p:attrNameLst>
                                      </p:cBhvr>
                                      <p:tavLst>
                                        <p:tav tm="0">
                                          <p:val>
                                            <p:strVal val="#ppt_y+.1"/>
                                          </p:val>
                                        </p:tav>
                                        <p:tav tm="100000">
                                          <p:val>
                                            <p:strVal val="#ppt_y"/>
                                          </p:val>
                                        </p:tav>
                                      </p:tavLst>
                                    </p:anim>
                                  </p:childTnLst>
                                </p:cTn>
                              </p:par>
                              <p:par>
                                <p:cTn id="13" presetID="22" presetClass="entr" presetSubtype="1" fill="hold" grpId="0" nodeType="withEffect">
                                  <p:stCondLst>
                                    <p:cond delay="1500"/>
                                  </p:stCondLst>
                                  <p:childTnLst>
                                    <p:set>
                                      <p:cBhvr>
                                        <p:cTn id="14" dur="1" fill="hold">
                                          <p:stCondLst>
                                            <p:cond delay="0"/>
                                          </p:stCondLst>
                                        </p:cTn>
                                        <p:tgtEl>
                                          <p:spTgt spid="19"/>
                                        </p:tgtEl>
                                        <p:attrNameLst>
                                          <p:attrName>style.visibility</p:attrName>
                                        </p:attrNameLst>
                                      </p:cBhvr>
                                      <p:to>
                                        <p:strVal val="visible"/>
                                      </p:to>
                                    </p:set>
                                    <p:animEffect transition="in" filter="wipe(up)">
                                      <p:cBhvr>
                                        <p:cTn id="15" dur="1000"/>
                                        <p:tgtEl>
                                          <p:spTgt spid="19"/>
                                        </p:tgtEl>
                                      </p:cBhvr>
                                    </p:animEffect>
                                  </p:childTnLst>
                                </p:cTn>
                              </p:par>
                              <p:par>
                                <p:cTn id="16" presetID="47" presetClass="entr" presetSubtype="0" fill="hold" grpId="0" nodeType="withEffect">
                                  <p:stCondLst>
                                    <p:cond delay="150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1000"/>
                                        <p:tgtEl>
                                          <p:spTgt spid="21"/>
                                        </p:tgtEl>
                                      </p:cBhvr>
                                    </p:animEffect>
                                    <p:anim calcmode="lin" valueType="num">
                                      <p:cBhvr>
                                        <p:cTn id="19" dur="1000" fill="hold"/>
                                        <p:tgtEl>
                                          <p:spTgt spid="21"/>
                                        </p:tgtEl>
                                        <p:attrNameLst>
                                          <p:attrName>ppt_x</p:attrName>
                                        </p:attrNameLst>
                                      </p:cBhvr>
                                      <p:tavLst>
                                        <p:tav tm="0">
                                          <p:val>
                                            <p:strVal val="#ppt_x"/>
                                          </p:val>
                                        </p:tav>
                                        <p:tav tm="100000">
                                          <p:val>
                                            <p:strVal val="#ppt_x"/>
                                          </p:val>
                                        </p:tav>
                                      </p:tavLst>
                                    </p:anim>
                                    <p:anim calcmode="lin" valueType="num">
                                      <p:cBhvr>
                                        <p:cTn id="2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4" grpId="0"/>
      <p:bldP spid="2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08A73356-092A-448E-9501-69B00C0A5BD4}"/>
              </a:ext>
            </a:extLst>
          </p:cNvPr>
          <p:cNvSpPr/>
          <p:nvPr/>
        </p:nvSpPr>
        <p:spPr>
          <a:xfrm>
            <a:off x="579474" y="0"/>
            <a:ext cx="186070" cy="6858000"/>
          </a:xfrm>
          <a:prstGeom prst="rect">
            <a:avLst/>
          </a:prstGeom>
          <a:solidFill>
            <a:srgbClr val="3C54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a:extLst>
              <a:ext uri="{FF2B5EF4-FFF2-40B4-BE49-F238E27FC236}">
                <a16:creationId xmlns:a16="http://schemas.microsoft.com/office/drawing/2014/main" xmlns="" id="{2955E3EB-8EE3-41F2-9825-D60C3333E7BE}"/>
              </a:ext>
            </a:extLst>
          </p:cNvPr>
          <p:cNvSpPr/>
          <p:nvPr/>
        </p:nvSpPr>
        <p:spPr>
          <a:xfrm>
            <a:off x="399522" y="3429000"/>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1</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4" name="椭圆 3">
            <a:extLst>
              <a:ext uri="{FF2B5EF4-FFF2-40B4-BE49-F238E27FC236}">
                <a16:creationId xmlns:a16="http://schemas.microsoft.com/office/drawing/2014/main" xmlns="" id="{EA329E8F-1387-4707-8377-51C0E2E66523}"/>
              </a:ext>
            </a:extLst>
          </p:cNvPr>
          <p:cNvSpPr/>
          <p:nvPr/>
        </p:nvSpPr>
        <p:spPr>
          <a:xfrm>
            <a:off x="399522" y="4134293"/>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2</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5" name="椭圆 4">
            <a:extLst>
              <a:ext uri="{FF2B5EF4-FFF2-40B4-BE49-F238E27FC236}">
                <a16:creationId xmlns:a16="http://schemas.microsoft.com/office/drawing/2014/main" xmlns="" id="{DEC6F50B-D45E-4512-B0C8-FE5D4A747CA7}"/>
              </a:ext>
            </a:extLst>
          </p:cNvPr>
          <p:cNvSpPr/>
          <p:nvPr/>
        </p:nvSpPr>
        <p:spPr>
          <a:xfrm>
            <a:off x="399522" y="4839586"/>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3</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6" name="椭圆 5">
            <a:extLst>
              <a:ext uri="{FF2B5EF4-FFF2-40B4-BE49-F238E27FC236}">
                <a16:creationId xmlns:a16="http://schemas.microsoft.com/office/drawing/2014/main" xmlns="" id="{6DD56241-5EAA-4964-833A-2524E6EE6727}"/>
              </a:ext>
            </a:extLst>
          </p:cNvPr>
          <p:cNvSpPr/>
          <p:nvPr/>
        </p:nvSpPr>
        <p:spPr>
          <a:xfrm>
            <a:off x="399522" y="5544879"/>
            <a:ext cx="545973" cy="545973"/>
          </a:xfrm>
          <a:prstGeom prst="ellipse">
            <a:avLst/>
          </a:prstGeom>
          <a:solidFill>
            <a:srgbClr val="00CAE9"/>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3C54CF"/>
                </a:solidFill>
                <a:latin typeface="思源黑体 Bold" panose="020B0800000000000000" pitchFamily="34" charset="-122"/>
                <a:ea typeface="思源黑体 Bold" panose="020B0800000000000000" pitchFamily="34" charset="-122"/>
              </a:rPr>
              <a:t>4</a:t>
            </a:r>
            <a:endParaRPr lang="zh-CN" altLang="en-US" sz="2400" b="1" dirty="0">
              <a:solidFill>
                <a:srgbClr val="3C54CF"/>
              </a:solidFill>
              <a:latin typeface="思源黑体 Bold" panose="020B0800000000000000" pitchFamily="34" charset="-122"/>
              <a:ea typeface="思源黑体 Bold" panose="020B0800000000000000" pitchFamily="34" charset="-122"/>
            </a:endParaRPr>
          </a:p>
        </p:txBody>
      </p:sp>
      <p:pic>
        <p:nvPicPr>
          <p:cNvPr id="9" name="图片 8">
            <a:extLst>
              <a:ext uri="{FF2B5EF4-FFF2-40B4-BE49-F238E27FC236}">
                <a16:creationId xmlns:a16="http://schemas.microsoft.com/office/drawing/2014/main" xmlns="" id="{1010E296-9D41-4233-8B3F-AB89CFEAAB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9925" y="1366977"/>
            <a:ext cx="5491023" cy="5491023"/>
          </a:xfrm>
          <a:prstGeom prst="rect">
            <a:avLst/>
          </a:prstGeom>
        </p:spPr>
      </p:pic>
      <p:sp>
        <p:nvSpPr>
          <p:cNvPr id="22" name="文本框 21">
            <a:extLst>
              <a:ext uri="{FF2B5EF4-FFF2-40B4-BE49-F238E27FC236}">
                <a16:creationId xmlns:a16="http://schemas.microsoft.com/office/drawing/2014/main" xmlns="" id="{52155DE6-9288-4E25-956A-F5DDCEB5657D}"/>
              </a:ext>
            </a:extLst>
          </p:cNvPr>
          <p:cNvSpPr txBox="1"/>
          <p:nvPr/>
        </p:nvSpPr>
        <p:spPr>
          <a:xfrm>
            <a:off x="2305599" y="1358701"/>
            <a:ext cx="4149341" cy="830997"/>
          </a:xfrm>
          <a:prstGeom prst="rect">
            <a:avLst/>
          </a:prstGeom>
          <a:noFill/>
        </p:spPr>
        <p:txBody>
          <a:bodyPr wrap="none" rtlCol="0">
            <a:spAutoFit/>
          </a:bodyPr>
          <a:lstStyle/>
          <a:p>
            <a:pPr algn="ctr"/>
            <a:r>
              <a:rPr lang="en-US" altLang="zh-CN" sz="4800" dirty="0">
                <a:solidFill>
                  <a:schemeClr val="tx1">
                    <a:lumMod val="85000"/>
                    <a:lumOff val="15000"/>
                  </a:schemeClr>
                </a:solidFill>
                <a:latin typeface="思源黑体 Bold" panose="020B0800000000000000" pitchFamily="34" charset="-122"/>
                <a:ea typeface="思源黑体 Bold" panose="020B0800000000000000" pitchFamily="34" charset="-122"/>
              </a:rPr>
              <a:t>BLOCK</a:t>
            </a:r>
            <a:r>
              <a:rPr lang="en-US" altLang="zh-CN" sz="4800" dirty="0">
                <a:solidFill>
                  <a:srgbClr val="3C54CF"/>
                </a:solidFill>
                <a:latin typeface="思源黑体 Bold" panose="020B0800000000000000" pitchFamily="34" charset="-122"/>
                <a:ea typeface="思源黑体 Bold" panose="020B0800000000000000" pitchFamily="34" charset="-122"/>
              </a:rPr>
              <a:t>CHAIN</a:t>
            </a:r>
            <a:endParaRPr lang="zh-CN" altLang="en-US" sz="4800" dirty="0">
              <a:solidFill>
                <a:srgbClr val="3C54CF"/>
              </a:solidFill>
              <a:latin typeface="思源黑体 Bold" panose="020B0800000000000000" pitchFamily="34" charset="-122"/>
              <a:ea typeface="思源黑体 Bold" panose="020B0800000000000000" pitchFamily="34" charset="-122"/>
            </a:endParaRPr>
          </a:p>
        </p:txBody>
      </p:sp>
      <p:grpSp>
        <p:nvGrpSpPr>
          <p:cNvPr id="28" name="组合 27">
            <a:extLst>
              <a:ext uri="{FF2B5EF4-FFF2-40B4-BE49-F238E27FC236}">
                <a16:creationId xmlns:a16="http://schemas.microsoft.com/office/drawing/2014/main" xmlns="" id="{0CAC107A-51AC-4716-A9EA-139429B4C82B}"/>
              </a:ext>
            </a:extLst>
          </p:cNvPr>
          <p:cNvGrpSpPr/>
          <p:nvPr/>
        </p:nvGrpSpPr>
        <p:grpSpPr>
          <a:xfrm>
            <a:off x="2689478" y="2235864"/>
            <a:ext cx="3275256" cy="338554"/>
            <a:chOff x="5731638" y="1923199"/>
            <a:chExt cx="3275256" cy="338554"/>
          </a:xfrm>
        </p:grpSpPr>
        <p:sp>
          <p:nvSpPr>
            <p:cNvPr id="29" name="矩形: 圆角 28">
              <a:extLst>
                <a:ext uri="{FF2B5EF4-FFF2-40B4-BE49-F238E27FC236}">
                  <a16:creationId xmlns:a16="http://schemas.microsoft.com/office/drawing/2014/main" xmlns="" id="{53F436E1-7795-4AE9-B4AE-F7E3C2ADAF77}"/>
                </a:ext>
              </a:extLst>
            </p:cNvPr>
            <p:cNvSpPr/>
            <p:nvPr/>
          </p:nvSpPr>
          <p:spPr>
            <a:xfrm>
              <a:off x="5731638" y="1923199"/>
              <a:ext cx="3275256" cy="338554"/>
            </a:xfrm>
            <a:prstGeom prst="roundRect">
              <a:avLst>
                <a:gd name="adj" fmla="val 41792"/>
              </a:avLst>
            </a:prstGeom>
            <a:solidFill>
              <a:srgbClr val="00CAE9"/>
            </a:solidFill>
            <a:ln w="28575">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a:extLst>
                <a:ext uri="{FF2B5EF4-FFF2-40B4-BE49-F238E27FC236}">
                  <a16:creationId xmlns:a16="http://schemas.microsoft.com/office/drawing/2014/main" xmlns="" id="{8A3DF575-D7DC-48FE-8190-848662E186C9}"/>
                </a:ext>
              </a:extLst>
            </p:cNvPr>
            <p:cNvSpPr txBox="1"/>
            <p:nvPr/>
          </p:nvSpPr>
          <p:spPr>
            <a:xfrm>
              <a:off x="5875372" y="1933832"/>
              <a:ext cx="3094117" cy="307777"/>
            </a:xfrm>
            <a:prstGeom prst="rect">
              <a:avLst/>
            </a:prstGeom>
            <a:noFill/>
          </p:spPr>
          <p:txBody>
            <a:bodyPr wrap="none" rtlCol="0">
              <a:spAutoFit/>
            </a:bodyPr>
            <a:lstStyle/>
            <a:p>
              <a:pPr algn="ctr"/>
              <a:r>
                <a:rPr lang="en-US" altLang="zh-CN" sz="1400" spc="1000" dirty="0">
                  <a:solidFill>
                    <a:schemeClr val="bg1"/>
                  </a:solidFill>
                  <a:latin typeface="Bahnschrift Light" panose="020B0502040204020203" pitchFamily="34" charset="0"/>
                </a:rPr>
                <a:t>201X TEMPLATE</a:t>
              </a:r>
              <a:endParaRPr lang="zh-CN" altLang="en-US" sz="1400" spc="1000" dirty="0">
                <a:solidFill>
                  <a:schemeClr val="bg1"/>
                </a:solidFill>
                <a:latin typeface="Bahnschrift Light" panose="020B0502040204020203" pitchFamily="34" charset="0"/>
              </a:endParaRPr>
            </a:p>
          </p:txBody>
        </p:sp>
      </p:grpSp>
      <p:grpSp>
        <p:nvGrpSpPr>
          <p:cNvPr id="35" name="组合 34">
            <a:extLst>
              <a:ext uri="{FF2B5EF4-FFF2-40B4-BE49-F238E27FC236}">
                <a16:creationId xmlns:a16="http://schemas.microsoft.com/office/drawing/2014/main" xmlns="" id="{EE97D3C4-2A26-425A-B5F1-1484496E4478}"/>
              </a:ext>
            </a:extLst>
          </p:cNvPr>
          <p:cNvGrpSpPr/>
          <p:nvPr/>
        </p:nvGrpSpPr>
        <p:grpSpPr>
          <a:xfrm>
            <a:off x="1836673" y="2908722"/>
            <a:ext cx="4981916" cy="545974"/>
            <a:chOff x="4954314" y="3352239"/>
            <a:chExt cx="4981916" cy="545974"/>
          </a:xfrm>
        </p:grpSpPr>
        <p:pic>
          <p:nvPicPr>
            <p:cNvPr id="36" name="图片 35">
              <a:extLst>
                <a:ext uri="{FF2B5EF4-FFF2-40B4-BE49-F238E27FC236}">
                  <a16:creationId xmlns:a16="http://schemas.microsoft.com/office/drawing/2014/main" xmlns="" id="{1764C6EB-12F3-4EA9-9881-84EFE3F0AB52}"/>
                </a:ext>
              </a:extLst>
            </p:cNvPr>
            <p:cNvPicPr>
              <a:picLocks noChangeAspect="1"/>
            </p:cNvPicPr>
            <p:nvPr/>
          </p:nvPicPr>
          <p:blipFill>
            <a:blip r:embed="rId4"/>
            <a:stretch>
              <a:fillRect/>
            </a:stretch>
          </p:blipFill>
          <p:spPr>
            <a:xfrm>
              <a:off x="4954314" y="3352239"/>
              <a:ext cx="603054" cy="545974"/>
            </a:xfrm>
            <a:prstGeom prst="rect">
              <a:avLst/>
            </a:prstGeom>
          </p:spPr>
        </p:pic>
        <p:sp>
          <p:nvSpPr>
            <p:cNvPr id="37" name="文本框 36">
              <a:extLst>
                <a:ext uri="{FF2B5EF4-FFF2-40B4-BE49-F238E27FC236}">
                  <a16:creationId xmlns:a16="http://schemas.microsoft.com/office/drawing/2014/main" xmlns="" id="{DE316ECC-C334-4B65-B601-CA634C402A96}"/>
                </a:ext>
              </a:extLst>
            </p:cNvPr>
            <p:cNvSpPr txBox="1"/>
            <p:nvPr/>
          </p:nvSpPr>
          <p:spPr>
            <a:xfrm>
              <a:off x="5647344" y="3432866"/>
              <a:ext cx="3595856" cy="384721"/>
            </a:xfrm>
            <a:prstGeom prst="rect">
              <a:avLst/>
            </a:prstGeom>
            <a:noFill/>
          </p:spPr>
          <p:txBody>
            <a:bodyPr wrap="none" rtlCol="0">
              <a:spAutoFit/>
            </a:bodyPr>
            <a:lstStyle/>
            <a:p>
              <a:pPr algn="ctr"/>
              <a:r>
                <a:rPr lang="zh-CN" altLang="en-US" sz="19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a:t>
              </a:r>
            </a:p>
          </p:txBody>
        </p:sp>
        <p:pic>
          <p:nvPicPr>
            <p:cNvPr id="38" name="图片 37">
              <a:extLst>
                <a:ext uri="{FF2B5EF4-FFF2-40B4-BE49-F238E27FC236}">
                  <a16:creationId xmlns:a16="http://schemas.microsoft.com/office/drawing/2014/main" xmlns="" id="{279A120A-AA07-4A82-9F9B-8DFFD1F3339D}"/>
                </a:ext>
              </a:extLst>
            </p:cNvPr>
            <p:cNvPicPr>
              <a:picLocks noChangeAspect="1"/>
            </p:cNvPicPr>
            <p:nvPr/>
          </p:nvPicPr>
          <p:blipFill>
            <a:blip r:embed="rId4"/>
            <a:stretch>
              <a:fillRect/>
            </a:stretch>
          </p:blipFill>
          <p:spPr>
            <a:xfrm>
              <a:off x="9333176" y="3352239"/>
              <a:ext cx="603054" cy="545974"/>
            </a:xfrm>
            <a:prstGeom prst="rect">
              <a:avLst/>
            </a:prstGeom>
          </p:spPr>
        </p:pic>
      </p:grpSp>
      <p:grpSp>
        <p:nvGrpSpPr>
          <p:cNvPr id="39" name="组合 38">
            <a:extLst>
              <a:ext uri="{FF2B5EF4-FFF2-40B4-BE49-F238E27FC236}">
                <a16:creationId xmlns:a16="http://schemas.microsoft.com/office/drawing/2014/main" xmlns="" id="{E30375C8-A7E9-430C-84BE-737051573FB1}"/>
              </a:ext>
            </a:extLst>
          </p:cNvPr>
          <p:cNvGrpSpPr/>
          <p:nvPr/>
        </p:nvGrpSpPr>
        <p:grpSpPr>
          <a:xfrm>
            <a:off x="1836673" y="3622939"/>
            <a:ext cx="4981916" cy="545974"/>
            <a:chOff x="4954314" y="3352239"/>
            <a:chExt cx="4981916" cy="545974"/>
          </a:xfrm>
        </p:grpSpPr>
        <p:pic>
          <p:nvPicPr>
            <p:cNvPr id="40" name="图片 39">
              <a:extLst>
                <a:ext uri="{FF2B5EF4-FFF2-40B4-BE49-F238E27FC236}">
                  <a16:creationId xmlns:a16="http://schemas.microsoft.com/office/drawing/2014/main" xmlns="" id="{77F7680D-9076-49D5-8E1E-C5FB78C113F1}"/>
                </a:ext>
              </a:extLst>
            </p:cNvPr>
            <p:cNvPicPr>
              <a:picLocks noChangeAspect="1"/>
            </p:cNvPicPr>
            <p:nvPr/>
          </p:nvPicPr>
          <p:blipFill>
            <a:blip r:embed="rId4"/>
            <a:stretch>
              <a:fillRect/>
            </a:stretch>
          </p:blipFill>
          <p:spPr>
            <a:xfrm>
              <a:off x="4954314" y="3352239"/>
              <a:ext cx="603054" cy="545974"/>
            </a:xfrm>
            <a:prstGeom prst="rect">
              <a:avLst/>
            </a:prstGeom>
          </p:spPr>
        </p:pic>
        <p:sp>
          <p:nvSpPr>
            <p:cNvPr id="41" name="文本框 40">
              <a:extLst>
                <a:ext uri="{FF2B5EF4-FFF2-40B4-BE49-F238E27FC236}">
                  <a16:creationId xmlns:a16="http://schemas.microsoft.com/office/drawing/2014/main" xmlns="" id="{2CBC7C83-342E-44B7-961E-E702F664CDA4}"/>
                </a:ext>
              </a:extLst>
            </p:cNvPr>
            <p:cNvSpPr txBox="1"/>
            <p:nvPr/>
          </p:nvSpPr>
          <p:spPr>
            <a:xfrm>
              <a:off x="5647344" y="3432866"/>
              <a:ext cx="3595856" cy="384721"/>
            </a:xfrm>
            <a:prstGeom prst="rect">
              <a:avLst/>
            </a:prstGeom>
            <a:noFill/>
          </p:spPr>
          <p:txBody>
            <a:bodyPr wrap="none" rtlCol="0">
              <a:spAutoFit/>
            </a:bodyPr>
            <a:lstStyle/>
            <a:p>
              <a:pPr algn="ctr"/>
              <a:r>
                <a:rPr lang="zh-CN" altLang="en-US" sz="19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a:t>
              </a:r>
            </a:p>
          </p:txBody>
        </p:sp>
        <p:pic>
          <p:nvPicPr>
            <p:cNvPr id="42" name="图片 41">
              <a:extLst>
                <a:ext uri="{FF2B5EF4-FFF2-40B4-BE49-F238E27FC236}">
                  <a16:creationId xmlns:a16="http://schemas.microsoft.com/office/drawing/2014/main" xmlns="" id="{8A3F02CF-01F9-4B67-AAF6-FA435601D999}"/>
                </a:ext>
              </a:extLst>
            </p:cNvPr>
            <p:cNvPicPr>
              <a:picLocks noChangeAspect="1"/>
            </p:cNvPicPr>
            <p:nvPr/>
          </p:nvPicPr>
          <p:blipFill>
            <a:blip r:embed="rId4"/>
            <a:stretch>
              <a:fillRect/>
            </a:stretch>
          </p:blipFill>
          <p:spPr>
            <a:xfrm>
              <a:off x="9333176" y="3352239"/>
              <a:ext cx="603054" cy="545974"/>
            </a:xfrm>
            <a:prstGeom prst="rect">
              <a:avLst/>
            </a:prstGeom>
          </p:spPr>
        </p:pic>
      </p:grpSp>
      <p:grpSp>
        <p:nvGrpSpPr>
          <p:cNvPr id="43" name="组合 42">
            <a:extLst>
              <a:ext uri="{FF2B5EF4-FFF2-40B4-BE49-F238E27FC236}">
                <a16:creationId xmlns:a16="http://schemas.microsoft.com/office/drawing/2014/main" xmlns="" id="{608475B7-5E81-4707-987F-6773B6A2748C}"/>
              </a:ext>
            </a:extLst>
          </p:cNvPr>
          <p:cNvGrpSpPr/>
          <p:nvPr/>
        </p:nvGrpSpPr>
        <p:grpSpPr>
          <a:xfrm>
            <a:off x="1836673" y="4337156"/>
            <a:ext cx="4981916" cy="545974"/>
            <a:chOff x="4954314" y="3352239"/>
            <a:chExt cx="4981916" cy="545974"/>
          </a:xfrm>
        </p:grpSpPr>
        <p:pic>
          <p:nvPicPr>
            <p:cNvPr id="44" name="图片 43">
              <a:extLst>
                <a:ext uri="{FF2B5EF4-FFF2-40B4-BE49-F238E27FC236}">
                  <a16:creationId xmlns:a16="http://schemas.microsoft.com/office/drawing/2014/main" xmlns="" id="{A28D2257-3973-41A3-999D-968D2B48ACB2}"/>
                </a:ext>
              </a:extLst>
            </p:cNvPr>
            <p:cNvPicPr>
              <a:picLocks noChangeAspect="1"/>
            </p:cNvPicPr>
            <p:nvPr/>
          </p:nvPicPr>
          <p:blipFill>
            <a:blip r:embed="rId4"/>
            <a:stretch>
              <a:fillRect/>
            </a:stretch>
          </p:blipFill>
          <p:spPr>
            <a:xfrm>
              <a:off x="4954314" y="3352239"/>
              <a:ext cx="603054" cy="545974"/>
            </a:xfrm>
            <a:prstGeom prst="rect">
              <a:avLst/>
            </a:prstGeom>
          </p:spPr>
        </p:pic>
        <p:sp>
          <p:nvSpPr>
            <p:cNvPr id="45" name="文本框 44">
              <a:extLst>
                <a:ext uri="{FF2B5EF4-FFF2-40B4-BE49-F238E27FC236}">
                  <a16:creationId xmlns:a16="http://schemas.microsoft.com/office/drawing/2014/main" xmlns="" id="{20078AC9-437F-4652-9F83-C5AB6E7D23AA}"/>
                </a:ext>
              </a:extLst>
            </p:cNvPr>
            <p:cNvSpPr txBox="1"/>
            <p:nvPr/>
          </p:nvSpPr>
          <p:spPr>
            <a:xfrm>
              <a:off x="5647344" y="3432866"/>
              <a:ext cx="3595856" cy="384721"/>
            </a:xfrm>
            <a:prstGeom prst="rect">
              <a:avLst/>
            </a:prstGeom>
            <a:noFill/>
          </p:spPr>
          <p:txBody>
            <a:bodyPr wrap="none" rtlCol="0">
              <a:spAutoFit/>
            </a:bodyPr>
            <a:lstStyle/>
            <a:p>
              <a:pPr algn="ctr"/>
              <a:r>
                <a:rPr lang="zh-CN" altLang="en-US" sz="19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a:t>
              </a:r>
            </a:p>
          </p:txBody>
        </p:sp>
        <p:pic>
          <p:nvPicPr>
            <p:cNvPr id="46" name="图片 45">
              <a:extLst>
                <a:ext uri="{FF2B5EF4-FFF2-40B4-BE49-F238E27FC236}">
                  <a16:creationId xmlns:a16="http://schemas.microsoft.com/office/drawing/2014/main" xmlns="" id="{A91A44D4-71C3-417C-9CCB-85897D18DF92}"/>
                </a:ext>
              </a:extLst>
            </p:cNvPr>
            <p:cNvPicPr>
              <a:picLocks noChangeAspect="1"/>
            </p:cNvPicPr>
            <p:nvPr/>
          </p:nvPicPr>
          <p:blipFill>
            <a:blip r:embed="rId4"/>
            <a:stretch>
              <a:fillRect/>
            </a:stretch>
          </p:blipFill>
          <p:spPr>
            <a:xfrm>
              <a:off x="9333176" y="3352239"/>
              <a:ext cx="603054" cy="545974"/>
            </a:xfrm>
            <a:prstGeom prst="rect">
              <a:avLst/>
            </a:prstGeom>
          </p:spPr>
        </p:pic>
      </p:grpSp>
      <p:grpSp>
        <p:nvGrpSpPr>
          <p:cNvPr id="47" name="组合 46">
            <a:extLst>
              <a:ext uri="{FF2B5EF4-FFF2-40B4-BE49-F238E27FC236}">
                <a16:creationId xmlns:a16="http://schemas.microsoft.com/office/drawing/2014/main" xmlns="" id="{A3B73F01-8D13-4089-A4BB-FB33744DA911}"/>
              </a:ext>
            </a:extLst>
          </p:cNvPr>
          <p:cNvGrpSpPr/>
          <p:nvPr/>
        </p:nvGrpSpPr>
        <p:grpSpPr>
          <a:xfrm>
            <a:off x="1836673" y="5051374"/>
            <a:ext cx="4981916" cy="545974"/>
            <a:chOff x="4954314" y="3352239"/>
            <a:chExt cx="4981916" cy="545974"/>
          </a:xfrm>
        </p:grpSpPr>
        <p:pic>
          <p:nvPicPr>
            <p:cNvPr id="48" name="图片 47">
              <a:extLst>
                <a:ext uri="{FF2B5EF4-FFF2-40B4-BE49-F238E27FC236}">
                  <a16:creationId xmlns:a16="http://schemas.microsoft.com/office/drawing/2014/main" xmlns="" id="{4E1E6070-CE46-4F0C-BDDA-3380D43AD168}"/>
                </a:ext>
              </a:extLst>
            </p:cNvPr>
            <p:cNvPicPr>
              <a:picLocks noChangeAspect="1"/>
            </p:cNvPicPr>
            <p:nvPr/>
          </p:nvPicPr>
          <p:blipFill>
            <a:blip r:embed="rId4"/>
            <a:stretch>
              <a:fillRect/>
            </a:stretch>
          </p:blipFill>
          <p:spPr>
            <a:xfrm>
              <a:off x="4954314" y="3352239"/>
              <a:ext cx="603054" cy="545974"/>
            </a:xfrm>
            <a:prstGeom prst="rect">
              <a:avLst/>
            </a:prstGeom>
          </p:spPr>
        </p:pic>
        <p:sp>
          <p:nvSpPr>
            <p:cNvPr id="49" name="文本框 48">
              <a:extLst>
                <a:ext uri="{FF2B5EF4-FFF2-40B4-BE49-F238E27FC236}">
                  <a16:creationId xmlns:a16="http://schemas.microsoft.com/office/drawing/2014/main" xmlns="" id="{120B9A58-3E6C-4D93-99FC-DED3136EF651}"/>
                </a:ext>
              </a:extLst>
            </p:cNvPr>
            <p:cNvSpPr txBox="1"/>
            <p:nvPr/>
          </p:nvSpPr>
          <p:spPr>
            <a:xfrm>
              <a:off x="5647344" y="3432866"/>
              <a:ext cx="3595856" cy="384721"/>
            </a:xfrm>
            <a:prstGeom prst="rect">
              <a:avLst/>
            </a:prstGeom>
            <a:noFill/>
          </p:spPr>
          <p:txBody>
            <a:bodyPr wrap="none" rtlCol="0">
              <a:spAutoFit/>
            </a:bodyPr>
            <a:lstStyle/>
            <a:p>
              <a:pPr algn="ctr"/>
              <a:r>
                <a:rPr lang="zh-CN" altLang="en-US" sz="19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a:t>
              </a:r>
            </a:p>
          </p:txBody>
        </p:sp>
        <p:pic>
          <p:nvPicPr>
            <p:cNvPr id="50" name="图片 49">
              <a:extLst>
                <a:ext uri="{FF2B5EF4-FFF2-40B4-BE49-F238E27FC236}">
                  <a16:creationId xmlns:a16="http://schemas.microsoft.com/office/drawing/2014/main" xmlns="" id="{4203AB7D-6E1F-4343-8036-CA4BE5EF0092}"/>
                </a:ext>
              </a:extLst>
            </p:cNvPr>
            <p:cNvPicPr>
              <a:picLocks noChangeAspect="1"/>
            </p:cNvPicPr>
            <p:nvPr/>
          </p:nvPicPr>
          <p:blipFill>
            <a:blip r:embed="rId4"/>
            <a:stretch>
              <a:fillRect/>
            </a:stretch>
          </p:blipFill>
          <p:spPr>
            <a:xfrm>
              <a:off x="9333176" y="3352239"/>
              <a:ext cx="603054" cy="545974"/>
            </a:xfrm>
            <a:prstGeom prst="rect">
              <a:avLst/>
            </a:prstGeom>
          </p:spPr>
        </p:pic>
      </p:grpSp>
    </p:spTree>
    <p:extLst>
      <p:ext uri="{BB962C8B-B14F-4D97-AF65-F5344CB8AC3E}">
        <p14:creationId xmlns:p14="http://schemas.microsoft.com/office/powerpoint/2010/main" val="24595997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ageCurlDouble"/>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75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childTnLst>
                                </p:cTn>
                              </p:par>
                              <p:par>
                                <p:cTn id="13" presetID="10" presetClass="entr" presetSubtype="0" fill="hold" nodeType="withEffect">
                                  <p:stCondLst>
                                    <p:cond delay="75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1000"/>
                                        <p:tgtEl>
                                          <p:spTgt spid="43"/>
                                        </p:tgtEl>
                                      </p:cBhvr>
                                    </p:animEffect>
                                  </p:childTnLst>
                                </p:cTn>
                              </p:par>
                              <p:par>
                                <p:cTn id="16" presetID="10" presetClass="entr" presetSubtype="0" fill="hold" nodeType="withEffect">
                                  <p:stCondLst>
                                    <p:cond delay="750"/>
                                  </p:stCondLst>
                                  <p:childTnLst>
                                    <p:set>
                                      <p:cBhvr>
                                        <p:cTn id="17" dur="1" fill="hold">
                                          <p:stCondLst>
                                            <p:cond delay="0"/>
                                          </p:stCondLst>
                                        </p:cTn>
                                        <p:tgtEl>
                                          <p:spTgt spid="39"/>
                                        </p:tgtEl>
                                        <p:attrNameLst>
                                          <p:attrName>style.visibility</p:attrName>
                                        </p:attrNameLst>
                                      </p:cBhvr>
                                      <p:to>
                                        <p:strVal val="visible"/>
                                      </p:to>
                                    </p:set>
                                    <p:animEffect transition="in" filter="fade">
                                      <p:cBhvr>
                                        <p:cTn id="18" dur="1000"/>
                                        <p:tgtEl>
                                          <p:spTgt spid="39"/>
                                        </p:tgtEl>
                                      </p:cBhvr>
                                    </p:animEffect>
                                  </p:childTnLst>
                                </p:cTn>
                              </p:par>
                              <p:par>
                                <p:cTn id="19" presetID="10" presetClass="entr" presetSubtype="0" fill="hold" nodeType="withEffect">
                                  <p:stCondLst>
                                    <p:cond delay="75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08A73356-092A-448E-9501-69B00C0A5BD4}"/>
              </a:ext>
            </a:extLst>
          </p:cNvPr>
          <p:cNvSpPr/>
          <p:nvPr/>
        </p:nvSpPr>
        <p:spPr>
          <a:xfrm>
            <a:off x="11477879" y="0"/>
            <a:ext cx="186070" cy="6858000"/>
          </a:xfrm>
          <a:prstGeom prst="rect">
            <a:avLst/>
          </a:prstGeom>
          <a:solidFill>
            <a:srgbClr val="3C54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a:extLst>
              <a:ext uri="{FF2B5EF4-FFF2-40B4-BE49-F238E27FC236}">
                <a16:creationId xmlns:a16="http://schemas.microsoft.com/office/drawing/2014/main" xmlns="" id="{2955E3EB-8EE3-41F2-9825-D60C3333E7BE}"/>
              </a:ext>
            </a:extLst>
          </p:cNvPr>
          <p:cNvSpPr/>
          <p:nvPr/>
        </p:nvSpPr>
        <p:spPr>
          <a:xfrm>
            <a:off x="11297927" y="3429000"/>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1</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4" name="椭圆 3">
            <a:extLst>
              <a:ext uri="{FF2B5EF4-FFF2-40B4-BE49-F238E27FC236}">
                <a16:creationId xmlns:a16="http://schemas.microsoft.com/office/drawing/2014/main" xmlns="" id="{EA329E8F-1387-4707-8377-51C0E2E66523}"/>
              </a:ext>
            </a:extLst>
          </p:cNvPr>
          <p:cNvSpPr/>
          <p:nvPr/>
        </p:nvSpPr>
        <p:spPr>
          <a:xfrm>
            <a:off x="11297927" y="4134293"/>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2</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5" name="椭圆 4">
            <a:extLst>
              <a:ext uri="{FF2B5EF4-FFF2-40B4-BE49-F238E27FC236}">
                <a16:creationId xmlns:a16="http://schemas.microsoft.com/office/drawing/2014/main" xmlns="" id="{DEC6F50B-D45E-4512-B0C8-FE5D4A747CA7}"/>
              </a:ext>
            </a:extLst>
          </p:cNvPr>
          <p:cNvSpPr/>
          <p:nvPr/>
        </p:nvSpPr>
        <p:spPr>
          <a:xfrm>
            <a:off x="11297927" y="4839586"/>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3</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6" name="椭圆 5">
            <a:extLst>
              <a:ext uri="{FF2B5EF4-FFF2-40B4-BE49-F238E27FC236}">
                <a16:creationId xmlns:a16="http://schemas.microsoft.com/office/drawing/2014/main" xmlns="" id="{6DD56241-5EAA-4964-833A-2524E6EE6727}"/>
              </a:ext>
            </a:extLst>
          </p:cNvPr>
          <p:cNvSpPr/>
          <p:nvPr/>
        </p:nvSpPr>
        <p:spPr>
          <a:xfrm>
            <a:off x="11297927" y="5544879"/>
            <a:ext cx="545973" cy="545973"/>
          </a:xfrm>
          <a:prstGeom prst="ellipse">
            <a:avLst/>
          </a:prstGeom>
          <a:solidFill>
            <a:srgbClr val="00CAE9"/>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3C54CF"/>
                </a:solidFill>
                <a:latin typeface="思源黑体 Bold" panose="020B0800000000000000" pitchFamily="34" charset="-122"/>
                <a:ea typeface="思源黑体 Bold" panose="020B0800000000000000" pitchFamily="34" charset="-122"/>
              </a:rPr>
              <a:t>4</a:t>
            </a:r>
            <a:endParaRPr lang="zh-CN" altLang="en-US" sz="2400" b="1" dirty="0">
              <a:solidFill>
                <a:srgbClr val="3C54CF"/>
              </a:solidFill>
              <a:latin typeface="思源黑体 Bold" panose="020B0800000000000000" pitchFamily="34" charset="-122"/>
              <a:ea typeface="思源黑体 Bold" panose="020B0800000000000000" pitchFamily="34" charset="-122"/>
            </a:endParaRPr>
          </a:p>
        </p:txBody>
      </p:sp>
      <p:pic>
        <p:nvPicPr>
          <p:cNvPr id="8" name="图片 7">
            <a:extLst>
              <a:ext uri="{FF2B5EF4-FFF2-40B4-BE49-F238E27FC236}">
                <a16:creationId xmlns:a16="http://schemas.microsoft.com/office/drawing/2014/main" xmlns="" id="{C045BCEE-9C00-4220-B961-7A3E7031F6E1}"/>
              </a:ext>
            </a:extLst>
          </p:cNvPr>
          <p:cNvPicPr>
            <a:picLocks noChangeAspect="1"/>
          </p:cNvPicPr>
          <p:nvPr/>
        </p:nvPicPr>
        <p:blipFill rotWithShape="1">
          <a:blip r:embed="rId3" cstate="print">
            <a:clrChange>
              <a:clrFrom>
                <a:srgbClr val="FCFCFC"/>
              </a:clrFrom>
              <a:clrTo>
                <a:srgbClr val="FCFCFC">
                  <a:alpha val="0"/>
                </a:srgbClr>
              </a:clrTo>
            </a:clrChange>
            <a:extLst>
              <a:ext uri="{28A0092B-C50C-407E-A947-70E740481C1C}">
                <a14:useLocalDpi xmlns:a14="http://schemas.microsoft.com/office/drawing/2010/main" val="0"/>
              </a:ext>
            </a:extLst>
          </a:blip>
          <a:srcRect l="16434"/>
          <a:stretch/>
        </p:blipFill>
        <p:spPr>
          <a:xfrm>
            <a:off x="0" y="0"/>
            <a:ext cx="8596424" cy="6858000"/>
          </a:xfrm>
          <a:prstGeom prst="rect">
            <a:avLst/>
          </a:prstGeom>
        </p:spPr>
      </p:pic>
      <p:grpSp>
        <p:nvGrpSpPr>
          <p:cNvPr id="10" name="组合 9">
            <a:extLst>
              <a:ext uri="{FF2B5EF4-FFF2-40B4-BE49-F238E27FC236}">
                <a16:creationId xmlns:a16="http://schemas.microsoft.com/office/drawing/2014/main" xmlns="" id="{CB86735C-F9E1-4867-9856-D2B7E306360C}"/>
              </a:ext>
            </a:extLst>
          </p:cNvPr>
          <p:cNvGrpSpPr/>
          <p:nvPr/>
        </p:nvGrpSpPr>
        <p:grpSpPr>
          <a:xfrm>
            <a:off x="5148521" y="1396014"/>
            <a:ext cx="4644348" cy="1154196"/>
            <a:chOff x="5148521" y="1396014"/>
            <a:chExt cx="4644348" cy="1154196"/>
          </a:xfrm>
        </p:grpSpPr>
        <p:sp>
          <p:nvSpPr>
            <p:cNvPr id="31" name="文本框 30">
              <a:extLst>
                <a:ext uri="{FF2B5EF4-FFF2-40B4-BE49-F238E27FC236}">
                  <a16:creationId xmlns:a16="http://schemas.microsoft.com/office/drawing/2014/main" xmlns="" id="{30F9A9FD-7203-4382-837F-1EC39402A7A1}"/>
                </a:ext>
              </a:extLst>
            </p:cNvPr>
            <p:cNvSpPr txBox="1"/>
            <p:nvPr/>
          </p:nvSpPr>
          <p:spPr>
            <a:xfrm>
              <a:off x="5148521" y="1626880"/>
              <a:ext cx="4644348" cy="923330"/>
            </a:xfrm>
            <a:prstGeom prst="rect">
              <a:avLst/>
            </a:prstGeom>
            <a:noFill/>
          </p:spPr>
          <p:txBody>
            <a:bodyPr wrap="none" rtlCol="0">
              <a:spAutoFit/>
            </a:bodyPr>
            <a:lstStyle/>
            <a:p>
              <a:r>
                <a:rPr lang="en-US" altLang="zh-CN" sz="5400" dirty="0">
                  <a:solidFill>
                    <a:srgbClr val="3C54CF"/>
                  </a:solidFill>
                  <a:latin typeface="思源黑体 Bold" panose="020B0800000000000000" pitchFamily="34" charset="-122"/>
                  <a:ea typeface="思源黑体 Bold" panose="020B0800000000000000" pitchFamily="34" charset="-122"/>
                </a:rPr>
                <a:t>BLOCK</a:t>
              </a:r>
              <a:r>
                <a:rPr lang="en-US" altLang="zh-CN" sz="5400" dirty="0">
                  <a:latin typeface="思源黑体 Bold" panose="020B0800000000000000" pitchFamily="34" charset="-122"/>
                  <a:ea typeface="思源黑体 Bold" panose="020B0800000000000000" pitchFamily="34" charset="-122"/>
                </a:rPr>
                <a:t>CHAIN</a:t>
              </a:r>
              <a:endParaRPr lang="zh-CN" altLang="en-US" sz="5400" dirty="0">
                <a:latin typeface="思源黑体 Bold" panose="020B0800000000000000" pitchFamily="34" charset="-122"/>
                <a:ea typeface="思源黑体 Bold" panose="020B0800000000000000" pitchFamily="34" charset="-122"/>
              </a:endParaRPr>
            </a:p>
          </p:txBody>
        </p:sp>
        <p:sp>
          <p:nvSpPr>
            <p:cNvPr id="32" name="文本框 31">
              <a:extLst>
                <a:ext uri="{FF2B5EF4-FFF2-40B4-BE49-F238E27FC236}">
                  <a16:creationId xmlns:a16="http://schemas.microsoft.com/office/drawing/2014/main" xmlns="" id="{08130BD2-07D5-45A3-881C-C5A36AB91C75}"/>
                </a:ext>
              </a:extLst>
            </p:cNvPr>
            <p:cNvSpPr txBox="1"/>
            <p:nvPr/>
          </p:nvSpPr>
          <p:spPr>
            <a:xfrm>
              <a:off x="5241849" y="1396014"/>
              <a:ext cx="2427268" cy="307777"/>
            </a:xfrm>
            <a:prstGeom prst="rect">
              <a:avLst/>
            </a:prstGeom>
            <a:noFill/>
          </p:spPr>
          <p:txBody>
            <a:bodyPr wrap="none" rtlCol="0">
              <a:spAutoFit/>
            </a:bodyPr>
            <a:lstStyle/>
            <a:p>
              <a:pPr algn="ctr"/>
              <a:r>
                <a:rPr lang="en-US" altLang="zh-CN" sz="1400" spc="600" dirty="0">
                  <a:solidFill>
                    <a:schemeClr val="tx1">
                      <a:lumMod val="85000"/>
                      <a:lumOff val="15000"/>
                    </a:schemeClr>
                  </a:solidFill>
                  <a:latin typeface="Bahnschrift Light" panose="020B0502040204020203" pitchFamily="34" charset="0"/>
                </a:rPr>
                <a:t>201X TEMPLATE</a:t>
              </a:r>
              <a:endParaRPr lang="zh-CN" altLang="en-US" sz="1400" spc="600" dirty="0">
                <a:solidFill>
                  <a:schemeClr val="tx1">
                    <a:lumMod val="85000"/>
                    <a:lumOff val="15000"/>
                  </a:schemeClr>
                </a:solidFill>
                <a:latin typeface="Bahnschrift Light" panose="020B0502040204020203" pitchFamily="34" charset="0"/>
              </a:endParaRPr>
            </a:p>
          </p:txBody>
        </p:sp>
      </p:grpSp>
      <p:grpSp>
        <p:nvGrpSpPr>
          <p:cNvPr id="33" name="组合 32">
            <a:extLst>
              <a:ext uri="{FF2B5EF4-FFF2-40B4-BE49-F238E27FC236}">
                <a16:creationId xmlns:a16="http://schemas.microsoft.com/office/drawing/2014/main" xmlns="" id="{907C1DC1-6E0A-440B-B7DC-06B48CFA58A0}"/>
              </a:ext>
            </a:extLst>
          </p:cNvPr>
          <p:cNvGrpSpPr/>
          <p:nvPr/>
        </p:nvGrpSpPr>
        <p:grpSpPr>
          <a:xfrm>
            <a:off x="5148521" y="2787404"/>
            <a:ext cx="5359192" cy="384721"/>
            <a:chOff x="2644172" y="4591568"/>
            <a:chExt cx="5359192" cy="384721"/>
          </a:xfrm>
        </p:grpSpPr>
        <p:sp>
          <p:nvSpPr>
            <p:cNvPr id="34" name="文本框 33">
              <a:extLst>
                <a:ext uri="{FF2B5EF4-FFF2-40B4-BE49-F238E27FC236}">
                  <a16:creationId xmlns:a16="http://schemas.microsoft.com/office/drawing/2014/main" xmlns="" id="{72890A1E-2E3C-4BAA-94E4-EE58D701D235}"/>
                </a:ext>
              </a:extLst>
            </p:cNvPr>
            <p:cNvSpPr txBox="1"/>
            <p:nvPr/>
          </p:nvSpPr>
          <p:spPr>
            <a:xfrm>
              <a:off x="3432882" y="4591568"/>
              <a:ext cx="4570482" cy="384721"/>
            </a:xfrm>
            <a:prstGeom prst="rect">
              <a:avLst/>
            </a:prstGeom>
            <a:noFill/>
          </p:spPr>
          <p:txBody>
            <a:bodyPr wrap="none" rtlCol="0">
              <a:spAutoFit/>
            </a:bodyPr>
            <a:lstStyle/>
            <a:p>
              <a:r>
                <a:rPr lang="zh-CN" altLang="en-US" sz="19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点击输入内容点击输入内容点击输入内容</a:t>
              </a:r>
            </a:p>
          </p:txBody>
        </p:sp>
        <p:pic>
          <p:nvPicPr>
            <p:cNvPr id="35" name="图片 34">
              <a:extLst>
                <a:ext uri="{FF2B5EF4-FFF2-40B4-BE49-F238E27FC236}">
                  <a16:creationId xmlns:a16="http://schemas.microsoft.com/office/drawing/2014/main" xmlns="" id="{0A13BF1B-BA6E-4EF7-828A-CA6C1361955C}"/>
                </a:ext>
              </a:extLst>
            </p:cNvPr>
            <p:cNvPicPr>
              <a:picLocks noChangeAspect="1"/>
            </p:cNvPicPr>
            <p:nvPr/>
          </p:nvPicPr>
          <p:blipFill>
            <a:blip r:embed="rId4"/>
            <a:stretch>
              <a:fillRect/>
            </a:stretch>
          </p:blipFill>
          <p:spPr>
            <a:xfrm>
              <a:off x="2644172" y="4643747"/>
              <a:ext cx="632246" cy="280361"/>
            </a:xfrm>
            <a:prstGeom prst="rect">
              <a:avLst/>
            </a:prstGeom>
          </p:spPr>
        </p:pic>
      </p:grpSp>
      <p:grpSp>
        <p:nvGrpSpPr>
          <p:cNvPr id="36" name="组合 35">
            <a:extLst>
              <a:ext uri="{FF2B5EF4-FFF2-40B4-BE49-F238E27FC236}">
                <a16:creationId xmlns:a16="http://schemas.microsoft.com/office/drawing/2014/main" xmlns="" id="{DDBDE4A7-E5ED-41CC-8B36-E75A52CD8416}"/>
              </a:ext>
            </a:extLst>
          </p:cNvPr>
          <p:cNvGrpSpPr/>
          <p:nvPr/>
        </p:nvGrpSpPr>
        <p:grpSpPr>
          <a:xfrm>
            <a:off x="5148521" y="3386067"/>
            <a:ext cx="5359192" cy="384721"/>
            <a:chOff x="2644172" y="4591568"/>
            <a:chExt cx="5359192" cy="384721"/>
          </a:xfrm>
        </p:grpSpPr>
        <p:sp>
          <p:nvSpPr>
            <p:cNvPr id="37" name="文本框 36">
              <a:extLst>
                <a:ext uri="{FF2B5EF4-FFF2-40B4-BE49-F238E27FC236}">
                  <a16:creationId xmlns:a16="http://schemas.microsoft.com/office/drawing/2014/main" xmlns="" id="{227D05BD-EF19-42B1-8A46-7B65F66A34D3}"/>
                </a:ext>
              </a:extLst>
            </p:cNvPr>
            <p:cNvSpPr txBox="1"/>
            <p:nvPr/>
          </p:nvSpPr>
          <p:spPr>
            <a:xfrm>
              <a:off x="3432882" y="4591568"/>
              <a:ext cx="4570482" cy="384721"/>
            </a:xfrm>
            <a:prstGeom prst="rect">
              <a:avLst/>
            </a:prstGeom>
            <a:noFill/>
          </p:spPr>
          <p:txBody>
            <a:bodyPr wrap="none" rtlCol="0">
              <a:spAutoFit/>
            </a:bodyPr>
            <a:lstStyle/>
            <a:p>
              <a:r>
                <a:rPr lang="zh-CN" altLang="en-US" sz="19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点击输入内容点击输入内容点击输入内容</a:t>
              </a:r>
            </a:p>
          </p:txBody>
        </p:sp>
        <p:pic>
          <p:nvPicPr>
            <p:cNvPr id="38" name="图片 37">
              <a:extLst>
                <a:ext uri="{FF2B5EF4-FFF2-40B4-BE49-F238E27FC236}">
                  <a16:creationId xmlns:a16="http://schemas.microsoft.com/office/drawing/2014/main" xmlns="" id="{CF413017-C32F-483E-8223-DB5CA8B59D20}"/>
                </a:ext>
              </a:extLst>
            </p:cNvPr>
            <p:cNvPicPr>
              <a:picLocks noChangeAspect="1"/>
            </p:cNvPicPr>
            <p:nvPr/>
          </p:nvPicPr>
          <p:blipFill>
            <a:blip r:embed="rId4"/>
            <a:stretch>
              <a:fillRect/>
            </a:stretch>
          </p:blipFill>
          <p:spPr>
            <a:xfrm>
              <a:off x="2644172" y="4643747"/>
              <a:ext cx="632246" cy="280361"/>
            </a:xfrm>
            <a:prstGeom prst="rect">
              <a:avLst/>
            </a:prstGeom>
          </p:spPr>
        </p:pic>
      </p:grpSp>
      <p:grpSp>
        <p:nvGrpSpPr>
          <p:cNvPr id="39" name="组合 38">
            <a:extLst>
              <a:ext uri="{FF2B5EF4-FFF2-40B4-BE49-F238E27FC236}">
                <a16:creationId xmlns:a16="http://schemas.microsoft.com/office/drawing/2014/main" xmlns="" id="{3E4987CA-0C0E-44C6-8975-699733C205AB}"/>
              </a:ext>
            </a:extLst>
          </p:cNvPr>
          <p:cNvGrpSpPr/>
          <p:nvPr/>
        </p:nvGrpSpPr>
        <p:grpSpPr>
          <a:xfrm>
            <a:off x="5148521" y="3984729"/>
            <a:ext cx="5359192" cy="384721"/>
            <a:chOff x="2644172" y="4591568"/>
            <a:chExt cx="5359192" cy="384721"/>
          </a:xfrm>
        </p:grpSpPr>
        <p:sp>
          <p:nvSpPr>
            <p:cNvPr id="40" name="文本框 39">
              <a:extLst>
                <a:ext uri="{FF2B5EF4-FFF2-40B4-BE49-F238E27FC236}">
                  <a16:creationId xmlns:a16="http://schemas.microsoft.com/office/drawing/2014/main" xmlns="" id="{B0B14C80-15A0-4DC4-80DB-5A930AD2A6B2}"/>
                </a:ext>
              </a:extLst>
            </p:cNvPr>
            <p:cNvSpPr txBox="1"/>
            <p:nvPr/>
          </p:nvSpPr>
          <p:spPr>
            <a:xfrm>
              <a:off x="3432882" y="4591568"/>
              <a:ext cx="4570482" cy="384721"/>
            </a:xfrm>
            <a:prstGeom prst="rect">
              <a:avLst/>
            </a:prstGeom>
            <a:noFill/>
          </p:spPr>
          <p:txBody>
            <a:bodyPr wrap="none" rtlCol="0">
              <a:spAutoFit/>
            </a:bodyPr>
            <a:lstStyle/>
            <a:p>
              <a:r>
                <a:rPr lang="zh-CN" altLang="en-US" sz="1900"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点击输入内容点击输入内容点击输入内容</a:t>
              </a:r>
            </a:p>
          </p:txBody>
        </p:sp>
        <p:pic>
          <p:nvPicPr>
            <p:cNvPr id="41" name="图片 40">
              <a:extLst>
                <a:ext uri="{FF2B5EF4-FFF2-40B4-BE49-F238E27FC236}">
                  <a16:creationId xmlns:a16="http://schemas.microsoft.com/office/drawing/2014/main" xmlns="" id="{E19046BC-1D73-4FF8-8577-0AED6220C37C}"/>
                </a:ext>
              </a:extLst>
            </p:cNvPr>
            <p:cNvPicPr>
              <a:picLocks noChangeAspect="1"/>
            </p:cNvPicPr>
            <p:nvPr/>
          </p:nvPicPr>
          <p:blipFill>
            <a:blip r:embed="rId4"/>
            <a:stretch>
              <a:fillRect/>
            </a:stretch>
          </p:blipFill>
          <p:spPr>
            <a:xfrm>
              <a:off x="2644172" y="4643747"/>
              <a:ext cx="632246" cy="280361"/>
            </a:xfrm>
            <a:prstGeom prst="rect">
              <a:avLst/>
            </a:prstGeom>
          </p:spPr>
        </p:pic>
      </p:grpSp>
    </p:spTree>
    <p:extLst>
      <p:ext uri="{BB962C8B-B14F-4D97-AF65-F5344CB8AC3E}">
        <p14:creationId xmlns:p14="http://schemas.microsoft.com/office/powerpoint/2010/main" val="31514292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ageCurlDouble" invX="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0-#ppt_w/2"/>
                                          </p:val>
                                        </p:tav>
                                        <p:tav tm="100000">
                                          <p:val>
                                            <p:strVal val="#ppt_x"/>
                                          </p:val>
                                        </p:tav>
                                      </p:tavLst>
                                    </p:anim>
                                    <p:anim calcmode="lin" valueType="num">
                                      <p:cBhvr additive="base">
                                        <p:cTn id="8" dur="1000" fill="hold"/>
                                        <p:tgtEl>
                                          <p:spTgt spid="10"/>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75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1000"/>
                                        <p:tgtEl>
                                          <p:spTgt spid="33"/>
                                        </p:tgtEl>
                                      </p:cBhvr>
                                    </p:animEffect>
                                  </p:childTnLst>
                                </p:cTn>
                              </p:par>
                              <p:par>
                                <p:cTn id="12" presetID="22" presetClass="entr" presetSubtype="8" fill="hold" nodeType="withEffect">
                                  <p:stCondLst>
                                    <p:cond delay="750"/>
                                  </p:stCondLst>
                                  <p:childTnLst>
                                    <p:set>
                                      <p:cBhvr>
                                        <p:cTn id="13" dur="1" fill="hold">
                                          <p:stCondLst>
                                            <p:cond delay="0"/>
                                          </p:stCondLst>
                                        </p:cTn>
                                        <p:tgtEl>
                                          <p:spTgt spid="36"/>
                                        </p:tgtEl>
                                        <p:attrNameLst>
                                          <p:attrName>style.visibility</p:attrName>
                                        </p:attrNameLst>
                                      </p:cBhvr>
                                      <p:to>
                                        <p:strVal val="visible"/>
                                      </p:to>
                                    </p:set>
                                    <p:animEffect transition="in" filter="wipe(left)">
                                      <p:cBhvr>
                                        <p:cTn id="14" dur="1000"/>
                                        <p:tgtEl>
                                          <p:spTgt spid="36"/>
                                        </p:tgtEl>
                                      </p:cBhvr>
                                    </p:animEffect>
                                  </p:childTnLst>
                                </p:cTn>
                              </p:par>
                              <p:par>
                                <p:cTn id="15" presetID="22" presetClass="entr" presetSubtype="8" fill="hold" nodeType="withEffect">
                                  <p:stCondLst>
                                    <p:cond delay="750"/>
                                  </p:stCondLst>
                                  <p:childTnLst>
                                    <p:set>
                                      <p:cBhvr>
                                        <p:cTn id="16" dur="1" fill="hold">
                                          <p:stCondLst>
                                            <p:cond delay="0"/>
                                          </p:stCondLst>
                                        </p:cTn>
                                        <p:tgtEl>
                                          <p:spTgt spid="39"/>
                                        </p:tgtEl>
                                        <p:attrNameLst>
                                          <p:attrName>style.visibility</p:attrName>
                                        </p:attrNameLst>
                                      </p:cBhvr>
                                      <p:to>
                                        <p:strVal val="visible"/>
                                      </p:to>
                                    </p:set>
                                    <p:animEffect transition="in" filter="wipe(left)">
                                      <p:cBhvr>
                                        <p:cTn id="17"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a:extLst>
              <a:ext uri="{FF2B5EF4-FFF2-40B4-BE49-F238E27FC236}">
                <a16:creationId xmlns:a16="http://schemas.microsoft.com/office/drawing/2014/main" xmlns="" id="{FE688DF0-F387-4D6E-8CEE-6B97DE4EDF29}"/>
              </a:ext>
            </a:extLst>
          </p:cNvPr>
          <p:cNvSpPr/>
          <p:nvPr/>
        </p:nvSpPr>
        <p:spPr>
          <a:xfrm>
            <a:off x="2349817" y="1128510"/>
            <a:ext cx="6482467" cy="2477387"/>
          </a:xfrm>
          <a:prstGeom prst="rect">
            <a:avLst/>
          </a:prstGeom>
          <a:noFill/>
          <a:ln w="190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 name="矩形 1">
            <a:extLst>
              <a:ext uri="{FF2B5EF4-FFF2-40B4-BE49-F238E27FC236}">
                <a16:creationId xmlns:a16="http://schemas.microsoft.com/office/drawing/2014/main" xmlns="" id="{08A73356-092A-448E-9501-69B00C0A5BD4}"/>
              </a:ext>
            </a:extLst>
          </p:cNvPr>
          <p:cNvSpPr/>
          <p:nvPr/>
        </p:nvSpPr>
        <p:spPr>
          <a:xfrm>
            <a:off x="579474" y="0"/>
            <a:ext cx="186070" cy="6858000"/>
          </a:xfrm>
          <a:prstGeom prst="rect">
            <a:avLst/>
          </a:prstGeom>
          <a:solidFill>
            <a:srgbClr val="3C54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a:extLst>
              <a:ext uri="{FF2B5EF4-FFF2-40B4-BE49-F238E27FC236}">
                <a16:creationId xmlns:a16="http://schemas.microsoft.com/office/drawing/2014/main" xmlns="" id="{2955E3EB-8EE3-41F2-9825-D60C3333E7BE}"/>
              </a:ext>
            </a:extLst>
          </p:cNvPr>
          <p:cNvSpPr/>
          <p:nvPr/>
        </p:nvSpPr>
        <p:spPr>
          <a:xfrm>
            <a:off x="399522" y="3429000"/>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1</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4" name="椭圆 3">
            <a:extLst>
              <a:ext uri="{FF2B5EF4-FFF2-40B4-BE49-F238E27FC236}">
                <a16:creationId xmlns:a16="http://schemas.microsoft.com/office/drawing/2014/main" xmlns="" id="{EA329E8F-1387-4707-8377-51C0E2E66523}"/>
              </a:ext>
            </a:extLst>
          </p:cNvPr>
          <p:cNvSpPr/>
          <p:nvPr/>
        </p:nvSpPr>
        <p:spPr>
          <a:xfrm>
            <a:off x="399522" y="4134293"/>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2</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5" name="椭圆 4">
            <a:extLst>
              <a:ext uri="{FF2B5EF4-FFF2-40B4-BE49-F238E27FC236}">
                <a16:creationId xmlns:a16="http://schemas.microsoft.com/office/drawing/2014/main" xmlns="" id="{DEC6F50B-D45E-4512-B0C8-FE5D4A747CA7}"/>
              </a:ext>
            </a:extLst>
          </p:cNvPr>
          <p:cNvSpPr/>
          <p:nvPr/>
        </p:nvSpPr>
        <p:spPr>
          <a:xfrm>
            <a:off x="399522" y="4839586"/>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3</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6" name="椭圆 5">
            <a:extLst>
              <a:ext uri="{FF2B5EF4-FFF2-40B4-BE49-F238E27FC236}">
                <a16:creationId xmlns:a16="http://schemas.microsoft.com/office/drawing/2014/main" xmlns="" id="{6DD56241-5EAA-4964-833A-2524E6EE6727}"/>
              </a:ext>
            </a:extLst>
          </p:cNvPr>
          <p:cNvSpPr/>
          <p:nvPr/>
        </p:nvSpPr>
        <p:spPr>
          <a:xfrm>
            <a:off x="399522" y="5544879"/>
            <a:ext cx="545973" cy="545973"/>
          </a:xfrm>
          <a:prstGeom prst="ellipse">
            <a:avLst/>
          </a:prstGeom>
          <a:solidFill>
            <a:srgbClr val="00CAE9"/>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3C54CF"/>
                </a:solidFill>
                <a:latin typeface="思源黑体 Bold" panose="020B0800000000000000" pitchFamily="34" charset="-122"/>
                <a:ea typeface="思源黑体 Bold" panose="020B0800000000000000" pitchFamily="34" charset="-122"/>
              </a:rPr>
              <a:t>4</a:t>
            </a:r>
            <a:endParaRPr lang="zh-CN" altLang="en-US" sz="2400" b="1" dirty="0">
              <a:solidFill>
                <a:srgbClr val="3C54CF"/>
              </a:solidFill>
              <a:latin typeface="思源黑体 Bold" panose="020B0800000000000000" pitchFamily="34" charset="-122"/>
              <a:ea typeface="思源黑体 Bold" panose="020B0800000000000000" pitchFamily="34" charset="-122"/>
            </a:endParaRPr>
          </a:p>
        </p:txBody>
      </p:sp>
      <p:pic>
        <p:nvPicPr>
          <p:cNvPr id="8" name="图片 7">
            <a:extLst>
              <a:ext uri="{FF2B5EF4-FFF2-40B4-BE49-F238E27FC236}">
                <a16:creationId xmlns:a16="http://schemas.microsoft.com/office/drawing/2014/main" xmlns="" id="{25924D9C-9D22-4F2F-9477-A657891D36F9}"/>
              </a:ext>
            </a:extLst>
          </p:cNvPr>
          <p:cNvPicPr>
            <a:picLocks noChangeAspect="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7906184" y="0"/>
            <a:ext cx="4285816" cy="6858000"/>
          </a:xfrm>
          <a:prstGeom prst="rect">
            <a:avLst/>
          </a:prstGeom>
        </p:spPr>
      </p:pic>
      <p:sp>
        <p:nvSpPr>
          <p:cNvPr id="9" name="文本框 8">
            <a:extLst>
              <a:ext uri="{FF2B5EF4-FFF2-40B4-BE49-F238E27FC236}">
                <a16:creationId xmlns:a16="http://schemas.microsoft.com/office/drawing/2014/main" xmlns="" id="{974A077A-9597-47EC-B20B-B9A94B938C33}"/>
              </a:ext>
            </a:extLst>
          </p:cNvPr>
          <p:cNvSpPr txBox="1"/>
          <p:nvPr/>
        </p:nvSpPr>
        <p:spPr>
          <a:xfrm>
            <a:off x="3352315" y="4467606"/>
            <a:ext cx="4644348" cy="923330"/>
          </a:xfrm>
          <a:prstGeom prst="rect">
            <a:avLst/>
          </a:prstGeom>
          <a:noFill/>
        </p:spPr>
        <p:txBody>
          <a:bodyPr wrap="none" rtlCol="0">
            <a:spAutoFit/>
          </a:bodyPr>
          <a:lstStyle/>
          <a:p>
            <a:pPr algn="ctr"/>
            <a:r>
              <a:rPr lang="en-US" altLang="zh-CN" sz="5400" dirty="0">
                <a:solidFill>
                  <a:schemeClr val="tx1">
                    <a:lumMod val="85000"/>
                    <a:lumOff val="15000"/>
                  </a:schemeClr>
                </a:solidFill>
                <a:latin typeface="思源黑体 Bold" panose="020B0800000000000000" pitchFamily="34" charset="-122"/>
                <a:ea typeface="思源黑体 Bold" panose="020B0800000000000000" pitchFamily="34" charset="-122"/>
              </a:rPr>
              <a:t>BLOCK</a:t>
            </a:r>
            <a:r>
              <a:rPr lang="en-US" altLang="zh-CN" sz="5400" dirty="0">
                <a:solidFill>
                  <a:srgbClr val="3C54CF"/>
                </a:solidFill>
                <a:latin typeface="思源黑体 Bold" panose="020B0800000000000000" pitchFamily="34" charset="-122"/>
                <a:ea typeface="思源黑体 Bold" panose="020B0800000000000000" pitchFamily="34" charset="-122"/>
              </a:rPr>
              <a:t>CHAIN</a:t>
            </a:r>
            <a:endParaRPr lang="zh-CN" altLang="en-US" sz="5400" dirty="0">
              <a:solidFill>
                <a:srgbClr val="3C54CF"/>
              </a:solidFill>
              <a:latin typeface="思源黑体 Bold" panose="020B0800000000000000" pitchFamily="34" charset="-122"/>
              <a:ea typeface="思源黑体 Bold" panose="020B0800000000000000" pitchFamily="34" charset="-122"/>
            </a:endParaRPr>
          </a:p>
        </p:txBody>
      </p:sp>
      <p:grpSp>
        <p:nvGrpSpPr>
          <p:cNvPr id="10" name="组合 9">
            <a:extLst>
              <a:ext uri="{FF2B5EF4-FFF2-40B4-BE49-F238E27FC236}">
                <a16:creationId xmlns:a16="http://schemas.microsoft.com/office/drawing/2014/main" xmlns="" id="{BE90FC54-B582-47D7-823D-A37ACABC356E}"/>
              </a:ext>
            </a:extLst>
          </p:cNvPr>
          <p:cNvGrpSpPr/>
          <p:nvPr/>
        </p:nvGrpSpPr>
        <p:grpSpPr>
          <a:xfrm>
            <a:off x="3964056" y="5390936"/>
            <a:ext cx="3275256" cy="338554"/>
            <a:chOff x="5731638" y="1923199"/>
            <a:chExt cx="3275256" cy="338554"/>
          </a:xfrm>
        </p:grpSpPr>
        <p:sp>
          <p:nvSpPr>
            <p:cNvPr id="11" name="矩形: 圆角 10">
              <a:extLst>
                <a:ext uri="{FF2B5EF4-FFF2-40B4-BE49-F238E27FC236}">
                  <a16:creationId xmlns:a16="http://schemas.microsoft.com/office/drawing/2014/main" xmlns="" id="{3CE709FF-1868-4E7B-BD58-2E6D60C8439D}"/>
                </a:ext>
              </a:extLst>
            </p:cNvPr>
            <p:cNvSpPr/>
            <p:nvPr/>
          </p:nvSpPr>
          <p:spPr>
            <a:xfrm>
              <a:off x="5731638" y="1923199"/>
              <a:ext cx="3275256" cy="338554"/>
            </a:xfrm>
            <a:prstGeom prst="roundRect">
              <a:avLst>
                <a:gd name="adj" fmla="val 41792"/>
              </a:avLst>
            </a:prstGeom>
            <a:solidFill>
              <a:srgbClr val="00CAE9"/>
            </a:solidFill>
            <a:ln w="28575">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xmlns="" id="{7D8E6DE5-6A32-4F72-A3E7-F004AB162B5B}"/>
                </a:ext>
              </a:extLst>
            </p:cNvPr>
            <p:cNvSpPr txBox="1"/>
            <p:nvPr/>
          </p:nvSpPr>
          <p:spPr>
            <a:xfrm>
              <a:off x="5875372" y="1933832"/>
              <a:ext cx="3094117" cy="307777"/>
            </a:xfrm>
            <a:prstGeom prst="rect">
              <a:avLst/>
            </a:prstGeom>
            <a:noFill/>
          </p:spPr>
          <p:txBody>
            <a:bodyPr wrap="none" rtlCol="0">
              <a:spAutoFit/>
            </a:bodyPr>
            <a:lstStyle/>
            <a:p>
              <a:pPr algn="ctr"/>
              <a:r>
                <a:rPr lang="en-US" altLang="zh-CN" sz="1400" spc="1000" dirty="0">
                  <a:solidFill>
                    <a:schemeClr val="bg1"/>
                  </a:solidFill>
                  <a:latin typeface="Bahnschrift Light" panose="020B0502040204020203" pitchFamily="34" charset="0"/>
                </a:rPr>
                <a:t>201X TEMPLATE</a:t>
              </a:r>
              <a:endParaRPr lang="zh-CN" altLang="en-US" sz="1400" spc="1000" dirty="0">
                <a:solidFill>
                  <a:schemeClr val="bg1"/>
                </a:solidFill>
                <a:latin typeface="Bahnschrift Light" panose="020B0502040204020203" pitchFamily="34" charset="0"/>
              </a:endParaRPr>
            </a:p>
          </p:txBody>
        </p:sp>
      </p:grpSp>
      <p:sp useBgFill="1">
        <p:nvSpPr>
          <p:cNvPr id="13" name="文本框 12">
            <a:extLst>
              <a:ext uri="{FF2B5EF4-FFF2-40B4-BE49-F238E27FC236}">
                <a16:creationId xmlns:a16="http://schemas.microsoft.com/office/drawing/2014/main" xmlns="" id="{8932455F-A343-4C31-80C3-40002A1279BA}"/>
              </a:ext>
            </a:extLst>
          </p:cNvPr>
          <p:cNvSpPr txBox="1"/>
          <p:nvPr/>
        </p:nvSpPr>
        <p:spPr>
          <a:xfrm>
            <a:off x="2771261" y="1723218"/>
            <a:ext cx="5724644" cy="2341988"/>
          </a:xfrm>
          <a:prstGeom prst="rect">
            <a:avLst/>
          </a:prstGeom>
        </p:spPr>
        <p:txBody>
          <a:bodyPr wrap="none" rtlCol="0">
            <a:spAutoFit/>
          </a:bodyPr>
          <a:lstStyle/>
          <a:p>
            <a:pPr algn="just">
              <a:lnSpc>
                <a:spcPts val="36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点击输入内容点击输入内容点击输入内容点击输入内容</a:t>
            </a:r>
            <a:endParaRPr lang="en-US" altLang="zh-CN" dirty="0">
              <a:solidFill>
                <a:schemeClr val="tx1">
                  <a:lumMod val="85000"/>
                  <a:lumOff val="15000"/>
                </a:schemeClr>
              </a:solidFill>
              <a:latin typeface="微软雅黑 Light" panose="020B0502040204020203" pitchFamily="34" charset="-122"/>
              <a:ea typeface="微软雅黑 Light" panose="020B0502040204020203" pitchFamily="34" charset="-122"/>
            </a:endParaRPr>
          </a:p>
          <a:p>
            <a:pPr algn="just">
              <a:lnSpc>
                <a:spcPts val="36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点击输入内容点击输入内容点击输入内容点击输入内容</a:t>
            </a:r>
          </a:p>
          <a:p>
            <a:pPr algn="just">
              <a:lnSpc>
                <a:spcPts val="36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点击输入内容点击输入内容点击输入内容点击输入内容</a:t>
            </a:r>
            <a:endParaRPr lang="en-US" altLang="zh-CN" dirty="0">
              <a:solidFill>
                <a:schemeClr val="tx1">
                  <a:lumMod val="85000"/>
                  <a:lumOff val="15000"/>
                </a:schemeClr>
              </a:solidFill>
              <a:latin typeface="微软雅黑 Light" panose="020B0502040204020203" pitchFamily="34" charset="-122"/>
              <a:ea typeface="微软雅黑 Light" panose="020B0502040204020203" pitchFamily="34" charset="-122"/>
            </a:endParaRPr>
          </a:p>
          <a:p>
            <a:pPr algn="just">
              <a:lnSpc>
                <a:spcPts val="36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点击输入内容点击输入内容点击输入内容点击输入内容</a:t>
            </a:r>
          </a:p>
          <a:p>
            <a:pPr algn="just">
              <a:lnSpc>
                <a:spcPts val="36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点击输入内容点击输入内容点击输入内容点击输入内容</a:t>
            </a:r>
          </a:p>
        </p:txBody>
      </p:sp>
      <p:sp useBgFill="1">
        <p:nvSpPr>
          <p:cNvPr id="15" name="文本框 14">
            <a:extLst>
              <a:ext uri="{FF2B5EF4-FFF2-40B4-BE49-F238E27FC236}">
                <a16:creationId xmlns:a16="http://schemas.microsoft.com/office/drawing/2014/main" xmlns="" id="{96534A95-4A9D-4D3D-AD80-F259097F5D47}"/>
              </a:ext>
            </a:extLst>
          </p:cNvPr>
          <p:cNvSpPr txBox="1"/>
          <p:nvPr/>
        </p:nvSpPr>
        <p:spPr>
          <a:xfrm>
            <a:off x="3838111" y="927761"/>
            <a:ext cx="3676006" cy="316433"/>
          </a:xfrm>
          <a:prstGeom prst="rect">
            <a:avLst/>
          </a:prstGeom>
        </p:spPr>
        <p:txBody>
          <a:bodyPr wrap="none" rtlCol="0">
            <a:spAutoFit/>
          </a:bodyPr>
          <a:lstStyle/>
          <a:p>
            <a:pPr algn="ctr">
              <a:lnSpc>
                <a:spcPts val="2000"/>
              </a:lnSpc>
            </a:pPr>
            <a:r>
              <a:rPr lang="en-US" altLang="zh-CN" sz="1200" spc="1800" dirty="0">
                <a:solidFill>
                  <a:srgbClr val="3C54CF"/>
                </a:solidFill>
                <a:latin typeface="Bahnschrift Light" panose="020B0502040204020203" pitchFamily="34" charset="0"/>
              </a:rPr>
              <a:t>BLOCK CHAIN</a:t>
            </a:r>
          </a:p>
        </p:txBody>
      </p:sp>
    </p:spTree>
    <p:extLst>
      <p:ext uri="{BB962C8B-B14F-4D97-AF65-F5344CB8AC3E}">
        <p14:creationId xmlns:p14="http://schemas.microsoft.com/office/powerpoint/2010/main" val="28966526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ageCurlDouble"/>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22" presetClass="entr" presetSubtype="4" fill="hold" grpId="0" nodeType="withEffect">
                                  <p:stCondLst>
                                    <p:cond delay="75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1000"/>
                                        <p:tgtEl>
                                          <p:spTgt spid="14"/>
                                        </p:tgtEl>
                                      </p:cBhvr>
                                    </p:animEffect>
                                  </p:childTnLst>
                                </p:cTn>
                              </p:par>
                              <p:par>
                                <p:cTn id="13" presetID="10" presetClass="entr" presetSubtype="0" fill="hold" grpId="0" nodeType="withEffect">
                                  <p:stCondLst>
                                    <p:cond delay="75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P spid="1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08A73356-092A-448E-9501-69B00C0A5BD4}"/>
              </a:ext>
            </a:extLst>
          </p:cNvPr>
          <p:cNvSpPr/>
          <p:nvPr/>
        </p:nvSpPr>
        <p:spPr>
          <a:xfrm>
            <a:off x="11477879" y="0"/>
            <a:ext cx="186070" cy="6858000"/>
          </a:xfrm>
          <a:prstGeom prst="rect">
            <a:avLst/>
          </a:prstGeom>
          <a:solidFill>
            <a:srgbClr val="3C54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a:extLst>
              <a:ext uri="{FF2B5EF4-FFF2-40B4-BE49-F238E27FC236}">
                <a16:creationId xmlns:a16="http://schemas.microsoft.com/office/drawing/2014/main" xmlns="" id="{2955E3EB-8EE3-41F2-9825-D60C3333E7BE}"/>
              </a:ext>
            </a:extLst>
          </p:cNvPr>
          <p:cNvSpPr/>
          <p:nvPr/>
        </p:nvSpPr>
        <p:spPr>
          <a:xfrm>
            <a:off x="11297927" y="3429000"/>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1</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4" name="椭圆 3">
            <a:extLst>
              <a:ext uri="{FF2B5EF4-FFF2-40B4-BE49-F238E27FC236}">
                <a16:creationId xmlns:a16="http://schemas.microsoft.com/office/drawing/2014/main" xmlns="" id="{EA329E8F-1387-4707-8377-51C0E2E66523}"/>
              </a:ext>
            </a:extLst>
          </p:cNvPr>
          <p:cNvSpPr/>
          <p:nvPr/>
        </p:nvSpPr>
        <p:spPr>
          <a:xfrm>
            <a:off x="11297927" y="4134293"/>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2</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5" name="椭圆 4">
            <a:extLst>
              <a:ext uri="{FF2B5EF4-FFF2-40B4-BE49-F238E27FC236}">
                <a16:creationId xmlns:a16="http://schemas.microsoft.com/office/drawing/2014/main" xmlns="" id="{DEC6F50B-D45E-4512-B0C8-FE5D4A747CA7}"/>
              </a:ext>
            </a:extLst>
          </p:cNvPr>
          <p:cNvSpPr/>
          <p:nvPr/>
        </p:nvSpPr>
        <p:spPr>
          <a:xfrm>
            <a:off x="11297927" y="4839586"/>
            <a:ext cx="545973" cy="545973"/>
          </a:xfrm>
          <a:prstGeom prst="ellipse">
            <a:avLst/>
          </a:prstGeom>
          <a:solidFill>
            <a:srgbClr val="3C54CF"/>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00CAE9"/>
                </a:solidFill>
                <a:latin typeface="思源黑体 Bold" panose="020B0800000000000000" pitchFamily="34" charset="-122"/>
                <a:ea typeface="思源黑体 Bold" panose="020B0800000000000000" pitchFamily="34" charset="-122"/>
              </a:rPr>
              <a:t>3</a:t>
            </a:r>
            <a:endParaRPr lang="zh-CN" altLang="en-US" sz="2400" b="1" dirty="0">
              <a:solidFill>
                <a:srgbClr val="00CAE9"/>
              </a:solidFill>
              <a:latin typeface="思源黑体 Bold" panose="020B0800000000000000" pitchFamily="34" charset="-122"/>
              <a:ea typeface="思源黑体 Bold" panose="020B0800000000000000" pitchFamily="34" charset="-122"/>
            </a:endParaRPr>
          </a:p>
        </p:txBody>
      </p:sp>
      <p:sp>
        <p:nvSpPr>
          <p:cNvPr id="6" name="椭圆 5">
            <a:extLst>
              <a:ext uri="{FF2B5EF4-FFF2-40B4-BE49-F238E27FC236}">
                <a16:creationId xmlns:a16="http://schemas.microsoft.com/office/drawing/2014/main" xmlns="" id="{6DD56241-5EAA-4964-833A-2524E6EE6727}"/>
              </a:ext>
            </a:extLst>
          </p:cNvPr>
          <p:cNvSpPr/>
          <p:nvPr/>
        </p:nvSpPr>
        <p:spPr>
          <a:xfrm>
            <a:off x="11297927" y="5544879"/>
            <a:ext cx="545973" cy="545973"/>
          </a:xfrm>
          <a:prstGeom prst="ellipse">
            <a:avLst/>
          </a:prstGeom>
          <a:solidFill>
            <a:srgbClr val="00CAE9"/>
          </a:solidFill>
          <a:ln w="57150">
            <a:solidFill>
              <a:srgbClr val="3C54C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2400" b="1" dirty="0">
                <a:solidFill>
                  <a:srgbClr val="3C54CF"/>
                </a:solidFill>
                <a:latin typeface="思源黑体 Bold" panose="020B0800000000000000" pitchFamily="34" charset="-122"/>
                <a:ea typeface="思源黑体 Bold" panose="020B0800000000000000" pitchFamily="34" charset="-122"/>
              </a:rPr>
              <a:t>4</a:t>
            </a:r>
            <a:endParaRPr lang="zh-CN" altLang="en-US" sz="2400" b="1" dirty="0">
              <a:solidFill>
                <a:srgbClr val="3C54CF"/>
              </a:solidFill>
              <a:latin typeface="思源黑体 Bold" panose="020B0800000000000000" pitchFamily="34" charset="-122"/>
              <a:ea typeface="思源黑体 Bold" panose="020B0800000000000000" pitchFamily="34" charset="-122"/>
            </a:endParaRPr>
          </a:p>
        </p:txBody>
      </p:sp>
      <p:sp>
        <p:nvSpPr>
          <p:cNvPr id="9" name="箭头: 右 8">
            <a:extLst>
              <a:ext uri="{FF2B5EF4-FFF2-40B4-BE49-F238E27FC236}">
                <a16:creationId xmlns:a16="http://schemas.microsoft.com/office/drawing/2014/main" xmlns="" id="{C1EF2F15-D216-458A-B6F4-F8765CF6A8FF}"/>
              </a:ext>
            </a:extLst>
          </p:cNvPr>
          <p:cNvSpPr/>
          <p:nvPr/>
        </p:nvSpPr>
        <p:spPr>
          <a:xfrm>
            <a:off x="2654849" y="686595"/>
            <a:ext cx="5552647" cy="4355018"/>
          </a:xfrm>
          <a:prstGeom prst="rightArrow">
            <a:avLst/>
          </a:prstGeom>
          <a:solidFill>
            <a:schemeClr val="accent1">
              <a:tint val="40000"/>
              <a:hueOff val="0"/>
              <a:satOff val="0"/>
              <a:lumOff val="0"/>
              <a:alpha val="7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grpSp>
        <p:nvGrpSpPr>
          <p:cNvPr id="25" name="组合 24">
            <a:extLst>
              <a:ext uri="{FF2B5EF4-FFF2-40B4-BE49-F238E27FC236}">
                <a16:creationId xmlns:a16="http://schemas.microsoft.com/office/drawing/2014/main" xmlns="" id="{49201A90-41CE-4041-A9C5-FB91C911543C}"/>
              </a:ext>
            </a:extLst>
          </p:cNvPr>
          <p:cNvGrpSpPr/>
          <p:nvPr/>
        </p:nvGrpSpPr>
        <p:grpSpPr>
          <a:xfrm>
            <a:off x="1768138" y="1993100"/>
            <a:ext cx="2031325" cy="3189262"/>
            <a:chOff x="1768138" y="1993100"/>
            <a:chExt cx="2031325" cy="3189262"/>
          </a:xfrm>
        </p:grpSpPr>
        <p:grpSp>
          <p:nvGrpSpPr>
            <p:cNvPr id="19" name="组合 18">
              <a:extLst>
                <a:ext uri="{FF2B5EF4-FFF2-40B4-BE49-F238E27FC236}">
                  <a16:creationId xmlns:a16="http://schemas.microsoft.com/office/drawing/2014/main" xmlns="" id="{011FF6CA-CC5E-42AA-B7CF-B5CD7EFF04EF}"/>
                </a:ext>
              </a:extLst>
            </p:cNvPr>
            <p:cNvGrpSpPr/>
            <p:nvPr/>
          </p:nvGrpSpPr>
          <p:grpSpPr>
            <a:xfrm>
              <a:off x="1803925" y="1993100"/>
              <a:ext cx="1959757" cy="1742007"/>
              <a:chOff x="1803925" y="1897403"/>
              <a:chExt cx="1959757" cy="1742007"/>
            </a:xfrm>
          </p:grpSpPr>
          <p:sp>
            <p:nvSpPr>
              <p:cNvPr id="10" name="任意多边形: 形状 9">
                <a:extLst>
                  <a:ext uri="{FF2B5EF4-FFF2-40B4-BE49-F238E27FC236}">
                    <a16:creationId xmlns:a16="http://schemas.microsoft.com/office/drawing/2014/main" xmlns="" id="{9247E43B-08DF-4A88-BCBB-5226A51485C6}"/>
                  </a:ext>
                </a:extLst>
              </p:cNvPr>
              <p:cNvSpPr/>
              <p:nvPr/>
            </p:nvSpPr>
            <p:spPr>
              <a:xfrm>
                <a:off x="1803925" y="1897403"/>
                <a:ext cx="1959757" cy="1742007"/>
              </a:xfrm>
              <a:custGeom>
                <a:avLst/>
                <a:gdLst>
                  <a:gd name="connsiteX0" fmla="*/ 0 w 1959757"/>
                  <a:gd name="connsiteY0" fmla="*/ 290340 h 1742007"/>
                  <a:gd name="connsiteX1" fmla="*/ 290340 w 1959757"/>
                  <a:gd name="connsiteY1" fmla="*/ 0 h 1742007"/>
                  <a:gd name="connsiteX2" fmla="*/ 1669417 w 1959757"/>
                  <a:gd name="connsiteY2" fmla="*/ 0 h 1742007"/>
                  <a:gd name="connsiteX3" fmla="*/ 1959757 w 1959757"/>
                  <a:gd name="connsiteY3" fmla="*/ 290340 h 1742007"/>
                  <a:gd name="connsiteX4" fmla="*/ 1959757 w 1959757"/>
                  <a:gd name="connsiteY4" fmla="*/ 1451667 h 1742007"/>
                  <a:gd name="connsiteX5" fmla="*/ 1669417 w 1959757"/>
                  <a:gd name="connsiteY5" fmla="*/ 1742007 h 1742007"/>
                  <a:gd name="connsiteX6" fmla="*/ 290340 w 1959757"/>
                  <a:gd name="connsiteY6" fmla="*/ 1742007 h 1742007"/>
                  <a:gd name="connsiteX7" fmla="*/ 0 w 1959757"/>
                  <a:gd name="connsiteY7" fmla="*/ 1451667 h 1742007"/>
                  <a:gd name="connsiteX8" fmla="*/ 0 w 1959757"/>
                  <a:gd name="connsiteY8" fmla="*/ 290340 h 1742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9757" h="1742007">
                    <a:moveTo>
                      <a:pt x="0" y="290340"/>
                    </a:moveTo>
                    <a:cubicBezTo>
                      <a:pt x="0" y="129990"/>
                      <a:pt x="129990" y="0"/>
                      <a:pt x="290340" y="0"/>
                    </a:cubicBezTo>
                    <a:lnTo>
                      <a:pt x="1669417" y="0"/>
                    </a:lnTo>
                    <a:cubicBezTo>
                      <a:pt x="1829767" y="0"/>
                      <a:pt x="1959757" y="129990"/>
                      <a:pt x="1959757" y="290340"/>
                    </a:cubicBezTo>
                    <a:lnTo>
                      <a:pt x="1959757" y="1451667"/>
                    </a:lnTo>
                    <a:cubicBezTo>
                      <a:pt x="1959757" y="1612017"/>
                      <a:pt x="1829767" y="1742007"/>
                      <a:pt x="1669417" y="1742007"/>
                    </a:cubicBezTo>
                    <a:lnTo>
                      <a:pt x="290340" y="1742007"/>
                    </a:lnTo>
                    <a:cubicBezTo>
                      <a:pt x="129990" y="1742007"/>
                      <a:pt x="0" y="1612017"/>
                      <a:pt x="0" y="1451667"/>
                    </a:cubicBezTo>
                    <a:lnTo>
                      <a:pt x="0" y="290340"/>
                    </a:lnTo>
                    <a:close/>
                  </a:path>
                </a:pathLst>
              </a:custGeom>
              <a:solidFill>
                <a:srgbClr val="3C54C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7918" tIns="267918" rIns="267918" bIns="267918" numCol="1" spcCol="1270" anchor="ctr" anchorCtr="0">
                <a:noAutofit/>
              </a:bodyPr>
              <a:lstStyle/>
              <a:p>
                <a:pPr marL="0" lvl="0" indent="0" algn="ctr" defTabSz="2133600">
                  <a:lnSpc>
                    <a:spcPct val="90000"/>
                  </a:lnSpc>
                  <a:spcBef>
                    <a:spcPct val="0"/>
                  </a:spcBef>
                  <a:spcAft>
                    <a:spcPct val="35000"/>
                  </a:spcAft>
                  <a:buNone/>
                </a:pPr>
                <a:endParaRPr lang="zh-CN" altLang="en-US" sz="4800" kern="1200"/>
              </a:p>
            </p:txBody>
          </p:sp>
          <p:sp>
            <p:nvSpPr>
              <p:cNvPr id="13" name="任意多边形: 形状 12">
                <a:extLst>
                  <a:ext uri="{FF2B5EF4-FFF2-40B4-BE49-F238E27FC236}">
                    <a16:creationId xmlns:a16="http://schemas.microsoft.com/office/drawing/2014/main" xmlns="" id="{55974202-4CFA-47D7-82A2-674F94B02FA1}"/>
                  </a:ext>
                </a:extLst>
              </p:cNvPr>
              <p:cNvSpPr/>
              <p:nvPr/>
            </p:nvSpPr>
            <p:spPr>
              <a:xfrm>
                <a:off x="1913484" y="2002464"/>
                <a:ext cx="1740637" cy="1531883"/>
              </a:xfrm>
              <a:custGeom>
                <a:avLst/>
                <a:gdLst>
                  <a:gd name="connsiteX0" fmla="*/ 0 w 1959757"/>
                  <a:gd name="connsiteY0" fmla="*/ 290340 h 1742007"/>
                  <a:gd name="connsiteX1" fmla="*/ 290340 w 1959757"/>
                  <a:gd name="connsiteY1" fmla="*/ 0 h 1742007"/>
                  <a:gd name="connsiteX2" fmla="*/ 1669417 w 1959757"/>
                  <a:gd name="connsiteY2" fmla="*/ 0 h 1742007"/>
                  <a:gd name="connsiteX3" fmla="*/ 1959757 w 1959757"/>
                  <a:gd name="connsiteY3" fmla="*/ 290340 h 1742007"/>
                  <a:gd name="connsiteX4" fmla="*/ 1959757 w 1959757"/>
                  <a:gd name="connsiteY4" fmla="*/ 1451667 h 1742007"/>
                  <a:gd name="connsiteX5" fmla="*/ 1669417 w 1959757"/>
                  <a:gd name="connsiteY5" fmla="*/ 1742007 h 1742007"/>
                  <a:gd name="connsiteX6" fmla="*/ 290340 w 1959757"/>
                  <a:gd name="connsiteY6" fmla="*/ 1742007 h 1742007"/>
                  <a:gd name="connsiteX7" fmla="*/ 0 w 1959757"/>
                  <a:gd name="connsiteY7" fmla="*/ 1451667 h 1742007"/>
                  <a:gd name="connsiteX8" fmla="*/ 0 w 1959757"/>
                  <a:gd name="connsiteY8" fmla="*/ 290340 h 1742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9757" h="1742007">
                    <a:moveTo>
                      <a:pt x="0" y="290340"/>
                    </a:moveTo>
                    <a:cubicBezTo>
                      <a:pt x="0" y="129990"/>
                      <a:pt x="129990" y="0"/>
                      <a:pt x="290340" y="0"/>
                    </a:cubicBezTo>
                    <a:lnTo>
                      <a:pt x="1669417" y="0"/>
                    </a:lnTo>
                    <a:cubicBezTo>
                      <a:pt x="1829767" y="0"/>
                      <a:pt x="1959757" y="129990"/>
                      <a:pt x="1959757" y="290340"/>
                    </a:cubicBezTo>
                    <a:lnTo>
                      <a:pt x="1959757" y="1451667"/>
                    </a:lnTo>
                    <a:cubicBezTo>
                      <a:pt x="1959757" y="1612017"/>
                      <a:pt x="1829767" y="1742007"/>
                      <a:pt x="1669417" y="1742007"/>
                    </a:cubicBezTo>
                    <a:lnTo>
                      <a:pt x="290340" y="1742007"/>
                    </a:lnTo>
                    <a:cubicBezTo>
                      <a:pt x="129990" y="1742007"/>
                      <a:pt x="0" y="1612017"/>
                      <a:pt x="0" y="1451667"/>
                    </a:cubicBezTo>
                    <a:lnTo>
                      <a:pt x="0" y="290340"/>
                    </a:lnTo>
                    <a:close/>
                  </a:path>
                </a:pathLst>
              </a:custGeom>
              <a:noFill/>
              <a:ln w="28575">
                <a:solidFill>
                  <a:srgbClr val="00CAE9"/>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7918" tIns="267918" rIns="267918" bIns="267918" numCol="1" spcCol="1270" anchor="ctr" anchorCtr="0">
                <a:noAutofit/>
              </a:bodyPr>
              <a:lstStyle/>
              <a:p>
                <a:pPr marL="0" lvl="0" indent="0" algn="ctr" defTabSz="2133600">
                  <a:lnSpc>
                    <a:spcPct val="90000"/>
                  </a:lnSpc>
                  <a:spcBef>
                    <a:spcPct val="0"/>
                  </a:spcBef>
                  <a:spcAft>
                    <a:spcPct val="35000"/>
                  </a:spcAft>
                  <a:buNone/>
                </a:pPr>
                <a:endParaRPr lang="zh-CN" altLang="en-US" sz="4800" kern="1200"/>
              </a:p>
            </p:txBody>
          </p:sp>
          <p:pic>
            <p:nvPicPr>
              <p:cNvPr id="16" name="图片 15">
                <a:extLst>
                  <a:ext uri="{FF2B5EF4-FFF2-40B4-BE49-F238E27FC236}">
                    <a16:creationId xmlns:a16="http://schemas.microsoft.com/office/drawing/2014/main" xmlns="" id="{E4C28C1A-65D2-4D9D-9DB1-90FA7577FE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9357" y="2283960"/>
                <a:ext cx="968889" cy="968889"/>
              </a:xfrm>
              <a:prstGeom prst="rect">
                <a:avLst/>
              </a:prstGeom>
            </p:spPr>
          </p:pic>
        </p:grpSp>
        <p:sp>
          <p:nvSpPr>
            <p:cNvPr id="22" name="文本框 21">
              <a:extLst>
                <a:ext uri="{FF2B5EF4-FFF2-40B4-BE49-F238E27FC236}">
                  <a16:creationId xmlns:a16="http://schemas.microsoft.com/office/drawing/2014/main" xmlns="" id="{C035DF41-ECDF-44D2-AC04-53B612365669}"/>
                </a:ext>
              </a:extLst>
            </p:cNvPr>
            <p:cNvSpPr txBox="1"/>
            <p:nvPr/>
          </p:nvSpPr>
          <p:spPr>
            <a:xfrm>
              <a:off x="1768138" y="3975300"/>
              <a:ext cx="2031325" cy="1207062"/>
            </a:xfrm>
            <a:prstGeom prst="rect">
              <a:avLst/>
            </a:prstGeom>
            <a:noFill/>
          </p:spPr>
          <p:txBody>
            <a:bodyPr wrap="none" rtlCol="0">
              <a:spAutoFit/>
            </a:bodyPr>
            <a:lstStyle/>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a:t>
              </a:r>
              <a:endParaRPr lang="en-US" altLang="zh-CN" dirty="0">
                <a:solidFill>
                  <a:schemeClr val="tx1">
                    <a:lumMod val="85000"/>
                    <a:lumOff val="15000"/>
                  </a:schemeClr>
                </a:solidFill>
                <a:latin typeface="微软雅黑 Light" panose="020B0502040204020203" pitchFamily="34" charset="-122"/>
                <a:ea typeface="微软雅黑 Light" panose="020B0502040204020203" pitchFamily="34" charset="-122"/>
              </a:endParaRPr>
            </a:p>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a:t>
              </a:r>
            </a:p>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a:t>
              </a:r>
            </a:p>
          </p:txBody>
        </p:sp>
      </p:grpSp>
      <p:grpSp>
        <p:nvGrpSpPr>
          <p:cNvPr id="26" name="组合 25">
            <a:extLst>
              <a:ext uri="{FF2B5EF4-FFF2-40B4-BE49-F238E27FC236}">
                <a16:creationId xmlns:a16="http://schemas.microsoft.com/office/drawing/2014/main" xmlns="" id="{EDC6B921-90CD-47F5-AE89-233AD8B84CBD}"/>
              </a:ext>
            </a:extLst>
          </p:cNvPr>
          <p:cNvGrpSpPr/>
          <p:nvPr/>
        </p:nvGrpSpPr>
        <p:grpSpPr>
          <a:xfrm>
            <a:off x="4404243" y="1993100"/>
            <a:ext cx="2031325" cy="3185418"/>
            <a:chOff x="4404243" y="1993100"/>
            <a:chExt cx="2031325" cy="3185418"/>
          </a:xfrm>
        </p:grpSpPr>
        <p:grpSp>
          <p:nvGrpSpPr>
            <p:cNvPr id="20" name="组合 19">
              <a:extLst>
                <a:ext uri="{FF2B5EF4-FFF2-40B4-BE49-F238E27FC236}">
                  <a16:creationId xmlns:a16="http://schemas.microsoft.com/office/drawing/2014/main" xmlns="" id="{9B606430-D68B-46B3-851B-069568EB8C17}"/>
                </a:ext>
              </a:extLst>
            </p:cNvPr>
            <p:cNvGrpSpPr/>
            <p:nvPr/>
          </p:nvGrpSpPr>
          <p:grpSpPr>
            <a:xfrm>
              <a:off x="4440030" y="1993100"/>
              <a:ext cx="1959757" cy="1742007"/>
              <a:chOff x="4440030" y="1897403"/>
              <a:chExt cx="1959757" cy="1742007"/>
            </a:xfrm>
          </p:grpSpPr>
          <p:sp>
            <p:nvSpPr>
              <p:cNvPr id="11" name="任意多边形: 形状 10">
                <a:extLst>
                  <a:ext uri="{FF2B5EF4-FFF2-40B4-BE49-F238E27FC236}">
                    <a16:creationId xmlns:a16="http://schemas.microsoft.com/office/drawing/2014/main" xmlns="" id="{C195AF28-7BAB-4F2F-9A52-22F8A5C033BE}"/>
                  </a:ext>
                </a:extLst>
              </p:cNvPr>
              <p:cNvSpPr/>
              <p:nvPr/>
            </p:nvSpPr>
            <p:spPr>
              <a:xfrm>
                <a:off x="4440030" y="1897403"/>
                <a:ext cx="1959757" cy="1742007"/>
              </a:xfrm>
              <a:custGeom>
                <a:avLst/>
                <a:gdLst>
                  <a:gd name="connsiteX0" fmla="*/ 0 w 1959757"/>
                  <a:gd name="connsiteY0" fmla="*/ 290340 h 1742007"/>
                  <a:gd name="connsiteX1" fmla="*/ 290340 w 1959757"/>
                  <a:gd name="connsiteY1" fmla="*/ 0 h 1742007"/>
                  <a:gd name="connsiteX2" fmla="*/ 1669417 w 1959757"/>
                  <a:gd name="connsiteY2" fmla="*/ 0 h 1742007"/>
                  <a:gd name="connsiteX3" fmla="*/ 1959757 w 1959757"/>
                  <a:gd name="connsiteY3" fmla="*/ 290340 h 1742007"/>
                  <a:gd name="connsiteX4" fmla="*/ 1959757 w 1959757"/>
                  <a:gd name="connsiteY4" fmla="*/ 1451667 h 1742007"/>
                  <a:gd name="connsiteX5" fmla="*/ 1669417 w 1959757"/>
                  <a:gd name="connsiteY5" fmla="*/ 1742007 h 1742007"/>
                  <a:gd name="connsiteX6" fmla="*/ 290340 w 1959757"/>
                  <a:gd name="connsiteY6" fmla="*/ 1742007 h 1742007"/>
                  <a:gd name="connsiteX7" fmla="*/ 0 w 1959757"/>
                  <a:gd name="connsiteY7" fmla="*/ 1451667 h 1742007"/>
                  <a:gd name="connsiteX8" fmla="*/ 0 w 1959757"/>
                  <a:gd name="connsiteY8" fmla="*/ 290340 h 1742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9757" h="1742007">
                    <a:moveTo>
                      <a:pt x="0" y="290340"/>
                    </a:moveTo>
                    <a:cubicBezTo>
                      <a:pt x="0" y="129990"/>
                      <a:pt x="129990" y="0"/>
                      <a:pt x="290340" y="0"/>
                    </a:cubicBezTo>
                    <a:lnTo>
                      <a:pt x="1669417" y="0"/>
                    </a:lnTo>
                    <a:cubicBezTo>
                      <a:pt x="1829767" y="0"/>
                      <a:pt x="1959757" y="129990"/>
                      <a:pt x="1959757" y="290340"/>
                    </a:cubicBezTo>
                    <a:lnTo>
                      <a:pt x="1959757" y="1451667"/>
                    </a:lnTo>
                    <a:cubicBezTo>
                      <a:pt x="1959757" y="1612017"/>
                      <a:pt x="1829767" y="1742007"/>
                      <a:pt x="1669417" y="1742007"/>
                    </a:cubicBezTo>
                    <a:lnTo>
                      <a:pt x="290340" y="1742007"/>
                    </a:lnTo>
                    <a:cubicBezTo>
                      <a:pt x="129990" y="1742007"/>
                      <a:pt x="0" y="1612017"/>
                      <a:pt x="0" y="1451667"/>
                    </a:cubicBezTo>
                    <a:lnTo>
                      <a:pt x="0" y="290340"/>
                    </a:lnTo>
                    <a:close/>
                  </a:path>
                </a:pathLst>
              </a:custGeom>
              <a:solidFill>
                <a:srgbClr val="3C54C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7918" tIns="267918" rIns="267918" bIns="267918" numCol="1" spcCol="1270" anchor="ctr" anchorCtr="0">
                <a:noAutofit/>
              </a:bodyPr>
              <a:lstStyle/>
              <a:p>
                <a:pPr marL="0" lvl="0" indent="0" algn="ctr" defTabSz="2133600">
                  <a:lnSpc>
                    <a:spcPct val="90000"/>
                  </a:lnSpc>
                  <a:spcBef>
                    <a:spcPct val="0"/>
                  </a:spcBef>
                  <a:spcAft>
                    <a:spcPct val="35000"/>
                  </a:spcAft>
                  <a:buNone/>
                </a:pPr>
                <a:endParaRPr lang="zh-CN" altLang="en-US" sz="4800" kern="1200"/>
              </a:p>
            </p:txBody>
          </p:sp>
          <p:sp>
            <p:nvSpPr>
              <p:cNvPr id="14" name="任意多边形: 形状 13">
                <a:extLst>
                  <a:ext uri="{FF2B5EF4-FFF2-40B4-BE49-F238E27FC236}">
                    <a16:creationId xmlns:a16="http://schemas.microsoft.com/office/drawing/2014/main" xmlns="" id="{26A6CA15-871B-4F1F-B1CC-7D459E35D2F3}"/>
                  </a:ext>
                </a:extLst>
              </p:cNvPr>
              <p:cNvSpPr/>
              <p:nvPr/>
            </p:nvSpPr>
            <p:spPr>
              <a:xfrm>
                <a:off x="4549589" y="2002464"/>
                <a:ext cx="1740637" cy="1531883"/>
              </a:xfrm>
              <a:custGeom>
                <a:avLst/>
                <a:gdLst>
                  <a:gd name="connsiteX0" fmla="*/ 0 w 1959757"/>
                  <a:gd name="connsiteY0" fmla="*/ 290340 h 1742007"/>
                  <a:gd name="connsiteX1" fmla="*/ 290340 w 1959757"/>
                  <a:gd name="connsiteY1" fmla="*/ 0 h 1742007"/>
                  <a:gd name="connsiteX2" fmla="*/ 1669417 w 1959757"/>
                  <a:gd name="connsiteY2" fmla="*/ 0 h 1742007"/>
                  <a:gd name="connsiteX3" fmla="*/ 1959757 w 1959757"/>
                  <a:gd name="connsiteY3" fmla="*/ 290340 h 1742007"/>
                  <a:gd name="connsiteX4" fmla="*/ 1959757 w 1959757"/>
                  <a:gd name="connsiteY4" fmla="*/ 1451667 h 1742007"/>
                  <a:gd name="connsiteX5" fmla="*/ 1669417 w 1959757"/>
                  <a:gd name="connsiteY5" fmla="*/ 1742007 h 1742007"/>
                  <a:gd name="connsiteX6" fmla="*/ 290340 w 1959757"/>
                  <a:gd name="connsiteY6" fmla="*/ 1742007 h 1742007"/>
                  <a:gd name="connsiteX7" fmla="*/ 0 w 1959757"/>
                  <a:gd name="connsiteY7" fmla="*/ 1451667 h 1742007"/>
                  <a:gd name="connsiteX8" fmla="*/ 0 w 1959757"/>
                  <a:gd name="connsiteY8" fmla="*/ 290340 h 1742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9757" h="1742007">
                    <a:moveTo>
                      <a:pt x="0" y="290340"/>
                    </a:moveTo>
                    <a:cubicBezTo>
                      <a:pt x="0" y="129990"/>
                      <a:pt x="129990" y="0"/>
                      <a:pt x="290340" y="0"/>
                    </a:cubicBezTo>
                    <a:lnTo>
                      <a:pt x="1669417" y="0"/>
                    </a:lnTo>
                    <a:cubicBezTo>
                      <a:pt x="1829767" y="0"/>
                      <a:pt x="1959757" y="129990"/>
                      <a:pt x="1959757" y="290340"/>
                    </a:cubicBezTo>
                    <a:lnTo>
                      <a:pt x="1959757" y="1451667"/>
                    </a:lnTo>
                    <a:cubicBezTo>
                      <a:pt x="1959757" y="1612017"/>
                      <a:pt x="1829767" y="1742007"/>
                      <a:pt x="1669417" y="1742007"/>
                    </a:cubicBezTo>
                    <a:lnTo>
                      <a:pt x="290340" y="1742007"/>
                    </a:lnTo>
                    <a:cubicBezTo>
                      <a:pt x="129990" y="1742007"/>
                      <a:pt x="0" y="1612017"/>
                      <a:pt x="0" y="1451667"/>
                    </a:cubicBezTo>
                    <a:lnTo>
                      <a:pt x="0" y="290340"/>
                    </a:lnTo>
                    <a:close/>
                  </a:path>
                </a:pathLst>
              </a:custGeom>
              <a:noFill/>
              <a:ln w="28575">
                <a:solidFill>
                  <a:srgbClr val="00CAE9"/>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7918" tIns="267918" rIns="267918" bIns="267918" numCol="1" spcCol="1270" anchor="ctr" anchorCtr="0">
                <a:noAutofit/>
              </a:bodyPr>
              <a:lstStyle/>
              <a:p>
                <a:pPr marL="0" lvl="0" indent="0" algn="ctr" defTabSz="2133600">
                  <a:lnSpc>
                    <a:spcPct val="90000"/>
                  </a:lnSpc>
                  <a:spcBef>
                    <a:spcPct val="0"/>
                  </a:spcBef>
                  <a:spcAft>
                    <a:spcPct val="35000"/>
                  </a:spcAft>
                  <a:buNone/>
                </a:pPr>
                <a:endParaRPr lang="zh-CN" altLang="en-US" sz="4800" kern="1200"/>
              </a:p>
            </p:txBody>
          </p:sp>
          <p:pic>
            <p:nvPicPr>
              <p:cNvPr id="17" name="图片 16">
                <a:extLst>
                  <a:ext uri="{FF2B5EF4-FFF2-40B4-BE49-F238E27FC236}">
                    <a16:creationId xmlns:a16="http://schemas.microsoft.com/office/drawing/2014/main" xmlns="" id="{105071EE-254F-44CB-A94C-DAB1D6751C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5462" y="2283960"/>
                <a:ext cx="968889" cy="968889"/>
              </a:xfrm>
              <a:prstGeom prst="rect">
                <a:avLst/>
              </a:prstGeom>
            </p:spPr>
          </p:pic>
        </p:grpSp>
        <p:sp>
          <p:nvSpPr>
            <p:cNvPr id="23" name="文本框 22">
              <a:extLst>
                <a:ext uri="{FF2B5EF4-FFF2-40B4-BE49-F238E27FC236}">
                  <a16:creationId xmlns:a16="http://schemas.microsoft.com/office/drawing/2014/main" xmlns="" id="{7F8FD958-CEC7-48BF-B1AA-3AD9D15FF0BF}"/>
                </a:ext>
              </a:extLst>
            </p:cNvPr>
            <p:cNvSpPr txBox="1"/>
            <p:nvPr/>
          </p:nvSpPr>
          <p:spPr>
            <a:xfrm>
              <a:off x="4404243" y="3971456"/>
              <a:ext cx="2031325" cy="1207062"/>
            </a:xfrm>
            <a:prstGeom prst="rect">
              <a:avLst/>
            </a:prstGeom>
            <a:noFill/>
          </p:spPr>
          <p:txBody>
            <a:bodyPr wrap="none" rtlCol="0">
              <a:spAutoFit/>
            </a:bodyPr>
            <a:lstStyle/>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a:t>
              </a:r>
              <a:endParaRPr lang="en-US" altLang="zh-CN" dirty="0">
                <a:solidFill>
                  <a:schemeClr val="tx1">
                    <a:lumMod val="85000"/>
                    <a:lumOff val="15000"/>
                  </a:schemeClr>
                </a:solidFill>
                <a:latin typeface="微软雅黑 Light" panose="020B0502040204020203" pitchFamily="34" charset="-122"/>
                <a:ea typeface="微软雅黑 Light" panose="020B0502040204020203" pitchFamily="34" charset="-122"/>
              </a:endParaRPr>
            </a:p>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a:t>
              </a:r>
            </a:p>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a:t>
              </a:r>
            </a:p>
          </p:txBody>
        </p:sp>
      </p:grpSp>
      <p:grpSp>
        <p:nvGrpSpPr>
          <p:cNvPr id="27" name="组合 26">
            <a:extLst>
              <a:ext uri="{FF2B5EF4-FFF2-40B4-BE49-F238E27FC236}">
                <a16:creationId xmlns:a16="http://schemas.microsoft.com/office/drawing/2014/main" xmlns="" id="{47A44083-553F-44D3-8087-722A9889ECD7}"/>
              </a:ext>
            </a:extLst>
          </p:cNvPr>
          <p:cNvGrpSpPr/>
          <p:nvPr/>
        </p:nvGrpSpPr>
        <p:grpSpPr>
          <a:xfrm>
            <a:off x="7036603" y="1993100"/>
            <a:ext cx="2031325" cy="3185418"/>
            <a:chOff x="7036603" y="1993100"/>
            <a:chExt cx="2031325" cy="3185418"/>
          </a:xfrm>
        </p:grpSpPr>
        <p:grpSp>
          <p:nvGrpSpPr>
            <p:cNvPr id="21" name="组合 20">
              <a:extLst>
                <a:ext uri="{FF2B5EF4-FFF2-40B4-BE49-F238E27FC236}">
                  <a16:creationId xmlns:a16="http://schemas.microsoft.com/office/drawing/2014/main" xmlns="" id="{96D7B271-C71A-4624-B8CA-5FDB8B6D809E}"/>
                </a:ext>
              </a:extLst>
            </p:cNvPr>
            <p:cNvGrpSpPr/>
            <p:nvPr/>
          </p:nvGrpSpPr>
          <p:grpSpPr>
            <a:xfrm>
              <a:off x="7076136" y="1993100"/>
              <a:ext cx="1959757" cy="1742007"/>
              <a:chOff x="7076136" y="1897403"/>
              <a:chExt cx="1959757" cy="1742007"/>
            </a:xfrm>
          </p:grpSpPr>
          <p:sp>
            <p:nvSpPr>
              <p:cNvPr id="12" name="任意多边形: 形状 11">
                <a:extLst>
                  <a:ext uri="{FF2B5EF4-FFF2-40B4-BE49-F238E27FC236}">
                    <a16:creationId xmlns:a16="http://schemas.microsoft.com/office/drawing/2014/main" xmlns="" id="{A66BBF79-F1F4-482A-B9E4-F6A308DE568A}"/>
                  </a:ext>
                </a:extLst>
              </p:cNvPr>
              <p:cNvSpPr/>
              <p:nvPr/>
            </p:nvSpPr>
            <p:spPr>
              <a:xfrm>
                <a:off x="7076136" y="1897403"/>
                <a:ext cx="1959757" cy="1742007"/>
              </a:xfrm>
              <a:custGeom>
                <a:avLst/>
                <a:gdLst>
                  <a:gd name="connsiteX0" fmla="*/ 0 w 1959757"/>
                  <a:gd name="connsiteY0" fmla="*/ 290340 h 1742007"/>
                  <a:gd name="connsiteX1" fmla="*/ 290340 w 1959757"/>
                  <a:gd name="connsiteY1" fmla="*/ 0 h 1742007"/>
                  <a:gd name="connsiteX2" fmla="*/ 1669417 w 1959757"/>
                  <a:gd name="connsiteY2" fmla="*/ 0 h 1742007"/>
                  <a:gd name="connsiteX3" fmla="*/ 1959757 w 1959757"/>
                  <a:gd name="connsiteY3" fmla="*/ 290340 h 1742007"/>
                  <a:gd name="connsiteX4" fmla="*/ 1959757 w 1959757"/>
                  <a:gd name="connsiteY4" fmla="*/ 1451667 h 1742007"/>
                  <a:gd name="connsiteX5" fmla="*/ 1669417 w 1959757"/>
                  <a:gd name="connsiteY5" fmla="*/ 1742007 h 1742007"/>
                  <a:gd name="connsiteX6" fmla="*/ 290340 w 1959757"/>
                  <a:gd name="connsiteY6" fmla="*/ 1742007 h 1742007"/>
                  <a:gd name="connsiteX7" fmla="*/ 0 w 1959757"/>
                  <a:gd name="connsiteY7" fmla="*/ 1451667 h 1742007"/>
                  <a:gd name="connsiteX8" fmla="*/ 0 w 1959757"/>
                  <a:gd name="connsiteY8" fmla="*/ 290340 h 1742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9757" h="1742007">
                    <a:moveTo>
                      <a:pt x="0" y="290340"/>
                    </a:moveTo>
                    <a:cubicBezTo>
                      <a:pt x="0" y="129990"/>
                      <a:pt x="129990" y="0"/>
                      <a:pt x="290340" y="0"/>
                    </a:cubicBezTo>
                    <a:lnTo>
                      <a:pt x="1669417" y="0"/>
                    </a:lnTo>
                    <a:cubicBezTo>
                      <a:pt x="1829767" y="0"/>
                      <a:pt x="1959757" y="129990"/>
                      <a:pt x="1959757" y="290340"/>
                    </a:cubicBezTo>
                    <a:lnTo>
                      <a:pt x="1959757" y="1451667"/>
                    </a:lnTo>
                    <a:cubicBezTo>
                      <a:pt x="1959757" y="1612017"/>
                      <a:pt x="1829767" y="1742007"/>
                      <a:pt x="1669417" y="1742007"/>
                    </a:cubicBezTo>
                    <a:lnTo>
                      <a:pt x="290340" y="1742007"/>
                    </a:lnTo>
                    <a:cubicBezTo>
                      <a:pt x="129990" y="1742007"/>
                      <a:pt x="0" y="1612017"/>
                      <a:pt x="0" y="1451667"/>
                    </a:cubicBezTo>
                    <a:lnTo>
                      <a:pt x="0" y="290340"/>
                    </a:lnTo>
                    <a:close/>
                  </a:path>
                </a:pathLst>
              </a:custGeom>
              <a:solidFill>
                <a:srgbClr val="3C54C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7918" tIns="267918" rIns="267918" bIns="267918" numCol="1" spcCol="1270" anchor="ctr" anchorCtr="0">
                <a:noAutofit/>
              </a:bodyPr>
              <a:lstStyle/>
              <a:p>
                <a:pPr marL="0" lvl="0" indent="0" algn="ctr" defTabSz="2133600">
                  <a:lnSpc>
                    <a:spcPct val="90000"/>
                  </a:lnSpc>
                  <a:spcBef>
                    <a:spcPct val="0"/>
                  </a:spcBef>
                  <a:spcAft>
                    <a:spcPct val="35000"/>
                  </a:spcAft>
                  <a:buNone/>
                </a:pPr>
                <a:endParaRPr lang="zh-CN" altLang="en-US" sz="4800" kern="1200"/>
              </a:p>
            </p:txBody>
          </p:sp>
          <p:sp>
            <p:nvSpPr>
              <p:cNvPr id="15" name="任意多边形: 形状 14">
                <a:extLst>
                  <a:ext uri="{FF2B5EF4-FFF2-40B4-BE49-F238E27FC236}">
                    <a16:creationId xmlns:a16="http://schemas.microsoft.com/office/drawing/2014/main" xmlns="" id="{90EF157A-6CD2-4808-B73E-05782586754B}"/>
                  </a:ext>
                </a:extLst>
              </p:cNvPr>
              <p:cNvSpPr/>
              <p:nvPr/>
            </p:nvSpPr>
            <p:spPr>
              <a:xfrm>
                <a:off x="7185695" y="1994839"/>
                <a:ext cx="1740637" cy="1531883"/>
              </a:xfrm>
              <a:custGeom>
                <a:avLst/>
                <a:gdLst>
                  <a:gd name="connsiteX0" fmla="*/ 0 w 1959757"/>
                  <a:gd name="connsiteY0" fmla="*/ 290340 h 1742007"/>
                  <a:gd name="connsiteX1" fmla="*/ 290340 w 1959757"/>
                  <a:gd name="connsiteY1" fmla="*/ 0 h 1742007"/>
                  <a:gd name="connsiteX2" fmla="*/ 1669417 w 1959757"/>
                  <a:gd name="connsiteY2" fmla="*/ 0 h 1742007"/>
                  <a:gd name="connsiteX3" fmla="*/ 1959757 w 1959757"/>
                  <a:gd name="connsiteY3" fmla="*/ 290340 h 1742007"/>
                  <a:gd name="connsiteX4" fmla="*/ 1959757 w 1959757"/>
                  <a:gd name="connsiteY4" fmla="*/ 1451667 h 1742007"/>
                  <a:gd name="connsiteX5" fmla="*/ 1669417 w 1959757"/>
                  <a:gd name="connsiteY5" fmla="*/ 1742007 h 1742007"/>
                  <a:gd name="connsiteX6" fmla="*/ 290340 w 1959757"/>
                  <a:gd name="connsiteY6" fmla="*/ 1742007 h 1742007"/>
                  <a:gd name="connsiteX7" fmla="*/ 0 w 1959757"/>
                  <a:gd name="connsiteY7" fmla="*/ 1451667 h 1742007"/>
                  <a:gd name="connsiteX8" fmla="*/ 0 w 1959757"/>
                  <a:gd name="connsiteY8" fmla="*/ 290340 h 1742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9757" h="1742007">
                    <a:moveTo>
                      <a:pt x="0" y="290340"/>
                    </a:moveTo>
                    <a:cubicBezTo>
                      <a:pt x="0" y="129990"/>
                      <a:pt x="129990" y="0"/>
                      <a:pt x="290340" y="0"/>
                    </a:cubicBezTo>
                    <a:lnTo>
                      <a:pt x="1669417" y="0"/>
                    </a:lnTo>
                    <a:cubicBezTo>
                      <a:pt x="1829767" y="0"/>
                      <a:pt x="1959757" y="129990"/>
                      <a:pt x="1959757" y="290340"/>
                    </a:cubicBezTo>
                    <a:lnTo>
                      <a:pt x="1959757" y="1451667"/>
                    </a:lnTo>
                    <a:cubicBezTo>
                      <a:pt x="1959757" y="1612017"/>
                      <a:pt x="1829767" y="1742007"/>
                      <a:pt x="1669417" y="1742007"/>
                    </a:cubicBezTo>
                    <a:lnTo>
                      <a:pt x="290340" y="1742007"/>
                    </a:lnTo>
                    <a:cubicBezTo>
                      <a:pt x="129990" y="1742007"/>
                      <a:pt x="0" y="1612017"/>
                      <a:pt x="0" y="1451667"/>
                    </a:cubicBezTo>
                    <a:lnTo>
                      <a:pt x="0" y="290340"/>
                    </a:lnTo>
                    <a:close/>
                  </a:path>
                </a:pathLst>
              </a:custGeom>
              <a:noFill/>
              <a:ln w="28575">
                <a:solidFill>
                  <a:srgbClr val="00CAE9"/>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67918" tIns="267918" rIns="267918" bIns="267918" numCol="1" spcCol="1270" anchor="ctr" anchorCtr="0">
                <a:noAutofit/>
              </a:bodyPr>
              <a:lstStyle/>
              <a:p>
                <a:pPr marL="0" lvl="0" indent="0" algn="ctr" defTabSz="2133600">
                  <a:lnSpc>
                    <a:spcPct val="90000"/>
                  </a:lnSpc>
                  <a:spcBef>
                    <a:spcPct val="0"/>
                  </a:spcBef>
                  <a:spcAft>
                    <a:spcPct val="35000"/>
                  </a:spcAft>
                  <a:buNone/>
                </a:pPr>
                <a:endParaRPr lang="zh-CN" altLang="en-US" sz="4800" kern="1200"/>
              </a:p>
            </p:txBody>
          </p:sp>
          <p:pic>
            <p:nvPicPr>
              <p:cNvPr id="18" name="图片 17">
                <a:extLst>
                  <a:ext uri="{FF2B5EF4-FFF2-40B4-BE49-F238E27FC236}">
                    <a16:creationId xmlns:a16="http://schemas.microsoft.com/office/drawing/2014/main" xmlns="" id="{8B560276-342B-4936-9A9F-15FDEBD595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1568" y="2283960"/>
                <a:ext cx="968889" cy="968889"/>
              </a:xfrm>
              <a:prstGeom prst="rect">
                <a:avLst/>
              </a:prstGeom>
            </p:spPr>
          </p:pic>
        </p:grpSp>
        <p:sp>
          <p:nvSpPr>
            <p:cNvPr id="24" name="文本框 23">
              <a:extLst>
                <a:ext uri="{FF2B5EF4-FFF2-40B4-BE49-F238E27FC236}">
                  <a16:creationId xmlns:a16="http://schemas.microsoft.com/office/drawing/2014/main" xmlns="" id="{8C7B9CCD-1A85-47B5-A1F2-51038EF4640C}"/>
                </a:ext>
              </a:extLst>
            </p:cNvPr>
            <p:cNvSpPr txBox="1"/>
            <p:nvPr/>
          </p:nvSpPr>
          <p:spPr>
            <a:xfrm>
              <a:off x="7036603" y="3971456"/>
              <a:ext cx="2031325" cy="1207062"/>
            </a:xfrm>
            <a:prstGeom prst="rect">
              <a:avLst/>
            </a:prstGeom>
            <a:noFill/>
          </p:spPr>
          <p:txBody>
            <a:bodyPr wrap="none" rtlCol="0">
              <a:spAutoFit/>
            </a:bodyPr>
            <a:lstStyle/>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a:t>
              </a:r>
              <a:endParaRPr lang="en-US" altLang="zh-CN" dirty="0">
                <a:solidFill>
                  <a:schemeClr val="tx1">
                    <a:lumMod val="85000"/>
                    <a:lumOff val="15000"/>
                  </a:schemeClr>
                </a:solidFill>
                <a:latin typeface="微软雅黑 Light" panose="020B0502040204020203" pitchFamily="34" charset="-122"/>
                <a:ea typeface="微软雅黑 Light" panose="020B0502040204020203" pitchFamily="34" charset="-122"/>
              </a:endParaRPr>
            </a:p>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a:t>
              </a:r>
            </a:p>
            <a:p>
              <a:pPr algn="ctr">
                <a:lnSpc>
                  <a:spcPts val="3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点击输入内容点击</a:t>
              </a:r>
            </a:p>
          </p:txBody>
        </p:sp>
      </p:grpSp>
      <p:sp>
        <p:nvSpPr>
          <p:cNvPr id="28" name="文本框 27">
            <a:extLst>
              <a:ext uri="{FF2B5EF4-FFF2-40B4-BE49-F238E27FC236}">
                <a16:creationId xmlns:a16="http://schemas.microsoft.com/office/drawing/2014/main" xmlns="" id="{6856CD52-316D-4A23-ABA5-267C2CC1B5E6}"/>
              </a:ext>
            </a:extLst>
          </p:cNvPr>
          <p:cNvSpPr txBox="1"/>
          <p:nvPr/>
        </p:nvSpPr>
        <p:spPr>
          <a:xfrm>
            <a:off x="1497088" y="5679365"/>
            <a:ext cx="7994496" cy="276999"/>
          </a:xfrm>
          <a:prstGeom prst="rect">
            <a:avLst/>
          </a:prstGeom>
          <a:noFill/>
        </p:spPr>
        <p:txBody>
          <a:bodyPr wrap="none" rtlCol="0">
            <a:spAutoFit/>
          </a:bodyPr>
          <a:lstStyle/>
          <a:p>
            <a:pPr algn="ctr"/>
            <a:r>
              <a:rPr lang="en-US" altLang="zh-CN" sz="1200" spc="1800" dirty="0">
                <a:solidFill>
                  <a:srgbClr val="3C54CF"/>
                </a:solidFill>
                <a:latin typeface="Bahnschrift Light" panose="020B0502040204020203" pitchFamily="34" charset="0"/>
              </a:rPr>
              <a:t>BLOCK CHAIN TEMPLATE 201X</a:t>
            </a:r>
            <a:endParaRPr lang="zh-CN" altLang="en-US" sz="1200" spc="1800" dirty="0">
              <a:solidFill>
                <a:srgbClr val="3C54CF"/>
              </a:solidFill>
              <a:latin typeface="Bahnschrift Light" panose="020B0502040204020203" pitchFamily="34" charset="0"/>
            </a:endParaRPr>
          </a:p>
        </p:txBody>
      </p:sp>
    </p:spTree>
    <p:extLst>
      <p:ext uri="{BB962C8B-B14F-4D97-AF65-F5344CB8AC3E}">
        <p14:creationId xmlns:p14="http://schemas.microsoft.com/office/powerpoint/2010/main" val="18017351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ageCurlDouble" invX="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par>
                                <p:cTn id="20" presetID="22" presetClass="entr" presetSubtype="8" fill="hold" nodeType="withEffect">
                                  <p:stCondLst>
                                    <p:cond delay="75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1000"/>
                                        <p:tgtEl>
                                          <p:spTgt spid="9"/>
                                        </p:tgtEl>
                                      </p:cBhvr>
                                    </p:animEffect>
                                  </p:childTnLst>
                                </p:cTn>
                              </p:par>
                              <p:par>
                                <p:cTn id="23" presetID="42" presetClass="entr" presetSubtype="0" fill="hold" grpId="0" nodeType="withEffect">
                                  <p:stCondLst>
                                    <p:cond delay="75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1000"/>
                                        <p:tgtEl>
                                          <p:spTgt spid="28"/>
                                        </p:tgtEl>
                                      </p:cBhvr>
                                    </p:animEffect>
                                    <p:anim calcmode="lin" valueType="num">
                                      <p:cBhvr>
                                        <p:cTn id="26" dur="1000" fill="hold"/>
                                        <p:tgtEl>
                                          <p:spTgt spid="28"/>
                                        </p:tgtEl>
                                        <p:attrNameLst>
                                          <p:attrName>ppt_x</p:attrName>
                                        </p:attrNameLst>
                                      </p:cBhvr>
                                      <p:tavLst>
                                        <p:tav tm="0">
                                          <p:val>
                                            <p:strVal val="#ppt_x"/>
                                          </p:val>
                                        </p:tav>
                                        <p:tav tm="100000">
                                          <p:val>
                                            <p:strVal val="#ppt_x"/>
                                          </p:val>
                                        </p:tav>
                                      </p:tavLst>
                                    </p:anim>
                                    <p:anim calcmode="lin" valueType="num">
                                      <p:cBhvr>
                                        <p:cTn id="27"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xmlns="" id="{A376950B-83CE-4626-B6DC-56B3C8BFA254}"/>
              </a:ext>
            </a:extLst>
          </p:cNvPr>
          <p:cNvSpPr txBox="1"/>
          <p:nvPr/>
        </p:nvSpPr>
        <p:spPr>
          <a:xfrm>
            <a:off x="8825021" y="1584250"/>
            <a:ext cx="2492990" cy="1477328"/>
          </a:xfrm>
          <a:prstGeom prst="rect">
            <a:avLst/>
          </a:prstGeom>
          <a:noFill/>
        </p:spPr>
        <p:txBody>
          <a:bodyPr wrap="none" rtlCol="0">
            <a:spAutoFit/>
          </a:bodyPr>
          <a:lstStyle/>
          <a:p>
            <a:pPr>
              <a:lnSpc>
                <a:spcPts val="5400"/>
              </a:lnSpc>
            </a:pPr>
            <a:r>
              <a:rPr lang="zh-CN" altLang="en-US" sz="4800" spc="-300" dirty="0">
                <a:solidFill>
                  <a:schemeClr val="tx1">
                    <a:lumMod val="85000"/>
                    <a:lumOff val="15000"/>
                  </a:schemeClr>
                </a:solidFill>
                <a:latin typeface="思源黑体 Bold" panose="020B0800000000000000" pitchFamily="34" charset="-122"/>
                <a:ea typeface="思源黑体 Bold" panose="020B0800000000000000" pitchFamily="34" charset="-122"/>
              </a:rPr>
              <a:t>感谢</a:t>
            </a:r>
            <a:endParaRPr lang="en-US" altLang="zh-CN" sz="4800" spc="-300" dirty="0">
              <a:solidFill>
                <a:schemeClr val="tx1">
                  <a:lumMod val="85000"/>
                  <a:lumOff val="15000"/>
                </a:schemeClr>
              </a:solidFill>
              <a:latin typeface="思源黑体 Bold" panose="020B0800000000000000" pitchFamily="34" charset="-122"/>
              <a:ea typeface="思源黑体 Bold" panose="020B0800000000000000" pitchFamily="34" charset="-122"/>
            </a:endParaRPr>
          </a:p>
          <a:p>
            <a:pPr>
              <a:lnSpc>
                <a:spcPts val="5400"/>
              </a:lnSpc>
            </a:pPr>
            <a:r>
              <a:rPr lang="zh-CN" altLang="en-US" sz="4800" spc="-300" dirty="0">
                <a:ln w="19050">
                  <a:solidFill>
                    <a:srgbClr val="3C54CF"/>
                  </a:solidFill>
                </a:ln>
                <a:solidFill>
                  <a:srgbClr val="00CAE9"/>
                </a:solidFill>
                <a:latin typeface="思源黑体 Bold" panose="020B0800000000000000" pitchFamily="34" charset="-122"/>
                <a:ea typeface="思源黑体 Bold" panose="020B0800000000000000" pitchFamily="34" charset="-122"/>
              </a:rPr>
              <a:t>您的</a:t>
            </a:r>
            <a:r>
              <a:rPr lang="zh-CN" altLang="en-US" sz="4800" spc="-300" dirty="0">
                <a:solidFill>
                  <a:schemeClr val="tx1">
                    <a:lumMod val="85000"/>
                    <a:lumOff val="15000"/>
                  </a:schemeClr>
                </a:solidFill>
                <a:latin typeface="思源黑体 Bold" panose="020B0800000000000000" pitchFamily="34" charset="-122"/>
                <a:ea typeface="思源黑体 Bold" panose="020B0800000000000000" pitchFamily="34" charset="-122"/>
              </a:rPr>
              <a:t>观看</a:t>
            </a:r>
          </a:p>
        </p:txBody>
      </p:sp>
      <p:sp>
        <p:nvSpPr>
          <p:cNvPr id="5" name="文本框 4">
            <a:extLst>
              <a:ext uri="{FF2B5EF4-FFF2-40B4-BE49-F238E27FC236}">
                <a16:creationId xmlns:a16="http://schemas.microsoft.com/office/drawing/2014/main" xmlns="" id="{1FBD4DAA-661D-4208-8AA4-FCA13D42FE1C}"/>
              </a:ext>
            </a:extLst>
          </p:cNvPr>
          <p:cNvSpPr txBox="1"/>
          <p:nvPr/>
        </p:nvSpPr>
        <p:spPr>
          <a:xfrm>
            <a:off x="9622803" y="3191169"/>
            <a:ext cx="1619418" cy="646331"/>
          </a:xfrm>
          <a:prstGeom prst="rect">
            <a:avLst/>
          </a:prstGeom>
          <a:noFill/>
        </p:spPr>
        <p:txBody>
          <a:bodyPr wrap="none" rtlCol="0">
            <a:spAutoFit/>
          </a:bodyPr>
          <a:lstStyle/>
          <a:p>
            <a:pPr algn="r"/>
            <a:r>
              <a:rPr lang="en-US" altLang="zh-CN" dirty="0">
                <a:solidFill>
                  <a:srgbClr val="3C54CF"/>
                </a:solidFill>
                <a:latin typeface="Bahnschrift Light" panose="020B0502040204020203" pitchFamily="34" charset="0"/>
              </a:rPr>
              <a:t>BLOCK CHAIN</a:t>
            </a:r>
          </a:p>
          <a:p>
            <a:pPr algn="r"/>
            <a:r>
              <a:rPr lang="en-US" altLang="zh-CN" dirty="0">
                <a:solidFill>
                  <a:srgbClr val="3C54CF"/>
                </a:solidFill>
                <a:latin typeface="Bahnschrift Light" panose="020B0502040204020203" pitchFamily="34" charset="0"/>
              </a:rPr>
              <a:t>TEMPLATE</a:t>
            </a:r>
            <a:endParaRPr lang="zh-CN" altLang="en-US" dirty="0">
              <a:solidFill>
                <a:srgbClr val="3C54CF"/>
              </a:solidFill>
              <a:latin typeface="Bahnschrift Light" panose="020B0502040204020203" pitchFamily="34" charset="0"/>
            </a:endParaRPr>
          </a:p>
        </p:txBody>
      </p:sp>
    </p:spTree>
    <p:extLst>
      <p:ext uri="{BB962C8B-B14F-4D97-AF65-F5344CB8AC3E}">
        <p14:creationId xmlns:p14="http://schemas.microsoft.com/office/powerpoint/2010/main" val="1949878337"/>
      </p:ext>
    </p:extLst>
  </p:cSld>
  <p:clrMapOvr>
    <a:masterClrMapping/>
  </p:clrMapOvr>
  <mc:AlternateContent xmlns:mc="http://schemas.openxmlformats.org/markup-compatibility/2006" xmlns:p14="http://schemas.microsoft.com/office/powerpoint/2010/main">
    <mc:Choice Requires="p14">
      <p:transition spd="slow" p14:dur="1600" advClick="0" advTm="3000">
        <p:blinds dir="vert"/>
      </p:transition>
    </mc:Choice>
    <mc:Fallback xmlns="">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iterate type="lt">
                                    <p:tmPct val="0"/>
                                  </p:iterate>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FIRST_PUBLISH"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181</TotalTime>
  <Words>1102</Words>
  <Application>Microsoft Office PowerPoint</Application>
  <PresentationFormat>宽屏</PresentationFormat>
  <Paragraphs>257</Paragraphs>
  <Slides>25</Slides>
  <Notes>25</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25</vt:i4>
      </vt:variant>
    </vt:vector>
  </HeadingPairs>
  <TitlesOfParts>
    <vt:vector size="34" baseType="lpstr">
      <vt:lpstr>等线</vt:lpstr>
      <vt:lpstr>等线 Light</vt:lpstr>
      <vt:lpstr>思源黑体 Bold</vt:lpstr>
      <vt:lpstr>宋体</vt:lpstr>
      <vt:lpstr>微软雅黑 Light</vt:lpstr>
      <vt:lpstr>Arial</vt:lpstr>
      <vt:lpstr>Bahnschrift Light</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高志远</dc:creator>
  <cp:lastModifiedBy>faith123</cp:lastModifiedBy>
  <cp:revision>173</cp:revision>
  <dcterms:created xsi:type="dcterms:W3CDTF">2018-05-01T00:24:14Z</dcterms:created>
  <dcterms:modified xsi:type="dcterms:W3CDTF">2018-06-23T01:59:55Z</dcterms:modified>
</cp:coreProperties>
</file>