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309" r:id="rId5"/>
    <p:sldId id="294" r:id="rId6"/>
    <p:sldId id="295" r:id="rId7"/>
    <p:sldId id="297" r:id="rId8"/>
    <p:sldId id="289" r:id="rId9"/>
    <p:sldId id="260" r:id="rId10"/>
    <p:sldId id="288" r:id="rId11"/>
    <p:sldId id="290" r:id="rId12"/>
    <p:sldId id="299" r:id="rId13"/>
    <p:sldId id="303" r:id="rId14"/>
    <p:sldId id="261" r:id="rId15"/>
    <p:sldId id="293" r:id="rId16"/>
    <p:sldId id="296" r:id="rId17"/>
    <p:sldId id="300" r:id="rId18"/>
    <p:sldId id="298" r:id="rId19"/>
    <p:sldId id="301" r:id="rId20"/>
    <p:sldId id="262" r:id="rId21"/>
    <p:sldId id="287" r:id="rId22"/>
    <p:sldId id="291" r:id="rId23"/>
    <p:sldId id="292" r:id="rId24"/>
    <p:sldId id="306" r:id="rId25"/>
    <p:sldId id="307" r:id="rId26"/>
    <p:sldId id="263" r:id="rId27"/>
    <p:sldId id="302" r:id="rId28"/>
    <p:sldId id="304" r:id="rId29"/>
    <p:sldId id="305" r:id="rId30"/>
    <p:sldId id="308" r:id="rId31"/>
    <p:sldId id="286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88E"/>
    <a:srgbClr val="589876"/>
    <a:srgbClr val="1D6F62"/>
    <a:srgbClr val="3D8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28659-FBFF-4955-BD25-CFC1D035EDDC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A1D85-9E78-432B-BD91-BF1E7A9533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78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347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47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88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436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025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527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11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582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631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500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691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551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854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750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52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394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2136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788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014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5243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145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9207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542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8645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0913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0615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8550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682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8894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8514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A1D85-9E78-432B-BD91-BF1E7A9533F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82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64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9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62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3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73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7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56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97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CA45-4D78-4A3D-BC43-2425B26AC845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A2E6-84CE-4B09-B23C-D8F34F55D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638101" y="2135541"/>
            <a:ext cx="8688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广告销售年度计划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6" name="文本框 3"/>
          <p:cNvSpPr txBox="1"/>
          <p:nvPr/>
        </p:nvSpPr>
        <p:spPr>
          <a:xfrm>
            <a:off x="6393716" y="3074600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393716" y="3351599"/>
            <a:ext cx="398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36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831348"/>
            <a:ext cx="4356100" cy="5026652"/>
          </a:xfrm>
          <a:prstGeom prst="rect">
            <a:avLst/>
          </a:prstGeom>
        </p:spPr>
      </p:pic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6167923" y="1947863"/>
            <a:ext cx="4414838" cy="523875"/>
            <a:chOff x="5562145" y="1681162"/>
            <a:chExt cx="4414786" cy="523220"/>
          </a:xfrm>
        </p:grpSpPr>
        <p:sp>
          <p:nvSpPr>
            <p:cNvPr id="10" name="文本框 128"/>
            <p:cNvSpPr txBox="1">
              <a:spLocks noChangeArrowheads="1"/>
            </p:cNvSpPr>
            <p:nvPr/>
          </p:nvSpPr>
          <p:spPr bwMode="auto">
            <a:xfrm>
              <a:off x="7388073" y="168116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项目背景研究</a:t>
              </a:r>
            </a:p>
          </p:txBody>
        </p:sp>
        <p:sp>
          <p:nvSpPr>
            <p:cNvPr id="11" name="文本框 129"/>
            <p:cNvSpPr txBox="1">
              <a:spLocks noChangeArrowheads="1"/>
            </p:cNvSpPr>
            <p:nvPr/>
          </p:nvSpPr>
          <p:spPr bwMode="auto">
            <a:xfrm>
              <a:off x="5562145" y="168116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 bwMode="auto">
            <a:xfrm flipV="1">
              <a:off x="7141689" y="177629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8"/>
          <p:cNvGrpSpPr>
            <a:grpSpLocks/>
          </p:cNvGrpSpPr>
          <p:nvPr/>
        </p:nvGrpSpPr>
        <p:grpSpPr bwMode="auto">
          <a:xfrm>
            <a:off x="6167923" y="2706688"/>
            <a:ext cx="4414838" cy="523875"/>
            <a:chOff x="5562145" y="2439987"/>
            <a:chExt cx="4414786" cy="523220"/>
          </a:xfrm>
        </p:grpSpPr>
        <p:sp>
          <p:nvSpPr>
            <p:cNvPr id="14" name="文本框 127"/>
            <p:cNvSpPr txBox="1">
              <a:spLocks noChangeArrowheads="1"/>
            </p:cNvSpPr>
            <p:nvPr/>
          </p:nvSpPr>
          <p:spPr bwMode="auto">
            <a:xfrm>
              <a:off x="7388073" y="2439987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</a:p>
          </p:txBody>
        </p:sp>
        <p:sp>
          <p:nvSpPr>
            <p:cNvPr id="15" name="文本框 130"/>
            <p:cNvSpPr txBox="1">
              <a:spLocks noChangeArrowheads="1"/>
            </p:cNvSpPr>
            <p:nvPr/>
          </p:nvSpPr>
          <p:spPr bwMode="auto">
            <a:xfrm>
              <a:off x="5562145" y="2439987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 flipV="1">
              <a:off x="7141689" y="2535118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6167923" y="3465513"/>
            <a:ext cx="4414838" cy="523875"/>
            <a:chOff x="5562145" y="3198812"/>
            <a:chExt cx="4414786" cy="523220"/>
          </a:xfrm>
        </p:grpSpPr>
        <p:sp>
          <p:nvSpPr>
            <p:cNvPr id="18" name="文本框 126"/>
            <p:cNvSpPr txBox="1">
              <a:spLocks noChangeArrowheads="1"/>
            </p:cNvSpPr>
            <p:nvPr/>
          </p:nvSpPr>
          <p:spPr bwMode="auto">
            <a:xfrm>
              <a:off x="7388073" y="3198812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项目特色展示</a:t>
              </a:r>
            </a:p>
          </p:txBody>
        </p:sp>
        <p:sp>
          <p:nvSpPr>
            <p:cNvPr id="19" name="文本框 131"/>
            <p:cNvSpPr txBox="1">
              <a:spLocks noChangeArrowheads="1"/>
            </p:cNvSpPr>
            <p:nvPr/>
          </p:nvSpPr>
          <p:spPr bwMode="auto">
            <a:xfrm>
              <a:off x="5562145" y="3198812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 flipV="1">
              <a:off x="7141689" y="3293943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0"/>
          <p:cNvGrpSpPr>
            <a:grpSpLocks/>
          </p:cNvGrpSpPr>
          <p:nvPr/>
        </p:nvGrpSpPr>
        <p:grpSpPr bwMode="auto">
          <a:xfrm>
            <a:off x="6167923" y="4222750"/>
            <a:ext cx="4414838" cy="523875"/>
            <a:chOff x="5562145" y="3956049"/>
            <a:chExt cx="4414786" cy="523220"/>
          </a:xfrm>
        </p:grpSpPr>
        <p:sp>
          <p:nvSpPr>
            <p:cNvPr id="22" name="文本框 125"/>
            <p:cNvSpPr txBox="1">
              <a:spLocks noChangeArrowheads="1"/>
            </p:cNvSpPr>
            <p:nvPr/>
          </p:nvSpPr>
          <p:spPr bwMode="auto">
            <a:xfrm>
              <a:off x="7388073" y="3956049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市场评估分析</a:t>
              </a:r>
            </a:p>
          </p:txBody>
        </p:sp>
        <p:sp>
          <p:nvSpPr>
            <p:cNvPr id="23" name="文本框 132"/>
            <p:cNvSpPr txBox="1">
              <a:spLocks noChangeArrowheads="1"/>
            </p:cNvSpPr>
            <p:nvPr/>
          </p:nvSpPr>
          <p:spPr bwMode="auto">
            <a:xfrm>
              <a:off x="5562145" y="3956049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 flipV="1">
              <a:off x="7141689" y="4051180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13"/>
          <p:cNvGrpSpPr>
            <a:grpSpLocks/>
          </p:cNvGrpSpPr>
          <p:nvPr/>
        </p:nvGrpSpPr>
        <p:grpSpPr bwMode="auto">
          <a:xfrm>
            <a:off x="6167923" y="4981575"/>
            <a:ext cx="4414838" cy="523875"/>
            <a:chOff x="5562145" y="4714874"/>
            <a:chExt cx="4414786" cy="523220"/>
          </a:xfrm>
        </p:grpSpPr>
        <p:sp>
          <p:nvSpPr>
            <p:cNvPr id="26" name="文本框 124"/>
            <p:cNvSpPr txBox="1">
              <a:spLocks noChangeArrowheads="1"/>
            </p:cNvSpPr>
            <p:nvPr/>
          </p:nvSpPr>
          <p:spPr bwMode="auto">
            <a:xfrm>
              <a:off x="7388073" y="4714874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财务计划报表</a:t>
              </a:r>
            </a:p>
          </p:txBody>
        </p:sp>
        <p:sp>
          <p:nvSpPr>
            <p:cNvPr id="27" name="文本框 133"/>
            <p:cNvSpPr txBox="1">
              <a:spLocks noChangeArrowheads="1"/>
            </p:cNvSpPr>
            <p:nvPr/>
          </p:nvSpPr>
          <p:spPr bwMode="auto">
            <a:xfrm>
              <a:off x="5562145" y="4714874"/>
              <a:ext cx="15965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 bwMode="auto">
            <a:xfrm flipV="1">
              <a:off x="7141689" y="4810005"/>
              <a:ext cx="130173" cy="33295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79923" y="2714625"/>
            <a:ext cx="2729361" cy="1249224"/>
            <a:chOff x="579923" y="2714625"/>
            <a:chExt cx="2729361" cy="1249224"/>
          </a:xfrm>
        </p:grpSpPr>
        <p:sp>
          <p:nvSpPr>
            <p:cNvPr id="31" name="文本框 133"/>
            <p:cNvSpPr txBox="1">
              <a:spLocks noChangeArrowheads="1"/>
            </p:cNvSpPr>
            <p:nvPr/>
          </p:nvSpPr>
          <p:spPr bwMode="auto">
            <a:xfrm>
              <a:off x="579923" y="2714625"/>
              <a:ext cx="27293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33"/>
            <p:cNvSpPr txBox="1">
              <a:spLocks noChangeArrowheads="1"/>
            </p:cNvSpPr>
            <p:nvPr/>
          </p:nvSpPr>
          <p:spPr bwMode="auto">
            <a:xfrm>
              <a:off x="1989623" y="3255963"/>
              <a:ext cx="131966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zh-CN" altLang="en-US" sz="4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87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项目背景研究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67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9328" y="1328473"/>
            <a:ext cx="10564368" cy="4263725"/>
            <a:chOff x="719328" y="1614223"/>
            <a:chExt cx="10564368" cy="4263725"/>
          </a:xfrm>
        </p:grpSpPr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719328" y="1629230"/>
              <a:ext cx="10564368" cy="42487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19328" y="1614223"/>
              <a:ext cx="10564368" cy="136106"/>
              <a:chOff x="0" y="0"/>
              <a:chExt cx="9201150" cy="72000"/>
            </a:xfrm>
          </p:grpSpPr>
          <p:sp>
            <p:nvSpPr>
              <p:cNvPr id="7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矩形 43"/>
              <p:cNvSpPr>
                <a:spLocks noChangeArrowheads="1"/>
              </p:cNvSpPr>
              <p:nvPr/>
            </p:nvSpPr>
            <p:spPr bwMode="auto">
              <a:xfrm>
                <a:off x="15335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" name="矩形 44"/>
              <p:cNvSpPr>
                <a:spLocks noChangeArrowheads="1"/>
              </p:cNvSpPr>
              <p:nvPr/>
            </p:nvSpPr>
            <p:spPr bwMode="auto">
              <a:xfrm>
                <a:off x="306705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" name="矩形 45"/>
              <p:cNvSpPr>
                <a:spLocks noChangeArrowheads="1"/>
              </p:cNvSpPr>
              <p:nvPr/>
            </p:nvSpPr>
            <p:spPr bwMode="auto">
              <a:xfrm>
                <a:off x="460057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矩形 46"/>
              <p:cNvSpPr>
                <a:spLocks noChangeArrowheads="1"/>
              </p:cNvSpPr>
              <p:nvPr/>
            </p:nvSpPr>
            <p:spPr bwMode="auto">
              <a:xfrm>
                <a:off x="6134100" y="0"/>
                <a:ext cx="1533525" cy="72000"/>
              </a:xfrm>
              <a:prstGeom prst="rect">
                <a:avLst/>
              </a:prstGeom>
              <a:solidFill>
                <a:srgbClr val="5898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矩形 47"/>
              <p:cNvSpPr>
                <a:spLocks noChangeArrowheads="1"/>
              </p:cNvSpPr>
              <p:nvPr/>
            </p:nvSpPr>
            <p:spPr bwMode="auto">
              <a:xfrm>
                <a:off x="7667625" y="0"/>
                <a:ext cx="1533525" cy="72000"/>
              </a:xfrm>
              <a:prstGeom prst="rect">
                <a:avLst/>
              </a:prstGeom>
              <a:solidFill>
                <a:srgbClr val="0558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2153313" y="2537319"/>
            <a:ext cx="85475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个性定制服务。我们秉承“给您演示的光和热”的理念，为您分担职场压力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的巨大魅力与价值。我们诚祝您在工作中事事顺心，步步高升！最后让我们谨记：最重要的不是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，是你。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066" y="1703723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0846" y="3211753"/>
            <a:ext cx="941834" cy="270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55904" y="-7915"/>
            <a:ext cx="4449700" cy="6865915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24821" y="1106056"/>
            <a:ext cx="3627767" cy="4570561"/>
            <a:chOff x="1224821" y="1106056"/>
            <a:chExt cx="3627767" cy="4570561"/>
          </a:xfrm>
        </p:grpSpPr>
        <p:sp>
          <p:nvSpPr>
            <p:cNvPr id="7" name="文本框 6"/>
            <p:cNvSpPr txBox="1"/>
            <p:nvPr/>
          </p:nvSpPr>
          <p:spPr>
            <a:xfrm>
              <a:off x="1224821" y="3614514"/>
              <a:ext cx="355332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单击此处添加您的文字内容。本模板的所有素材和逻辑图表，均可自由编辑替换和移动。。单击此处添加您的文字内容。本模板的所有素材和逻辑图表，均可自由编辑替换和移动。专业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的团队，完善的售后，热情的服务，科学严谨的逻辑，一丝不苟的工作态度，定能使您的发展如虎添翼！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57746" y="1106056"/>
              <a:ext cx="2687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857829" y="1816016"/>
              <a:ext cx="238674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1236264" y="2304469"/>
              <a:ext cx="842963" cy="842963"/>
              <a:chOff x="1236264" y="2023224"/>
              <a:chExt cx="842963" cy="842963"/>
            </a:xfrm>
          </p:grpSpPr>
          <p:sp>
            <p:nvSpPr>
              <p:cNvPr id="24" name="椭圆 23"/>
              <p:cNvSpPr/>
              <p:nvPr/>
            </p:nvSpPr>
            <p:spPr bwMode="auto">
              <a:xfrm>
                <a:off x="1236264" y="2023224"/>
                <a:ext cx="842963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 bwMode="auto">
              <a:xfrm flipH="1">
                <a:off x="1515664" y="2302624"/>
                <a:ext cx="296863" cy="295275"/>
              </a:xfrm>
              <a:prstGeom prst="pi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 bwMode="auto">
              <a:xfrm>
                <a:off x="1485502" y="2270874"/>
                <a:ext cx="147637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22152" y="2304469"/>
              <a:ext cx="842962" cy="842963"/>
              <a:chOff x="2917427" y="2023224"/>
              <a:chExt cx="842962" cy="842963"/>
            </a:xfrm>
          </p:grpSpPr>
          <p:sp>
            <p:nvSpPr>
              <p:cNvPr id="20" name="椭圆 19"/>
              <p:cNvSpPr/>
              <p:nvPr/>
            </p:nvSpPr>
            <p:spPr bwMode="auto">
              <a:xfrm>
                <a:off x="2917427" y="2023224"/>
                <a:ext cx="842962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3192064" y="2394699"/>
                <a:ext cx="84138" cy="214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3303189" y="2466137"/>
                <a:ext cx="82550" cy="142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3420664" y="2310562"/>
                <a:ext cx="84138" cy="2984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008039" y="2304469"/>
              <a:ext cx="844549" cy="842963"/>
              <a:chOff x="4597003" y="2023224"/>
              <a:chExt cx="844549" cy="842963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4597003" y="2023224"/>
                <a:ext cx="844549" cy="842963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 bwMode="auto">
              <a:xfrm>
                <a:off x="4851002" y="2315324"/>
                <a:ext cx="315912" cy="127000"/>
              </a:xfrm>
              <a:custGeom>
                <a:avLst/>
                <a:gdLst>
                  <a:gd name="connsiteX0" fmla="*/ 0 w 478465"/>
                  <a:gd name="connsiteY0" fmla="*/ 191386 h 191386"/>
                  <a:gd name="connsiteX1" fmla="*/ 148855 w 478465"/>
                  <a:gd name="connsiteY1" fmla="*/ 116958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  <a:gd name="connsiteX0" fmla="*/ 0 w 478465"/>
                  <a:gd name="connsiteY0" fmla="*/ 191386 h 191386"/>
                  <a:gd name="connsiteX1" fmla="*/ 159487 w 478465"/>
                  <a:gd name="connsiteY1" fmla="*/ 148856 h 191386"/>
                  <a:gd name="connsiteX2" fmla="*/ 255181 w 478465"/>
                  <a:gd name="connsiteY2" fmla="*/ 53162 h 191386"/>
                  <a:gd name="connsiteX3" fmla="*/ 361507 w 478465"/>
                  <a:gd name="connsiteY3" fmla="*/ 127590 h 191386"/>
                  <a:gd name="connsiteX4" fmla="*/ 478465 w 478465"/>
                  <a:gd name="connsiteY4" fmla="*/ 0 h 19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465" h="191386">
                    <a:moveTo>
                      <a:pt x="0" y="191386"/>
                    </a:moveTo>
                    <a:lnTo>
                      <a:pt x="159487" y="148856"/>
                    </a:lnTo>
                    <a:lnTo>
                      <a:pt x="255181" y="53162"/>
                    </a:lnTo>
                    <a:lnTo>
                      <a:pt x="361507" y="127590"/>
                    </a:lnTo>
                    <a:lnTo>
                      <a:pt x="478465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 bwMode="auto">
              <a:xfrm>
                <a:off x="5147864" y="2283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 bwMode="auto">
              <a:xfrm>
                <a:off x="4833539" y="2410574"/>
                <a:ext cx="42863" cy="4286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 bwMode="auto">
              <a:xfrm>
                <a:off x="4847827" y="2477249"/>
                <a:ext cx="322262" cy="98425"/>
              </a:xfrm>
              <a:custGeom>
                <a:avLst/>
                <a:gdLst>
                  <a:gd name="connsiteX0" fmla="*/ 0 w 489097"/>
                  <a:gd name="connsiteY0" fmla="*/ 85061 h 148856"/>
                  <a:gd name="connsiteX1" fmla="*/ 159488 w 489097"/>
                  <a:gd name="connsiteY1" fmla="*/ 127591 h 148856"/>
                  <a:gd name="connsiteX2" fmla="*/ 244548 w 489097"/>
                  <a:gd name="connsiteY2" fmla="*/ 21266 h 148856"/>
                  <a:gd name="connsiteX3" fmla="*/ 340241 w 489097"/>
                  <a:gd name="connsiteY3" fmla="*/ 148856 h 148856"/>
                  <a:gd name="connsiteX4" fmla="*/ 489097 w 489097"/>
                  <a:gd name="connsiteY4" fmla="*/ 0 h 14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9097" h="148856">
                    <a:moveTo>
                      <a:pt x="0" y="85061"/>
                    </a:moveTo>
                    <a:lnTo>
                      <a:pt x="159488" y="127591"/>
                    </a:lnTo>
                    <a:lnTo>
                      <a:pt x="244548" y="21266"/>
                    </a:lnTo>
                    <a:lnTo>
                      <a:pt x="340241" y="148856"/>
                    </a:lnTo>
                    <a:lnTo>
                      <a:pt x="489097" y="0"/>
                    </a:lnTo>
                  </a:path>
                </a:pathLst>
              </a:custGeom>
              <a:solidFill>
                <a:schemeClr val="bg1"/>
              </a:solidFill>
              <a:ln w="25400" cap="sq">
                <a:solidFill>
                  <a:srgbClr val="9D9D9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 bwMode="auto">
              <a:xfrm>
                <a:off x="5147864" y="2450262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 bwMode="auto">
              <a:xfrm>
                <a:off x="4833539" y="2510587"/>
                <a:ext cx="42863" cy="4286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07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2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448" y="1355968"/>
            <a:ext cx="9623272" cy="31191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515600" y="1355969"/>
            <a:ext cx="1361440" cy="3119121"/>
          </a:xfrm>
          <a:prstGeom prst="rect">
            <a:avLst/>
          </a:prstGeom>
          <a:solidFill>
            <a:srgbClr val="5898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4636" y="5135712"/>
            <a:ext cx="9566404" cy="954107"/>
            <a:chOff x="1294636" y="5135712"/>
            <a:chExt cx="9566404" cy="954107"/>
          </a:xfrm>
        </p:grpSpPr>
        <p:sp>
          <p:nvSpPr>
            <p:cNvPr id="7" name="文本框 6"/>
            <p:cNvSpPr txBox="1"/>
            <p:nvPr/>
          </p:nvSpPr>
          <p:spPr>
            <a:xfrm>
              <a:off x="129463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05116" y="5135712"/>
              <a:ext cx="44559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67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27435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27044 -4.07407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140"/>
          <a:stretch/>
        </p:blipFill>
        <p:spPr>
          <a:xfrm>
            <a:off x="1001008" y="2055037"/>
            <a:ext cx="5381428" cy="33231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05334" y="3454987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92423" y="3427505"/>
            <a:ext cx="595480" cy="535188"/>
            <a:chOff x="6586578" y="2807988"/>
            <a:chExt cx="595480" cy="535188"/>
          </a:xfrm>
        </p:grpSpPr>
        <p:sp>
          <p:nvSpPr>
            <p:cNvPr id="8" name="椭圆 7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705334" y="4130840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92423" y="4103358"/>
            <a:ext cx="595480" cy="535188"/>
            <a:chOff x="6586578" y="2807988"/>
            <a:chExt cx="595480" cy="535188"/>
          </a:xfrm>
        </p:grpSpPr>
        <p:sp>
          <p:nvSpPr>
            <p:cNvPr id="12" name="椭圆 11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706219" y="4802814"/>
            <a:ext cx="3258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发布，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并为您提供专业的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93308" y="4775332"/>
            <a:ext cx="595480" cy="535188"/>
            <a:chOff x="6586578" y="2807988"/>
            <a:chExt cx="595480" cy="535188"/>
          </a:xfrm>
        </p:grpSpPr>
        <p:sp>
          <p:nvSpPr>
            <p:cNvPr id="16" name="椭圆 15"/>
            <p:cNvSpPr/>
            <p:nvPr/>
          </p:nvSpPr>
          <p:spPr>
            <a:xfrm>
              <a:off x="6586578" y="2807988"/>
              <a:ext cx="535188" cy="535188"/>
            </a:xfrm>
            <a:prstGeom prst="ellipse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586578" y="2875527"/>
              <a:ext cx="59548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81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5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rgbClr val="ADBACA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5829" y="4315982"/>
            <a:ext cx="914955" cy="914955"/>
            <a:chOff x="1505829" y="4315982"/>
            <a:chExt cx="914955" cy="914955"/>
          </a:xfrm>
        </p:grpSpPr>
        <p:sp>
          <p:nvSpPr>
            <p:cNvPr id="7" name="椭圆 6"/>
            <p:cNvSpPr/>
            <p:nvPr/>
          </p:nvSpPr>
          <p:spPr>
            <a:xfrm>
              <a:off x="1505829" y="4315982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1777447" y="4627829"/>
              <a:ext cx="348568" cy="348568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70477" y="2001439"/>
            <a:ext cx="914955" cy="914955"/>
            <a:chOff x="6270477" y="2001439"/>
            <a:chExt cx="914955" cy="914955"/>
          </a:xfrm>
        </p:grpSpPr>
        <p:sp>
          <p:nvSpPr>
            <p:cNvPr id="10" name="椭圆 9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0477" y="4276418"/>
            <a:ext cx="914955" cy="914955"/>
            <a:chOff x="6270477" y="4276418"/>
            <a:chExt cx="914955" cy="914955"/>
          </a:xfrm>
        </p:grpSpPr>
        <p:sp>
          <p:nvSpPr>
            <p:cNvPr id="13" name="椭圆 12"/>
            <p:cNvSpPr/>
            <p:nvPr/>
          </p:nvSpPr>
          <p:spPr>
            <a:xfrm>
              <a:off x="6270477" y="4276418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367"/>
            <p:cNvSpPr>
              <a:spLocks noEditPoints="1"/>
            </p:cNvSpPr>
            <p:nvPr/>
          </p:nvSpPr>
          <p:spPr bwMode="auto">
            <a:xfrm>
              <a:off x="6557581" y="4542332"/>
              <a:ext cx="327184" cy="348569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05829" y="2041003"/>
            <a:ext cx="914955" cy="914955"/>
            <a:chOff x="1505829" y="2041003"/>
            <a:chExt cx="914955" cy="914955"/>
          </a:xfrm>
        </p:grpSpPr>
        <p:sp>
          <p:nvSpPr>
            <p:cNvPr id="16" name="椭圆 15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18" name="Freeform 408"/>
              <p:cNvSpPr>
                <a:spLocks/>
              </p:cNvSpPr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409"/>
              <p:cNvSpPr>
                <a:spLocks/>
              </p:cNvSpPr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10"/>
              <p:cNvSpPr>
                <a:spLocks/>
              </p:cNvSpPr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411"/>
              <p:cNvSpPr>
                <a:spLocks/>
              </p:cNvSpPr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412"/>
              <p:cNvSpPr>
                <a:spLocks/>
              </p:cNvSpPr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629819" y="1878328"/>
            <a:ext cx="2843733" cy="1415493"/>
            <a:chOff x="2629819" y="1878328"/>
            <a:chExt cx="2843733" cy="1415493"/>
          </a:xfrm>
        </p:grpSpPr>
        <p:sp>
          <p:nvSpPr>
            <p:cNvPr id="24" name="矩形 23"/>
            <p:cNvSpPr/>
            <p:nvPr/>
          </p:nvSpPr>
          <p:spPr>
            <a:xfrm>
              <a:off x="2629819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629819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421414" y="1878328"/>
            <a:ext cx="2843733" cy="1415493"/>
            <a:chOff x="7421414" y="1878328"/>
            <a:chExt cx="2843733" cy="1415493"/>
          </a:xfrm>
        </p:grpSpPr>
        <p:sp>
          <p:nvSpPr>
            <p:cNvPr id="27" name="矩形 26"/>
            <p:cNvSpPr/>
            <p:nvPr/>
          </p:nvSpPr>
          <p:spPr>
            <a:xfrm>
              <a:off x="7421414" y="2259692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7421414" y="1878328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29819" y="4009363"/>
            <a:ext cx="2843733" cy="1415493"/>
            <a:chOff x="2629819" y="4009363"/>
            <a:chExt cx="2843733" cy="1415493"/>
          </a:xfrm>
        </p:grpSpPr>
        <p:sp>
          <p:nvSpPr>
            <p:cNvPr id="30" name="矩形 29"/>
            <p:cNvSpPr/>
            <p:nvPr/>
          </p:nvSpPr>
          <p:spPr>
            <a:xfrm>
              <a:off x="2629819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2629819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1414" y="4009363"/>
            <a:ext cx="2843733" cy="1415493"/>
            <a:chOff x="7421414" y="4009363"/>
            <a:chExt cx="2843733" cy="1415493"/>
          </a:xfrm>
        </p:grpSpPr>
        <p:sp>
          <p:nvSpPr>
            <p:cNvPr id="33" name="矩形 32"/>
            <p:cNvSpPr/>
            <p:nvPr/>
          </p:nvSpPr>
          <p:spPr>
            <a:xfrm>
              <a:off x="7421414" y="4390727"/>
              <a:ext cx="2843733" cy="103412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421414" y="4009363"/>
              <a:ext cx="129433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-1.85185E-6 L 2.29167E-6 -1.85185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203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12" descr="pic11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7553" y="1976721"/>
            <a:ext cx="2444447" cy="2460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11" descr="PIC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0601" y="-609"/>
            <a:ext cx="2435749" cy="197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867938" y="1955740"/>
            <a:ext cx="3056646" cy="2481371"/>
            <a:chOff x="-1" y="0"/>
            <a:chExt cx="1829062" cy="1486109"/>
          </a:xfrm>
        </p:grpSpPr>
        <p:sp>
          <p:nvSpPr>
            <p:cNvPr id="7" name="AutoShape 8" descr="pic12.jpg"/>
            <p:cNvSpPr>
              <a:spLocks/>
            </p:cNvSpPr>
            <p:nvPr/>
          </p:nvSpPr>
          <p:spPr bwMode="auto">
            <a:xfrm>
              <a:off x="-1" y="0"/>
              <a:ext cx="1829062" cy="1486109"/>
            </a:xfrm>
            <a:custGeom>
              <a:avLst/>
              <a:gdLst>
                <a:gd name="T0" fmla="*/ 914531 w 21600"/>
                <a:gd name="T1" fmla="*/ 743055 h 21600"/>
                <a:gd name="T2" fmla="*/ 914531 w 21600"/>
                <a:gd name="T3" fmla="*/ 743055 h 21600"/>
                <a:gd name="T4" fmla="*/ 914531 w 21600"/>
                <a:gd name="T5" fmla="*/ 743055 h 21600"/>
                <a:gd name="T6" fmla="*/ 914531 w 21600"/>
                <a:gd name="T7" fmla="*/ 7430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-1" y="557290"/>
              <a:ext cx="1829062" cy="3715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anose="020F0502020204030204" pitchFamily="34" charset="0"/>
                  <a:ea typeface="MS PGothic" panose="020B0600070205080204" pitchFamily="34" charset="-128"/>
                  <a:sym typeface="Calibri" panose="020F0502020204030204" pitchFamily="34" charset="0"/>
                </a:defRPr>
              </a:lvl9pPr>
            </a:lstStyle>
            <a:p>
              <a:pPr algn="ctr" eaLnBrk="1"/>
              <a:r>
                <a:rPr lang="es-ES" altLang="zh-CN" sz="2395">
                  <a:solidFill>
                    <a:srgbClr val="FFFFFF"/>
                  </a:solidFill>
                </a:rPr>
                <a:t>`</a:t>
              </a:r>
              <a:endParaRPr lang="es-ES" altLang="zh-CN" sz="2395"/>
            </a:p>
          </p:txBody>
        </p:sp>
      </p:grpSp>
      <p:pic>
        <p:nvPicPr>
          <p:cNvPr id="9" name="Picture 2" descr="pic9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9191" y="0"/>
            <a:ext cx="2453239" cy="199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5" descr="pic7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955742"/>
            <a:ext cx="3053995" cy="248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526996" y="5106512"/>
            <a:ext cx="896002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37012" y="1980871"/>
            <a:ext cx="2438747" cy="2456241"/>
            <a:chOff x="2437012" y="1980871"/>
            <a:chExt cx="2438747" cy="2456241"/>
          </a:xfrm>
        </p:grpSpPr>
        <p:sp>
          <p:nvSpPr>
            <p:cNvPr id="13" name="Rectangle 13"/>
            <p:cNvSpPr/>
            <p:nvPr/>
          </p:nvSpPr>
          <p:spPr>
            <a:xfrm>
              <a:off x="2437012" y="1980871"/>
              <a:ext cx="2438747" cy="2456241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82050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2886131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5760" y="-608"/>
            <a:ext cx="2438747" cy="1981479"/>
            <a:chOff x="4875760" y="-608"/>
            <a:chExt cx="2438747" cy="1981479"/>
          </a:xfrm>
        </p:grpSpPr>
        <p:sp>
          <p:nvSpPr>
            <p:cNvPr id="17" name="Rectangle 23"/>
            <p:cNvSpPr/>
            <p:nvPr/>
          </p:nvSpPr>
          <p:spPr>
            <a:xfrm>
              <a:off x="4875760" y="-608"/>
              <a:ext cx="2438747" cy="1981479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534626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535034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38529" y="-608"/>
            <a:ext cx="2453472" cy="1981479"/>
            <a:chOff x="9738529" y="-608"/>
            <a:chExt cx="2453472" cy="1981479"/>
          </a:xfrm>
        </p:grpSpPr>
        <p:sp>
          <p:nvSpPr>
            <p:cNvPr id="21" name="Slide Number Placeholder 2"/>
            <p:cNvSpPr txBox="1">
              <a:spLocks/>
            </p:cNvSpPr>
            <p:nvPr/>
          </p:nvSpPr>
          <p:spPr>
            <a:xfrm>
              <a:off x="11235881" y="675577"/>
              <a:ext cx="556069" cy="47156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DE872C3-2ED1-43FB-B3C4-BA6F078D7CD3}" type="slidenum">
                <a:rPr lang="en-US" smtClean="0"/>
                <a:pPr/>
                <a:t>10</a:t>
              </a:fld>
              <a:endParaRPr lang="en-US"/>
            </a:p>
          </p:txBody>
        </p:sp>
        <p:sp>
          <p:nvSpPr>
            <p:cNvPr id="22" name="Rectangle 28"/>
            <p:cNvSpPr/>
            <p:nvPr/>
          </p:nvSpPr>
          <p:spPr>
            <a:xfrm>
              <a:off x="9738529" y="-608"/>
              <a:ext cx="2453472" cy="19814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0227659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10231740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" y="-608"/>
            <a:ext cx="2438747" cy="1981479"/>
            <a:chOff x="1" y="-608"/>
            <a:chExt cx="2438747" cy="1981479"/>
          </a:xfrm>
        </p:grpSpPr>
        <p:sp>
          <p:nvSpPr>
            <p:cNvPr id="26" name="Rectangle 9"/>
            <p:cNvSpPr/>
            <p:nvPr/>
          </p:nvSpPr>
          <p:spPr>
            <a:xfrm>
              <a:off x="1" y="-608"/>
              <a:ext cx="2438747" cy="1981479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464850" y="742282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468931" y="1028187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4505" y="1980871"/>
            <a:ext cx="2438747" cy="2456241"/>
            <a:chOff x="7314505" y="1980871"/>
            <a:chExt cx="2438747" cy="2456241"/>
          </a:xfrm>
        </p:grpSpPr>
        <p:sp>
          <p:nvSpPr>
            <p:cNvPr id="30" name="Rectangle 18"/>
            <p:cNvSpPr/>
            <p:nvPr/>
          </p:nvSpPr>
          <p:spPr>
            <a:xfrm>
              <a:off x="7314505" y="1980871"/>
              <a:ext cx="2438747" cy="2456241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7740713" y="3036024"/>
              <a:ext cx="137689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744794" y="3321929"/>
              <a:ext cx="157085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8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73131" y="1667188"/>
            <a:ext cx="2086904" cy="2116762"/>
            <a:chOff x="4473131" y="1667188"/>
            <a:chExt cx="2086904" cy="2116762"/>
          </a:xfrm>
        </p:grpSpPr>
        <p:sp>
          <p:nvSpPr>
            <p:cNvPr id="5" name="Freeform 3"/>
            <p:cNvSpPr>
              <a:spLocks noChangeArrowheads="1"/>
            </p:cNvSpPr>
            <p:nvPr/>
          </p:nvSpPr>
          <p:spPr bwMode="auto">
            <a:xfrm rot="19397468">
              <a:off x="4473131" y="1667188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22"/>
            <p:cNvSpPr txBox="1"/>
            <p:nvPr/>
          </p:nvSpPr>
          <p:spPr>
            <a:xfrm>
              <a:off x="4813481" y="2157307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S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49334" y="3635442"/>
            <a:ext cx="2086904" cy="2116762"/>
            <a:chOff x="5449334" y="3635442"/>
            <a:chExt cx="2086904" cy="2116762"/>
          </a:xfrm>
        </p:grpSpPr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 rot="8579122">
              <a:off x="5449334" y="3635442"/>
              <a:ext cx="2086904" cy="2116762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589876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5815402" y="4418450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T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30924" y="2175470"/>
            <a:ext cx="2117038" cy="2086632"/>
            <a:chOff x="5930924" y="2175470"/>
            <a:chExt cx="2117038" cy="2086632"/>
          </a:xfrm>
        </p:grpSpPr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 rot="3202081">
              <a:off x="5946127" y="2160267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25"/>
            <p:cNvSpPr txBox="1"/>
            <p:nvPr/>
          </p:nvSpPr>
          <p:spPr>
            <a:xfrm>
              <a:off x="6450609" y="282012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W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62185" y="3167649"/>
            <a:ext cx="2117038" cy="2086632"/>
            <a:chOff x="3962185" y="3167649"/>
            <a:chExt cx="2117038" cy="2086632"/>
          </a:xfrm>
        </p:grpSpPr>
        <p:sp>
          <p:nvSpPr>
            <p:cNvPr id="14" name="Freeform 3"/>
            <p:cNvSpPr>
              <a:spLocks noChangeArrowheads="1"/>
            </p:cNvSpPr>
            <p:nvPr/>
          </p:nvSpPr>
          <p:spPr bwMode="auto">
            <a:xfrm rot="13978264">
              <a:off x="3977388" y="3152446"/>
              <a:ext cx="2086632" cy="211703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5588E"/>
            </a:solidFill>
            <a:ln>
              <a:noFill/>
            </a:ln>
            <a:effectLst/>
          </p:spPr>
          <p:txBody>
            <a:bodyPr wrap="none" lIns="121910" tIns="60955" rIns="121910" bIns="60955" anchor="ctr"/>
            <a:lstStyle/>
            <a:p>
              <a:pPr defTabSz="544047">
                <a:defRPr/>
              </a:pPr>
              <a:endParaRPr lang="en-US" sz="2149" kern="0" smtClean="0">
                <a:solidFill>
                  <a:srgbClr val="E2E3E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33"/>
            <p:cNvSpPr txBox="1"/>
            <p:nvPr/>
          </p:nvSpPr>
          <p:spPr>
            <a:xfrm>
              <a:off x="4326832" y="3766264"/>
              <a:ext cx="1319494" cy="954069"/>
            </a:xfrm>
            <a:prstGeom prst="rect">
              <a:avLst/>
            </a:prstGeom>
            <a:noFill/>
          </p:spPr>
          <p:txBody>
            <a:bodyPr wrap="square" lIns="121884" tIns="60941" rIns="121884" bIns="60941" rtlCol="0">
              <a:spAutoFit/>
            </a:bodyPr>
            <a:lstStyle/>
            <a:p>
              <a:pPr algn="ctr" defTabSz="544047"/>
              <a:r>
                <a:rPr lang="en-US" sz="5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Black"/>
                  <a:sym typeface="Arial" panose="020B0604020202020204" pitchFamily="34" charset="0"/>
                </a:rPr>
                <a:t>O</a:t>
              </a:r>
              <a:endParaRPr lang="ru-RU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7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51155" y="2373274"/>
            <a:ext cx="1691499" cy="1728956"/>
            <a:chOff x="1851155" y="2373274"/>
            <a:chExt cx="1691499" cy="1728956"/>
          </a:xfrm>
        </p:grpSpPr>
        <p:sp>
          <p:nvSpPr>
            <p:cNvPr id="5" name="Shape 4113"/>
            <p:cNvSpPr/>
            <p:nvPr/>
          </p:nvSpPr>
          <p:spPr>
            <a:xfrm>
              <a:off x="1851155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TextBox 24"/>
            <p:cNvSpPr txBox="1"/>
            <p:nvPr/>
          </p:nvSpPr>
          <p:spPr>
            <a:xfrm>
              <a:off x="224608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31729" y="2373274"/>
            <a:ext cx="1691499" cy="1728956"/>
            <a:chOff x="4131729" y="2373274"/>
            <a:chExt cx="1691499" cy="1728956"/>
          </a:xfrm>
        </p:grpSpPr>
        <p:sp>
          <p:nvSpPr>
            <p:cNvPr id="8" name="Shape 4096"/>
            <p:cNvSpPr/>
            <p:nvPr/>
          </p:nvSpPr>
          <p:spPr>
            <a:xfrm>
              <a:off x="4131729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>
              <a:off x="452662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69554" y="2373274"/>
            <a:ext cx="1691499" cy="1728956"/>
            <a:chOff x="6369554" y="2373274"/>
            <a:chExt cx="1691499" cy="1728956"/>
          </a:xfrm>
        </p:grpSpPr>
        <p:sp>
          <p:nvSpPr>
            <p:cNvPr id="11" name="Shape 4115"/>
            <p:cNvSpPr/>
            <p:nvPr/>
          </p:nvSpPr>
          <p:spPr>
            <a:xfrm>
              <a:off x="636955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6756667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  <a:endParaRPr kumimoji="0" lang="en-GB" sz="2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34524" y="2373274"/>
            <a:ext cx="1691499" cy="1728956"/>
            <a:chOff x="8634524" y="2373274"/>
            <a:chExt cx="1691499" cy="1728956"/>
          </a:xfrm>
        </p:grpSpPr>
        <p:sp>
          <p:nvSpPr>
            <p:cNvPr id="14" name="Shape 4114"/>
            <p:cNvSpPr/>
            <p:nvPr/>
          </p:nvSpPr>
          <p:spPr>
            <a:xfrm>
              <a:off x="8634524" y="2373274"/>
              <a:ext cx="1691499" cy="1728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89876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9037208" y="2792320"/>
              <a:ext cx="901700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95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7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54127" y="4513878"/>
            <a:ext cx="2211875" cy="519555"/>
            <a:chOff x="1854127" y="4513878"/>
            <a:chExt cx="2211875" cy="519555"/>
          </a:xfrm>
        </p:grpSpPr>
        <p:sp>
          <p:nvSpPr>
            <p:cNvPr id="17" name="TextBox 13"/>
            <p:cNvSpPr txBox="1"/>
            <p:nvPr/>
          </p:nvSpPr>
          <p:spPr>
            <a:xfrm>
              <a:off x="2156204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854127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30084" y="4513878"/>
            <a:ext cx="2211875" cy="519555"/>
            <a:chOff x="4130084" y="4513878"/>
            <a:chExt cx="2211875" cy="519555"/>
          </a:xfrm>
        </p:grpSpPr>
        <p:sp>
          <p:nvSpPr>
            <p:cNvPr id="20" name="TextBox 13"/>
            <p:cNvSpPr txBox="1"/>
            <p:nvPr/>
          </p:nvSpPr>
          <p:spPr>
            <a:xfrm>
              <a:off x="4432161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4130084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06041" y="4513878"/>
            <a:ext cx="2211875" cy="519555"/>
            <a:chOff x="6406041" y="4513878"/>
            <a:chExt cx="2211875" cy="519555"/>
          </a:xfrm>
        </p:grpSpPr>
        <p:sp>
          <p:nvSpPr>
            <p:cNvPr id="23" name="TextBox 13"/>
            <p:cNvSpPr txBox="1"/>
            <p:nvPr/>
          </p:nvSpPr>
          <p:spPr>
            <a:xfrm>
              <a:off x="6708118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6406041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06758" y="4513878"/>
            <a:ext cx="2211875" cy="519555"/>
            <a:chOff x="8706758" y="4513878"/>
            <a:chExt cx="2211875" cy="519555"/>
          </a:xfrm>
        </p:grpSpPr>
        <p:sp>
          <p:nvSpPr>
            <p:cNvPr id="26" name="TextBox 13"/>
            <p:cNvSpPr txBox="1"/>
            <p:nvPr/>
          </p:nvSpPr>
          <p:spPr>
            <a:xfrm>
              <a:off x="9008835" y="4513878"/>
              <a:ext cx="94641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8706758" y="4848767"/>
              <a:ext cx="221187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191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066 -0.29051 L -3.95833E-6 -7.40741E-7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451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1037" y="2214465"/>
            <a:ext cx="1223811" cy="369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258075" y="5293128"/>
            <a:ext cx="3804521" cy="605937"/>
            <a:chOff x="2258075" y="5293128"/>
            <a:chExt cx="3804521" cy="605937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2258075" y="5293128"/>
              <a:ext cx="3804521" cy="605937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1"/>
            <p:cNvSpPr>
              <a:spLocks noChangeArrowheads="1"/>
            </p:cNvSpPr>
            <p:nvPr/>
          </p:nvSpPr>
          <p:spPr bwMode="auto">
            <a:xfrm>
              <a:off x="2873577" y="5387901"/>
              <a:ext cx="305570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单击此处添加您要的文字标题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08547" y="4592184"/>
            <a:ext cx="3103577" cy="605937"/>
            <a:chOff x="2608547" y="4592184"/>
            <a:chExt cx="3103577" cy="605937"/>
          </a:xfrm>
        </p:grpSpPr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608547" y="4592184"/>
              <a:ext cx="3103577" cy="605937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3396034" y="4711138"/>
              <a:ext cx="2010786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959019" y="3891240"/>
            <a:ext cx="2402633" cy="605937"/>
            <a:chOff x="2959019" y="3891240"/>
            <a:chExt cx="2402633" cy="60593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959019" y="3891240"/>
              <a:ext cx="2402633" cy="605937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"/>
            <p:cNvSpPr>
              <a:spLocks noChangeArrowheads="1"/>
            </p:cNvSpPr>
            <p:nvPr/>
          </p:nvSpPr>
          <p:spPr bwMode="auto">
            <a:xfrm>
              <a:off x="3508523" y="3994538"/>
              <a:ext cx="1565141" cy="399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输入您要的标题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09491" y="3190296"/>
            <a:ext cx="1701689" cy="605937"/>
            <a:chOff x="3309491" y="3190296"/>
            <a:chExt cx="1701689" cy="60593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309491" y="3190296"/>
              <a:ext cx="1701689" cy="605937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055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3696793" y="3278369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59963" y="2086097"/>
            <a:ext cx="1151882" cy="1009191"/>
            <a:chOff x="3659963" y="2086097"/>
            <a:chExt cx="1151882" cy="1009191"/>
          </a:xfrm>
        </p:grpSpPr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3659963" y="2086097"/>
              <a:ext cx="1000745" cy="1009191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rgbClr val="589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610" tIns="60805" rIns="121610" bIns="6080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3847930" y="2665498"/>
              <a:ext cx="963915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3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  <a:endParaRPr kumimoji="0" lang="zh-CN" altLang="zh-CN" sz="133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46590" y="3770468"/>
            <a:ext cx="4217154" cy="47878"/>
            <a:chOff x="5145476" y="2195806"/>
            <a:chExt cx="3170940" cy="36000"/>
          </a:xfrm>
        </p:grpSpPr>
        <p:grpSp>
          <p:nvGrpSpPr>
            <p:cNvPr id="21" name="组合 20"/>
            <p:cNvGrpSpPr/>
            <p:nvPr/>
          </p:nvGrpSpPr>
          <p:grpSpPr>
            <a:xfrm>
              <a:off x="5145476" y="2195806"/>
              <a:ext cx="1761242" cy="36000"/>
              <a:chOff x="5186982" y="4217044"/>
              <a:chExt cx="1761242" cy="36000"/>
            </a:xfrm>
          </p:grpSpPr>
          <p:sp>
            <p:nvSpPr>
              <p:cNvPr id="27" name="矩形 26"/>
              <p:cNvSpPr/>
              <p:nvPr/>
            </p:nvSpPr>
            <p:spPr>
              <a:xfrm rot="16200000">
                <a:off x="5348982" y="4055044"/>
                <a:ext cx="36000" cy="360000"/>
              </a:xfrm>
              <a:prstGeom prst="rect">
                <a:avLst/>
              </a:prstGeom>
              <a:solidFill>
                <a:srgbClr val="48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4AAD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905484" y="2195806"/>
              <a:ext cx="1410932" cy="36000"/>
              <a:chOff x="5537292" y="4217044"/>
              <a:chExt cx="1410932" cy="36000"/>
            </a:xfrm>
          </p:grpSpPr>
          <p:sp>
            <p:nvSpPr>
              <p:cNvPr id="23" name="矩形 22"/>
              <p:cNvSpPr/>
              <p:nvPr/>
            </p:nvSpPr>
            <p:spPr>
              <a:xfrm rot="16200000">
                <a:off x="5699292" y="4055044"/>
                <a:ext cx="36000" cy="360000"/>
              </a:xfrm>
              <a:prstGeom prst="rect">
                <a:avLst/>
              </a:prstGeom>
              <a:solidFill>
                <a:srgbClr val="94B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6049602" y="4055044"/>
                <a:ext cx="36000" cy="360000"/>
              </a:xfrm>
              <a:prstGeom prst="rect">
                <a:avLst/>
              </a:prstGeom>
              <a:solidFill>
                <a:srgbClr val="3D90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6399912" y="4055044"/>
                <a:ext cx="36000" cy="360000"/>
              </a:xfrm>
              <a:prstGeom prst="rect">
                <a:avLst/>
              </a:prstGeom>
              <a:solidFill>
                <a:srgbClr val="E4A7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16200000">
                <a:off x="6750224" y="4055044"/>
                <a:ext cx="36000" cy="360000"/>
              </a:xfrm>
              <a:prstGeom prst="rect">
                <a:avLst/>
              </a:prstGeom>
              <a:solidFill>
                <a:srgbClr val="FF5F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10" tIns="60805" rIns="121610" bIns="60805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897312" y="3190296"/>
            <a:ext cx="4492142" cy="2997775"/>
            <a:chOff x="6897312" y="3190296"/>
            <a:chExt cx="4492142" cy="2997775"/>
          </a:xfrm>
        </p:grpSpPr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6909634" y="4156746"/>
              <a:ext cx="4479820" cy="203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6897312" y="3190296"/>
              <a:ext cx="3034313" cy="525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128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单击此处添加标题</a:t>
              </a:r>
              <a:endParaRPr kumimoji="0" lang="zh-CN" altLang="zh-CN" sz="2128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3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项目特色展示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78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65917" y="5125781"/>
            <a:ext cx="688141" cy="688141"/>
            <a:chOff x="671649" y="4012622"/>
            <a:chExt cx="468008" cy="468008"/>
          </a:xfrm>
        </p:grpSpPr>
        <p:sp>
          <p:nvSpPr>
            <p:cNvPr id="5" name="矩形 4"/>
            <p:cNvSpPr/>
            <p:nvPr/>
          </p:nvSpPr>
          <p:spPr>
            <a:xfrm>
              <a:off x="67164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217"/>
            <p:cNvSpPr>
              <a:spLocks noChangeAspect="1" noEditPoints="1"/>
            </p:cNvSpPr>
            <p:nvPr/>
          </p:nvSpPr>
          <p:spPr bwMode="auto">
            <a:xfrm>
              <a:off x="759348" y="4100382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45568" y="5124769"/>
            <a:ext cx="739105" cy="688141"/>
            <a:chOff x="1197283" y="4012622"/>
            <a:chExt cx="502669" cy="468008"/>
          </a:xfrm>
        </p:grpSpPr>
        <p:sp>
          <p:nvSpPr>
            <p:cNvPr id="8" name="矩形 7"/>
            <p:cNvSpPr/>
            <p:nvPr/>
          </p:nvSpPr>
          <p:spPr>
            <a:xfrm>
              <a:off x="1231944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283" y="4012622"/>
              <a:ext cx="489073" cy="429309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10707156" y="5124768"/>
            <a:ext cx="737872" cy="688141"/>
            <a:chOff x="1775328" y="4012622"/>
            <a:chExt cx="501830" cy="468008"/>
          </a:xfrm>
        </p:grpSpPr>
        <p:sp>
          <p:nvSpPr>
            <p:cNvPr id="11" name="矩形 10"/>
            <p:cNvSpPr/>
            <p:nvPr/>
          </p:nvSpPr>
          <p:spPr>
            <a:xfrm>
              <a:off x="1792239" y="4012622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2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4" cstate="screen">
              <a:lum bright="10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1775328" y="4026372"/>
              <a:ext cx="501830" cy="4405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组合 15"/>
          <p:cNvGrpSpPr/>
          <p:nvPr/>
        </p:nvGrpSpPr>
        <p:grpSpPr>
          <a:xfrm>
            <a:off x="751383" y="4374208"/>
            <a:ext cx="3176332" cy="635266"/>
            <a:chOff x="751383" y="4374208"/>
            <a:chExt cx="3176332" cy="635266"/>
          </a:xfrm>
        </p:grpSpPr>
        <p:sp>
          <p:nvSpPr>
            <p:cNvPr id="17" name="流程图: 数据 16"/>
            <p:cNvSpPr/>
            <p:nvPr/>
          </p:nvSpPr>
          <p:spPr>
            <a:xfrm>
              <a:off x="751383" y="4374208"/>
              <a:ext cx="3176332" cy="635266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81019" y="452530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19" name="矩形 12"/>
          <p:cNvSpPr/>
          <p:nvPr/>
        </p:nvSpPr>
        <p:spPr>
          <a:xfrm flipH="1" flipV="1">
            <a:off x="3292519" y="3950698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92519" y="3315431"/>
            <a:ext cx="3176332" cy="635267"/>
            <a:chOff x="3292519" y="3315431"/>
            <a:chExt cx="3176332" cy="635267"/>
          </a:xfrm>
        </p:grpSpPr>
        <p:sp>
          <p:nvSpPr>
            <p:cNvPr id="21" name="流程图: 数据 20"/>
            <p:cNvSpPr/>
            <p:nvPr/>
          </p:nvSpPr>
          <p:spPr>
            <a:xfrm>
              <a:off x="3292519" y="3315431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88216" y="3463787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3" name="矩形 12"/>
          <p:cNvSpPr/>
          <p:nvPr/>
        </p:nvSpPr>
        <p:spPr>
          <a:xfrm flipH="1" flipV="1">
            <a:off x="5833656" y="2891920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833656" y="2256653"/>
            <a:ext cx="3176332" cy="635267"/>
            <a:chOff x="5833656" y="2256653"/>
            <a:chExt cx="3176332" cy="635267"/>
          </a:xfrm>
        </p:grpSpPr>
        <p:sp>
          <p:nvSpPr>
            <p:cNvPr id="25" name="流程图: 数据 24"/>
            <p:cNvSpPr/>
            <p:nvPr/>
          </p:nvSpPr>
          <p:spPr>
            <a:xfrm>
              <a:off x="5833656" y="2256653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29352" y="2399780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27" name="矩形 12"/>
          <p:cNvSpPr/>
          <p:nvPr/>
        </p:nvSpPr>
        <p:spPr>
          <a:xfrm flipH="1" flipV="1">
            <a:off x="8374792" y="1833143"/>
            <a:ext cx="635196" cy="1058778"/>
          </a:xfrm>
          <a:custGeom>
            <a:avLst/>
            <a:gdLst/>
            <a:ahLst/>
            <a:cxnLst/>
            <a:rect l="l" t="t" r="r" b="b"/>
            <a:pathLst>
              <a:path w="432000" h="720080">
                <a:moveTo>
                  <a:pt x="432000" y="0"/>
                </a:moveTo>
                <a:lnTo>
                  <a:pt x="432000" y="432000"/>
                </a:lnTo>
                <a:lnTo>
                  <a:pt x="432000" y="720080"/>
                </a:lnTo>
                <a:lnTo>
                  <a:pt x="0" y="72008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374792" y="1197876"/>
            <a:ext cx="3176332" cy="635267"/>
            <a:chOff x="8374792" y="1197876"/>
            <a:chExt cx="3176332" cy="635267"/>
          </a:xfrm>
        </p:grpSpPr>
        <p:sp>
          <p:nvSpPr>
            <p:cNvPr id="29" name="流程图: 数据 28"/>
            <p:cNvSpPr/>
            <p:nvPr/>
          </p:nvSpPr>
          <p:spPr>
            <a:xfrm>
              <a:off x="8374792" y="1197876"/>
              <a:ext cx="3176332" cy="635267"/>
            </a:xfrm>
            <a:prstGeom prst="flowChartInputOutpu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92054" y="1318996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请在此添加关键字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255622" y="5124768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22797" y="4124300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46000" y="3027399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225107" y="1968606"/>
            <a:ext cx="2446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8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1222931"/>
            <a:ext cx="12192001" cy="3094545"/>
            <a:chOff x="0" y="1222931"/>
            <a:chExt cx="12192001" cy="309454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6927"/>
            <a:stretch/>
          </p:blipFill>
          <p:spPr>
            <a:xfrm>
              <a:off x="1" y="1222932"/>
              <a:ext cx="12192000" cy="309454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1222931"/>
              <a:ext cx="12192000" cy="3094545"/>
            </a:xfrm>
            <a:prstGeom prst="rect">
              <a:avLst/>
            </a:prstGeom>
            <a:solidFill>
              <a:srgbClr val="002060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85740" y="3661181"/>
            <a:ext cx="1027522" cy="1027522"/>
            <a:chOff x="1385740" y="3661181"/>
            <a:chExt cx="1027522" cy="1027522"/>
          </a:xfrm>
        </p:grpSpPr>
        <p:sp>
          <p:nvSpPr>
            <p:cNvPr id="8" name="矩形 7"/>
            <p:cNvSpPr/>
            <p:nvPr/>
          </p:nvSpPr>
          <p:spPr>
            <a:xfrm>
              <a:off x="1385740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115244" y="3661181"/>
            <a:ext cx="1027522" cy="1027522"/>
            <a:chOff x="3115244" y="3661181"/>
            <a:chExt cx="1027522" cy="1027522"/>
          </a:xfrm>
        </p:grpSpPr>
        <p:sp>
          <p:nvSpPr>
            <p:cNvPr id="15" name="矩形 14"/>
            <p:cNvSpPr/>
            <p:nvPr/>
          </p:nvSpPr>
          <p:spPr>
            <a:xfrm>
              <a:off x="3115244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138 w 163"/>
                <a:gd name="T1" fmla="*/ 0 h 145"/>
                <a:gd name="T2" fmla="*/ 24 w 163"/>
                <a:gd name="T3" fmla="*/ 0 h 145"/>
                <a:gd name="T4" fmla="*/ 0 w 163"/>
                <a:gd name="T5" fmla="*/ 65 h 145"/>
                <a:gd name="T6" fmla="*/ 0 w 163"/>
                <a:gd name="T7" fmla="*/ 145 h 145"/>
                <a:gd name="T8" fmla="*/ 163 w 163"/>
                <a:gd name="T9" fmla="*/ 145 h 145"/>
                <a:gd name="T10" fmla="*/ 163 w 163"/>
                <a:gd name="T11" fmla="*/ 65 h 145"/>
                <a:gd name="T12" fmla="*/ 138 w 163"/>
                <a:gd name="T13" fmla="*/ 0 h 145"/>
                <a:gd name="T14" fmla="*/ 21 w 163"/>
                <a:gd name="T15" fmla="*/ 59 h 145"/>
                <a:gd name="T16" fmla="*/ 37 w 163"/>
                <a:gd name="T17" fmla="*/ 11 h 145"/>
                <a:gd name="T18" fmla="*/ 126 w 163"/>
                <a:gd name="T19" fmla="*/ 11 h 145"/>
                <a:gd name="T20" fmla="*/ 142 w 163"/>
                <a:gd name="T21" fmla="*/ 59 h 145"/>
                <a:gd name="T22" fmla="*/ 21 w 163"/>
                <a:gd name="T23" fmla="*/ 5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33260" y="3661181"/>
            <a:ext cx="1027522" cy="1027522"/>
            <a:chOff x="10033260" y="3661181"/>
            <a:chExt cx="1027522" cy="1027522"/>
          </a:xfrm>
        </p:grpSpPr>
        <p:sp>
          <p:nvSpPr>
            <p:cNvPr id="18" name="矩形 17"/>
            <p:cNvSpPr/>
            <p:nvPr/>
          </p:nvSpPr>
          <p:spPr>
            <a:xfrm>
              <a:off x="10033260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251 w 288"/>
                <a:gd name="T1" fmla="*/ 175 h 250"/>
                <a:gd name="T2" fmla="*/ 251 w 288"/>
                <a:gd name="T3" fmla="*/ 60 h 250"/>
                <a:gd name="T4" fmla="*/ 191 w 288"/>
                <a:gd name="T5" fmla="*/ 0 h 250"/>
                <a:gd name="T6" fmla="*/ 190 w 288"/>
                <a:gd name="T7" fmla="*/ 0 h 250"/>
                <a:gd name="T8" fmla="*/ 189 w 288"/>
                <a:gd name="T9" fmla="*/ 0 h 250"/>
                <a:gd name="T10" fmla="*/ 129 w 288"/>
                <a:gd name="T11" fmla="*/ 60 h 250"/>
                <a:gd name="T12" fmla="*/ 129 w 288"/>
                <a:gd name="T13" fmla="*/ 190 h 250"/>
                <a:gd name="T14" fmla="*/ 99 w 288"/>
                <a:gd name="T15" fmla="*/ 220 h 250"/>
                <a:gd name="T16" fmla="*/ 98 w 288"/>
                <a:gd name="T17" fmla="*/ 220 h 250"/>
                <a:gd name="T18" fmla="*/ 97 w 288"/>
                <a:gd name="T19" fmla="*/ 220 h 250"/>
                <a:gd name="T20" fmla="*/ 67 w 288"/>
                <a:gd name="T21" fmla="*/ 190 h 250"/>
                <a:gd name="T22" fmla="*/ 67 w 288"/>
                <a:gd name="T23" fmla="*/ 75 h 250"/>
                <a:gd name="T24" fmla="*/ 105 w 288"/>
                <a:gd name="T25" fmla="*/ 75 h 250"/>
                <a:gd name="T26" fmla="*/ 52 w 288"/>
                <a:gd name="T27" fmla="*/ 19 h 250"/>
                <a:gd name="T28" fmla="*/ 0 w 288"/>
                <a:gd name="T29" fmla="*/ 75 h 250"/>
                <a:gd name="T30" fmla="*/ 37 w 288"/>
                <a:gd name="T31" fmla="*/ 75 h 250"/>
                <a:gd name="T32" fmla="*/ 37 w 288"/>
                <a:gd name="T33" fmla="*/ 190 h 250"/>
                <a:gd name="T34" fmla="*/ 97 w 288"/>
                <a:gd name="T35" fmla="*/ 250 h 250"/>
                <a:gd name="T36" fmla="*/ 98 w 288"/>
                <a:gd name="T37" fmla="*/ 250 h 250"/>
                <a:gd name="T38" fmla="*/ 99 w 288"/>
                <a:gd name="T39" fmla="*/ 250 h 250"/>
                <a:gd name="T40" fmla="*/ 159 w 288"/>
                <a:gd name="T41" fmla="*/ 190 h 250"/>
                <a:gd name="T42" fmla="*/ 159 w 288"/>
                <a:gd name="T43" fmla="*/ 60 h 250"/>
                <a:gd name="T44" fmla="*/ 189 w 288"/>
                <a:gd name="T45" fmla="*/ 30 h 250"/>
                <a:gd name="T46" fmla="*/ 190 w 288"/>
                <a:gd name="T47" fmla="*/ 30 h 250"/>
                <a:gd name="T48" fmla="*/ 191 w 288"/>
                <a:gd name="T49" fmla="*/ 30 h 250"/>
                <a:gd name="T50" fmla="*/ 221 w 288"/>
                <a:gd name="T51" fmla="*/ 60 h 250"/>
                <a:gd name="T52" fmla="*/ 221 w 288"/>
                <a:gd name="T53" fmla="*/ 175 h 250"/>
                <a:gd name="T54" fmla="*/ 184 w 288"/>
                <a:gd name="T55" fmla="*/ 175 h 250"/>
                <a:gd name="T56" fmla="*/ 236 w 288"/>
                <a:gd name="T57" fmla="*/ 231 h 250"/>
                <a:gd name="T58" fmla="*/ 288 w 288"/>
                <a:gd name="T59" fmla="*/ 175 h 250"/>
                <a:gd name="T60" fmla="*/ 251 w 288"/>
                <a:gd name="T61" fmla="*/ 17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44748" y="3661181"/>
            <a:ext cx="1027522" cy="1027522"/>
            <a:chOff x="4844748" y="3661181"/>
            <a:chExt cx="1027522" cy="1027522"/>
          </a:xfrm>
        </p:grpSpPr>
        <p:sp>
          <p:nvSpPr>
            <p:cNvPr id="21" name="矩形 20"/>
            <p:cNvSpPr/>
            <p:nvPr/>
          </p:nvSpPr>
          <p:spPr>
            <a:xfrm>
              <a:off x="4844748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82 w 164"/>
                <a:gd name="T1" fmla="*/ 0 h 128"/>
                <a:gd name="T2" fmla="*/ 0 w 164"/>
                <a:gd name="T3" fmla="*/ 22 h 128"/>
                <a:gd name="T4" fmla="*/ 0 w 164"/>
                <a:gd name="T5" fmla="*/ 22 h 128"/>
                <a:gd name="T6" fmla="*/ 0 w 164"/>
                <a:gd name="T7" fmla="*/ 107 h 128"/>
                <a:gd name="T8" fmla="*/ 76 w 164"/>
                <a:gd name="T9" fmla="*/ 128 h 128"/>
                <a:gd name="T10" fmla="*/ 76 w 164"/>
                <a:gd name="T11" fmla="*/ 43 h 128"/>
                <a:gd name="T12" fmla="*/ 22 w 164"/>
                <a:gd name="T13" fmla="*/ 28 h 128"/>
                <a:gd name="T14" fmla="*/ 82 w 164"/>
                <a:gd name="T15" fmla="*/ 12 h 128"/>
                <a:gd name="T16" fmla="*/ 141 w 164"/>
                <a:gd name="T17" fmla="*/ 28 h 128"/>
                <a:gd name="T18" fmla="*/ 141 w 164"/>
                <a:gd name="T19" fmla="*/ 28 h 128"/>
                <a:gd name="T20" fmla="*/ 88 w 164"/>
                <a:gd name="T21" fmla="*/ 43 h 128"/>
                <a:gd name="T22" fmla="*/ 88 w 164"/>
                <a:gd name="T23" fmla="*/ 128 h 128"/>
                <a:gd name="T24" fmla="*/ 164 w 164"/>
                <a:gd name="T25" fmla="*/ 107 h 128"/>
                <a:gd name="T26" fmla="*/ 164 w 164"/>
                <a:gd name="T27" fmla="*/ 22 h 128"/>
                <a:gd name="T28" fmla="*/ 82 w 164"/>
                <a:gd name="T29" fmla="*/ 0 h 128"/>
                <a:gd name="T30" fmla="*/ 143 w 164"/>
                <a:gd name="T31" fmla="*/ 62 h 128"/>
                <a:gd name="T32" fmla="*/ 110 w 164"/>
                <a:gd name="T33" fmla="*/ 71 h 128"/>
                <a:gd name="T34" fmla="*/ 110 w 164"/>
                <a:gd name="T35" fmla="*/ 55 h 128"/>
                <a:gd name="T36" fmla="*/ 143 w 164"/>
                <a:gd name="T37" fmla="*/ 46 h 128"/>
                <a:gd name="T38" fmla="*/ 143 w 164"/>
                <a:gd name="T39" fmla="*/ 6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74252" y="3661181"/>
            <a:ext cx="1027522" cy="1027522"/>
            <a:chOff x="6574252" y="3661181"/>
            <a:chExt cx="1027522" cy="1027522"/>
          </a:xfrm>
        </p:grpSpPr>
        <p:sp>
          <p:nvSpPr>
            <p:cNvPr id="24" name="矩形 23"/>
            <p:cNvSpPr/>
            <p:nvPr/>
          </p:nvSpPr>
          <p:spPr>
            <a:xfrm>
              <a:off x="6574252" y="3661181"/>
              <a:ext cx="1027522" cy="1027522"/>
            </a:xfrm>
            <a:prstGeom prst="rect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199"/>
              <p:cNvSpPr>
                <a:spLocks/>
              </p:cNvSpPr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303756" y="3661181"/>
            <a:ext cx="1027522" cy="1027522"/>
            <a:chOff x="8303756" y="3661181"/>
            <a:chExt cx="1027522" cy="1027522"/>
          </a:xfrm>
        </p:grpSpPr>
        <p:sp>
          <p:nvSpPr>
            <p:cNvPr id="30" name="矩形 29"/>
            <p:cNvSpPr/>
            <p:nvPr/>
          </p:nvSpPr>
          <p:spPr>
            <a:xfrm>
              <a:off x="8303756" y="3661181"/>
              <a:ext cx="1027522" cy="1027522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81 w 163"/>
                <a:gd name="T1" fmla="*/ 0 h 164"/>
                <a:gd name="T2" fmla="*/ 0 w 163"/>
                <a:gd name="T3" fmla="*/ 23 h 164"/>
                <a:gd name="T4" fmla="*/ 0 w 163"/>
                <a:gd name="T5" fmla="*/ 23 h 164"/>
                <a:gd name="T6" fmla="*/ 0 w 163"/>
                <a:gd name="T7" fmla="*/ 142 h 164"/>
                <a:gd name="T8" fmla="*/ 81 w 163"/>
                <a:gd name="T9" fmla="*/ 164 h 164"/>
                <a:gd name="T10" fmla="*/ 163 w 163"/>
                <a:gd name="T11" fmla="*/ 142 h 164"/>
                <a:gd name="T12" fmla="*/ 163 w 163"/>
                <a:gd name="T13" fmla="*/ 23 h 164"/>
                <a:gd name="T14" fmla="*/ 81 w 163"/>
                <a:gd name="T15" fmla="*/ 0 h 164"/>
                <a:gd name="T16" fmla="*/ 74 w 163"/>
                <a:gd name="T17" fmla="*/ 148 h 164"/>
                <a:gd name="T18" fmla="*/ 13 w 163"/>
                <a:gd name="T19" fmla="*/ 131 h 164"/>
                <a:gd name="T20" fmla="*/ 13 w 163"/>
                <a:gd name="T21" fmla="*/ 43 h 164"/>
                <a:gd name="T22" fmla="*/ 74 w 163"/>
                <a:gd name="T23" fmla="*/ 60 h 164"/>
                <a:gd name="T24" fmla="*/ 74 w 163"/>
                <a:gd name="T25" fmla="*/ 148 h 164"/>
                <a:gd name="T26" fmla="*/ 81 w 163"/>
                <a:gd name="T27" fmla="*/ 48 h 164"/>
                <a:gd name="T28" fmla="*/ 22 w 163"/>
                <a:gd name="T29" fmla="*/ 32 h 164"/>
                <a:gd name="T30" fmla="*/ 81 w 163"/>
                <a:gd name="T31" fmla="*/ 15 h 164"/>
                <a:gd name="T32" fmla="*/ 141 w 163"/>
                <a:gd name="T33" fmla="*/ 32 h 164"/>
                <a:gd name="T34" fmla="*/ 81 w 163"/>
                <a:gd name="T35" fmla="*/ 48 h 164"/>
                <a:gd name="T36" fmla="*/ 149 w 163"/>
                <a:gd name="T37" fmla="*/ 131 h 164"/>
                <a:gd name="T38" fmla="*/ 88 w 163"/>
                <a:gd name="T39" fmla="*/ 148 h 164"/>
                <a:gd name="T40" fmla="*/ 88 w 163"/>
                <a:gd name="T41" fmla="*/ 60 h 164"/>
                <a:gd name="T42" fmla="*/ 149 w 163"/>
                <a:gd name="T43" fmla="*/ 43 h 164"/>
                <a:gd name="T44" fmla="*/ 149 w 163"/>
                <a:gd name="T45" fmla="*/ 1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664208" y="5370685"/>
            <a:ext cx="91147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12623 L -2.77778E-6 7.40741E-7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rgbClr val="589876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rgbClr val="05588E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文本</a:t>
            </a: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B6282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16013" y="4381500"/>
            <a:ext cx="7696200" cy="1135063"/>
            <a:chOff x="1116013" y="4381500"/>
            <a:chExt cx="7696200" cy="1135063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1116013" y="4381500"/>
              <a:ext cx="3009900" cy="1135063"/>
              <a:chOff x="0" y="0"/>
              <a:chExt cx="1856582" cy="881252"/>
            </a:xfrm>
          </p:grpSpPr>
          <p:sp>
            <p:nvSpPr>
              <p:cNvPr id="15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1" name="Group 15"/>
            <p:cNvGrpSpPr>
              <a:grpSpLocks/>
            </p:cNvGrpSpPr>
            <p:nvPr/>
          </p:nvGrpSpPr>
          <p:grpSpPr bwMode="auto">
            <a:xfrm>
              <a:off x="5800725" y="4381500"/>
              <a:ext cx="3011488" cy="1135063"/>
              <a:chOff x="0" y="0"/>
              <a:chExt cx="1856582" cy="881252"/>
            </a:xfrm>
          </p:grpSpPr>
          <p:sp>
            <p:nvSpPr>
              <p:cNvPr id="12" name="Line 58"/>
              <p:cNvSpPr>
                <a:spLocks noChangeShapeType="1"/>
              </p:cNvSpPr>
              <p:nvPr/>
            </p:nvSpPr>
            <p:spPr bwMode="auto">
              <a:xfrm>
                <a:off x="913706" y="0"/>
                <a:ext cx="1" cy="334963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Line 59"/>
              <p:cNvSpPr>
                <a:spLocks noChangeShapeType="1"/>
              </p:cNvSpPr>
              <p:nvPr/>
            </p:nvSpPr>
            <p:spPr bwMode="auto">
              <a:xfrm flipH="1">
                <a:off x="158056" y="344488"/>
                <a:ext cx="1495425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Text Box 60"/>
              <p:cNvSpPr>
                <a:spLocks noChangeArrowheads="1"/>
              </p:cNvSpPr>
              <p:nvPr/>
            </p:nvSpPr>
            <p:spPr bwMode="auto">
              <a:xfrm>
                <a:off x="0" y="327111"/>
                <a:ext cx="1856582" cy="554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570BC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 </a:t>
                </a: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476625" y="1582738"/>
            <a:ext cx="7672388" cy="1174750"/>
            <a:chOff x="3476625" y="1582738"/>
            <a:chExt cx="7672388" cy="1174750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3476625" y="1582738"/>
              <a:ext cx="2952750" cy="1098550"/>
              <a:chOff x="0" y="0"/>
              <a:chExt cx="2952326" cy="1098602"/>
            </a:xfrm>
          </p:grpSpPr>
          <p:sp>
            <p:nvSpPr>
              <p:cNvPr id="24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8196263" y="1658938"/>
              <a:ext cx="2952750" cy="1098550"/>
              <a:chOff x="0" y="0"/>
              <a:chExt cx="2952326" cy="1098602"/>
            </a:xfrm>
          </p:grpSpPr>
          <p:sp>
            <p:nvSpPr>
              <p:cNvPr id="21" name="Line 68"/>
              <p:cNvSpPr>
                <a:spLocks noChangeShapeType="1"/>
              </p:cNvSpPr>
              <p:nvPr/>
            </p:nvSpPr>
            <p:spPr bwMode="auto">
              <a:xfrm>
                <a:off x="1440568" y="776698"/>
                <a:ext cx="0" cy="321904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Line 69"/>
              <p:cNvSpPr>
                <a:spLocks noChangeShapeType="1"/>
              </p:cNvSpPr>
              <p:nvPr/>
            </p:nvSpPr>
            <p:spPr bwMode="auto">
              <a:xfrm flipH="1">
                <a:off x="0" y="765835"/>
                <a:ext cx="2872531" cy="1"/>
              </a:xfrm>
              <a:prstGeom prst="line">
                <a:avLst/>
              </a:prstGeom>
              <a:noFill/>
              <a:ln w="19050" cmpd="sng">
                <a:solidFill>
                  <a:srgbClr val="9B827D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B6282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 Box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52326" cy="713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574" tIns="36287" rIns="72574" bIns="36287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A6846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宋体" panose="02010600030101010101" pitchFamily="2" charset="-122"/>
                  </a:rPr>
                  <a:t>单击此处添加文本</a:t>
                </a:r>
                <a:endPara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宋体" panose="02010600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85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96" y="2484114"/>
            <a:ext cx="5124819" cy="2807573"/>
          </a:xfrm>
          <a:prstGeom prst="rect">
            <a:avLst/>
          </a:prstGeom>
        </p:spPr>
      </p:pic>
      <p:cxnSp>
        <p:nvCxnSpPr>
          <p:cNvPr id="5" name="Straight Connector 66"/>
          <p:cNvCxnSpPr/>
          <p:nvPr/>
        </p:nvCxnSpPr>
        <p:spPr>
          <a:xfrm>
            <a:off x="6557647" y="3504047"/>
            <a:ext cx="0" cy="178764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6965659" y="3630198"/>
            <a:ext cx="4436523" cy="186452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。专业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的团队，完善的售后，热情的服务，科学严谨的逻辑，一丝不苟的工作态度，定能使您的发展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如虎添翼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30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2614" y="1808068"/>
            <a:ext cx="1636923" cy="1411140"/>
            <a:chOff x="1366414" y="1668368"/>
            <a:chExt cx="1636923" cy="1411140"/>
          </a:xfrm>
        </p:grpSpPr>
        <p:sp>
          <p:nvSpPr>
            <p:cNvPr id="5" name="六边形 4"/>
            <p:cNvSpPr/>
            <p:nvPr/>
          </p:nvSpPr>
          <p:spPr>
            <a:xfrm>
              <a:off x="1366414" y="16683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935961" y="2127455"/>
              <a:ext cx="465104" cy="496301"/>
              <a:chOff x="9909176" y="2032000"/>
              <a:chExt cx="260350" cy="277813"/>
            </a:xfrm>
          </p:grpSpPr>
          <p:sp>
            <p:nvSpPr>
              <p:cNvPr id="7" name="Freeform 472"/>
              <p:cNvSpPr>
                <a:spLocks/>
              </p:cNvSpPr>
              <p:nvPr/>
            </p:nvSpPr>
            <p:spPr bwMode="auto">
              <a:xfrm>
                <a:off x="9909176" y="2192338"/>
                <a:ext cx="260350" cy="117475"/>
              </a:xfrm>
              <a:custGeom>
                <a:avLst/>
                <a:gdLst>
                  <a:gd name="T0" fmla="*/ 263 w 271"/>
                  <a:gd name="T1" fmla="*/ 34 h 122"/>
                  <a:gd name="T2" fmla="*/ 213 w 271"/>
                  <a:gd name="T3" fmla="*/ 6 h 122"/>
                  <a:gd name="T4" fmla="*/ 191 w 271"/>
                  <a:gd name="T5" fmla="*/ 1 h 122"/>
                  <a:gd name="T6" fmla="*/ 183 w 271"/>
                  <a:gd name="T7" fmla="*/ 19 h 122"/>
                  <a:gd name="T8" fmla="*/ 205 w 271"/>
                  <a:gd name="T9" fmla="*/ 27 h 122"/>
                  <a:gd name="T10" fmla="*/ 224 w 271"/>
                  <a:gd name="T11" fmla="*/ 41 h 122"/>
                  <a:gd name="T12" fmla="*/ 228 w 271"/>
                  <a:gd name="T13" fmla="*/ 51 h 122"/>
                  <a:gd name="T14" fmla="*/ 219 w 271"/>
                  <a:gd name="T15" fmla="*/ 60 h 122"/>
                  <a:gd name="T16" fmla="*/ 162 w 271"/>
                  <a:gd name="T17" fmla="*/ 78 h 122"/>
                  <a:gd name="T18" fmla="*/ 98 w 271"/>
                  <a:gd name="T19" fmla="*/ 76 h 122"/>
                  <a:gd name="T20" fmla="*/ 68 w 271"/>
                  <a:gd name="T21" fmla="*/ 68 h 122"/>
                  <a:gd name="T22" fmla="*/ 45 w 271"/>
                  <a:gd name="T23" fmla="*/ 53 h 122"/>
                  <a:gd name="T24" fmla="*/ 42 w 271"/>
                  <a:gd name="T25" fmla="*/ 47 h 122"/>
                  <a:gd name="T26" fmla="*/ 43 w 271"/>
                  <a:gd name="T27" fmla="*/ 43 h 122"/>
                  <a:gd name="T28" fmla="*/ 52 w 271"/>
                  <a:gd name="T29" fmla="*/ 34 h 122"/>
                  <a:gd name="T30" fmla="*/ 87 w 271"/>
                  <a:gd name="T31" fmla="*/ 19 h 122"/>
                  <a:gd name="T32" fmla="*/ 79 w 271"/>
                  <a:gd name="T33" fmla="*/ 0 h 122"/>
                  <a:gd name="T34" fmla="*/ 21 w 271"/>
                  <a:gd name="T35" fmla="*/ 20 h 122"/>
                  <a:gd name="T36" fmla="*/ 2 w 271"/>
                  <a:gd name="T37" fmla="*/ 40 h 122"/>
                  <a:gd name="T38" fmla="*/ 0 w 271"/>
                  <a:gd name="T39" fmla="*/ 52 h 122"/>
                  <a:gd name="T40" fmla="*/ 3 w 271"/>
                  <a:gd name="T41" fmla="*/ 68 h 122"/>
                  <a:gd name="T42" fmla="*/ 40 w 271"/>
                  <a:gd name="T43" fmla="*/ 104 h 122"/>
                  <a:gd name="T44" fmla="*/ 149 w 271"/>
                  <a:gd name="T45" fmla="*/ 121 h 122"/>
                  <a:gd name="T46" fmla="*/ 246 w 271"/>
                  <a:gd name="T47" fmla="*/ 96 h 122"/>
                  <a:gd name="T48" fmla="*/ 268 w 271"/>
                  <a:gd name="T49" fmla="*/ 65 h 122"/>
                  <a:gd name="T50" fmla="*/ 270 w 271"/>
                  <a:gd name="T51" fmla="*/ 54 h 122"/>
                  <a:gd name="T52" fmla="*/ 263 w 271"/>
                  <a:gd name="T53" fmla="*/ 3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122">
                    <a:moveTo>
                      <a:pt x="263" y="34"/>
                    </a:moveTo>
                    <a:cubicBezTo>
                      <a:pt x="251" y="19"/>
                      <a:pt x="231" y="11"/>
                      <a:pt x="213" y="6"/>
                    </a:cubicBezTo>
                    <a:cubicBezTo>
                      <a:pt x="206" y="4"/>
                      <a:pt x="198" y="2"/>
                      <a:pt x="191" y="1"/>
                    </a:cubicBezTo>
                    <a:cubicBezTo>
                      <a:pt x="188" y="7"/>
                      <a:pt x="185" y="13"/>
                      <a:pt x="183" y="19"/>
                    </a:cubicBezTo>
                    <a:cubicBezTo>
                      <a:pt x="190" y="21"/>
                      <a:pt x="198" y="23"/>
                      <a:pt x="205" y="27"/>
                    </a:cubicBezTo>
                    <a:cubicBezTo>
                      <a:pt x="212" y="30"/>
                      <a:pt x="219" y="35"/>
                      <a:pt x="224" y="41"/>
                    </a:cubicBezTo>
                    <a:cubicBezTo>
                      <a:pt x="226" y="43"/>
                      <a:pt x="230" y="48"/>
                      <a:pt x="228" y="51"/>
                    </a:cubicBezTo>
                    <a:cubicBezTo>
                      <a:pt x="226" y="55"/>
                      <a:pt x="222" y="58"/>
                      <a:pt x="219" y="60"/>
                    </a:cubicBezTo>
                    <a:cubicBezTo>
                      <a:pt x="203" y="72"/>
                      <a:pt x="181" y="76"/>
                      <a:pt x="162" y="78"/>
                    </a:cubicBezTo>
                    <a:cubicBezTo>
                      <a:pt x="141" y="81"/>
                      <a:pt x="119" y="80"/>
                      <a:pt x="98" y="76"/>
                    </a:cubicBezTo>
                    <a:cubicBezTo>
                      <a:pt x="88" y="75"/>
                      <a:pt x="77" y="72"/>
                      <a:pt x="68" y="68"/>
                    </a:cubicBezTo>
                    <a:cubicBezTo>
                      <a:pt x="59" y="65"/>
                      <a:pt x="50" y="60"/>
                      <a:pt x="45" y="53"/>
                    </a:cubicBezTo>
                    <a:cubicBezTo>
                      <a:pt x="43" y="51"/>
                      <a:pt x="41" y="49"/>
                      <a:pt x="42" y="47"/>
                    </a:cubicBezTo>
                    <a:cubicBezTo>
                      <a:pt x="42" y="45"/>
                      <a:pt x="42" y="44"/>
                      <a:pt x="43" y="43"/>
                    </a:cubicBezTo>
                    <a:cubicBezTo>
                      <a:pt x="45" y="39"/>
                      <a:pt x="48" y="36"/>
                      <a:pt x="52" y="34"/>
                    </a:cubicBezTo>
                    <a:cubicBezTo>
                      <a:pt x="62" y="26"/>
                      <a:pt x="74" y="21"/>
                      <a:pt x="87" y="19"/>
                    </a:cubicBezTo>
                    <a:cubicBezTo>
                      <a:pt x="84" y="13"/>
                      <a:pt x="82" y="7"/>
                      <a:pt x="79" y="0"/>
                    </a:cubicBezTo>
                    <a:cubicBezTo>
                      <a:pt x="59" y="4"/>
                      <a:pt x="39" y="9"/>
                      <a:pt x="21" y="20"/>
                    </a:cubicBezTo>
                    <a:cubicBezTo>
                      <a:pt x="14" y="25"/>
                      <a:pt x="6" y="31"/>
                      <a:pt x="2" y="40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1" y="58"/>
                      <a:pt x="1" y="63"/>
                      <a:pt x="3" y="68"/>
                    </a:cubicBezTo>
                    <a:cubicBezTo>
                      <a:pt x="8" y="84"/>
                      <a:pt x="26" y="97"/>
                      <a:pt x="40" y="104"/>
                    </a:cubicBezTo>
                    <a:cubicBezTo>
                      <a:pt x="74" y="118"/>
                      <a:pt x="113" y="122"/>
                      <a:pt x="149" y="121"/>
                    </a:cubicBezTo>
                    <a:cubicBezTo>
                      <a:pt x="182" y="119"/>
                      <a:pt x="218" y="114"/>
                      <a:pt x="246" y="96"/>
                    </a:cubicBezTo>
                    <a:cubicBezTo>
                      <a:pt x="256" y="90"/>
                      <a:pt x="266" y="77"/>
                      <a:pt x="268" y="65"/>
                    </a:cubicBezTo>
                    <a:cubicBezTo>
                      <a:pt x="269" y="61"/>
                      <a:pt x="269" y="58"/>
                      <a:pt x="270" y="54"/>
                    </a:cubicBezTo>
                    <a:cubicBezTo>
                      <a:pt x="271" y="47"/>
                      <a:pt x="268" y="40"/>
                      <a:pt x="263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Freeform 473"/>
              <p:cNvSpPr>
                <a:spLocks/>
              </p:cNvSpPr>
              <p:nvPr/>
            </p:nvSpPr>
            <p:spPr bwMode="auto">
              <a:xfrm>
                <a:off x="10156826" y="2219325"/>
                <a:ext cx="9525" cy="12700"/>
              </a:xfrm>
              <a:custGeom>
                <a:avLst/>
                <a:gdLst>
                  <a:gd name="T0" fmla="*/ 5 w 11"/>
                  <a:gd name="T1" fmla="*/ 6 h 13"/>
                  <a:gd name="T2" fmla="*/ 5 w 11"/>
                  <a:gd name="T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5" y="6"/>
                    </a:moveTo>
                    <a:cubicBezTo>
                      <a:pt x="11" y="13"/>
                      <a:pt x="0" y="0"/>
                      <a:pt x="5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474"/>
              <p:cNvSpPr>
                <a:spLocks noEditPoints="1"/>
              </p:cNvSpPr>
              <p:nvPr/>
            </p:nvSpPr>
            <p:spPr bwMode="auto">
              <a:xfrm>
                <a:off x="9977438" y="2032000"/>
                <a:ext cx="122238" cy="220662"/>
              </a:xfrm>
              <a:custGeom>
                <a:avLst/>
                <a:gdLst>
                  <a:gd name="T0" fmla="*/ 64 w 128"/>
                  <a:gd name="T1" fmla="*/ 231 h 231"/>
                  <a:gd name="T2" fmla="*/ 128 w 128"/>
                  <a:gd name="T3" fmla="*/ 63 h 231"/>
                  <a:gd name="T4" fmla="*/ 65 w 128"/>
                  <a:gd name="T5" fmla="*/ 0 h 231"/>
                  <a:gd name="T6" fmla="*/ 64 w 128"/>
                  <a:gd name="T7" fmla="*/ 0 h 231"/>
                  <a:gd name="T8" fmla="*/ 64 w 128"/>
                  <a:gd name="T9" fmla="*/ 0 h 231"/>
                  <a:gd name="T10" fmla="*/ 64 w 128"/>
                  <a:gd name="T11" fmla="*/ 0 h 231"/>
                  <a:gd name="T12" fmla="*/ 63 w 128"/>
                  <a:gd name="T13" fmla="*/ 0 h 231"/>
                  <a:gd name="T14" fmla="*/ 0 w 128"/>
                  <a:gd name="T15" fmla="*/ 63 h 231"/>
                  <a:gd name="T16" fmla="*/ 64 w 128"/>
                  <a:gd name="T17" fmla="*/ 231 h 231"/>
                  <a:gd name="T18" fmla="*/ 64 w 128"/>
                  <a:gd name="T19" fmla="*/ 29 h 231"/>
                  <a:gd name="T20" fmla="*/ 93 w 128"/>
                  <a:gd name="T21" fmla="*/ 58 h 231"/>
                  <a:gd name="T22" fmla="*/ 64 w 128"/>
                  <a:gd name="T23" fmla="*/ 86 h 231"/>
                  <a:gd name="T24" fmla="*/ 35 w 128"/>
                  <a:gd name="T25" fmla="*/ 58 h 231"/>
                  <a:gd name="T26" fmla="*/ 64 w 128"/>
                  <a:gd name="T27" fmla="*/ 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231">
                    <a:moveTo>
                      <a:pt x="64" y="231"/>
                    </a:moveTo>
                    <a:cubicBezTo>
                      <a:pt x="64" y="231"/>
                      <a:pt x="128" y="97"/>
                      <a:pt x="128" y="63"/>
                    </a:cubicBezTo>
                    <a:cubicBezTo>
                      <a:pt x="128" y="29"/>
                      <a:pt x="100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  <a:cubicBezTo>
                      <a:pt x="28" y="0"/>
                      <a:pt x="0" y="29"/>
                      <a:pt x="0" y="63"/>
                    </a:cubicBezTo>
                    <a:cubicBezTo>
                      <a:pt x="0" y="98"/>
                      <a:pt x="64" y="231"/>
                      <a:pt x="64" y="231"/>
                    </a:cubicBezTo>
                    <a:close/>
                    <a:moveTo>
                      <a:pt x="64" y="29"/>
                    </a:moveTo>
                    <a:cubicBezTo>
                      <a:pt x="80" y="29"/>
                      <a:pt x="93" y="42"/>
                      <a:pt x="93" y="58"/>
                    </a:cubicBezTo>
                    <a:cubicBezTo>
                      <a:pt x="93" y="74"/>
                      <a:pt x="80" y="86"/>
                      <a:pt x="64" y="86"/>
                    </a:cubicBezTo>
                    <a:cubicBezTo>
                      <a:pt x="48" y="86"/>
                      <a:pt x="35" y="74"/>
                      <a:pt x="35" y="58"/>
                    </a:cubicBezTo>
                    <a:cubicBezTo>
                      <a:pt x="35" y="42"/>
                      <a:pt x="48" y="29"/>
                      <a:pt x="64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91843" y="3609017"/>
            <a:ext cx="2538464" cy="1761743"/>
            <a:chOff x="991843" y="3609017"/>
            <a:chExt cx="2538464" cy="1761743"/>
          </a:xfrm>
        </p:grpSpPr>
        <p:sp>
          <p:nvSpPr>
            <p:cNvPr id="11" name="文本框 10"/>
            <p:cNvSpPr txBox="1"/>
            <p:nvPr/>
          </p:nvSpPr>
          <p:spPr>
            <a:xfrm>
              <a:off x="1072355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91843" y="4201209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86273" y="1808068"/>
            <a:ext cx="1636923" cy="1411140"/>
            <a:chOff x="3886273" y="1808068"/>
            <a:chExt cx="1636923" cy="1411140"/>
          </a:xfrm>
        </p:grpSpPr>
        <p:sp>
          <p:nvSpPr>
            <p:cNvPr id="14" name="六边形 13"/>
            <p:cNvSpPr/>
            <p:nvPr/>
          </p:nvSpPr>
          <p:spPr>
            <a:xfrm>
              <a:off x="3886273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64081" y="2194257"/>
              <a:ext cx="501835" cy="584375"/>
              <a:chOff x="8816976" y="3130550"/>
              <a:chExt cx="241300" cy="280988"/>
            </a:xfrm>
            <a:solidFill>
              <a:schemeClr val="bg1"/>
            </a:solidFill>
          </p:grpSpPr>
          <p:sp>
            <p:nvSpPr>
              <p:cNvPr id="16" name="Freeform 45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65 w 74"/>
                  <a:gd name="T1" fmla="*/ 111 h 113"/>
                  <a:gd name="T2" fmla="*/ 62 w 74"/>
                  <a:gd name="T3" fmla="*/ 113 h 113"/>
                  <a:gd name="T4" fmla="*/ 61 w 74"/>
                  <a:gd name="T5" fmla="*/ 113 h 113"/>
                  <a:gd name="T6" fmla="*/ 58 w 74"/>
                  <a:gd name="T7" fmla="*/ 113 h 113"/>
                  <a:gd name="T8" fmla="*/ 3 w 74"/>
                  <a:gd name="T9" fmla="*/ 75 h 113"/>
                  <a:gd name="T10" fmla="*/ 1 w 74"/>
                  <a:gd name="T11" fmla="*/ 74 h 113"/>
                  <a:gd name="T12" fmla="*/ 0 w 74"/>
                  <a:gd name="T13" fmla="*/ 71 h 113"/>
                  <a:gd name="T14" fmla="*/ 0 w 74"/>
                  <a:gd name="T15" fmla="*/ 5 h 113"/>
                  <a:gd name="T16" fmla="*/ 1 w 74"/>
                  <a:gd name="T17" fmla="*/ 1 h 113"/>
                  <a:gd name="T18" fmla="*/ 5 w 74"/>
                  <a:gd name="T19" fmla="*/ 0 h 113"/>
                  <a:gd name="T20" fmla="*/ 18 w 74"/>
                  <a:gd name="T21" fmla="*/ 0 h 113"/>
                  <a:gd name="T22" fmla="*/ 22 w 74"/>
                  <a:gd name="T23" fmla="*/ 1 h 113"/>
                  <a:gd name="T24" fmla="*/ 23 w 74"/>
                  <a:gd name="T25" fmla="*/ 5 h 113"/>
                  <a:gd name="T26" fmla="*/ 23 w 74"/>
                  <a:gd name="T27" fmla="*/ 61 h 113"/>
                  <a:gd name="T28" fmla="*/ 71 w 74"/>
                  <a:gd name="T29" fmla="*/ 93 h 113"/>
                  <a:gd name="T30" fmla="*/ 72 w 74"/>
                  <a:gd name="T31" fmla="*/ 100 h 113"/>
                  <a:gd name="T32" fmla="*/ 65 w 74"/>
                  <a:gd name="T33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65" y="111"/>
                    </a:moveTo>
                    <a:cubicBezTo>
                      <a:pt x="65" y="112"/>
                      <a:pt x="64" y="113"/>
                      <a:pt x="62" y="113"/>
                    </a:cubicBezTo>
                    <a:cubicBezTo>
                      <a:pt x="62" y="113"/>
                      <a:pt x="62" y="113"/>
                      <a:pt x="61" y="113"/>
                    </a:cubicBezTo>
                    <a:cubicBezTo>
                      <a:pt x="60" y="113"/>
                      <a:pt x="59" y="113"/>
                      <a:pt x="58" y="113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2" y="75"/>
                      <a:pt x="1" y="74"/>
                    </a:cubicBezTo>
                    <a:cubicBezTo>
                      <a:pt x="0" y="73"/>
                      <a:pt x="0" y="72"/>
                      <a:pt x="0" y="7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1" y="0"/>
                      <a:pt x="22" y="1"/>
                    </a:cubicBezTo>
                    <a:cubicBezTo>
                      <a:pt x="23" y="2"/>
                      <a:pt x="23" y="3"/>
                      <a:pt x="23" y="5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3" y="94"/>
                      <a:pt x="74" y="98"/>
                      <a:pt x="72" y="100"/>
                    </a:cubicBezTo>
                    <a:lnTo>
                      <a:pt x="65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46"/>
              <p:cNvSpPr>
                <a:spLocks/>
              </p:cNvSpPr>
              <p:nvPr/>
            </p:nvSpPr>
            <p:spPr bwMode="auto">
              <a:xfrm>
                <a:off x="8816976" y="3130550"/>
                <a:ext cx="107950" cy="87312"/>
              </a:xfrm>
              <a:custGeom>
                <a:avLst/>
                <a:gdLst>
                  <a:gd name="T0" fmla="*/ 113 w 113"/>
                  <a:gd name="T1" fmla="*/ 38 h 90"/>
                  <a:gd name="T2" fmla="*/ 100 w 113"/>
                  <a:gd name="T3" fmla="*/ 15 h 90"/>
                  <a:gd name="T4" fmla="*/ 40 w 113"/>
                  <a:gd name="T5" fmla="*/ 18 h 90"/>
                  <a:gd name="T6" fmla="*/ 7 w 113"/>
                  <a:gd name="T7" fmla="*/ 69 h 90"/>
                  <a:gd name="T8" fmla="*/ 19 w 113"/>
                  <a:gd name="T9" fmla="*/ 90 h 90"/>
                  <a:gd name="T10" fmla="*/ 113 w 113"/>
                  <a:gd name="T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90">
                    <a:moveTo>
                      <a:pt x="113" y="38"/>
                    </a:moveTo>
                    <a:cubicBezTo>
                      <a:pt x="100" y="15"/>
                      <a:pt x="100" y="15"/>
                      <a:pt x="100" y="15"/>
                    </a:cubicBezTo>
                    <a:cubicBezTo>
                      <a:pt x="92" y="2"/>
                      <a:pt x="71" y="0"/>
                      <a:pt x="40" y="18"/>
                    </a:cubicBezTo>
                    <a:cubicBezTo>
                      <a:pt x="9" y="36"/>
                      <a:pt x="0" y="56"/>
                      <a:pt x="7" y="69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41" y="61"/>
                      <a:pt x="75" y="42"/>
                      <a:pt x="11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47"/>
              <p:cNvSpPr>
                <a:spLocks/>
              </p:cNvSpPr>
              <p:nvPr/>
            </p:nvSpPr>
            <p:spPr bwMode="auto">
              <a:xfrm>
                <a:off x="8950326" y="3130550"/>
                <a:ext cx="107950" cy="85725"/>
              </a:xfrm>
              <a:custGeom>
                <a:avLst/>
                <a:gdLst>
                  <a:gd name="T0" fmla="*/ 94 w 113"/>
                  <a:gd name="T1" fmla="*/ 89 h 89"/>
                  <a:gd name="T2" fmla="*/ 106 w 113"/>
                  <a:gd name="T3" fmla="*/ 69 h 89"/>
                  <a:gd name="T4" fmla="*/ 73 w 113"/>
                  <a:gd name="T5" fmla="*/ 18 h 89"/>
                  <a:gd name="T6" fmla="*/ 13 w 113"/>
                  <a:gd name="T7" fmla="*/ 15 h 89"/>
                  <a:gd name="T8" fmla="*/ 0 w 113"/>
                  <a:gd name="T9" fmla="*/ 38 h 89"/>
                  <a:gd name="T10" fmla="*/ 94 w 113"/>
                  <a:gd name="T1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89">
                    <a:moveTo>
                      <a:pt x="94" y="89"/>
                    </a:moveTo>
                    <a:cubicBezTo>
                      <a:pt x="106" y="69"/>
                      <a:pt x="106" y="69"/>
                      <a:pt x="106" y="69"/>
                    </a:cubicBezTo>
                    <a:cubicBezTo>
                      <a:pt x="113" y="56"/>
                      <a:pt x="104" y="36"/>
                      <a:pt x="73" y="18"/>
                    </a:cubicBezTo>
                    <a:cubicBezTo>
                      <a:pt x="42" y="0"/>
                      <a:pt x="21" y="2"/>
                      <a:pt x="13" y="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38" y="41"/>
                      <a:pt x="71" y="61"/>
                      <a:pt x="94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8821738" y="3179763"/>
                <a:ext cx="231775" cy="231775"/>
              </a:xfrm>
              <a:custGeom>
                <a:avLst/>
                <a:gdLst>
                  <a:gd name="T0" fmla="*/ 121 w 242"/>
                  <a:gd name="T1" fmla="*/ 0 h 242"/>
                  <a:gd name="T2" fmla="*/ 0 w 242"/>
                  <a:gd name="T3" fmla="*/ 121 h 242"/>
                  <a:gd name="T4" fmla="*/ 121 w 242"/>
                  <a:gd name="T5" fmla="*/ 242 h 242"/>
                  <a:gd name="T6" fmla="*/ 242 w 242"/>
                  <a:gd name="T7" fmla="*/ 121 h 242"/>
                  <a:gd name="T8" fmla="*/ 121 w 242"/>
                  <a:gd name="T9" fmla="*/ 0 h 242"/>
                  <a:gd name="T10" fmla="*/ 121 w 242"/>
                  <a:gd name="T11" fmla="*/ 212 h 242"/>
                  <a:gd name="T12" fmla="*/ 30 w 242"/>
                  <a:gd name="T13" fmla="*/ 121 h 242"/>
                  <a:gd name="T14" fmla="*/ 121 w 242"/>
                  <a:gd name="T15" fmla="*/ 30 h 242"/>
                  <a:gd name="T16" fmla="*/ 212 w 242"/>
                  <a:gd name="T17" fmla="*/ 121 h 242"/>
                  <a:gd name="T18" fmla="*/ 121 w 242"/>
                  <a:gd name="T19" fmla="*/ 21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42">
                    <a:moveTo>
                      <a:pt x="121" y="0"/>
                    </a:moveTo>
                    <a:cubicBezTo>
                      <a:pt x="54" y="0"/>
                      <a:pt x="0" y="54"/>
                      <a:pt x="0" y="121"/>
                    </a:cubicBezTo>
                    <a:cubicBezTo>
                      <a:pt x="0" y="188"/>
                      <a:pt x="54" y="242"/>
                      <a:pt x="121" y="242"/>
                    </a:cubicBezTo>
                    <a:cubicBezTo>
                      <a:pt x="188" y="242"/>
                      <a:pt x="242" y="188"/>
                      <a:pt x="242" y="121"/>
                    </a:cubicBezTo>
                    <a:cubicBezTo>
                      <a:pt x="242" y="54"/>
                      <a:pt x="188" y="0"/>
                      <a:pt x="121" y="0"/>
                    </a:cubicBezTo>
                    <a:close/>
                    <a:moveTo>
                      <a:pt x="121" y="212"/>
                    </a:moveTo>
                    <a:cubicBezTo>
                      <a:pt x="71" y="212"/>
                      <a:pt x="30" y="171"/>
                      <a:pt x="30" y="121"/>
                    </a:cubicBezTo>
                    <a:cubicBezTo>
                      <a:pt x="30" y="71"/>
                      <a:pt x="71" y="30"/>
                      <a:pt x="121" y="30"/>
                    </a:cubicBezTo>
                    <a:cubicBezTo>
                      <a:pt x="171" y="30"/>
                      <a:pt x="212" y="71"/>
                      <a:pt x="212" y="121"/>
                    </a:cubicBezTo>
                    <a:cubicBezTo>
                      <a:pt x="212" y="171"/>
                      <a:pt x="171" y="212"/>
                      <a:pt x="121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Freeform 49"/>
              <p:cNvSpPr>
                <a:spLocks/>
              </p:cNvSpPr>
              <p:nvPr/>
            </p:nvSpPr>
            <p:spPr bwMode="auto">
              <a:xfrm>
                <a:off x="8926513" y="3232150"/>
                <a:ext cx="71438" cy="107950"/>
              </a:xfrm>
              <a:custGeom>
                <a:avLst/>
                <a:gdLst>
                  <a:gd name="T0" fmla="*/ 71 w 74"/>
                  <a:gd name="T1" fmla="*/ 93 h 113"/>
                  <a:gd name="T2" fmla="*/ 23 w 74"/>
                  <a:gd name="T3" fmla="*/ 61 h 113"/>
                  <a:gd name="T4" fmla="*/ 23 w 74"/>
                  <a:gd name="T5" fmla="*/ 5 h 113"/>
                  <a:gd name="T6" fmla="*/ 22 w 74"/>
                  <a:gd name="T7" fmla="*/ 1 h 113"/>
                  <a:gd name="T8" fmla="*/ 18 w 74"/>
                  <a:gd name="T9" fmla="*/ 0 h 113"/>
                  <a:gd name="T10" fmla="*/ 5 w 74"/>
                  <a:gd name="T11" fmla="*/ 0 h 113"/>
                  <a:gd name="T12" fmla="*/ 1 w 74"/>
                  <a:gd name="T13" fmla="*/ 1 h 113"/>
                  <a:gd name="T14" fmla="*/ 0 w 74"/>
                  <a:gd name="T15" fmla="*/ 5 h 113"/>
                  <a:gd name="T16" fmla="*/ 0 w 74"/>
                  <a:gd name="T17" fmla="*/ 71 h 113"/>
                  <a:gd name="T18" fmla="*/ 1 w 74"/>
                  <a:gd name="T19" fmla="*/ 74 h 113"/>
                  <a:gd name="T20" fmla="*/ 3 w 74"/>
                  <a:gd name="T21" fmla="*/ 75 h 113"/>
                  <a:gd name="T22" fmla="*/ 58 w 74"/>
                  <a:gd name="T23" fmla="*/ 113 h 113"/>
                  <a:gd name="T24" fmla="*/ 61 w 74"/>
                  <a:gd name="T25" fmla="*/ 113 h 113"/>
                  <a:gd name="T26" fmla="*/ 62 w 74"/>
                  <a:gd name="T27" fmla="*/ 113 h 113"/>
                  <a:gd name="T28" fmla="*/ 65 w 74"/>
                  <a:gd name="T29" fmla="*/ 111 h 113"/>
                  <a:gd name="T30" fmla="*/ 72 w 74"/>
                  <a:gd name="T31" fmla="*/ 100 h 113"/>
                  <a:gd name="T32" fmla="*/ 71 w 74"/>
                  <a:gd name="T33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13">
                    <a:moveTo>
                      <a:pt x="71" y="93"/>
                    </a:move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3"/>
                      <a:pt x="23" y="2"/>
                      <a:pt x="22" y="1"/>
                    </a:cubicBezTo>
                    <a:cubicBezTo>
                      <a:pt x="21" y="0"/>
                      <a:pt x="19" y="0"/>
                      <a:pt x="1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3"/>
                      <a:pt x="1" y="74"/>
                    </a:cubicBezTo>
                    <a:cubicBezTo>
                      <a:pt x="2" y="75"/>
                      <a:pt x="2" y="75"/>
                      <a:pt x="3" y="75"/>
                    </a:cubicBezTo>
                    <a:cubicBezTo>
                      <a:pt x="58" y="113"/>
                      <a:pt x="58" y="113"/>
                      <a:pt x="58" y="113"/>
                    </a:cubicBezTo>
                    <a:cubicBezTo>
                      <a:pt x="59" y="113"/>
                      <a:pt x="60" y="113"/>
                      <a:pt x="61" y="113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4" y="113"/>
                      <a:pt x="65" y="112"/>
                      <a:pt x="65" y="111"/>
                    </a:cubicBezTo>
                    <a:cubicBezTo>
                      <a:pt x="72" y="100"/>
                      <a:pt x="72" y="100"/>
                      <a:pt x="72" y="100"/>
                    </a:cubicBezTo>
                    <a:cubicBezTo>
                      <a:pt x="74" y="98"/>
                      <a:pt x="73" y="94"/>
                      <a:pt x="71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530054" y="3609017"/>
            <a:ext cx="2538464" cy="1761742"/>
            <a:chOff x="3530054" y="3609017"/>
            <a:chExt cx="2538464" cy="1761742"/>
          </a:xfrm>
        </p:grpSpPr>
        <p:sp>
          <p:nvSpPr>
            <p:cNvPr id="22" name="文本框 21"/>
            <p:cNvSpPr txBox="1"/>
            <p:nvPr/>
          </p:nvSpPr>
          <p:spPr>
            <a:xfrm>
              <a:off x="3584153" y="3609017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3530054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9931" y="1808068"/>
            <a:ext cx="1636923" cy="1411140"/>
            <a:chOff x="6329931" y="1808068"/>
            <a:chExt cx="1636923" cy="1411140"/>
          </a:xfrm>
        </p:grpSpPr>
        <p:sp>
          <p:nvSpPr>
            <p:cNvPr id="25" name="六边形 24"/>
            <p:cNvSpPr/>
            <p:nvPr/>
          </p:nvSpPr>
          <p:spPr>
            <a:xfrm>
              <a:off x="6329931" y="1808068"/>
              <a:ext cx="1636923" cy="1411140"/>
            </a:xfrm>
            <a:prstGeom prst="hexagon">
              <a:avLst/>
            </a:prstGeom>
            <a:solidFill>
              <a:srgbClr val="055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828055" y="2222319"/>
              <a:ext cx="616245" cy="616245"/>
              <a:chOff x="528638" y="3135313"/>
              <a:chExt cx="276225" cy="276225"/>
            </a:xfrm>
            <a:solidFill>
              <a:schemeClr val="bg1"/>
            </a:solidFill>
          </p:grpSpPr>
          <p:sp>
            <p:nvSpPr>
              <p:cNvPr id="27" name="Freeform 375"/>
              <p:cNvSpPr>
                <a:spLocks noEditPoints="1"/>
              </p:cNvSpPr>
              <p:nvPr/>
            </p:nvSpPr>
            <p:spPr bwMode="auto">
              <a:xfrm>
                <a:off x="528638" y="3135313"/>
                <a:ext cx="276225" cy="276225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376"/>
              <p:cNvSpPr>
                <a:spLocks/>
              </p:cNvSpPr>
              <p:nvPr/>
            </p:nvSpPr>
            <p:spPr bwMode="auto">
              <a:xfrm>
                <a:off x="673101" y="3287713"/>
                <a:ext cx="14288" cy="36512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377"/>
              <p:cNvSpPr>
                <a:spLocks/>
              </p:cNvSpPr>
              <p:nvPr/>
            </p:nvSpPr>
            <p:spPr bwMode="auto">
              <a:xfrm>
                <a:off x="647701" y="3222625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378"/>
              <p:cNvSpPr>
                <a:spLocks noEditPoints="1"/>
              </p:cNvSpPr>
              <p:nvPr/>
            </p:nvSpPr>
            <p:spPr bwMode="auto">
              <a:xfrm>
                <a:off x="557213" y="3162300"/>
                <a:ext cx="220663" cy="222250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15439" y="3613013"/>
            <a:ext cx="2538464" cy="1757746"/>
            <a:chOff x="6015439" y="3613013"/>
            <a:chExt cx="2538464" cy="1757746"/>
          </a:xfrm>
        </p:grpSpPr>
        <p:sp>
          <p:nvSpPr>
            <p:cNvPr id="32" name="文本框 31"/>
            <p:cNvSpPr txBox="1"/>
            <p:nvPr/>
          </p:nvSpPr>
          <p:spPr>
            <a:xfrm>
              <a:off x="6095951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15439" y="4201208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73590" y="1808068"/>
            <a:ext cx="1636923" cy="1411140"/>
            <a:chOff x="8773590" y="1808068"/>
            <a:chExt cx="1636923" cy="1411140"/>
          </a:xfrm>
        </p:grpSpPr>
        <p:sp>
          <p:nvSpPr>
            <p:cNvPr id="35" name="六边形 34"/>
            <p:cNvSpPr/>
            <p:nvPr/>
          </p:nvSpPr>
          <p:spPr>
            <a:xfrm>
              <a:off x="8773590" y="1808068"/>
              <a:ext cx="1636923" cy="1411140"/>
            </a:xfrm>
            <a:prstGeom prst="hexagon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360547" y="2329699"/>
              <a:ext cx="463007" cy="375194"/>
              <a:chOff x="1079501" y="4265613"/>
              <a:chExt cx="276225" cy="223837"/>
            </a:xfrm>
            <a:solidFill>
              <a:schemeClr val="bg1"/>
            </a:solidFill>
          </p:grpSpPr>
          <p:sp>
            <p:nvSpPr>
              <p:cNvPr id="37" name="Freeform 283"/>
              <p:cNvSpPr>
                <a:spLocks/>
              </p:cNvSpPr>
              <p:nvPr/>
            </p:nvSpPr>
            <p:spPr bwMode="auto">
              <a:xfrm>
                <a:off x="1079501" y="4265613"/>
                <a:ext cx="276225" cy="106362"/>
              </a:xfrm>
              <a:custGeom>
                <a:avLst/>
                <a:gdLst>
                  <a:gd name="T0" fmla="*/ 285 w 288"/>
                  <a:gd name="T1" fmla="*/ 44 h 111"/>
                  <a:gd name="T2" fmla="*/ 144 w 288"/>
                  <a:gd name="T3" fmla="*/ 0 h 111"/>
                  <a:gd name="T4" fmla="*/ 4 w 288"/>
                  <a:gd name="T5" fmla="*/ 44 h 111"/>
                  <a:gd name="T6" fmla="*/ 0 w 288"/>
                  <a:gd name="T7" fmla="*/ 54 h 111"/>
                  <a:gd name="T8" fmla="*/ 0 w 288"/>
                  <a:gd name="T9" fmla="*/ 106 h 111"/>
                  <a:gd name="T10" fmla="*/ 6 w 288"/>
                  <a:gd name="T11" fmla="*/ 110 h 111"/>
                  <a:gd name="T12" fmla="*/ 67 w 288"/>
                  <a:gd name="T13" fmla="*/ 95 h 111"/>
                  <a:gd name="T14" fmla="*/ 72 w 288"/>
                  <a:gd name="T15" fmla="*/ 87 h 111"/>
                  <a:gd name="T16" fmla="*/ 72 w 288"/>
                  <a:gd name="T17" fmla="*/ 65 h 111"/>
                  <a:gd name="T18" fmla="*/ 76 w 288"/>
                  <a:gd name="T19" fmla="*/ 55 h 111"/>
                  <a:gd name="T20" fmla="*/ 144 w 288"/>
                  <a:gd name="T21" fmla="*/ 40 h 111"/>
                  <a:gd name="T22" fmla="*/ 212 w 288"/>
                  <a:gd name="T23" fmla="*/ 55 h 111"/>
                  <a:gd name="T24" fmla="*/ 216 w 288"/>
                  <a:gd name="T25" fmla="*/ 65 h 111"/>
                  <a:gd name="T26" fmla="*/ 216 w 288"/>
                  <a:gd name="T27" fmla="*/ 84 h 111"/>
                  <a:gd name="T28" fmla="*/ 222 w 288"/>
                  <a:gd name="T29" fmla="*/ 92 h 111"/>
                  <a:gd name="T30" fmla="*/ 283 w 288"/>
                  <a:gd name="T31" fmla="*/ 110 h 111"/>
                  <a:gd name="T32" fmla="*/ 288 w 288"/>
                  <a:gd name="T33" fmla="*/ 106 h 111"/>
                  <a:gd name="T34" fmla="*/ 288 w 288"/>
                  <a:gd name="T35" fmla="*/ 54 h 111"/>
                  <a:gd name="T36" fmla="*/ 285 w 288"/>
                  <a:gd name="T37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8" h="111">
                    <a:moveTo>
                      <a:pt x="285" y="44"/>
                    </a:moveTo>
                    <a:cubicBezTo>
                      <a:pt x="285" y="44"/>
                      <a:pt x="252" y="0"/>
                      <a:pt x="144" y="0"/>
                    </a:cubicBezTo>
                    <a:cubicBezTo>
                      <a:pt x="37" y="0"/>
                      <a:pt x="4" y="44"/>
                      <a:pt x="4" y="44"/>
                    </a:cubicBezTo>
                    <a:cubicBezTo>
                      <a:pt x="2" y="46"/>
                      <a:pt x="0" y="51"/>
                      <a:pt x="0" y="54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3" y="111"/>
                      <a:pt x="6" y="110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70" y="94"/>
                      <a:pt x="72" y="90"/>
                      <a:pt x="72" y="87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72" y="61"/>
                      <a:pt x="74" y="57"/>
                      <a:pt x="76" y="55"/>
                    </a:cubicBezTo>
                    <a:cubicBezTo>
                      <a:pt x="76" y="55"/>
                      <a:pt x="91" y="40"/>
                      <a:pt x="144" y="40"/>
                    </a:cubicBezTo>
                    <a:cubicBezTo>
                      <a:pt x="198" y="40"/>
                      <a:pt x="212" y="55"/>
                      <a:pt x="212" y="55"/>
                    </a:cubicBezTo>
                    <a:cubicBezTo>
                      <a:pt x="215" y="57"/>
                      <a:pt x="216" y="61"/>
                      <a:pt x="216" y="65"/>
                    </a:cubicBezTo>
                    <a:cubicBezTo>
                      <a:pt x="216" y="84"/>
                      <a:pt x="216" y="84"/>
                      <a:pt x="216" y="84"/>
                    </a:cubicBezTo>
                    <a:cubicBezTo>
                      <a:pt x="216" y="87"/>
                      <a:pt x="219" y="90"/>
                      <a:pt x="222" y="92"/>
                    </a:cubicBezTo>
                    <a:cubicBezTo>
                      <a:pt x="283" y="110"/>
                      <a:pt x="283" y="110"/>
                      <a:pt x="283" y="110"/>
                    </a:cubicBezTo>
                    <a:cubicBezTo>
                      <a:pt x="286" y="111"/>
                      <a:pt x="288" y="110"/>
                      <a:pt x="288" y="106"/>
                    </a:cubicBezTo>
                    <a:cubicBezTo>
                      <a:pt x="288" y="54"/>
                      <a:pt x="288" y="54"/>
                      <a:pt x="288" y="54"/>
                    </a:cubicBezTo>
                    <a:cubicBezTo>
                      <a:pt x="288" y="51"/>
                      <a:pt x="287" y="46"/>
                      <a:pt x="285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284"/>
              <p:cNvSpPr>
                <a:spLocks noEditPoints="1"/>
              </p:cNvSpPr>
              <p:nvPr/>
            </p:nvSpPr>
            <p:spPr bwMode="auto">
              <a:xfrm>
                <a:off x="1093788" y="4322763"/>
                <a:ext cx="247650" cy="166687"/>
              </a:xfrm>
              <a:custGeom>
                <a:avLst/>
                <a:gdLst>
                  <a:gd name="T0" fmla="*/ 246 w 258"/>
                  <a:gd name="T1" fmla="*/ 99 h 174"/>
                  <a:gd name="T2" fmla="*/ 196 w 258"/>
                  <a:gd name="T3" fmla="*/ 52 h 174"/>
                  <a:gd name="T4" fmla="*/ 185 w 258"/>
                  <a:gd name="T5" fmla="*/ 46 h 174"/>
                  <a:gd name="T6" fmla="*/ 177 w 258"/>
                  <a:gd name="T7" fmla="*/ 12 h 174"/>
                  <a:gd name="T8" fmla="*/ 163 w 258"/>
                  <a:gd name="T9" fmla="*/ 0 h 174"/>
                  <a:gd name="T10" fmla="*/ 96 w 258"/>
                  <a:gd name="T11" fmla="*/ 0 h 174"/>
                  <a:gd name="T12" fmla="*/ 81 w 258"/>
                  <a:gd name="T13" fmla="*/ 12 h 174"/>
                  <a:gd name="T14" fmla="*/ 74 w 258"/>
                  <a:gd name="T15" fmla="*/ 46 h 174"/>
                  <a:gd name="T16" fmla="*/ 63 w 258"/>
                  <a:gd name="T17" fmla="*/ 52 h 174"/>
                  <a:gd name="T18" fmla="*/ 13 w 258"/>
                  <a:gd name="T19" fmla="*/ 99 h 174"/>
                  <a:gd name="T20" fmla="*/ 3 w 258"/>
                  <a:gd name="T21" fmla="*/ 119 h 174"/>
                  <a:gd name="T22" fmla="*/ 1 w 258"/>
                  <a:gd name="T23" fmla="*/ 162 h 174"/>
                  <a:gd name="T24" fmla="*/ 12 w 258"/>
                  <a:gd name="T25" fmla="*/ 174 h 174"/>
                  <a:gd name="T26" fmla="*/ 246 w 258"/>
                  <a:gd name="T27" fmla="*/ 174 h 174"/>
                  <a:gd name="T28" fmla="*/ 258 w 258"/>
                  <a:gd name="T29" fmla="*/ 162 h 174"/>
                  <a:gd name="T30" fmla="*/ 255 w 258"/>
                  <a:gd name="T31" fmla="*/ 119 h 174"/>
                  <a:gd name="T32" fmla="*/ 246 w 258"/>
                  <a:gd name="T33" fmla="*/ 99 h 174"/>
                  <a:gd name="T34" fmla="*/ 129 w 258"/>
                  <a:gd name="T35" fmla="*/ 154 h 174"/>
                  <a:gd name="T36" fmla="*/ 71 w 258"/>
                  <a:gd name="T37" fmla="*/ 96 h 174"/>
                  <a:gd name="T38" fmla="*/ 129 w 258"/>
                  <a:gd name="T39" fmla="*/ 38 h 174"/>
                  <a:gd name="T40" fmla="*/ 187 w 258"/>
                  <a:gd name="T41" fmla="*/ 96 h 174"/>
                  <a:gd name="T42" fmla="*/ 129 w 258"/>
                  <a:gd name="T43" fmla="*/ 15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8" h="174">
                    <a:moveTo>
                      <a:pt x="246" y="99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3" y="49"/>
                      <a:pt x="189" y="47"/>
                      <a:pt x="185" y="46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6" y="6"/>
                      <a:pt x="169" y="0"/>
                      <a:pt x="163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89" y="0"/>
                      <a:pt x="83" y="6"/>
                      <a:pt x="81" y="12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0" y="47"/>
                      <a:pt x="65" y="49"/>
                      <a:pt x="63" y="52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8" y="104"/>
                      <a:pt x="4" y="113"/>
                      <a:pt x="3" y="119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0" y="168"/>
                      <a:pt x="5" y="174"/>
                      <a:pt x="12" y="174"/>
                    </a:cubicBezTo>
                    <a:cubicBezTo>
                      <a:pt x="246" y="174"/>
                      <a:pt x="246" y="174"/>
                      <a:pt x="246" y="174"/>
                    </a:cubicBezTo>
                    <a:cubicBezTo>
                      <a:pt x="253" y="174"/>
                      <a:pt x="258" y="168"/>
                      <a:pt x="258" y="162"/>
                    </a:cubicBezTo>
                    <a:cubicBezTo>
                      <a:pt x="255" y="119"/>
                      <a:pt x="255" y="119"/>
                      <a:pt x="255" y="119"/>
                    </a:cubicBezTo>
                    <a:cubicBezTo>
                      <a:pt x="255" y="113"/>
                      <a:pt x="250" y="104"/>
                      <a:pt x="246" y="99"/>
                    </a:cubicBezTo>
                    <a:close/>
                    <a:moveTo>
                      <a:pt x="129" y="154"/>
                    </a:moveTo>
                    <a:cubicBezTo>
                      <a:pt x="97" y="154"/>
                      <a:pt x="71" y="128"/>
                      <a:pt x="71" y="96"/>
                    </a:cubicBezTo>
                    <a:cubicBezTo>
                      <a:pt x="71" y="64"/>
                      <a:pt x="97" y="38"/>
                      <a:pt x="129" y="38"/>
                    </a:cubicBezTo>
                    <a:cubicBezTo>
                      <a:pt x="161" y="38"/>
                      <a:pt x="187" y="64"/>
                      <a:pt x="187" y="96"/>
                    </a:cubicBezTo>
                    <a:cubicBezTo>
                      <a:pt x="187" y="128"/>
                      <a:pt x="161" y="154"/>
                      <a:pt x="129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Oval 285"/>
              <p:cNvSpPr>
                <a:spLocks noChangeArrowheads="1"/>
              </p:cNvSpPr>
              <p:nvPr/>
            </p:nvSpPr>
            <p:spPr bwMode="auto">
              <a:xfrm>
                <a:off x="1181101" y="4376738"/>
                <a:ext cx="73025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527237" y="3613013"/>
            <a:ext cx="2538464" cy="1757745"/>
            <a:chOff x="8527237" y="3613013"/>
            <a:chExt cx="2538464" cy="1757745"/>
          </a:xfrm>
        </p:grpSpPr>
        <p:sp>
          <p:nvSpPr>
            <p:cNvPr id="41" name="文本框 40"/>
            <p:cNvSpPr txBox="1"/>
            <p:nvPr/>
          </p:nvSpPr>
          <p:spPr>
            <a:xfrm>
              <a:off x="8607749" y="3613013"/>
              <a:ext cx="2377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8527237" y="4201207"/>
              <a:ext cx="253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个性定制服务。专业的团队，完善的售后，热情的服务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10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市场评估分析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96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1" y="0"/>
            <a:ext cx="12212321" cy="6858000"/>
            <a:chOff x="-1" y="0"/>
            <a:chExt cx="12212321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68"/>
            <a:stretch/>
          </p:blipFill>
          <p:spPr>
            <a:xfrm>
              <a:off x="-1" y="0"/>
              <a:ext cx="12177745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2212320" cy="5339751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平行四边形 7"/>
            <p:cNvSpPr/>
            <p:nvPr/>
          </p:nvSpPr>
          <p:spPr>
            <a:xfrm>
              <a:off x="475009" y="0"/>
              <a:ext cx="3914111" cy="5339751"/>
            </a:xfrm>
            <a:prstGeom prst="parallelogram">
              <a:avLst>
                <a:gd name="adj" fmla="val 66532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5339751"/>
              <a:ext cx="12177744" cy="1518249"/>
            </a:xfrm>
            <a:prstGeom prst="rect">
              <a:avLst/>
            </a:prstGeom>
            <a:solidFill>
              <a:schemeClr val="tx1"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9123680" y="4172474"/>
            <a:ext cx="2296160" cy="2296160"/>
          </a:xfrm>
          <a:prstGeom prst="ellipse">
            <a:avLst/>
          </a:prstGeom>
          <a:solidFill>
            <a:srgbClr val="589876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60240" y="3708727"/>
            <a:ext cx="794083" cy="794083"/>
          </a:xfrm>
          <a:prstGeom prst="ellipse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138852" y="5761030"/>
            <a:ext cx="442776" cy="442776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9881599" y="4929708"/>
            <a:ext cx="780321" cy="831322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87543" y="5621821"/>
            <a:ext cx="22960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我们工作室致力于专业PPT模板的发布，课件及汇报PPT的美化，并为您提供专业的PPT个性定制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2 2.59259E-6 L -2.08333E-7 2.59259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6935" y="1778865"/>
            <a:ext cx="4394324" cy="4403601"/>
            <a:chOff x="3886935" y="1778865"/>
            <a:chExt cx="4394324" cy="4403601"/>
          </a:xfrm>
        </p:grpSpPr>
        <p:grpSp>
          <p:nvGrpSpPr>
            <p:cNvPr id="5" name="组合 4"/>
            <p:cNvGrpSpPr/>
            <p:nvPr/>
          </p:nvGrpSpPr>
          <p:grpSpPr>
            <a:xfrm>
              <a:off x="3886936" y="3546802"/>
              <a:ext cx="2187882" cy="2628705"/>
              <a:chOff x="3886936" y="3546802"/>
              <a:chExt cx="2187882" cy="2628705"/>
            </a:xfrm>
          </p:grpSpPr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3886936" y="3546802"/>
                <a:ext cx="2187882" cy="2628705"/>
              </a:xfrm>
              <a:custGeom>
                <a:avLst/>
                <a:gdLst/>
                <a:ahLst/>
                <a:cxnLst>
                  <a:cxn ang="0">
                    <a:pos x="372" y="232"/>
                  </a:cxn>
                  <a:cxn ang="0">
                    <a:pos x="372" y="279"/>
                  </a:cxn>
                  <a:cxn ang="0">
                    <a:pos x="367" y="273"/>
                  </a:cxn>
                  <a:cxn ang="0">
                    <a:pos x="338" y="261"/>
                  </a:cxn>
                  <a:cxn ang="0">
                    <a:pos x="309" y="273"/>
                  </a:cxn>
                  <a:cxn ang="0">
                    <a:pos x="298" y="302"/>
                  </a:cxn>
                  <a:cxn ang="0">
                    <a:pos x="309" y="330"/>
                  </a:cxn>
                  <a:cxn ang="0">
                    <a:pos x="338" y="342"/>
                  </a:cxn>
                  <a:cxn ang="0">
                    <a:pos x="367" y="330"/>
                  </a:cxn>
                  <a:cxn ang="0">
                    <a:pos x="372" y="324"/>
                  </a:cxn>
                  <a:cxn ang="0">
                    <a:pos x="372" y="387"/>
                  </a:cxn>
                  <a:cxn ang="0">
                    <a:pos x="340" y="385"/>
                  </a:cxn>
                  <a:cxn ang="0">
                    <a:pos x="302" y="446"/>
                  </a:cxn>
                  <a:cxn ang="0">
                    <a:pos x="242" y="430"/>
                  </a:cxn>
                  <a:cxn ang="0">
                    <a:pos x="247" y="361"/>
                  </a:cxn>
                  <a:cxn ang="0">
                    <a:pos x="184" y="323"/>
                  </a:cxn>
                  <a:cxn ang="0">
                    <a:pos x="129" y="363"/>
                  </a:cxn>
                  <a:cxn ang="0">
                    <a:pos x="106" y="342"/>
                  </a:cxn>
                  <a:cxn ang="0">
                    <a:pos x="82" y="316"/>
                  </a:cxn>
                  <a:cxn ang="0">
                    <a:pos x="118" y="254"/>
                  </a:cxn>
                  <a:cxn ang="0">
                    <a:pos x="86" y="199"/>
                  </a:cxn>
                  <a:cxn ang="0">
                    <a:pos x="15" y="199"/>
                  </a:cxn>
                  <a:cxn ang="0">
                    <a:pos x="0" y="141"/>
                  </a:cxn>
                  <a:cxn ang="0">
                    <a:pos x="62" y="104"/>
                  </a:cxn>
                  <a:cxn ang="0">
                    <a:pos x="61" y="84"/>
                  </a:cxn>
                  <a:cxn ang="0">
                    <a:pos x="61" y="76"/>
                  </a:cxn>
                  <a:cxn ang="0">
                    <a:pos x="118" y="76"/>
                  </a:cxn>
                  <a:cxn ang="0">
                    <a:pos x="109" y="69"/>
                  </a:cxn>
                  <a:cxn ang="0">
                    <a:pos x="97" y="41"/>
                  </a:cxn>
                  <a:cxn ang="0">
                    <a:pos x="109" y="12"/>
                  </a:cxn>
                  <a:cxn ang="0">
                    <a:pos x="138" y="0"/>
                  </a:cxn>
                  <a:cxn ang="0">
                    <a:pos x="167" y="12"/>
                  </a:cxn>
                  <a:cxn ang="0">
                    <a:pos x="179" y="41"/>
                  </a:cxn>
                  <a:cxn ang="0">
                    <a:pos x="167" y="69"/>
                  </a:cxn>
                  <a:cxn ang="0">
                    <a:pos x="158" y="76"/>
                  </a:cxn>
                  <a:cxn ang="0">
                    <a:pos x="214" y="76"/>
                  </a:cxn>
                  <a:cxn ang="0">
                    <a:pos x="260" y="186"/>
                  </a:cxn>
                  <a:cxn ang="0">
                    <a:pos x="372" y="232"/>
                  </a:cxn>
                  <a:cxn ang="0">
                    <a:pos x="372" y="232"/>
                  </a:cxn>
                </a:cxnLst>
                <a:rect l="0" t="0" r="r" b="b"/>
                <a:pathLst>
                  <a:path w="372" h="446">
                    <a:moveTo>
                      <a:pt x="372" y="232"/>
                    </a:moveTo>
                    <a:cubicBezTo>
                      <a:pt x="372" y="279"/>
                      <a:pt x="372" y="279"/>
                      <a:pt x="372" y="279"/>
                    </a:cubicBezTo>
                    <a:cubicBezTo>
                      <a:pt x="371" y="277"/>
                      <a:pt x="369" y="275"/>
                      <a:pt x="367" y="273"/>
                    </a:cubicBezTo>
                    <a:cubicBezTo>
                      <a:pt x="359" y="265"/>
                      <a:pt x="349" y="261"/>
                      <a:pt x="338" y="261"/>
                    </a:cubicBezTo>
                    <a:cubicBezTo>
                      <a:pt x="327" y="261"/>
                      <a:pt x="317" y="265"/>
                      <a:pt x="309" y="273"/>
                    </a:cubicBezTo>
                    <a:cubicBezTo>
                      <a:pt x="302" y="281"/>
                      <a:pt x="298" y="291"/>
                      <a:pt x="298" y="302"/>
                    </a:cubicBezTo>
                    <a:cubicBezTo>
                      <a:pt x="298" y="313"/>
                      <a:pt x="302" y="323"/>
                      <a:pt x="309" y="330"/>
                    </a:cubicBezTo>
                    <a:cubicBezTo>
                      <a:pt x="317" y="338"/>
                      <a:pt x="327" y="342"/>
                      <a:pt x="338" y="342"/>
                    </a:cubicBezTo>
                    <a:cubicBezTo>
                      <a:pt x="349" y="342"/>
                      <a:pt x="359" y="338"/>
                      <a:pt x="367" y="330"/>
                    </a:cubicBezTo>
                    <a:cubicBezTo>
                      <a:pt x="369" y="328"/>
                      <a:pt x="371" y="326"/>
                      <a:pt x="372" y="324"/>
                    </a:cubicBezTo>
                    <a:cubicBezTo>
                      <a:pt x="372" y="387"/>
                      <a:pt x="372" y="387"/>
                      <a:pt x="372" y="387"/>
                    </a:cubicBezTo>
                    <a:cubicBezTo>
                      <a:pt x="361" y="387"/>
                      <a:pt x="351" y="386"/>
                      <a:pt x="340" y="385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281" y="443"/>
                      <a:pt x="261" y="437"/>
                      <a:pt x="242" y="430"/>
                    </a:cubicBezTo>
                    <a:cubicBezTo>
                      <a:pt x="247" y="361"/>
                      <a:pt x="247" y="361"/>
                      <a:pt x="247" y="361"/>
                    </a:cubicBezTo>
                    <a:cubicBezTo>
                      <a:pt x="225" y="351"/>
                      <a:pt x="204" y="338"/>
                      <a:pt x="184" y="323"/>
                    </a:cubicBezTo>
                    <a:cubicBezTo>
                      <a:pt x="129" y="363"/>
                      <a:pt x="129" y="363"/>
                      <a:pt x="129" y="363"/>
                    </a:cubicBezTo>
                    <a:cubicBezTo>
                      <a:pt x="121" y="356"/>
                      <a:pt x="113" y="349"/>
                      <a:pt x="106" y="342"/>
                    </a:cubicBezTo>
                    <a:cubicBezTo>
                      <a:pt x="97" y="333"/>
                      <a:pt x="89" y="325"/>
                      <a:pt x="82" y="316"/>
                    </a:cubicBezTo>
                    <a:cubicBezTo>
                      <a:pt x="118" y="254"/>
                      <a:pt x="118" y="254"/>
                      <a:pt x="118" y="254"/>
                    </a:cubicBezTo>
                    <a:cubicBezTo>
                      <a:pt x="105" y="237"/>
                      <a:pt x="95" y="219"/>
                      <a:pt x="86" y="199"/>
                    </a:cubicBezTo>
                    <a:cubicBezTo>
                      <a:pt x="15" y="199"/>
                      <a:pt x="15" y="199"/>
                      <a:pt x="15" y="199"/>
                    </a:cubicBezTo>
                    <a:cubicBezTo>
                      <a:pt x="8" y="180"/>
                      <a:pt x="4" y="161"/>
                      <a:pt x="0" y="141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2" y="98"/>
                      <a:pt x="61" y="91"/>
                      <a:pt x="61" y="84"/>
                    </a:cubicBezTo>
                    <a:cubicBezTo>
                      <a:pt x="61" y="82"/>
                      <a:pt x="61" y="79"/>
                      <a:pt x="61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15" y="74"/>
                      <a:pt x="112" y="72"/>
                      <a:pt x="109" y="69"/>
                    </a:cubicBezTo>
                    <a:cubicBezTo>
                      <a:pt x="101" y="61"/>
                      <a:pt x="97" y="52"/>
                      <a:pt x="97" y="41"/>
                    </a:cubicBezTo>
                    <a:cubicBezTo>
                      <a:pt x="97" y="29"/>
                      <a:pt x="101" y="20"/>
                      <a:pt x="109" y="12"/>
                    </a:cubicBezTo>
                    <a:cubicBezTo>
                      <a:pt x="117" y="4"/>
                      <a:pt x="127" y="0"/>
                      <a:pt x="138" y="0"/>
                    </a:cubicBezTo>
                    <a:cubicBezTo>
                      <a:pt x="149" y="0"/>
                      <a:pt x="159" y="4"/>
                      <a:pt x="167" y="12"/>
                    </a:cubicBezTo>
                    <a:cubicBezTo>
                      <a:pt x="175" y="20"/>
                      <a:pt x="179" y="29"/>
                      <a:pt x="179" y="41"/>
                    </a:cubicBezTo>
                    <a:cubicBezTo>
                      <a:pt x="179" y="52"/>
                      <a:pt x="175" y="61"/>
                      <a:pt x="167" y="69"/>
                    </a:cubicBezTo>
                    <a:cubicBezTo>
                      <a:pt x="164" y="72"/>
                      <a:pt x="161" y="74"/>
                      <a:pt x="158" y="76"/>
                    </a:cubicBezTo>
                    <a:cubicBezTo>
                      <a:pt x="214" y="76"/>
                      <a:pt x="214" y="76"/>
                      <a:pt x="214" y="76"/>
                    </a:cubicBezTo>
                    <a:cubicBezTo>
                      <a:pt x="214" y="119"/>
                      <a:pt x="229" y="156"/>
                      <a:pt x="260" y="186"/>
                    </a:cubicBezTo>
                    <a:cubicBezTo>
                      <a:pt x="291" y="217"/>
                      <a:pt x="328" y="232"/>
                      <a:pt x="372" y="232"/>
                    </a:cubicBezTo>
                    <a:cubicBezTo>
                      <a:pt x="372" y="232"/>
                      <a:pt x="372" y="232"/>
                      <a:pt x="372" y="232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30"/>
              <p:cNvSpPr/>
              <p:nvPr/>
            </p:nvSpPr>
            <p:spPr>
              <a:xfrm flipH="1">
                <a:off x="4664474" y="4574546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7"/>
              <p:cNvSpPr>
                <a:spLocks noEditPoints="1"/>
              </p:cNvSpPr>
              <p:nvPr/>
            </p:nvSpPr>
            <p:spPr bwMode="auto">
              <a:xfrm>
                <a:off x="4823902" y="4715048"/>
                <a:ext cx="352324" cy="390175"/>
              </a:xfrm>
              <a:custGeom>
                <a:avLst/>
                <a:gdLst/>
                <a:ahLst/>
                <a:cxnLst>
                  <a:cxn ang="0">
                    <a:pos x="46" y="62"/>
                  </a:cxn>
                  <a:cxn ang="0">
                    <a:pos x="10" y="62"/>
                  </a:cxn>
                  <a:cxn ang="0">
                    <a:pos x="0" y="52"/>
                  </a:cxn>
                  <a:cxn ang="0">
                    <a:pos x="14" y="29"/>
                  </a:cxn>
                  <a:cxn ang="0">
                    <a:pos x="28" y="34"/>
                  </a:cxn>
                  <a:cxn ang="0">
                    <a:pos x="42" y="29"/>
                  </a:cxn>
                  <a:cxn ang="0">
                    <a:pos x="56" y="52"/>
                  </a:cxn>
                  <a:cxn ang="0">
                    <a:pos x="46" y="62"/>
                  </a:cxn>
                  <a:cxn ang="0">
                    <a:pos x="28" y="31"/>
                  </a:cxn>
                  <a:cxn ang="0">
                    <a:pos x="13" y="16"/>
                  </a:cxn>
                  <a:cxn ang="0">
                    <a:pos x="28" y="0"/>
                  </a:cxn>
                  <a:cxn ang="0">
                    <a:pos x="43" y="16"/>
                  </a:cxn>
                  <a:cxn ang="0">
                    <a:pos x="28" y="31"/>
                  </a:cxn>
                </a:cxnLst>
                <a:rect l="0" t="0" r="r" b="b"/>
                <a:pathLst>
                  <a:path w="56" h="62">
                    <a:moveTo>
                      <a:pt x="46" y="62"/>
                    </a:moveTo>
                    <a:cubicBezTo>
                      <a:pt x="10" y="62"/>
                      <a:pt x="10" y="62"/>
                      <a:pt x="10" y="62"/>
                    </a:cubicBezTo>
                    <a:cubicBezTo>
                      <a:pt x="4" y="62"/>
                      <a:pt x="0" y="58"/>
                      <a:pt x="0" y="52"/>
                    </a:cubicBezTo>
                    <a:cubicBezTo>
                      <a:pt x="0" y="43"/>
                      <a:pt x="2" y="29"/>
                      <a:pt x="14" y="29"/>
                    </a:cubicBezTo>
                    <a:cubicBezTo>
                      <a:pt x="15" y="29"/>
                      <a:pt x="20" y="34"/>
                      <a:pt x="28" y="34"/>
                    </a:cubicBezTo>
                    <a:cubicBezTo>
                      <a:pt x="36" y="34"/>
                      <a:pt x="41" y="29"/>
                      <a:pt x="42" y="29"/>
                    </a:cubicBezTo>
                    <a:cubicBezTo>
                      <a:pt x="54" y="29"/>
                      <a:pt x="56" y="43"/>
                      <a:pt x="56" y="52"/>
                    </a:cubicBezTo>
                    <a:cubicBezTo>
                      <a:pt x="56" y="58"/>
                      <a:pt x="52" y="62"/>
                      <a:pt x="46" y="62"/>
                    </a:cubicBezTo>
                    <a:close/>
                    <a:moveTo>
                      <a:pt x="28" y="31"/>
                    </a:moveTo>
                    <a:cubicBezTo>
                      <a:pt x="20" y="31"/>
                      <a:pt x="13" y="24"/>
                      <a:pt x="13" y="16"/>
                    </a:cubicBezTo>
                    <a:cubicBezTo>
                      <a:pt x="13" y="7"/>
                      <a:pt x="20" y="0"/>
                      <a:pt x="28" y="0"/>
                    </a:cubicBezTo>
                    <a:cubicBezTo>
                      <a:pt x="37" y="0"/>
                      <a:pt x="43" y="7"/>
                      <a:pt x="43" y="16"/>
                    </a:cubicBezTo>
                    <a:cubicBezTo>
                      <a:pt x="43" y="24"/>
                      <a:pt x="37" y="31"/>
                      <a:pt x="28" y="3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638632" y="3994585"/>
              <a:ext cx="2642627" cy="2187881"/>
              <a:chOff x="5638632" y="3994585"/>
              <a:chExt cx="2642627" cy="2187881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5638632" y="3994585"/>
                <a:ext cx="2642627" cy="2187881"/>
              </a:xfrm>
              <a:custGeom>
                <a:avLst/>
                <a:gdLst/>
                <a:ahLst/>
                <a:cxnLst>
                  <a:cxn ang="0">
                    <a:pos x="74" y="156"/>
                  </a:cxn>
                  <a:cxn ang="0">
                    <a:pos x="185" y="110"/>
                  </a:cxn>
                  <a:cxn ang="0">
                    <a:pos x="232" y="0"/>
                  </a:cxn>
                  <a:cxn ang="0">
                    <a:pos x="274" y="0"/>
                  </a:cxn>
                  <a:cxn ang="0">
                    <a:pos x="274" y="1"/>
                  </a:cxn>
                  <a:cxn ang="0">
                    <a:pos x="262" y="30"/>
                  </a:cxn>
                  <a:cxn ang="0">
                    <a:pos x="274" y="58"/>
                  </a:cxn>
                  <a:cxn ang="0">
                    <a:pos x="302" y="70"/>
                  </a:cxn>
                  <a:cxn ang="0">
                    <a:pos x="331" y="58"/>
                  </a:cxn>
                  <a:cxn ang="0">
                    <a:pos x="343" y="30"/>
                  </a:cxn>
                  <a:cxn ang="0">
                    <a:pos x="331" y="1"/>
                  </a:cxn>
                  <a:cxn ang="0">
                    <a:pos x="330" y="0"/>
                  </a:cxn>
                  <a:cxn ang="0">
                    <a:pos x="388" y="0"/>
                  </a:cxn>
                  <a:cxn ang="0">
                    <a:pos x="387" y="32"/>
                  </a:cxn>
                  <a:cxn ang="0">
                    <a:pos x="449" y="66"/>
                  </a:cxn>
                  <a:cxn ang="0">
                    <a:pos x="435" y="121"/>
                  </a:cxn>
                  <a:cxn ang="0">
                    <a:pos x="362" y="125"/>
                  </a:cxn>
                  <a:cxn ang="0">
                    <a:pos x="328" y="183"/>
                  </a:cxn>
                  <a:cxn ang="0">
                    <a:pos x="365" y="243"/>
                  </a:cxn>
                  <a:cxn ang="0">
                    <a:pos x="344" y="266"/>
                  </a:cxn>
                  <a:cxn ang="0">
                    <a:pos x="321" y="287"/>
                  </a:cxn>
                  <a:cxn ang="0">
                    <a:pos x="260" y="251"/>
                  </a:cxn>
                  <a:cxn ang="0">
                    <a:pos x="202" y="285"/>
                  </a:cxn>
                  <a:cxn ang="0">
                    <a:pos x="202" y="356"/>
                  </a:cxn>
                  <a:cxn ang="0">
                    <a:pos x="144" y="371"/>
                  </a:cxn>
                  <a:cxn ang="0">
                    <a:pos x="108" y="309"/>
                  </a:cxn>
                  <a:cxn ang="0">
                    <a:pos x="76" y="311"/>
                  </a:cxn>
                  <a:cxn ang="0">
                    <a:pos x="74" y="311"/>
                  </a:cxn>
                  <a:cxn ang="0">
                    <a:pos x="74" y="248"/>
                  </a:cxn>
                  <a:cxn ang="0">
                    <a:pos x="69" y="254"/>
                  </a:cxn>
                  <a:cxn ang="0">
                    <a:pos x="40" y="266"/>
                  </a:cxn>
                  <a:cxn ang="0">
                    <a:pos x="11" y="254"/>
                  </a:cxn>
                  <a:cxn ang="0">
                    <a:pos x="0" y="226"/>
                  </a:cxn>
                  <a:cxn ang="0">
                    <a:pos x="11" y="197"/>
                  </a:cxn>
                  <a:cxn ang="0">
                    <a:pos x="40" y="185"/>
                  </a:cxn>
                  <a:cxn ang="0">
                    <a:pos x="69" y="197"/>
                  </a:cxn>
                  <a:cxn ang="0">
                    <a:pos x="74" y="203"/>
                  </a:cxn>
                  <a:cxn ang="0">
                    <a:pos x="74" y="156"/>
                  </a:cxn>
                </a:cxnLst>
                <a:rect l="0" t="0" r="r" b="b"/>
                <a:pathLst>
                  <a:path w="449" h="371">
                    <a:moveTo>
                      <a:pt x="74" y="156"/>
                    </a:moveTo>
                    <a:cubicBezTo>
                      <a:pt x="117" y="156"/>
                      <a:pt x="155" y="141"/>
                      <a:pt x="185" y="110"/>
                    </a:cubicBezTo>
                    <a:cubicBezTo>
                      <a:pt x="216" y="80"/>
                      <a:pt x="231" y="43"/>
                      <a:pt x="232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74" y="0"/>
                      <a:pt x="274" y="1"/>
                      <a:pt x="274" y="1"/>
                    </a:cubicBezTo>
                    <a:cubicBezTo>
                      <a:pt x="266" y="9"/>
                      <a:pt x="262" y="19"/>
                      <a:pt x="262" y="30"/>
                    </a:cubicBezTo>
                    <a:cubicBezTo>
                      <a:pt x="262" y="41"/>
                      <a:pt x="266" y="51"/>
                      <a:pt x="274" y="58"/>
                    </a:cubicBezTo>
                    <a:cubicBezTo>
                      <a:pt x="282" y="66"/>
                      <a:pt x="291" y="70"/>
                      <a:pt x="302" y="70"/>
                    </a:cubicBezTo>
                    <a:cubicBezTo>
                      <a:pt x="314" y="70"/>
                      <a:pt x="323" y="66"/>
                      <a:pt x="331" y="58"/>
                    </a:cubicBezTo>
                    <a:cubicBezTo>
                      <a:pt x="339" y="51"/>
                      <a:pt x="343" y="41"/>
                      <a:pt x="343" y="30"/>
                    </a:cubicBezTo>
                    <a:cubicBezTo>
                      <a:pt x="343" y="19"/>
                      <a:pt x="339" y="9"/>
                      <a:pt x="331" y="1"/>
                    </a:cubicBezTo>
                    <a:cubicBezTo>
                      <a:pt x="331" y="1"/>
                      <a:pt x="330" y="0"/>
                      <a:pt x="330" y="0"/>
                    </a:cubicBezTo>
                    <a:cubicBezTo>
                      <a:pt x="388" y="0"/>
                      <a:pt x="388" y="0"/>
                      <a:pt x="388" y="0"/>
                    </a:cubicBezTo>
                    <a:cubicBezTo>
                      <a:pt x="388" y="11"/>
                      <a:pt x="388" y="22"/>
                      <a:pt x="387" y="32"/>
                    </a:cubicBezTo>
                    <a:cubicBezTo>
                      <a:pt x="449" y="66"/>
                      <a:pt x="449" y="66"/>
                      <a:pt x="449" y="66"/>
                    </a:cubicBezTo>
                    <a:cubicBezTo>
                      <a:pt x="446" y="85"/>
                      <a:pt x="441" y="103"/>
                      <a:pt x="435" y="121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53" y="145"/>
                      <a:pt x="342" y="164"/>
                      <a:pt x="328" y="183"/>
                    </a:cubicBezTo>
                    <a:cubicBezTo>
                      <a:pt x="365" y="243"/>
                      <a:pt x="365" y="243"/>
                      <a:pt x="365" y="243"/>
                    </a:cubicBezTo>
                    <a:cubicBezTo>
                      <a:pt x="358" y="251"/>
                      <a:pt x="351" y="258"/>
                      <a:pt x="344" y="266"/>
                    </a:cubicBezTo>
                    <a:cubicBezTo>
                      <a:pt x="336" y="273"/>
                      <a:pt x="329" y="280"/>
                      <a:pt x="321" y="287"/>
                    </a:cubicBezTo>
                    <a:cubicBezTo>
                      <a:pt x="260" y="251"/>
                      <a:pt x="260" y="251"/>
                      <a:pt x="260" y="251"/>
                    </a:cubicBezTo>
                    <a:cubicBezTo>
                      <a:pt x="241" y="265"/>
                      <a:pt x="222" y="276"/>
                      <a:pt x="202" y="285"/>
                    </a:cubicBezTo>
                    <a:cubicBezTo>
                      <a:pt x="202" y="356"/>
                      <a:pt x="202" y="356"/>
                      <a:pt x="202" y="356"/>
                    </a:cubicBezTo>
                    <a:cubicBezTo>
                      <a:pt x="183" y="363"/>
                      <a:pt x="164" y="368"/>
                      <a:pt x="144" y="371"/>
                    </a:cubicBezTo>
                    <a:cubicBezTo>
                      <a:pt x="108" y="309"/>
                      <a:pt x="108" y="309"/>
                      <a:pt x="108" y="309"/>
                    </a:cubicBezTo>
                    <a:cubicBezTo>
                      <a:pt x="97" y="310"/>
                      <a:pt x="86" y="311"/>
                      <a:pt x="76" y="311"/>
                    </a:cubicBezTo>
                    <a:cubicBezTo>
                      <a:pt x="75" y="311"/>
                      <a:pt x="75" y="311"/>
                      <a:pt x="74" y="311"/>
                    </a:cubicBezTo>
                    <a:cubicBezTo>
                      <a:pt x="74" y="248"/>
                      <a:pt x="74" y="248"/>
                      <a:pt x="74" y="248"/>
                    </a:cubicBezTo>
                    <a:cubicBezTo>
                      <a:pt x="73" y="250"/>
                      <a:pt x="71" y="252"/>
                      <a:pt x="69" y="254"/>
                    </a:cubicBezTo>
                    <a:cubicBezTo>
                      <a:pt x="61" y="262"/>
                      <a:pt x="51" y="266"/>
                      <a:pt x="40" y="266"/>
                    </a:cubicBezTo>
                    <a:cubicBezTo>
                      <a:pt x="29" y="266"/>
                      <a:pt x="19" y="262"/>
                      <a:pt x="11" y="254"/>
                    </a:cubicBezTo>
                    <a:cubicBezTo>
                      <a:pt x="4" y="247"/>
                      <a:pt x="0" y="237"/>
                      <a:pt x="0" y="226"/>
                    </a:cubicBezTo>
                    <a:cubicBezTo>
                      <a:pt x="0" y="215"/>
                      <a:pt x="4" y="205"/>
                      <a:pt x="11" y="197"/>
                    </a:cubicBezTo>
                    <a:cubicBezTo>
                      <a:pt x="19" y="189"/>
                      <a:pt x="29" y="185"/>
                      <a:pt x="40" y="185"/>
                    </a:cubicBezTo>
                    <a:cubicBezTo>
                      <a:pt x="51" y="185"/>
                      <a:pt x="61" y="189"/>
                      <a:pt x="69" y="197"/>
                    </a:cubicBezTo>
                    <a:cubicBezTo>
                      <a:pt x="71" y="199"/>
                      <a:pt x="73" y="201"/>
                      <a:pt x="74" y="203"/>
                    </a:cubicBezTo>
                    <a:lnTo>
                      <a:pt x="74" y="156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Oval 32"/>
              <p:cNvSpPr/>
              <p:nvPr/>
            </p:nvSpPr>
            <p:spPr>
              <a:xfrm>
                <a:off x="6666053" y="4675947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05"/>
              <p:cNvSpPr>
                <a:spLocks noEditPoints="1"/>
              </p:cNvSpPr>
              <p:nvPr/>
            </p:nvSpPr>
            <p:spPr bwMode="auto">
              <a:xfrm>
                <a:off x="6832140" y="4844492"/>
                <a:ext cx="339006" cy="334091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srgbClr val="FEB834">
                      <a:lumMod val="50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074814" y="1778865"/>
              <a:ext cx="2199482" cy="2628705"/>
              <a:chOff x="6074814" y="1778865"/>
              <a:chExt cx="2199482" cy="2628705"/>
            </a:xfrm>
          </p:grpSpPr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074814" y="1778865"/>
                <a:ext cx="2199482" cy="2628705"/>
              </a:xfrm>
              <a:custGeom>
                <a:avLst/>
                <a:gdLst/>
                <a:ahLst/>
                <a:cxnLst>
                  <a:cxn ang="0">
                    <a:pos x="314" y="376"/>
                  </a:cxn>
                  <a:cxn ang="0">
                    <a:pos x="256" y="376"/>
                  </a:cxn>
                  <a:cxn ang="0">
                    <a:pos x="257" y="377"/>
                  </a:cxn>
                  <a:cxn ang="0">
                    <a:pos x="269" y="406"/>
                  </a:cxn>
                  <a:cxn ang="0">
                    <a:pos x="257" y="434"/>
                  </a:cxn>
                  <a:cxn ang="0">
                    <a:pos x="228" y="446"/>
                  </a:cxn>
                  <a:cxn ang="0">
                    <a:pos x="200" y="434"/>
                  </a:cxn>
                  <a:cxn ang="0">
                    <a:pos x="188" y="406"/>
                  </a:cxn>
                  <a:cxn ang="0">
                    <a:pos x="200" y="377"/>
                  </a:cxn>
                  <a:cxn ang="0">
                    <a:pos x="200" y="376"/>
                  </a:cxn>
                  <a:cxn ang="0">
                    <a:pos x="158" y="376"/>
                  </a:cxn>
                  <a:cxn ang="0">
                    <a:pos x="158" y="374"/>
                  </a:cxn>
                  <a:cxn ang="0">
                    <a:pos x="111" y="263"/>
                  </a:cxn>
                  <a:cxn ang="0">
                    <a:pos x="0" y="216"/>
                  </a:cxn>
                  <a:cxn ang="0">
                    <a:pos x="0" y="171"/>
                  </a:cxn>
                  <a:cxn ang="0">
                    <a:pos x="3" y="175"/>
                  </a:cxn>
                  <a:cxn ang="0">
                    <a:pos x="32" y="187"/>
                  </a:cxn>
                  <a:cxn ang="0">
                    <a:pos x="61" y="175"/>
                  </a:cxn>
                  <a:cxn ang="0">
                    <a:pos x="73" y="146"/>
                  </a:cxn>
                  <a:cxn ang="0">
                    <a:pos x="61" y="118"/>
                  </a:cxn>
                  <a:cxn ang="0">
                    <a:pos x="32" y="106"/>
                  </a:cxn>
                  <a:cxn ang="0">
                    <a:pos x="3" y="118"/>
                  </a:cxn>
                  <a:cxn ang="0">
                    <a:pos x="0" y="122"/>
                  </a:cxn>
                  <a:cxn ang="0">
                    <a:pos x="0" y="61"/>
                  </a:cxn>
                  <a:cxn ang="0">
                    <a:pos x="2" y="61"/>
                  </a:cxn>
                  <a:cxn ang="0">
                    <a:pos x="32" y="62"/>
                  </a:cxn>
                  <a:cxn ang="0">
                    <a:pos x="67" y="0"/>
                  </a:cxn>
                  <a:cxn ang="0">
                    <a:pos x="126" y="15"/>
                  </a:cxn>
                  <a:cxn ang="0">
                    <a:pos x="126" y="86"/>
                  </a:cxn>
                  <a:cxn ang="0">
                    <a:pos x="186" y="120"/>
                  </a:cxn>
                  <a:cxn ang="0">
                    <a:pos x="246" y="84"/>
                  </a:cxn>
                  <a:cxn ang="0">
                    <a:pos x="270" y="106"/>
                  </a:cxn>
                  <a:cxn ang="0">
                    <a:pos x="288" y="126"/>
                  </a:cxn>
                  <a:cxn ang="0">
                    <a:pos x="252" y="186"/>
                  </a:cxn>
                  <a:cxn ang="0">
                    <a:pos x="288" y="244"/>
                  </a:cxn>
                  <a:cxn ang="0">
                    <a:pos x="359" y="244"/>
                  </a:cxn>
                  <a:cxn ang="0">
                    <a:pos x="374" y="301"/>
                  </a:cxn>
                  <a:cxn ang="0">
                    <a:pos x="313" y="341"/>
                  </a:cxn>
                  <a:cxn ang="0">
                    <a:pos x="314" y="374"/>
                  </a:cxn>
                  <a:cxn ang="0">
                    <a:pos x="314" y="376"/>
                  </a:cxn>
                </a:cxnLst>
                <a:rect l="0" t="0" r="r" b="b"/>
                <a:pathLst>
                  <a:path w="374" h="446">
                    <a:moveTo>
                      <a:pt x="314" y="376"/>
                    </a:moveTo>
                    <a:cubicBezTo>
                      <a:pt x="256" y="376"/>
                      <a:pt x="256" y="376"/>
                      <a:pt x="256" y="376"/>
                    </a:cubicBezTo>
                    <a:cubicBezTo>
                      <a:pt x="256" y="376"/>
                      <a:pt x="257" y="377"/>
                      <a:pt x="257" y="377"/>
                    </a:cubicBezTo>
                    <a:cubicBezTo>
                      <a:pt x="265" y="385"/>
                      <a:pt x="269" y="395"/>
                      <a:pt x="269" y="406"/>
                    </a:cubicBezTo>
                    <a:cubicBezTo>
                      <a:pt x="269" y="417"/>
                      <a:pt x="265" y="427"/>
                      <a:pt x="257" y="434"/>
                    </a:cubicBezTo>
                    <a:cubicBezTo>
                      <a:pt x="249" y="442"/>
                      <a:pt x="240" y="446"/>
                      <a:pt x="228" y="446"/>
                    </a:cubicBezTo>
                    <a:cubicBezTo>
                      <a:pt x="217" y="446"/>
                      <a:pt x="208" y="442"/>
                      <a:pt x="200" y="434"/>
                    </a:cubicBezTo>
                    <a:cubicBezTo>
                      <a:pt x="192" y="427"/>
                      <a:pt x="188" y="417"/>
                      <a:pt x="188" y="406"/>
                    </a:cubicBezTo>
                    <a:cubicBezTo>
                      <a:pt x="188" y="395"/>
                      <a:pt x="192" y="385"/>
                      <a:pt x="200" y="377"/>
                    </a:cubicBezTo>
                    <a:cubicBezTo>
                      <a:pt x="200" y="377"/>
                      <a:pt x="200" y="376"/>
                      <a:pt x="200" y="376"/>
                    </a:cubicBezTo>
                    <a:cubicBezTo>
                      <a:pt x="158" y="376"/>
                      <a:pt x="158" y="376"/>
                      <a:pt x="158" y="376"/>
                    </a:cubicBezTo>
                    <a:cubicBezTo>
                      <a:pt x="158" y="376"/>
                      <a:pt x="158" y="375"/>
                      <a:pt x="158" y="374"/>
                    </a:cubicBezTo>
                    <a:cubicBezTo>
                      <a:pt x="158" y="331"/>
                      <a:pt x="142" y="293"/>
                      <a:pt x="111" y="263"/>
                    </a:cubicBezTo>
                    <a:cubicBezTo>
                      <a:pt x="81" y="232"/>
                      <a:pt x="43" y="216"/>
                      <a:pt x="0" y="216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2" y="174"/>
                      <a:pt x="3" y="175"/>
                    </a:cubicBezTo>
                    <a:cubicBezTo>
                      <a:pt x="11" y="183"/>
                      <a:pt x="21" y="187"/>
                      <a:pt x="32" y="187"/>
                    </a:cubicBezTo>
                    <a:cubicBezTo>
                      <a:pt x="43" y="187"/>
                      <a:pt x="53" y="183"/>
                      <a:pt x="61" y="175"/>
                    </a:cubicBezTo>
                    <a:cubicBezTo>
                      <a:pt x="69" y="167"/>
                      <a:pt x="73" y="158"/>
                      <a:pt x="73" y="146"/>
                    </a:cubicBezTo>
                    <a:cubicBezTo>
                      <a:pt x="73" y="135"/>
                      <a:pt x="69" y="126"/>
                      <a:pt x="61" y="118"/>
                    </a:cubicBezTo>
                    <a:cubicBezTo>
                      <a:pt x="53" y="110"/>
                      <a:pt x="43" y="106"/>
                      <a:pt x="32" y="106"/>
                    </a:cubicBezTo>
                    <a:cubicBezTo>
                      <a:pt x="21" y="106"/>
                      <a:pt x="11" y="110"/>
                      <a:pt x="3" y="118"/>
                    </a:cubicBezTo>
                    <a:cubicBezTo>
                      <a:pt x="2" y="119"/>
                      <a:pt x="1" y="120"/>
                      <a:pt x="0" y="12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12" y="61"/>
                      <a:pt x="22" y="61"/>
                      <a:pt x="32" y="6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87" y="4"/>
                      <a:pt x="107" y="8"/>
                      <a:pt x="126" y="15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47" y="95"/>
                      <a:pt x="167" y="106"/>
                      <a:pt x="186" y="120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54" y="91"/>
                      <a:pt x="262" y="98"/>
                      <a:pt x="270" y="106"/>
                    </a:cubicBezTo>
                    <a:cubicBezTo>
                      <a:pt x="276" y="113"/>
                      <a:pt x="282" y="119"/>
                      <a:pt x="288" y="126"/>
                    </a:cubicBezTo>
                    <a:cubicBezTo>
                      <a:pt x="252" y="186"/>
                      <a:pt x="252" y="186"/>
                      <a:pt x="252" y="186"/>
                    </a:cubicBezTo>
                    <a:cubicBezTo>
                      <a:pt x="266" y="204"/>
                      <a:pt x="278" y="224"/>
                      <a:pt x="288" y="244"/>
                    </a:cubicBezTo>
                    <a:cubicBezTo>
                      <a:pt x="359" y="244"/>
                      <a:pt x="359" y="244"/>
                      <a:pt x="359" y="244"/>
                    </a:cubicBezTo>
                    <a:cubicBezTo>
                      <a:pt x="365" y="263"/>
                      <a:pt x="370" y="282"/>
                      <a:pt x="374" y="301"/>
                    </a:cubicBezTo>
                    <a:cubicBezTo>
                      <a:pt x="313" y="341"/>
                      <a:pt x="313" y="341"/>
                      <a:pt x="313" y="341"/>
                    </a:cubicBezTo>
                    <a:cubicBezTo>
                      <a:pt x="314" y="352"/>
                      <a:pt x="314" y="363"/>
                      <a:pt x="314" y="374"/>
                    </a:cubicBezTo>
                    <a:cubicBezTo>
                      <a:pt x="314" y="375"/>
                      <a:pt x="314" y="375"/>
                      <a:pt x="314" y="376"/>
                    </a:cubicBezTo>
                    <a:close/>
                  </a:path>
                </a:pathLst>
              </a:custGeom>
              <a:solidFill>
                <a:srgbClr val="589876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31"/>
              <p:cNvSpPr/>
              <p:nvPr/>
            </p:nvSpPr>
            <p:spPr>
              <a:xfrm>
                <a:off x="6802726" y="2749318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93"/>
              <p:cNvSpPr>
                <a:spLocks noEditPoints="1"/>
              </p:cNvSpPr>
              <p:nvPr/>
            </p:nvSpPr>
            <p:spPr bwMode="auto">
              <a:xfrm>
                <a:off x="6948463" y="2895055"/>
                <a:ext cx="379706" cy="379706"/>
              </a:xfrm>
              <a:custGeom>
                <a:avLst/>
                <a:gdLst/>
                <a:ahLst/>
                <a:cxnLst>
                  <a:cxn ang="0">
                    <a:pos x="81" y="37"/>
                  </a:cxn>
                  <a:cxn ang="0">
                    <a:pos x="38" y="80"/>
                  </a:cxn>
                  <a:cxn ang="0">
                    <a:pos x="21" y="77"/>
                  </a:cxn>
                  <a:cxn ang="0">
                    <a:pos x="0" y="124"/>
                  </a:cxn>
                  <a:cxn ang="0">
                    <a:pos x="38" y="167"/>
                  </a:cxn>
                  <a:cxn ang="0">
                    <a:pos x="1" y="210"/>
                  </a:cxn>
                  <a:cxn ang="0">
                    <a:pos x="21" y="257"/>
                  </a:cxn>
                  <a:cxn ang="0">
                    <a:pos x="38" y="253"/>
                  </a:cxn>
                  <a:cxn ang="0">
                    <a:pos x="81" y="297"/>
                  </a:cxn>
                  <a:cxn ang="0">
                    <a:pos x="78" y="314"/>
                  </a:cxn>
                  <a:cxn ang="0">
                    <a:pos x="125" y="334"/>
                  </a:cxn>
                  <a:cxn ang="0">
                    <a:pos x="168" y="297"/>
                  </a:cxn>
                  <a:cxn ang="0">
                    <a:pos x="210" y="334"/>
                  </a:cxn>
                  <a:cxn ang="0">
                    <a:pos x="258" y="314"/>
                  </a:cxn>
                  <a:cxn ang="0">
                    <a:pos x="254" y="297"/>
                  </a:cxn>
                  <a:cxn ang="0">
                    <a:pos x="297" y="253"/>
                  </a:cxn>
                  <a:cxn ang="0">
                    <a:pos x="315" y="257"/>
                  </a:cxn>
                  <a:cxn ang="0">
                    <a:pos x="335" y="210"/>
                  </a:cxn>
                  <a:cxn ang="0">
                    <a:pos x="297" y="167"/>
                  </a:cxn>
                  <a:cxn ang="0">
                    <a:pos x="335" y="124"/>
                  </a:cxn>
                  <a:cxn ang="0">
                    <a:pos x="315" y="77"/>
                  </a:cxn>
                  <a:cxn ang="0">
                    <a:pos x="297" y="80"/>
                  </a:cxn>
                  <a:cxn ang="0">
                    <a:pos x="254" y="37"/>
                  </a:cxn>
                  <a:cxn ang="0">
                    <a:pos x="258" y="20"/>
                  </a:cxn>
                  <a:cxn ang="0">
                    <a:pos x="210" y="0"/>
                  </a:cxn>
                  <a:cxn ang="0">
                    <a:pos x="168" y="37"/>
                  </a:cxn>
                  <a:cxn ang="0">
                    <a:pos x="125" y="0"/>
                  </a:cxn>
                  <a:cxn ang="0">
                    <a:pos x="78" y="20"/>
                  </a:cxn>
                  <a:cxn ang="0">
                    <a:pos x="81" y="37"/>
                  </a:cxn>
                  <a:cxn ang="0">
                    <a:pos x="168" y="60"/>
                  </a:cxn>
                  <a:cxn ang="0">
                    <a:pos x="274" y="167"/>
                  </a:cxn>
                  <a:cxn ang="0">
                    <a:pos x="168" y="274"/>
                  </a:cxn>
                  <a:cxn ang="0">
                    <a:pos x="61" y="167"/>
                  </a:cxn>
                  <a:cxn ang="0">
                    <a:pos x="168" y="60"/>
                  </a:cxn>
                </a:cxnLst>
                <a:rect l="0" t="0" r="r" b="b"/>
                <a:pathLst>
                  <a:path w="335" h="334">
                    <a:moveTo>
                      <a:pt x="81" y="37"/>
                    </a:moveTo>
                    <a:cubicBezTo>
                      <a:pt x="81" y="61"/>
                      <a:pt x="62" y="80"/>
                      <a:pt x="38" y="80"/>
                    </a:cubicBezTo>
                    <a:cubicBezTo>
                      <a:pt x="32" y="80"/>
                      <a:pt x="26" y="79"/>
                      <a:pt x="21" y="77"/>
                    </a:cubicBezTo>
                    <a:cubicBezTo>
                      <a:pt x="12" y="91"/>
                      <a:pt x="5" y="107"/>
                      <a:pt x="0" y="124"/>
                    </a:cubicBezTo>
                    <a:cubicBezTo>
                      <a:pt x="22" y="127"/>
                      <a:pt x="38" y="145"/>
                      <a:pt x="38" y="167"/>
                    </a:cubicBezTo>
                    <a:cubicBezTo>
                      <a:pt x="38" y="189"/>
                      <a:pt x="22" y="207"/>
                      <a:pt x="1" y="210"/>
                    </a:cubicBezTo>
                    <a:cubicBezTo>
                      <a:pt x="5" y="227"/>
                      <a:pt x="12" y="243"/>
                      <a:pt x="21" y="257"/>
                    </a:cubicBezTo>
                    <a:cubicBezTo>
                      <a:pt x="26" y="255"/>
                      <a:pt x="32" y="253"/>
                      <a:pt x="38" y="253"/>
                    </a:cubicBezTo>
                    <a:cubicBezTo>
                      <a:pt x="62" y="253"/>
                      <a:pt x="81" y="273"/>
                      <a:pt x="81" y="297"/>
                    </a:cubicBezTo>
                    <a:cubicBezTo>
                      <a:pt x="81" y="303"/>
                      <a:pt x="80" y="309"/>
                      <a:pt x="78" y="314"/>
                    </a:cubicBezTo>
                    <a:cubicBezTo>
                      <a:pt x="92" y="323"/>
                      <a:pt x="108" y="330"/>
                      <a:pt x="125" y="334"/>
                    </a:cubicBezTo>
                    <a:cubicBezTo>
                      <a:pt x="128" y="313"/>
                      <a:pt x="146" y="297"/>
                      <a:pt x="168" y="297"/>
                    </a:cubicBezTo>
                    <a:cubicBezTo>
                      <a:pt x="190" y="297"/>
                      <a:pt x="208" y="313"/>
                      <a:pt x="210" y="334"/>
                    </a:cubicBezTo>
                    <a:cubicBezTo>
                      <a:pt x="227" y="330"/>
                      <a:pt x="243" y="323"/>
                      <a:pt x="258" y="314"/>
                    </a:cubicBezTo>
                    <a:cubicBezTo>
                      <a:pt x="255" y="309"/>
                      <a:pt x="254" y="303"/>
                      <a:pt x="254" y="297"/>
                    </a:cubicBezTo>
                    <a:cubicBezTo>
                      <a:pt x="254" y="273"/>
                      <a:pt x="273" y="253"/>
                      <a:pt x="297" y="253"/>
                    </a:cubicBezTo>
                    <a:cubicBezTo>
                      <a:pt x="304" y="253"/>
                      <a:pt x="309" y="255"/>
                      <a:pt x="315" y="257"/>
                    </a:cubicBezTo>
                    <a:cubicBezTo>
                      <a:pt x="324" y="243"/>
                      <a:pt x="331" y="227"/>
                      <a:pt x="335" y="210"/>
                    </a:cubicBezTo>
                    <a:cubicBezTo>
                      <a:pt x="314" y="207"/>
                      <a:pt x="297" y="189"/>
                      <a:pt x="297" y="167"/>
                    </a:cubicBezTo>
                    <a:cubicBezTo>
                      <a:pt x="297" y="145"/>
                      <a:pt x="314" y="127"/>
                      <a:pt x="335" y="124"/>
                    </a:cubicBezTo>
                    <a:cubicBezTo>
                      <a:pt x="331" y="107"/>
                      <a:pt x="324" y="91"/>
                      <a:pt x="315" y="77"/>
                    </a:cubicBezTo>
                    <a:cubicBezTo>
                      <a:pt x="309" y="79"/>
                      <a:pt x="304" y="80"/>
                      <a:pt x="297" y="80"/>
                    </a:cubicBezTo>
                    <a:cubicBezTo>
                      <a:pt x="273" y="80"/>
                      <a:pt x="254" y="61"/>
                      <a:pt x="254" y="37"/>
                    </a:cubicBezTo>
                    <a:cubicBezTo>
                      <a:pt x="254" y="31"/>
                      <a:pt x="255" y="25"/>
                      <a:pt x="258" y="20"/>
                    </a:cubicBezTo>
                    <a:cubicBezTo>
                      <a:pt x="243" y="11"/>
                      <a:pt x="227" y="4"/>
                      <a:pt x="210" y="0"/>
                    </a:cubicBezTo>
                    <a:cubicBezTo>
                      <a:pt x="208" y="21"/>
                      <a:pt x="190" y="37"/>
                      <a:pt x="168" y="37"/>
                    </a:cubicBezTo>
                    <a:cubicBezTo>
                      <a:pt x="146" y="37"/>
                      <a:pt x="128" y="21"/>
                      <a:pt x="125" y="0"/>
                    </a:cubicBezTo>
                    <a:cubicBezTo>
                      <a:pt x="108" y="4"/>
                      <a:pt x="92" y="11"/>
                      <a:pt x="78" y="20"/>
                    </a:cubicBezTo>
                    <a:cubicBezTo>
                      <a:pt x="80" y="25"/>
                      <a:pt x="81" y="31"/>
                      <a:pt x="81" y="37"/>
                    </a:cubicBezTo>
                    <a:close/>
                    <a:moveTo>
                      <a:pt x="168" y="60"/>
                    </a:moveTo>
                    <a:cubicBezTo>
                      <a:pt x="227" y="60"/>
                      <a:pt x="274" y="108"/>
                      <a:pt x="274" y="167"/>
                    </a:cubicBezTo>
                    <a:cubicBezTo>
                      <a:pt x="274" y="226"/>
                      <a:pt x="227" y="274"/>
                      <a:pt x="168" y="274"/>
                    </a:cubicBezTo>
                    <a:cubicBezTo>
                      <a:pt x="109" y="274"/>
                      <a:pt x="61" y="226"/>
                      <a:pt x="61" y="167"/>
                    </a:cubicBezTo>
                    <a:cubicBezTo>
                      <a:pt x="61" y="108"/>
                      <a:pt x="109" y="60"/>
                      <a:pt x="168" y="6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886935" y="1785824"/>
              <a:ext cx="2617105" cy="2208762"/>
              <a:chOff x="3886935" y="1785824"/>
              <a:chExt cx="2617105" cy="2208762"/>
            </a:xfrm>
          </p:grpSpPr>
          <p:sp>
            <p:nvSpPr>
              <p:cNvPr id="9" name="Freeform 9"/>
              <p:cNvSpPr>
                <a:spLocks/>
              </p:cNvSpPr>
              <p:nvPr/>
            </p:nvSpPr>
            <p:spPr bwMode="auto">
              <a:xfrm>
                <a:off x="3886935" y="1785824"/>
                <a:ext cx="2617105" cy="2208762"/>
              </a:xfrm>
              <a:custGeom>
                <a:avLst/>
                <a:gdLst/>
                <a:ahLst/>
                <a:cxnLst>
                  <a:cxn ang="0">
                    <a:pos x="372" y="215"/>
                  </a:cxn>
                  <a:cxn ang="0">
                    <a:pos x="372" y="215"/>
                  </a:cxn>
                  <a:cxn ang="0">
                    <a:pos x="260" y="262"/>
                  </a:cxn>
                  <a:cxn ang="0">
                    <a:pos x="214" y="373"/>
                  </a:cxn>
                  <a:cxn ang="0">
                    <a:pos x="214" y="375"/>
                  </a:cxn>
                  <a:cxn ang="0">
                    <a:pos x="158" y="375"/>
                  </a:cxn>
                  <a:cxn ang="0">
                    <a:pos x="167" y="368"/>
                  </a:cxn>
                  <a:cxn ang="0">
                    <a:pos x="179" y="340"/>
                  </a:cxn>
                  <a:cxn ang="0">
                    <a:pos x="167" y="311"/>
                  </a:cxn>
                  <a:cxn ang="0">
                    <a:pos x="138" y="299"/>
                  </a:cxn>
                  <a:cxn ang="0">
                    <a:pos x="109" y="311"/>
                  </a:cxn>
                  <a:cxn ang="0">
                    <a:pos x="97" y="340"/>
                  </a:cxn>
                  <a:cxn ang="0">
                    <a:pos x="109" y="368"/>
                  </a:cxn>
                  <a:cxn ang="0">
                    <a:pos x="118" y="375"/>
                  </a:cxn>
                  <a:cxn ang="0">
                    <a:pos x="61" y="375"/>
                  </a:cxn>
                  <a:cxn ang="0">
                    <a:pos x="61" y="373"/>
                  </a:cxn>
                  <a:cxn ang="0">
                    <a:pos x="61" y="367"/>
                  </a:cxn>
                  <a:cxn ang="0">
                    <a:pos x="62" y="342"/>
                  </a:cxn>
                  <a:cxn ang="0">
                    <a:pos x="0" y="307"/>
                  </a:cxn>
                  <a:cxn ang="0">
                    <a:pos x="17" y="243"/>
                  </a:cxn>
                  <a:cxn ang="0">
                    <a:pos x="86" y="247"/>
                  </a:cxn>
                  <a:cxn ang="0">
                    <a:pos x="119" y="191"/>
                  </a:cxn>
                  <a:cxn ang="0">
                    <a:pos x="85" y="127"/>
                  </a:cxn>
                  <a:cxn ang="0">
                    <a:pos x="106" y="105"/>
                  </a:cxn>
                  <a:cxn ang="0">
                    <a:pos x="128" y="84"/>
                  </a:cxn>
                  <a:cxn ang="0">
                    <a:pos x="188" y="120"/>
                  </a:cxn>
                  <a:cxn ang="0">
                    <a:pos x="243" y="88"/>
                  </a:cxn>
                  <a:cxn ang="0">
                    <a:pos x="243" y="16"/>
                  </a:cxn>
                  <a:cxn ang="0">
                    <a:pos x="303" y="0"/>
                  </a:cxn>
                  <a:cxn ang="0">
                    <a:pos x="339" y="62"/>
                  </a:cxn>
                  <a:cxn ang="0">
                    <a:pos x="372" y="60"/>
                  </a:cxn>
                  <a:cxn ang="0">
                    <a:pos x="372" y="121"/>
                  </a:cxn>
                  <a:cxn ang="0">
                    <a:pos x="375" y="117"/>
                  </a:cxn>
                  <a:cxn ang="0">
                    <a:pos x="404" y="105"/>
                  </a:cxn>
                  <a:cxn ang="0">
                    <a:pos x="433" y="117"/>
                  </a:cxn>
                  <a:cxn ang="0">
                    <a:pos x="445" y="145"/>
                  </a:cxn>
                  <a:cxn ang="0">
                    <a:pos x="433" y="174"/>
                  </a:cxn>
                  <a:cxn ang="0">
                    <a:pos x="404" y="186"/>
                  </a:cxn>
                  <a:cxn ang="0">
                    <a:pos x="375" y="174"/>
                  </a:cxn>
                  <a:cxn ang="0">
                    <a:pos x="372" y="170"/>
                  </a:cxn>
                  <a:cxn ang="0">
                    <a:pos x="372" y="215"/>
                  </a:cxn>
                </a:cxnLst>
                <a:rect l="0" t="0" r="r" b="b"/>
                <a:pathLst>
                  <a:path w="445" h="375">
                    <a:moveTo>
                      <a:pt x="372" y="215"/>
                    </a:moveTo>
                    <a:cubicBezTo>
                      <a:pt x="372" y="215"/>
                      <a:pt x="372" y="215"/>
                      <a:pt x="372" y="215"/>
                    </a:cubicBezTo>
                    <a:cubicBezTo>
                      <a:pt x="328" y="215"/>
                      <a:pt x="291" y="231"/>
                      <a:pt x="260" y="262"/>
                    </a:cubicBezTo>
                    <a:cubicBezTo>
                      <a:pt x="229" y="292"/>
                      <a:pt x="214" y="330"/>
                      <a:pt x="214" y="373"/>
                    </a:cubicBezTo>
                    <a:cubicBezTo>
                      <a:pt x="214" y="374"/>
                      <a:pt x="214" y="375"/>
                      <a:pt x="214" y="375"/>
                    </a:cubicBezTo>
                    <a:cubicBezTo>
                      <a:pt x="158" y="375"/>
                      <a:pt x="158" y="375"/>
                      <a:pt x="158" y="375"/>
                    </a:cubicBezTo>
                    <a:cubicBezTo>
                      <a:pt x="161" y="373"/>
                      <a:pt x="164" y="371"/>
                      <a:pt x="167" y="368"/>
                    </a:cubicBezTo>
                    <a:cubicBezTo>
                      <a:pt x="175" y="360"/>
                      <a:pt x="179" y="351"/>
                      <a:pt x="179" y="340"/>
                    </a:cubicBezTo>
                    <a:cubicBezTo>
                      <a:pt x="179" y="328"/>
                      <a:pt x="175" y="319"/>
                      <a:pt x="167" y="311"/>
                    </a:cubicBezTo>
                    <a:cubicBezTo>
                      <a:pt x="159" y="303"/>
                      <a:pt x="149" y="299"/>
                      <a:pt x="138" y="299"/>
                    </a:cubicBezTo>
                    <a:cubicBezTo>
                      <a:pt x="127" y="299"/>
                      <a:pt x="117" y="303"/>
                      <a:pt x="109" y="311"/>
                    </a:cubicBezTo>
                    <a:cubicBezTo>
                      <a:pt x="101" y="319"/>
                      <a:pt x="97" y="328"/>
                      <a:pt x="97" y="340"/>
                    </a:cubicBezTo>
                    <a:cubicBezTo>
                      <a:pt x="97" y="351"/>
                      <a:pt x="101" y="360"/>
                      <a:pt x="109" y="368"/>
                    </a:cubicBezTo>
                    <a:cubicBezTo>
                      <a:pt x="112" y="371"/>
                      <a:pt x="115" y="373"/>
                      <a:pt x="118" y="375"/>
                    </a:cubicBezTo>
                    <a:cubicBezTo>
                      <a:pt x="61" y="375"/>
                      <a:pt x="61" y="375"/>
                      <a:pt x="61" y="375"/>
                    </a:cubicBezTo>
                    <a:cubicBezTo>
                      <a:pt x="61" y="374"/>
                      <a:pt x="61" y="374"/>
                      <a:pt x="61" y="373"/>
                    </a:cubicBezTo>
                    <a:cubicBezTo>
                      <a:pt x="61" y="371"/>
                      <a:pt x="61" y="369"/>
                      <a:pt x="61" y="367"/>
                    </a:cubicBezTo>
                    <a:cubicBezTo>
                      <a:pt x="61" y="359"/>
                      <a:pt x="62" y="350"/>
                      <a:pt x="62" y="342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4" y="285"/>
                      <a:pt x="9" y="263"/>
                      <a:pt x="17" y="243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95" y="227"/>
                      <a:pt x="106" y="209"/>
                      <a:pt x="119" y="191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92" y="120"/>
                      <a:pt x="99" y="112"/>
                      <a:pt x="106" y="105"/>
                    </a:cubicBezTo>
                    <a:cubicBezTo>
                      <a:pt x="113" y="98"/>
                      <a:pt x="120" y="91"/>
                      <a:pt x="128" y="84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206" y="107"/>
                      <a:pt x="224" y="96"/>
                      <a:pt x="243" y="88"/>
                    </a:cubicBezTo>
                    <a:cubicBezTo>
                      <a:pt x="243" y="16"/>
                      <a:pt x="243" y="16"/>
                      <a:pt x="243" y="16"/>
                    </a:cubicBezTo>
                    <a:cubicBezTo>
                      <a:pt x="262" y="9"/>
                      <a:pt x="283" y="4"/>
                      <a:pt x="303" y="0"/>
                    </a:cubicBezTo>
                    <a:cubicBezTo>
                      <a:pt x="339" y="62"/>
                      <a:pt x="339" y="62"/>
                      <a:pt x="339" y="62"/>
                    </a:cubicBezTo>
                    <a:cubicBezTo>
                      <a:pt x="350" y="61"/>
                      <a:pt x="361" y="60"/>
                      <a:pt x="372" y="60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3" y="119"/>
                      <a:pt x="374" y="118"/>
                      <a:pt x="375" y="117"/>
                    </a:cubicBezTo>
                    <a:cubicBezTo>
                      <a:pt x="383" y="109"/>
                      <a:pt x="393" y="105"/>
                      <a:pt x="404" y="105"/>
                    </a:cubicBezTo>
                    <a:cubicBezTo>
                      <a:pt x="415" y="105"/>
                      <a:pt x="425" y="109"/>
                      <a:pt x="433" y="117"/>
                    </a:cubicBezTo>
                    <a:cubicBezTo>
                      <a:pt x="441" y="125"/>
                      <a:pt x="445" y="134"/>
                      <a:pt x="445" y="145"/>
                    </a:cubicBezTo>
                    <a:cubicBezTo>
                      <a:pt x="445" y="157"/>
                      <a:pt x="441" y="166"/>
                      <a:pt x="433" y="174"/>
                    </a:cubicBezTo>
                    <a:cubicBezTo>
                      <a:pt x="425" y="182"/>
                      <a:pt x="415" y="186"/>
                      <a:pt x="404" y="186"/>
                    </a:cubicBezTo>
                    <a:cubicBezTo>
                      <a:pt x="393" y="186"/>
                      <a:pt x="383" y="182"/>
                      <a:pt x="375" y="174"/>
                    </a:cubicBezTo>
                    <a:cubicBezTo>
                      <a:pt x="374" y="173"/>
                      <a:pt x="373" y="172"/>
                      <a:pt x="372" y="170"/>
                    </a:cubicBezTo>
                    <a:lnTo>
                      <a:pt x="372" y="215"/>
                    </a:lnTo>
                    <a:close/>
                  </a:path>
                </a:pathLst>
              </a:custGeom>
              <a:solidFill>
                <a:srgbClr val="05588E"/>
              </a:solidFill>
              <a:ln w="19050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491">
                  <a:defRPr/>
                </a:pPr>
                <a:endParaRPr lang="en-US" sz="3190" kern="0" dirty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33"/>
              <p:cNvSpPr/>
              <p:nvPr/>
            </p:nvSpPr>
            <p:spPr>
              <a:xfrm>
                <a:off x="4765876" y="2643509"/>
                <a:ext cx="671181" cy="671181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" name="Group 41"/>
              <p:cNvGrpSpPr/>
              <p:nvPr/>
            </p:nvGrpSpPr>
            <p:grpSpPr>
              <a:xfrm>
                <a:off x="4926922" y="2828142"/>
                <a:ext cx="349089" cy="301913"/>
                <a:chOff x="4343400" y="2343150"/>
                <a:chExt cx="444500" cy="384434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2" name="Freeform 154@|5FFC:0|FBC:0|LFC:16777215|LBC:16777215"/>
                <p:cNvSpPr>
                  <a:spLocks/>
                </p:cNvSpPr>
                <p:nvPr/>
              </p:nvSpPr>
              <p:spPr bwMode="auto">
                <a:xfrm>
                  <a:off x="4343400" y="2427245"/>
                  <a:ext cx="55263" cy="300339"/>
                </a:xfrm>
                <a:custGeom>
                  <a:avLst/>
                  <a:gdLst/>
                  <a:ahLst/>
                  <a:cxnLst>
                    <a:cxn ang="0">
                      <a:pos x="0" y="14"/>
                    </a:cxn>
                    <a:cxn ang="0">
                      <a:pos x="0" y="65"/>
                    </a:cxn>
                    <a:cxn ang="0">
                      <a:pos x="14" y="79"/>
                    </a:cxn>
                    <a:cxn ang="0">
                      <a:pos x="14" y="0"/>
                    </a:cxn>
                    <a:cxn ang="0">
                      <a:pos x="0" y="14"/>
                    </a:cxn>
                  </a:cxnLst>
                  <a:rect l="0" t="0" r="r" b="b"/>
                  <a:pathLst>
                    <a:path w="14" h="79">
                      <a:moveTo>
                        <a:pt x="0" y="14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73"/>
                        <a:pt x="6" y="79"/>
                        <a:pt x="14" y="79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" name="Freeform 155@|5FFC:0|FBC:0|LFC:16777215|LBC:16777215"/>
                <p:cNvSpPr>
                  <a:spLocks noEditPoints="1"/>
                </p:cNvSpPr>
                <p:nvPr/>
              </p:nvSpPr>
              <p:spPr bwMode="auto">
                <a:xfrm>
                  <a:off x="4424975" y="2343150"/>
                  <a:ext cx="276311" cy="384432"/>
                </a:xfrm>
                <a:custGeom>
                  <a:avLst/>
                  <a:gdLst/>
                  <a:ahLst/>
                  <a:cxnLst>
                    <a:cxn ang="0">
                      <a:pos x="58" y="7"/>
                    </a:cxn>
                    <a:cxn ang="0">
                      <a:pos x="50" y="0"/>
                    </a:cxn>
                    <a:cxn ang="0">
                      <a:pos x="21" y="0"/>
                    </a:cxn>
                    <a:cxn ang="0">
                      <a:pos x="14" y="7"/>
                    </a:cxn>
                    <a:cxn ang="0">
                      <a:pos x="14" y="22"/>
                    </a:cxn>
                    <a:cxn ang="0">
                      <a:pos x="0" y="22"/>
                    </a:cxn>
                    <a:cxn ang="0">
                      <a:pos x="0" y="101"/>
                    </a:cxn>
                    <a:cxn ang="0">
                      <a:pos x="72" y="101"/>
                    </a:cxn>
                    <a:cxn ang="0">
                      <a:pos x="72" y="22"/>
                    </a:cxn>
                    <a:cxn ang="0">
                      <a:pos x="58" y="22"/>
                    </a:cxn>
                    <a:cxn ang="0">
                      <a:pos x="58" y="7"/>
                    </a:cxn>
                    <a:cxn ang="0">
                      <a:pos x="50" y="22"/>
                    </a:cxn>
                    <a:cxn ang="0">
                      <a:pos x="21" y="22"/>
                    </a:cxn>
                    <a:cxn ang="0">
                      <a:pos x="21" y="7"/>
                    </a:cxn>
                    <a:cxn ang="0">
                      <a:pos x="50" y="7"/>
                    </a:cxn>
                    <a:cxn ang="0">
                      <a:pos x="50" y="22"/>
                    </a:cxn>
                  </a:cxnLst>
                  <a:rect l="0" t="0" r="r" b="b"/>
                  <a:pathLst>
                    <a:path w="72" h="101">
                      <a:moveTo>
                        <a:pt x="58" y="7"/>
                      </a:moveTo>
                      <a:cubicBezTo>
                        <a:pt x="58" y="3"/>
                        <a:pt x="54" y="0"/>
                        <a:pt x="50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7" y="0"/>
                        <a:pt x="14" y="3"/>
                        <a:pt x="14" y="7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1"/>
                        <a:pt x="0" y="101"/>
                        <a:pt x="0" y="101"/>
                      </a:cubicBezTo>
                      <a:cubicBezTo>
                        <a:pt x="72" y="101"/>
                        <a:pt x="72" y="101"/>
                        <a:pt x="72" y="101"/>
                      </a:cubicBezTo>
                      <a:cubicBezTo>
                        <a:pt x="72" y="22"/>
                        <a:pt x="72" y="22"/>
                        <a:pt x="72" y="22"/>
                      </a:cubicBezTo>
                      <a:cubicBezTo>
                        <a:pt x="58" y="22"/>
                        <a:pt x="58" y="22"/>
                        <a:pt x="58" y="22"/>
                      </a:cubicBezTo>
                      <a:lnTo>
                        <a:pt x="58" y="7"/>
                      </a:lnTo>
                      <a:close/>
                      <a:moveTo>
                        <a:pt x="50" y="22"/>
                      </a:move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50" y="7"/>
                        <a:pt x="50" y="7"/>
                        <a:pt x="50" y="7"/>
                      </a:cubicBezTo>
                      <a:lnTo>
                        <a:pt x="50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Freeform 156@|5FFC:0|FBC:0|LFC:16777215|LBC:16777215"/>
                <p:cNvSpPr>
                  <a:spLocks/>
                </p:cNvSpPr>
                <p:nvPr/>
              </p:nvSpPr>
              <p:spPr bwMode="auto">
                <a:xfrm>
                  <a:off x="4730235" y="2427245"/>
                  <a:ext cx="57665" cy="3003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9"/>
                    </a:cxn>
                    <a:cxn ang="0">
                      <a:pos x="15" y="65"/>
                    </a:cxn>
                    <a:cxn ang="0">
                      <a:pos x="15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79">
                      <a:moveTo>
                        <a:pt x="0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8" y="79"/>
                        <a:pt x="15" y="73"/>
                        <a:pt x="15" y="65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6"/>
                        <a:pt x="8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491">
                    <a:defRPr/>
                  </a:pPr>
                  <a:endParaRPr lang="en-US" sz="3190" kern="0">
                    <a:solidFill>
                      <a:prstClr val="black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4" name="TextBox 13"/>
          <p:cNvSpPr txBox="1"/>
          <p:nvPr/>
        </p:nvSpPr>
        <p:spPr>
          <a:xfrm>
            <a:off x="8572982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72982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72982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572982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386450" y="295646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386450" y="262620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386450" y="5312366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386450" y="49821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8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03814" y="1776556"/>
            <a:ext cx="4966446" cy="1823058"/>
            <a:chOff x="3603814" y="1776556"/>
            <a:chExt cx="4966446" cy="1823058"/>
          </a:xfrm>
        </p:grpSpPr>
        <p:grpSp>
          <p:nvGrpSpPr>
            <p:cNvPr id="5" name="组合 4"/>
            <p:cNvGrpSpPr/>
            <p:nvPr/>
          </p:nvGrpSpPr>
          <p:grpSpPr>
            <a:xfrm>
              <a:off x="3603815" y="1776556"/>
              <a:ext cx="4966445" cy="1823056"/>
              <a:chOff x="3603815" y="1776556"/>
              <a:chExt cx="4966445" cy="1823056"/>
            </a:xfrm>
          </p:grpSpPr>
          <p:sp>
            <p:nvSpPr>
              <p:cNvPr id="26" name="Freeform 27"/>
              <p:cNvSpPr>
                <a:spLocks/>
              </p:cNvSpPr>
              <p:nvPr/>
            </p:nvSpPr>
            <p:spPr bwMode="auto">
              <a:xfrm rot="5400000">
                <a:off x="4988197" y="392174"/>
                <a:ext cx="1823056" cy="4591820"/>
              </a:xfrm>
              <a:custGeom>
                <a:avLst/>
                <a:gdLst>
                  <a:gd name="T0" fmla="*/ 365 w 720"/>
                  <a:gd name="T1" fmla="*/ 0 h 1287"/>
                  <a:gd name="T2" fmla="*/ 358 w 720"/>
                  <a:gd name="T3" fmla="*/ 0 h 1287"/>
                  <a:gd name="T4" fmla="*/ 0 w 720"/>
                  <a:gd name="T5" fmla="*/ 0 h 1287"/>
                  <a:gd name="T6" fmla="*/ 0 w 720"/>
                  <a:gd name="T7" fmla="*/ 1287 h 1287"/>
                  <a:gd name="T8" fmla="*/ 358 w 720"/>
                  <a:gd name="T9" fmla="*/ 1287 h 1287"/>
                  <a:gd name="T10" fmla="*/ 365 w 720"/>
                  <a:gd name="T11" fmla="*/ 1287 h 1287"/>
                  <a:gd name="T12" fmla="*/ 720 w 720"/>
                  <a:gd name="T13" fmla="*/ 1287 h 1287"/>
                  <a:gd name="T14" fmla="*/ 720 w 720"/>
                  <a:gd name="T15" fmla="*/ 0 h 1287"/>
                  <a:gd name="T16" fmla="*/ 365 w 720"/>
                  <a:gd name="T17" fmla="*/ 0 h 1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1287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1287"/>
                    </a:lnTo>
                    <a:lnTo>
                      <a:pt x="358" y="1287"/>
                    </a:lnTo>
                    <a:lnTo>
                      <a:pt x="365" y="1287"/>
                    </a:lnTo>
                    <a:lnTo>
                      <a:pt x="720" y="1287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ADDE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9"/>
              <p:cNvSpPr>
                <a:spLocks noChangeArrowheads="1"/>
              </p:cNvSpPr>
              <p:nvPr/>
            </p:nvSpPr>
            <p:spPr bwMode="auto">
              <a:xfrm rot="5400000">
                <a:off x="8029730" y="2500774"/>
                <a:ext cx="706434" cy="374626"/>
              </a:xfrm>
              <a:prstGeom prst="rect">
                <a:avLst/>
              </a:prstGeom>
              <a:solidFill>
                <a:srgbClr val="DADDE3"/>
              </a:solidFill>
              <a:ln>
                <a:gradFill>
                  <a:gsLst>
                    <a:gs pos="0">
                      <a:sysClr val="window" lastClr="FFFFFF">
                        <a:lumMod val="75000"/>
                      </a:sysClr>
                    </a:gs>
                    <a:gs pos="74000">
                      <a:sysClr val="window" lastClr="FFFFFF">
                        <a:lumMod val="8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 rot="5400000">
              <a:off x="7089657" y="2493637"/>
              <a:ext cx="1823056" cy="388897"/>
            </a:xfrm>
            <a:prstGeom prst="rect">
              <a:avLst/>
            </a:prstGeom>
            <a:solidFill>
              <a:srgbClr val="589876"/>
            </a:solidFill>
            <a:ln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7400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31"/>
            <p:cNvSpPr>
              <a:spLocks noChangeArrowheads="1"/>
            </p:cNvSpPr>
            <p:nvPr/>
          </p:nvSpPr>
          <p:spPr bwMode="auto">
            <a:xfrm rot="5400000">
              <a:off x="2883166" y="2497205"/>
              <a:ext cx="1823056" cy="381760"/>
            </a:xfrm>
            <a:prstGeom prst="rect">
              <a:avLst/>
            </a:prstGeom>
            <a:solidFill>
              <a:srgbClr val="445469"/>
            </a:solidFill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5400000" scaled="1"/>
              </a:gra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937812" y="1776558"/>
              <a:ext cx="801823" cy="1823056"/>
              <a:chOff x="3937812" y="1776558"/>
              <a:chExt cx="801823" cy="1823056"/>
            </a:xfrm>
          </p:grpSpPr>
          <p:sp>
            <p:nvSpPr>
              <p:cNvPr id="24" name="Freeform 28"/>
              <p:cNvSpPr>
                <a:spLocks/>
              </p:cNvSpPr>
              <p:nvPr/>
            </p:nvSpPr>
            <p:spPr bwMode="auto">
              <a:xfrm rot="5400000">
                <a:off x="342238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TextBox 149"/>
              <p:cNvSpPr txBox="1"/>
              <p:nvPr/>
            </p:nvSpPr>
            <p:spPr>
              <a:xfrm>
                <a:off x="3937812" y="2522065"/>
                <a:ext cx="80182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69638" y="1776558"/>
              <a:ext cx="607859" cy="1823056"/>
              <a:chOff x="4669638" y="1776558"/>
              <a:chExt cx="607859" cy="1823056"/>
            </a:xfrm>
          </p:grpSpPr>
          <p:sp>
            <p:nvSpPr>
              <p:cNvPr id="22" name="Freeform 28"/>
              <p:cNvSpPr>
                <a:spLocks/>
              </p:cNvSpPr>
              <p:nvPr/>
            </p:nvSpPr>
            <p:spPr bwMode="auto">
              <a:xfrm rot="5400000">
                <a:off x="4045220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150"/>
              <p:cNvSpPr txBox="1"/>
              <p:nvPr/>
            </p:nvSpPr>
            <p:spPr>
              <a:xfrm>
                <a:off x="4669638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308322" y="1776557"/>
              <a:ext cx="607859" cy="1823056"/>
              <a:chOff x="5308322" y="1776557"/>
              <a:chExt cx="607859" cy="1823056"/>
            </a:xfrm>
          </p:grpSpPr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 rot="5400000">
                <a:off x="4674152" y="2415227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51"/>
              <p:cNvSpPr txBox="1"/>
              <p:nvPr/>
            </p:nvSpPr>
            <p:spPr>
              <a:xfrm>
                <a:off x="5308322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5937476" y="1776558"/>
              <a:ext cx="613549" cy="1823056"/>
              <a:chOff x="5937476" y="1776558"/>
              <a:chExt cx="613549" cy="1823056"/>
            </a:xfrm>
          </p:grpSpPr>
          <p:sp>
            <p:nvSpPr>
              <p:cNvPr id="18" name="Freeform 28"/>
              <p:cNvSpPr>
                <a:spLocks/>
              </p:cNvSpPr>
              <p:nvPr/>
            </p:nvSpPr>
            <p:spPr bwMode="auto">
              <a:xfrm rot="5400000">
                <a:off x="529880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52"/>
              <p:cNvSpPr txBox="1"/>
              <p:nvPr/>
            </p:nvSpPr>
            <p:spPr>
              <a:xfrm>
                <a:off x="5943166" y="2522065"/>
                <a:ext cx="6078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15%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38400" y="1776558"/>
              <a:ext cx="607860" cy="1823056"/>
              <a:chOff x="6538400" y="1776558"/>
              <a:chExt cx="607860" cy="1823056"/>
            </a:xfrm>
          </p:grpSpPr>
          <p:sp>
            <p:nvSpPr>
              <p:cNvPr id="16" name="Freeform 28"/>
              <p:cNvSpPr>
                <a:spLocks/>
              </p:cNvSpPr>
              <p:nvPr/>
            </p:nvSpPr>
            <p:spPr bwMode="auto">
              <a:xfrm rot="5400000">
                <a:off x="5919996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5898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55"/>
              <p:cNvSpPr txBox="1"/>
              <p:nvPr/>
            </p:nvSpPr>
            <p:spPr>
              <a:xfrm>
                <a:off x="6538400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73244" y="1776558"/>
              <a:ext cx="607860" cy="1823056"/>
              <a:chOff x="7173244" y="1776558"/>
              <a:chExt cx="607860" cy="1823056"/>
            </a:xfrm>
          </p:grpSpPr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 rot="5400000">
                <a:off x="6541187" y="2415228"/>
                <a:ext cx="1823056" cy="545716"/>
              </a:xfrm>
              <a:custGeom>
                <a:avLst/>
                <a:gdLst>
                  <a:gd name="T0" fmla="*/ 365 w 720"/>
                  <a:gd name="T1" fmla="*/ 0 h 976"/>
                  <a:gd name="T2" fmla="*/ 358 w 720"/>
                  <a:gd name="T3" fmla="*/ 0 h 976"/>
                  <a:gd name="T4" fmla="*/ 0 w 720"/>
                  <a:gd name="T5" fmla="*/ 0 h 976"/>
                  <a:gd name="T6" fmla="*/ 0 w 720"/>
                  <a:gd name="T7" fmla="*/ 976 h 976"/>
                  <a:gd name="T8" fmla="*/ 358 w 720"/>
                  <a:gd name="T9" fmla="*/ 976 h 976"/>
                  <a:gd name="T10" fmla="*/ 365 w 720"/>
                  <a:gd name="T11" fmla="*/ 976 h 976"/>
                  <a:gd name="T12" fmla="*/ 720 w 720"/>
                  <a:gd name="T13" fmla="*/ 976 h 976"/>
                  <a:gd name="T14" fmla="*/ 720 w 720"/>
                  <a:gd name="T15" fmla="*/ 0 h 976"/>
                  <a:gd name="T16" fmla="*/ 365 w 720"/>
                  <a:gd name="T17" fmla="*/ 0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976">
                    <a:moveTo>
                      <a:pt x="365" y="0"/>
                    </a:moveTo>
                    <a:lnTo>
                      <a:pt x="358" y="0"/>
                    </a:lnTo>
                    <a:lnTo>
                      <a:pt x="0" y="0"/>
                    </a:lnTo>
                    <a:lnTo>
                      <a:pt x="0" y="976"/>
                    </a:lnTo>
                    <a:lnTo>
                      <a:pt x="358" y="976"/>
                    </a:lnTo>
                    <a:lnTo>
                      <a:pt x="365" y="976"/>
                    </a:lnTo>
                    <a:lnTo>
                      <a:pt x="720" y="976"/>
                    </a:lnTo>
                    <a:lnTo>
                      <a:pt x="720" y="0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05588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56"/>
              <p:cNvSpPr txBox="1"/>
              <p:nvPr/>
            </p:nvSpPr>
            <p:spPr>
              <a:xfrm>
                <a:off x="7173244" y="2522065"/>
                <a:ext cx="6078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>
                <a:defPPr>
                  <a:defRPr lang="zh-CN"/>
                </a:defPPr>
                <a:lvl1pPr algn="ctr" defTabSz="1216817">
                  <a:spcBef>
                    <a:spcPct val="20000"/>
                  </a:spcBef>
                  <a:defRPr sz="2400" b="1"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id-ID" sz="1800" dirty="0">
                    <a:solidFill>
                      <a:schemeClr val="bg1"/>
                    </a:solidFill>
                    <a:cs typeface="+mn-ea"/>
                    <a:sym typeface="Arial" panose="020B0604020202020204" pitchFamily="34" charset="0"/>
                  </a:rPr>
                  <a:t>20%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90918" y="3576913"/>
            <a:ext cx="9660102" cy="976123"/>
            <a:chOff x="1290918" y="3576913"/>
            <a:chExt cx="9660102" cy="976123"/>
          </a:xfrm>
        </p:grpSpPr>
        <p:cxnSp>
          <p:nvCxnSpPr>
            <p:cNvPr id="29" name="Straight Connector 7"/>
            <p:cNvCxnSpPr/>
            <p:nvPr/>
          </p:nvCxnSpPr>
          <p:spPr>
            <a:xfrm>
              <a:off x="4329953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157"/>
            <p:cNvCxnSpPr/>
            <p:nvPr/>
          </p:nvCxnSpPr>
          <p:spPr>
            <a:xfrm>
              <a:off x="4956748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158"/>
            <p:cNvCxnSpPr/>
            <p:nvPr/>
          </p:nvCxnSpPr>
          <p:spPr>
            <a:xfrm>
              <a:off x="5585680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159"/>
            <p:cNvCxnSpPr/>
            <p:nvPr/>
          </p:nvCxnSpPr>
          <p:spPr>
            <a:xfrm>
              <a:off x="6210334" y="3576913"/>
              <a:ext cx="0" cy="785162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160"/>
            <p:cNvCxnSpPr/>
            <p:nvPr/>
          </p:nvCxnSpPr>
          <p:spPr>
            <a:xfrm>
              <a:off x="6831524" y="3576913"/>
              <a:ext cx="0" cy="51526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4" name="Straight Connector 161"/>
            <p:cNvCxnSpPr/>
            <p:nvPr/>
          </p:nvCxnSpPr>
          <p:spPr>
            <a:xfrm>
              <a:off x="7452715" y="3576913"/>
              <a:ext cx="0" cy="23218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5" name="Straight Connector 9"/>
            <p:cNvCxnSpPr/>
            <p:nvPr/>
          </p:nvCxnSpPr>
          <p:spPr>
            <a:xfrm flipH="1">
              <a:off x="1290918" y="3809093"/>
              <a:ext cx="3048000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162"/>
            <p:cNvCxnSpPr/>
            <p:nvPr/>
          </p:nvCxnSpPr>
          <p:spPr>
            <a:xfrm flipH="1">
              <a:off x="7440707" y="3809093"/>
              <a:ext cx="3510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63"/>
            <p:cNvCxnSpPr/>
            <p:nvPr/>
          </p:nvCxnSpPr>
          <p:spPr>
            <a:xfrm flipH="1">
              <a:off x="3200400" y="4092176"/>
              <a:ext cx="176531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8" name="Straight Connector 164"/>
            <p:cNvCxnSpPr/>
            <p:nvPr/>
          </p:nvCxnSpPr>
          <p:spPr>
            <a:xfrm flipH="1">
              <a:off x="6842917" y="4092176"/>
              <a:ext cx="2112824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165"/>
            <p:cNvCxnSpPr/>
            <p:nvPr/>
          </p:nvCxnSpPr>
          <p:spPr>
            <a:xfrm flipH="1">
              <a:off x="5102450" y="4364093"/>
              <a:ext cx="48561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0" name="Straight Connector 166"/>
            <p:cNvCxnSpPr/>
            <p:nvPr/>
          </p:nvCxnSpPr>
          <p:spPr>
            <a:xfrm flipH="1">
              <a:off x="6210334" y="4355965"/>
              <a:ext cx="817995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1" name="Straight Connector 167"/>
            <p:cNvCxnSpPr/>
            <p:nvPr/>
          </p:nvCxnSpPr>
          <p:spPr>
            <a:xfrm>
              <a:off x="1290918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2" name="Straight Connector 168"/>
            <p:cNvCxnSpPr/>
            <p:nvPr/>
          </p:nvCxnSpPr>
          <p:spPr>
            <a:xfrm>
              <a:off x="10942055" y="3800276"/>
              <a:ext cx="0" cy="75276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3" name="Straight Connector 169"/>
            <p:cNvCxnSpPr/>
            <p:nvPr/>
          </p:nvCxnSpPr>
          <p:spPr>
            <a:xfrm>
              <a:off x="8951890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4" name="Straight Connector 170"/>
            <p:cNvCxnSpPr/>
            <p:nvPr/>
          </p:nvCxnSpPr>
          <p:spPr>
            <a:xfrm>
              <a:off x="3214478" y="4091455"/>
              <a:ext cx="0" cy="447714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171"/>
            <p:cNvCxnSpPr/>
            <p:nvPr/>
          </p:nvCxnSpPr>
          <p:spPr>
            <a:xfrm>
              <a:off x="5102450" y="435594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172"/>
            <p:cNvCxnSpPr/>
            <p:nvPr/>
          </p:nvCxnSpPr>
          <p:spPr>
            <a:xfrm>
              <a:off x="7027595" y="4349831"/>
              <a:ext cx="0" cy="13495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grpSp>
        <p:nvGrpSpPr>
          <p:cNvPr id="47" name="组合 46"/>
          <p:cNvGrpSpPr/>
          <p:nvPr/>
        </p:nvGrpSpPr>
        <p:grpSpPr>
          <a:xfrm>
            <a:off x="642115" y="4737115"/>
            <a:ext cx="11132592" cy="488396"/>
            <a:chOff x="642115" y="4737115"/>
            <a:chExt cx="11132592" cy="488396"/>
          </a:xfrm>
        </p:grpSpPr>
        <p:sp>
          <p:nvSpPr>
            <p:cNvPr id="48" name="TextBox 13"/>
            <p:cNvSpPr txBox="1"/>
            <p:nvPr/>
          </p:nvSpPr>
          <p:spPr>
            <a:xfrm>
              <a:off x="680215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642115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61044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4540669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470896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401123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0331352" y="4737115"/>
              <a:ext cx="126464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53395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88378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50231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09584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0225609" y="5023020"/>
              <a:ext cx="1549098" cy="20249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defTabSz="1216817">
                <a:lnSpc>
                  <a:spcPct val="1200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pPr algn="ctr"/>
              <a:r>
                <a:rPr lang="zh-CN" altLang="en-US" dirty="0">
                  <a:sym typeface="Arial" panose="020B0604020202020204" pitchFamily="34" charset="0"/>
                </a:rPr>
                <a:t>单击此处可</a:t>
              </a:r>
              <a:r>
                <a:rPr lang="zh-CN" altLang="en-US">
                  <a:sym typeface="Arial" panose="020B0604020202020204" pitchFamily="34" charset="0"/>
                </a:rPr>
                <a:t>编辑</a:t>
              </a:r>
              <a:r>
                <a:rPr lang="zh-CN" altLang="en-US" smtClean="0">
                  <a:sym typeface="Arial" panose="020B0604020202020204" pitchFamily="34" charset="0"/>
                </a:rPr>
                <a:t>内容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43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469 -1.85185E-6 L 8.33333E-7 -1.85185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3614" y="1619856"/>
            <a:ext cx="5864535" cy="4819511"/>
            <a:chOff x="713614" y="1619856"/>
            <a:chExt cx="5864535" cy="4819511"/>
          </a:xfrm>
          <a:solidFill>
            <a:schemeClr val="bg1">
              <a:lumMod val="85000"/>
            </a:schemeClr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5249728" y="1619856"/>
              <a:ext cx="1328421" cy="1179638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141968" y="1678307"/>
              <a:ext cx="2582450" cy="2274256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13614" y="2308864"/>
              <a:ext cx="2345105" cy="1739346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306408" y="2944734"/>
              <a:ext cx="665982" cy="634099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467589" y="2586946"/>
              <a:ext cx="970633" cy="646499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058719" y="5011758"/>
              <a:ext cx="1057423" cy="1073364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991129" y="4788583"/>
              <a:ext cx="550851" cy="751001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795550" y="5008215"/>
              <a:ext cx="733288" cy="603988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092373" y="4370573"/>
              <a:ext cx="1440007" cy="1064507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989925" y="3964961"/>
              <a:ext cx="2270714" cy="120089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518211" y="4026955"/>
              <a:ext cx="706720" cy="605760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45726" y="3662082"/>
              <a:ext cx="1470119" cy="1021998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80569" y="3688650"/>
              <a:ext cx="302880" cy="529598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801607" y="3164367"/>
              <a:ext cx="621701" cy="876758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127513" y="3472560"/>
              <a:ext cx="127528" cy="205462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976959" y="3383999"/>
              <a:ext cx="201920" cy="203692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498728" y="3467247"/>
              <a:ext cx="393213" cy="800595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29285" y="3486730"/>
              <a:ext cx="46052" cy="6553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097403" y="5808810"/>
              <a:ext cx="88561" cy="61992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583747" y="5417368"/>
              <a:ext cx="890927" cy="720890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917765" y="5341206"/>
              <a:ext cx="917496" cy="648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424336" y="4861203"/>
              <a:ext cx="635870" cy="694321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349945" y="4450278"/>
              <a:ext cx="894469" cy="547310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470388" y="6180768"/>
              <a:ext cx="288710" cy="258599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5495928" y="4526441"/>
              <a:ext cx="74392" cy="72620"/>
            </a:xfrm>
            <a:prstGeom prst="ellipse">
              <a:avLst/>
            </a:prstGeom>
            <a:grpFill/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743441" y="3251157"/>
              <a:ext cx="1581707" cy="1323106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016954" y="3635513"/>
              <a:ext cx="591590" cy="1013142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5054893" y="4207620"/>
              <a:ext cx="550851" cy="650040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187735" y="4111974"/>
              <a:ext cx="651812" cy="506571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766927" y="4521127"/>
              <a:ext cx="92104" cy="95646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297551" y="4990503"/>
              <a:ext cx="503029" cy="614615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5455191" y="4565408"/>
              <a:ext cx="441035" cy="504799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851946" y="5378401"/>
              <a:ext cx="187750" cy="371958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007070" y="3722304"/>
              <a:ext cx="772255" cy="499486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 noChangeAspect="1"/>
            </p:cNvSpPr>
            <p:nvPr/>
          </p:nvSpPr>
          <p:spPr bwMode="auto">
            <a:xfrm>
              <a:off x="3926621" y="4586663"/>
              <a:ext cx="607532" cy="545538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86577" y="4031382"/>
            <a:ext cx="495828" cy="902756"/>
            <a:chOff x="6786577" y="4031382"/>
            <a:chExt cx="495828" cy="902756"/>
          </a:xfrm>
        </p:grpSpPr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6834571" y="4873130"/>
              <a:ext cx="407089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6786577" y="4031382"/>
              <a:ext cx="495828" cy="747625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6889541" y="4173607"/>
              <a:ext cx="243714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7110380" y="4249715"/>
              <a:ext cx="14972" cy="83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7102479" y="4340796"/>
              <a:ext cx="30776" cy="457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86577" y="1549762"/>
            <a:ext cx="495828" cy="864096"/>
            <a:chOff x="6786577" y="1549762"/>
            <a:chExt cx="495828" cy="864096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6830946" y="2352850"/>
              <a:ext cx="405980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6786577" y="1549762"/>
              <a:ext cx="495828" cy="74762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59"/>
            <p:cNvSpPr>
              <a:spLocks/>
            </p:cNvSpPr>
            <p:nvPr/>
          </p:nvSpPr>
          <p:spPr bwMode="auto">
            <a:xfrm>
              <a:off x="6901959" y="1678307"/>
              <a:ext cx="243714" cy="24329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86577" y="2773898"/>
            <a:ext cx="493610" cy="864096"/>
            <a:chOff x="6786577" y="2773898"/>
            <a:chExt cx="493610" cy="864096"/>
          </a:xfrm>
        </p:grpSpPr>
        <p:sp>
          <p:nvSpPr>
            <p:cNvPr id="51" name="Oval 29"/>
            <p:cNvSpPr>
              <a:spLocks noChangeArrowheads="1"/>
            </p:cNvSpPr>
            <p:nvPr/>
          </p:nvSpPr>
          <p:spPr bwMode="auto">
            <a:xfrm>
              <a:off x="6830946" y="3576986"/>
              <a:ext cx="404871" cy="6100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0"/>
            <p:cNvSpPr>
              <a:spLocks noEditPoints="1"/>
            </p:cNvSpPr>
            <p:nvPr/>
          </p:nvSpPr>
          <p:spPr bwMode="auto">
            <a:xfrm>
              <a:off x="6786577" y="2773898"/>
              <a:ext cx="493610" cy="747626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10"/>
            <p:cNvSpPr>
              <a:spLocks/>
            </p:cNvSpPr>
            <p:nvPr/>
          </p:nvSpPr>
          <p:spPr bwMode="auto">
            <a:xfrm>
              <a:off x="6932735" y="2946360"/>
              <a:ext cx="182162" cy="1218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AutoShape 111"/>
            <p:cNvSpPr>
              <a:spLocks/>
            </p:cNvSpPr>
            <p:nvPr/>
          </p:nvSpPr>
          <p:spPr bwMode="auto">
            <a:xfrm>
              <a:off x="6901959" y="2916000"/>
              <a:ext cx="243714" cy="2283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76" y="5352600"/>
            <a:ext cx="493611" cy="875768"/>
            <a:chOff x="6786576" y="5352600"/>
            <a:chExt cx="493611" cy="875768"/>
          </a:xfrm>
        </p:grpSpPr>
        <p:sp>
          <p:nvSpPr>
            <p:cNvPr id="56" name="Oval 48"/>
            <p:cNvSpPr>
              <a:spLocks noChangeArrowheads="1"/>
            </p:cNvSpPr>
            <p:nvPr/>
          </p:nvSpPr>
          <p:spPr bwMode="auto">
            <a:xfrm>
              <a:off x="6830946" y="6167359"/>
              <a:ext cx="403763" cy="61009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6786576" y="5352600"/>
              <a:ext cx="493611" cy="747627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9"/>
            <p:cNvSpPr>
              <a:spLocks/>
            </p:cNvSpPr>
            <p:nvPr/>
          </p:nvSpPr>
          <p:spPr bwMode="auto">
            <a:xfrm>
              <a:off x="6905997" y="5493662"/>
              <a:ext cx="235639" cy="1695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828097" y="1794161"/>
            <a:ext cx="2338080" cy="470571"/>
            <a:chOff x="7828097" y="1794161"/>
            <a:chExt cx="2338080" cy="470571"/>
          </a:xfrm>
        </p:grpSpPr>
        <p:sp>
          <p:nvSpPr>
            <p:cNvPr id="60" name="TextBox 13"/>
            <p:cNvSpPr txBox="1"/>
            <p:nvPr/>
          </p:nvSpPr>
          <p:spPr>
            <a:xfrm>
              <a:off x="7828097" y="179416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7832178" y="208006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28097" y="2987386"/>
            <a:ext cx="2338080" cy="470571"/>
            <a:chOff x="7828097" y="2987386"/>
            <a:chExt cx="2338080" cy="470571"/>
          </a:xfrm>
        </p:grpSpPr>
        <p:sp>
          <p:nvSpPr>
            <p:cNvPr id="63" name="TextBox 13"/>
            <p:cNvSpPr txBox="1"/>
            <p:nvPr/>
          </p:nvSpPr>
          <p:spPr>
            <a:xfrm>
              <a:off x="7828097" y="298738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4" name="TextBox 13"/>
            <p:cNvSpPr txBox="1"/>
            <p:nvPr/>
          </p:nvSpPr>
          <p:spPr>
            <a:xfrm>
              <a:off x="7832178" y="327329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28097" y="4308436"/>
            <a:ext cx="2338080" cy="470571"/>
            <a:chOff x="7828097" y="4308436"/>
            <a:chExt cx="2338080" cy="470571"/>
          </a:xfrm>
        </p:grpSpPr>
        <p:sp>
          <p:nvSpPr>
            <p:cNvPr id="66" name="TextBox 13"/>
            <p:cNvSpPr txBox="1"/>
            <p:nvPr/>
          </p:nvSpPr>
          <p:spPr>
            <a:xfrm>
              <a:off x="7828097" y="4308436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7832178" y="4594341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828097" y="5614551"/>
            <a:ext cx="2338080" cy="470571"/>
            <a:chOff x="7828097" y="5614551"/>
            <a:chExt cx="2338080" cy="470571"/>
          </a:xfrm>
        </p:grpSpPr>
        <p:sp>
          <p:nvSpPr>
            <p:cNvPr id="69" name="TextBox 13"/>
            <p:cNvSpPr txBox="1"/>
            <p:nvPr/>
          </p:nvSpPr>
          <p:spPr>
            <a:xfrm>
              <a:off x="7828097" y="561455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7832178" y="5900456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91698" y="3187552"/>
            <a:ext cx="382716" cy="577072"/>
            <a:chOff x="2591698" y="3187552"/>
            <a:chExt cx="382716" cy="577072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2591698" y="3187552"/>
              <a:ext cx="382716" cy="57707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149"/>
            <p:cNvSpPr>
              <a:spLocks/>
            </p:cNvSpPr>
            <p:nvPr/>
          </p:nvSpPr>
          <p:spPr bwMode="auto">
            <a:xfrm>
              <a:off x="2664124" y="3282866"/>
              <a:ext cx="243298" cy="1750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078310" y="4648795"/>
            <a:ext cx="378545" cy="570781"/>
            <a:chOff x="4078310" y="4648795"/>
            <a:chExt cx="378545" cy="570781"/>
          </a:xfrm>
        </p:grpSpPr>
        <p:sp>
          <p:nvSpPr>
            <p:cNvPr id="75" name="Freeform 20"/>
            <p:cNvSpPr>
              <a:spLocks noEditPoints="1"/>
            </p:cNvSpPr>
            <p:nvPr/>
          </p:nvSpPr>
          <p:spPr bwMode="auto">
            <a:xfrm>
              <a:off x="4078310" y="4648795"/>
              <a:ext cx="378545" cy="57078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43"/>
            <p:cNvSpPr>
              <a:spLocks/>
            </p:cNvSpPr>
            <p:nvPr/>
          </p:nvSpPr>
          <p:spPr bwMode="auto">
            <a:xfrm>
              <a:off x="4170335" y="4750212"/>
              <a:ext cx="195112" cy="1401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7" name="AutoShape 44"/>
            <p:cNvSpPr>
              <a:spLocks/>
            </p:cNvSpPr>
            <p:nvPr/>
          </p:nvSpPr>
          <p:spPr bwMode="auto">
            <a:xfrm>
              <a:off x="4347134" y="4811143"/>
              <a:ext cx="11986" cy="669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AutoShape 45"/>
            <p:cNvSpPr>
              <a:spLocks/>
            </p:cNvSpPr>
            <p:nvPr/>
          </p:nvSpPr>
          <p:spPr bwMode="auto">
            <a:xfrm>
              <a:off x="4340808" y="4884060"/>
              <a:ext cx="24639" cy="36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29193" y="4960628"/>
            <a:ext cx="400240" cy="606205"/>
            <a:chOff x="4929193" y="4960628"/>
            <a:chExt cx="400240" cy="606205"/>
          </a:xfrm>
        </p:grpSpPr>
        <p:sp>
          <p:nvSpPr>
            <p:cNvPr id="80" name="Freeform 49"/>
            <p:cNvSpPr>
              <a:spLocks noEditPoints="1"/>
            </p:cNvSpPr>
            <p:nvPr/>
          </p:nvSpPr>
          <p:spPr bwMode="auto">
            <a:xfrm>
              <a:off x="4929193" y="4960628"/>
              <a:ext cx="400240" cy="606205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59"/>
            <p:cNvSpPr>
              <a:spLocks/>
            </p:cNvSpPr>
            <p:nvPr/>
          </p:nvSpPr>
          <p:spPr bwMode="auto">
            <a:xfrm>
              <a:off x="5022774" y="5056067"/>
              <a:ext cx="195111" cy="194778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34496" y="3048385"/>
            <a:ext cx="390662" cy="591700"/>
            <a:chOff x="4534496" y="3048385"/>
            <a:chExt cx="390662" cy="591700"/>
          </a:xfrm>
        </p:grpSpPr>
        <p:sp>
          <p:nvSpPr>
            <p:cNvPr id="83" name="Freeform 30"/>
            <p:cNvSpPr>
              <a:spLocks noEditPoints="1"/>
            </p:cNvSpPr>
            <p:nvPr/>
          </p:nvSpPr>
          <p:spPr bwMode="auto">
            <a:xfrm>
              <a:off x="4534496" y="3048385"/>
              <a:ext cx="390662" cy="591700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AutoShape 110"/>
            <p:cNvSpPr>
              <a:spLocks/>
            </p:cNvSpPr>
            <p:nvPr/>
          </p:nvSpPr>
          <p:spPr bwMode="auto">
            <a:xfrm>
              <a:off x="4664788" y="3185197"/>
              <a:ext cx="145834" cy="975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5" name="AutoShape 111"/>
            <p:cNvSpPr>
              <a:spLocks/>
            </p:cNvSpPr>
            <p:nvPr/>
          </p:nvSpPr>
          <p:spPr bwMode="auto">
            <a:xfrm>
              <a:off x="4640150" y="3160891"/>
              <a:ext cx="195111" cy="182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15" dur="50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32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49" dur="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22222E-6 L 1.38889E-6 -0.25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3103227"/>
            <a:ext cx="12192000" cy="2774156"/>
            <a:chOff x="0" y="3103227"/>
            <a:chExt cx="12192000" cy="2774156"/>
          </a:xfrm>
        </p:grpSpPr>
        <p:sp>
          <p:nvSpPr>
            <p:cNvPr id="5" name="Rectangle 2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Rectangle 13"/>
            <p:cNvSpPr/>
            <p:nvPr/>
          </p:nvSpPr>
          <p:spPr>
            <a:xfrm>
              <a:off x="0" y="3103227"/>
              <a:ext cx="12192000" cy="2774156"/>
            </a:xfrm>
            <a:prstGeom prst="rect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16" y="1439698"/>
            <a:ext cx="5011346" cy="466994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4870" y="3928863"/>
            <a:ext cx="6058647" cy="1097547"/>
            <a:chOff x="5544870" y="3928863"/>
            <a:chExt cx="6058647" cy="1097547"/>
          </a:xfrm>
        </p:grpSpPr>
        <p:sp>
          <p:nvSpPr>
            <p:cNvPr id="9" name="矩形 8"/>
            <p:cNvSpPr/>
            <p:nvPr/>
          </p:nvSpPr>
          <p:spPr>
            <a:xfrm>
              <a:off x="5544870" y="4250813"/>
              <a:ext cx="6058647" cy="775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  </a: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544871" y="3928863"/>
              <a:ext cx="275287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275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0.00065 -0.17384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4"/>
            <a:ext cx="7071973" cy="6858594"/>
          </a:xfrm>
          <a:prstGeom prst="rect">
            <a:avLst/>
          </a:prstGeom>
        </p:spPr>
      </p:pic>
      <p:sp>
        <p:nvSpPr>
          <p:cNvPr id="9" name="直角三角形 8"/>
          <p:cNvSpPr/>
          <p:nvPr/>
        </p:nvSpPr>
        <p:spPr>
          <a:xfrm>
            <a:off x="5181600" y="4381500"/>
            <a:ext cx="1701800" cy="1701800"/>
          </a:xfrm>
          <a:prstGeom prst="rtTriangle">
            <a:avLst/>
          </a:prstGeom>
          <a:solidFill>
            <a:srgbClr val="3D82B6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>
            <a:off x="1574800" y="1117600"/>
            <a:ext cx="863600" cy="863600"/>
          </a:xfrm>
          <a:prstGeom prst="rtTriangle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28"/>
          <p:cNvSpPr txBox="1">
            <a:spLocks noChangeArrowheads="1"/>
          </p:cNvSpPr>
          <p:nvPr/>
        </p:nvSpPr>
        <p:spPr bwMode="auto">
          <a:xfrm>
            <a:off x="7046573" y="2640097"/>
            <a:ext cx="38171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4400" b="1" dirty="0">
                <a:solidFill>
                  <a:srgbClr val="5898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财务计划报表</a:t>
            </a:r>
          </a:p>
        </p:txBody>
      </p:sp>
      <p:sp>
        <p:nvSpPr>
          <p:cNvPr id="12" name="文本框 128"/>
          <p:cNvSpPr txBox="1">
            <a:spLocks noChangeArrowheads="1"/>
          </p:cNvSpPr>
          <p:nvPr/>
        </p:nvSpPr>
        <p:spPr bwMode="auto">
          <a:xfrm>
            <a:off x="1574800" y="3420468"/>
            <a:ext cx="2588888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287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87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8"/>
          <p:cNvSpPr txBox="1">
            <a:spLocks noChangeArrowheads="1"/>
          </p:cNvSpPr>
          <p:nvPr/>
        </p:nvSpPr>
        <p:spPr bwMode="auto">
          <a:xfrm>
            <a:off x="6883400" y="3458170"/>
            <a:ext cx="390900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单击此处添加本章节的简要内容。封面和内页的素材和图表都经过严格挑选，所有素材均可自由编辑替换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31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11300" y="2312724"/>
            <a:ext cx="9029700" cy="470060"/>
            <a:chOff x="1511300" y="2312724"/>
            <a:chExt cx="9029700" cy="470060"/>
          </a:xfrm>
        </p:grpSpPr>
        <p:sp>
          <p:nvSpPr>
            <p:cNvPr id="5" name="Rectangle 3"/>
            <p:cNvSpPr/>
            <p:nvPr/>
          </p:nvSpPr>
          <p:spPr>
            <a:xfrm>
              <a:off x="1511300" y="2312724"/>
              <a:ext cx="90297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36"/>
            <p:cNvSpPr/>
            <p:nvPr/>
          </p:nvSpPr>
          <p:spPr>
            <a:xfrm>
              <a:off x="1992692" y="238267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 251"/>
            <p:cNvSpPr>
              <a:spLocks noEditPoints="1"/>
            </p:cNvSpPr>
            <p:nvPr/>
          </p:nvSpPr>
          <p:spPr bwMode="auto">
            <a:xfrm>
              <a:off x="1616265" y="2420674"/>
              <a:ext cx="271463" cy="254000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84600" y="2849245"/>
            <a:ext cx="6756400" cy="469900"/>
            <a:chOff x="3784600" y="2849245"/>
            <a:chExt cx="6756400" cy="469900"/>
          </a:xfrm>
        </p:grpSpPr>
        <p:sp>
          <p:nvSpPr>
            <p:cNvPr id="9" name="Rectangle 37"/>
            <p:cNvSpPr/>
            <p:nvPr/>
          </p:nvSpPr>
          <p:spPr>
            <a:xfrm>
              <a:off x="3784600" y="2849245"/>
              <a:ext cx="6756400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36"/>
            <p:cNvSpPr/>
            <p:nvPr/>
          </p:nvSpPr>
          <p:spPr>
            <a:xfrm>
              <a:off x="4378350" y="2872644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367"/>
            <p:cNvSpPr>
              <a:spLocks noEditPoints="1"/>
            </p:cNvSpPr>
            <p:nvPr/>
          </p:nvSpPr>
          <p:spPr bwMode="auto">
            <a:xfrm>
              <a:off x="3953232" y="2937191"/>
              <a:ext cx="275970" cy="294007"/>
            </a:xfrm>
            <a:custGeom>
              <a:avLst/>
              <a:gdLst>
                <a:gd name="T0" fmla="*/ 251 w 269"/>
                <a:gd name="T1" fmla="*/ 192 h 288"/>
                <a:gd name="T2" fmla="*/ 234 w 269"/>
                <a:gd name="T3" fmla="*/ 209 h 288"/>
                <a:gd name="T4" fmla="*/ 234 w 269"/>
                <a:gd name="T5" fmla="*/ 211 h 288"/>
                <a:gd name="T6" fmla="*/ 201 w 269"/>
                <a:gd name="T7" fmla="*/ 233 h 288"/>
                <a:gd name="T8" fmla="*/ 160 w 269"/>
                <a:gd name="T9" fmla="*/ 240 h 288"/>
                <a:gd name="T10" fmla="*/ 148 w 269"/>
                <a:gd name="T11" fmla="*/ 187 h 288"/>
                <a:gd name="T12" fmla="*/ 146 w 269"/>
                <a:gd name="T13" fmla="*/ 121 h 288"/>
                <a:gd name="T14" fmla="*/ 193 w 269"/>
                <a:gd name="T15" fmla="*/ 121 h 288"/>
                <a:gd name="T16" fmla="*/ 211 w 269"/>
                <a:gd name="T17" fmla="*/ 117 h 288"/>
                <a:gd name="T18" fmla="*/ 222 w 269"/>
                <a:gd name="T19" fmla="*/ 123 h 288"/>
                <a:gd name="T20" fmla="*/ 236 w 269"/>
                <a:gd name="T21" fmla="*/ 109 h 288"/>
                <a:gd name="T22" fmla="*/ 222 w 269"/>
                <a:gd name="T23" fmla="*/ 95 h 288"/>
                <a:gd name="T24" fmla="*/ 210 w 269"/>
                <a:gd name="T25" fmla="*/ 101 h 288"/>
                <a:gd name="T26" fmla="*/ 145 w 269"/>
                <a:gd name="T27" fmla="*/ 101 h 288"/>
                <a:gd name="T28" fmla="*/ 144 w 269"/>
                <a:gd name="T29" fmla="*/ 68 h 288"/>
                <a:gd name="T30" fmla="*/ 169 w 269"/>
                <a:gd name="T31" fmla="*/ 35 h 288"/>
                <a:gd name="T32" fmla="*/ 134 w 269"/>
                <a:gd name="T33" fmla="*/ 0 h 288"/>
                <a:gd name="T34" fmla="*/ 99 w 269"/>
                <a:gd name="T35" fmla="*/ 35 h 288"/>
                <a:gd name="T36" fmla="*/ 124 w 269"/>
                <a:gd name="T37" fmla="*/ 68 h 288"/>
                <a:gd name="T38" fmla="*/ 123 w 269"/>
                <a:gd name="T39" fmla="*/ 101 h 288"/>
                <a:gd name="T40" fmla="*/ 58 w 269"/>
                <a:gd name="T41" fmla="*/ 101 h 288"/>
                <a:gd name="T42" fmla="*/ 46 w 269"/>
                <a:gd name="T43" fmla="*/ 95 h 288"/>
                <a:gd name="T44" fmla="*/ 32 w 269"/>
                <a:gd name="T45" fmla="*/ 109 h 288"/>
                <a:gd name="T46" fmla="*/ 46 w 269"/>
                <a:gd name="T47" fmla="*/ 123 h 288"/>
                <a:gd name="T48" fmla="*/ 57 w 269"/>
                <a:gd name="T49" fmla="*/ 117 h 288"/>
                <a:gd name="T50" fmla="*/ 76 w 269"/>
                <a:gd name="T51" fmla="*/ 121 h 288"/>
                <a:gd name="T52" fmla="*/ 122 w 269"/>
                <a:gd name="T53" fmla="*/ 121 h 288"/>
                <a:gd name="T54" fmla="*/ 120 w 269"/>
                <a:gd name="T55" fmla="*/ 187 h 288"/>
                <a:gd name="T56" fmla="*/ 109 w 269"/>
                <a:gd name="T57" fmla="*/ 239 h 288"/>
                <a:gd name="T58" fmla="*/ 59 w 269"/>
                <a:gd name="T59" fmla="*/ 227 h 288"/>
                <a:gd name="T60" fmla="*/ 34 w 269"/>
                <a:gd name="T61" fmla="*/ 212 h 288"/>
                <a:gd name="T62" fmla="*/ 35 w 269"/>
                <a:gd name="T63" fmla="*/ 209 h 288"/>
                <a:gd name="T64" fmla="*/ 17 w 269"/>
                <a:gd name="T65" fmla="*/ 192 h 288"/>
                <a:gd name="T66" fmla="*/ 0 w 269"/>
                <a:gd name="T67" fmla="*/ 209 h 288"/>
                <a:gd name="T68" fmla="*/ 17 w 269"/>
                <a:gd name="T69" fmla="*/ 227 h 288"/>
                <a:gd name="T70" fmla="*/ 21 w 269"/>
                <a:gd name="T71" fmla="*/ 226 h 288"/>
                <a:gd name="T72" fmla="*/ 48 w 269"/>
                <a:gd name="T73" fmla="*/ 247 h 288"/>
                <a:gd name="T74" fmla="*/ 102 w 269"/>
                <a:gd name="T75" fmla="*/ 273 h 288"/>
                <a:gd name="T76" fmla="*/ 135 w 269"/>
                <a:gd name="T77" fmla="*/ 288 h 288"/>
                <a:gd name="T78" fmla="*/ 166 w 269"/>
                <a:gd name="T79" fmla="*/ 273 h 288"/>
                <a:gd name="T80" fmla="*/ 220 w 269"/>
                <a:gd name="T81" fmla="*/ 247 h 288"/>
                <a:gd name="T82" fmla="*/ 247 w 269"/>
                <a:gd name="T83" fmla="*/ 226 h 288"/>
                <a:gd name="T84" fmla="*/ 251 w 269"/>
                <a:gd name="T85" fmla="*/ 227 h 288"/>
                <a:gd name="T86" fmla="*/ 269 w 269"/>
                <a:gd name="T87" fmla="*/ 209 h 288"/>
                <a:gd name="T88" fmla="*/ 251 w 269"/>
                <a:gd name="T89" fmla="*/ 192 h 288"/>
                <a:gd name="T90" fmla="*/ 115 w 269"/>
                <a:gd name="T91" fmla="*/ 35 h 288"/>
                <a:gd name="T92" fmla="*/ 134 w 269"/>
                <a:gd name="T93" fmla="*/ 16 h 288"/>
                <a:gd name="T94" fmla="*/ 152 w 269"/>
                <a:gd name="T95" fmla="*/ 35 h 288"/>
                <a:gd name="T96" fmla="*/ 134 w 269"/>
                <a:gd name="T97" fmla="*/ 53 h 288"/>
                <a:gd name="T98" fmla="*/ 115 w 269"/>
                <a:gd name="T99" fmla="*/ 3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9" h="288">
                  <a:moveTo>
                    <a:pt x="251" y="192"/>
                  </a:moveTo>
                  <a:cubicBezTo>
                    <a:pt x="241" y="192"/>
                    <a:pt x="234" y="200"/>
                    <a:pt x="234" y="209"/>
                  </a:cubicBezTo>
                  <a:cubicBezTo>
                    <a:pt x="234" y="210"/>
                    <a:pt x="234" y="211"/>
                    <a:pt x="234" y="211"/>
                  </a:cubicBezTo>
                  <a:cubicBezTo>
                    <a:pt x="226" y="217"/>
                    <a:pt x="215" y="224"/>
                    <a:pt x="201" y="233"/>
                  </a:cubicBezTo>
                  <a:cubicBezTo>
                    <a:pt x="189" y="240"/>
                    <a:pt x="174" y="241"/>
                    <a:pt x="160" y="240"/>
                  </a:cubicBezTo>
                  <a:cubicBezTo>
                    <a:pt x="148" y="187"/>
                    <a:pt x="148" y="187"/>
                    <a:pt x="148" y="187"/>
                  </a:cubicBezTo>
                  <a:cubicBezTo>
                    <a:pt x="148" y="187"/>
                    <a:pt x="147" y="153"/>
                    <a:pt x="146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3" y="120"/>
                    <a:pt x="217" y="123"/>
                    <a:pt x="222" y="123"/>
                  </a:cubicBezTo>
                  <a:cubicBezTo>
                    <a:pt x="230" y="123"/>
                    <a:pt x="236" y="116"/>
                    <a:pt x="236" y="109"/>
                  </a:cubicBezTo>
                  <a:cubicBezTo>
                    <a:pt x="236" y="101"/>
                    <a:pt x="230" y="95"/>
                    <a:pt x="222" y="95"/>
                  </a:cubicBezTo>
                  <a:cubicBezTo>
                    <a:pt x="217" y="95"/>
                    <a:pt x="213" y="97"/>
                    <a:pt x="210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87"/>
                    <a:pt x="144" y="75"/>
                    <a:pt x="144" y="68"/>
                  </a:cubicBezTo>
                  <a:cubicBezTo>
                    <a:pt x="158" y="63"/>
                    <a:pt x="169" y="50"/>
                    <a:pt x="169" y="35"/>
                  </a:cubicBezTo>
                  <a:cubicBezTo>
                    <a:pt x="169" y="16"/>
                    <a:pt x="153" y="0"/>
                    <a:pt x="134" y="0"/>
                  </a:cubicBezTo>
                  <a:cubicBezTo>
                    <a:pt x="115" y="0"/>
                    <a:pt x="99" y="16"/>
                    <a:pt x="99" y="35"/>
                  </a:cubicBezTo>
                  <a:cubicBezTo>
                    <a:pt x="99" y="50"/>
                    <a:pt x="110" y="64"/>
                    <a:pt x="124" y="68"/>
                  </a:cubicBezTo>
                  <a:cubicBezTo>
                    <a:pt x="124" y="75"/>
                    <a:pt x="124" y="87"/>
                    <a:pt x="123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5" y="97"/>
                    <a:pt x="51" y="95"/>
                    <a:pt x="46" y="95"/>
                  </a:cubicBezTo>
                  <a:cubicBezTo>
                    <a:pt x="38" y="95"/>
                    <a:pt x="32" y="101"/>
                    <a:pt x="32" y="109"/>
                  </a:cubicBezTo>
                  <a:cubicBezTo>
                    <a:pt x="32" y="116"/>
                    <a:pt x="38" y="123"/>
                    <a:pt x="46" y="123"/>
                  </a:cubicBezTo>
                  <a:cubicBezTo>
                    <a:pt x="51" y="123"/>
                    <a:pt x="55" y="120"/>
                    <a:pt x="57" y="117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53"/>
                    <a:pt x="120" y="187"/>
                    <a:pt x="120" y="187"/>
                  </a:cubicBezTo>
                  <a:cubicBezTo>
                    <a:pt x="109" y="239"/>
                    <a:pt x="109" y="239"/>
                    <a:pt x="109" y="239"/>
                  </a:cubicBezTo>
                  <a:cubicBezTo>
                    <a:pt x="91" y="239"/>
                    <a:pt x="73" y="237"/>
                    <a:pt x="59" y="227"/>
                  </a:cubicBezTo>
                  <a:cubicBezTo>
                    <a:pt x="49" y="221"/>
                    <a:pt x="41" y="217"/>
                    <a:pt x="34" y="212"/>
                  </a:cubicBezTo>
                  <a:cubicBezTo>
                    <a:pt x="35" y="211"/>
                    <a:pt x="35" y="210"/>
                    <a:pt x="35" y="209"/>
                  </a:cubicBezTo>
                  <a:cubicBezTo>
                    <a:pt x="35" y="200"/>
                    <a:pt x="27" y="192"/>
                    <a:pt x="17" y="192"/>
                  </a:cubicBezTo>
                  <a:cubicBezTo>
                    <a:pt x="8" y="192"/>
                    <a:pt x="0" y="200"/>
                    <a:pt x="0" y="209"/>
                  </a:cubicBezTo>
                  <a:cubicBezTo>
                    <a:pt x="0" y="219"/>
                    <a:pt x="8" y="227"/>
                    <a:pt x="17" y="227"/>
                  </a:cubicBezTo>
                  <a:cubicBezTo>
                    <a:pt x="19" y="227"/>
                    <a:pt x="20" y="227"/>
                    <a:pt x="21" y="226"/>
                  </a:cubicBezTo>
                  <a:cubicBezTo>
                    <a:pt x="28" y="232"/>
                    <a:pt x="37" y="239"/>
                    <a:pt x="48" y="247"/>
                  </a:cubicBezTo>
                  <a:cubicBezTo>
                    <a:pt x="64" y="257"/>
                    <a:pt x="82" y="267"/>
                    <a:pt x="102" y="273"/>
                  </a:cubicBezTo>
                  <a:cubicBezTo>
                    <a:pt x="105" y="274"/>
                    <a:pt x="128" y="288"/>
                    <a:pt x="135" y="288"/>
                  </a:cubicBezTo>
                  <a:cubicBezTo>
                    <a:pt x="141" y="288"/>
                    <a:pt x="161" y="276"/>
                    <a:pt x="166" y="273"/>
                  </a:cubicBezTo>
                  <a:cubicBezTo>
                    <a:pt x="186" y="267"/>
                    <a:pt x="205" y="257"/>
                    <a:pt x="220" y="247"/>
                  </a:cubicBezTo>
                  <a:cubicBezTo>
                    <a:pt x="231" y="239"/>
                    <a:pt x="241" y="232"/>
                    <a:pt x="247" y="226"/>
                  </a:cubicBezTo>
                  <a:cubicBezTo>
                    <a:pt x="248" y="227"/>
                    <a:pt x="250" y="227"/>
                    <a:pt x="251" y="227"/>
                  </a:cubicBezTo>
                  <a:cubicBezTo>
                    <a:pt x="261" y="227"/>
                    <a:pt x="269" y="219"/>
                    <a:pt x="269" y="209"/>
                  </a:cubicBezTo>
                  <a:cubicBezTo>
                    <a:pt x="269" y="200"/>
                    <a:pt x="261" y="192"/>
                    <a:pt x="251" y="192"/>
                  </a:cubicBezTo>
                  <a:close/>
                  <a:moveTo>
                    <a:pt x="115" y="35"/>
                  </a:moveTo>
                  <a:cubicBezTo>
                    <a:pt x="115" y="25"/>
                    <a:pt x="124" y="16"/>
                    <a:pt x="134" y="16"/>
                  </a:cubicBezTo>
                  <a:cubicBezTo>
                    <a:pt x="144" y="16"/>
                    <a:pt x="152" y="25"/>
                    <a:pt x="152" y="35"/>
                  </a:cubicBezTo>
                  <a:cubicBezTo>
                    <a:pt x="152" y="45"/>
                    <a:pt x="144" y="53"/>
                    <a:pt x="134" y="53"/>
                  </a:cubicBezTo>
                  <a:cubicBezTo>
                    <a:pt x="124" y="53"/>
                    <a:pt x="115" y="45"/>
                    <a:pt x="11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0900" y="3385869"/>
            <a:ext cx="4610100" cy="469900"/>
            <a:chOff x="5930900" y="3385869"/>
            <a:chExt cx="4610100" cy="469900"/>
          </a:xfrm>
        </p:grpSpPr>
        <p:sp>
          <p:nvSpPr>
            <p:cNvPr id="13" name="Rectangle 47"/>
            <p:cNvSpPr/>
            <p:nvPr/>
          </p:nvSpPr>
          <p:spPr>
            <a:xfrm>
              <a:off x="5930900" y="3385869"/>
              <a:ext cx="4610100" cy="469900"/>
            </a:xfrm>
            <a:prstGeom prst="rect">
              <a:avLst/>
            </a:prstGeom>
            <a:solidFill>
              <a:srgbClr val="0558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36"/>
            <p:cNvSpPr/>
            <p:nvPr/>
          </p:nvSpPr>
          <p:spPr>
            <a:xfrm>
              <a:off x="6554084" y="3411903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单击此处添加标题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17461" y="3491720"/>
              <a:ext cx="264543" cy="295347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043236" y="3935193"/>
            <a:ext cx="2497764" cy="469900"/>
            <a:chOff x="8043236" y="3935193"/>
            <a:chExt cx="2497764" cy="469900"/>
          </a:xfrm>
        </p:grpSpPr>
        <p:sp>
          <p:nvSpPr>
            <p:cNvPr id="20" name="Rectangle 51"/>
            <p:cNvSpPr/>
            <p:nvPr/>
          </p:nvSpPr>
          <p:spPr>
            <a:xfrm>
              <a:off x="8043236" y="3935193"/>
              <a:ext cx="2497764" cy="469900"/>
            </a:xfrm>
            <a:prstGeom prst="rect">
              <a:avLst/>
            </a:prstGeom>
            <a:solidFill>
              <a:srgbClr val="58987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1CBB9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36"/>
            <p:cNvSpPr/>
            <p:nvPr/>
          </p:nvSpPr>
          <p:spPr>
            <a:xfrm>
              <a:off x="8535182" y="397218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6F6F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anose="020B0306030504020204" pitchFamily="34" charset="0"/>
                </a:rPr>
                <a:t>单击添加标题</a:t>
              </a:r>
              <a:endParaRPr kumimoji="0" lang="bg-BG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6F6F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35950" y="4040761"/>
              <a:ext cx="227013" cy="258763"/>
              <a:chOff x="3943350" y="5629276"/>
              <a:chExt cx="227013" cy="258763"/>
            </a:xfrm>
            <a:solidFill>
              <a:schemeClr val="bg1"/>
            </a:solidFill>
          </p:grpSpPr>
          <p:sp>
            <p:nvSpPr>
              <p:cNvPr id="23" name="Freeform 426"/>
              <p:cNvSpPr>
                <a:spLocks noEditPoints="1"/>
              </p:cNvSpPr>
              <p:nvPr/>
            </p:nvSpPr>
            <p:spPr bwMode="auto">
              <a:xfrm>
                <a:off x="4095750" y="5629276"/>
                <a:ext cx="74613" cy="258763"/>
              </a:xfrm>
              <a:custGeom>
                <a:avLst/>
                <a:gdLst>
                  <a:gd name="T0" fmla="*/ 0 w 47"/>
                  <a:gd name="T1" fmla="*/ 0 h 163"/>
                  <a:gd name="T2" fmla="*/ 0 w 47"/>
                  <a:gd name="T3" fmla="*/ 163 h 163"/>
                  <a:gd name="T4" fmla="*/ 47 w 47"/>
                  <a:gd name="T5" fmla="*/ 163 h 163"/>
                  <a:gd name="T6" fmla="*/ 47 w 47"/>
                  <a:gd name="T7" fmla="*/ 0 h 163"/>
                  <a:gd name="T8" fmla="*/ 0 w 47"/>
                  <a:gd name="T9" fmla="*/ 0 h 163"/>
                  <a:gd name="T10" fmla="*/ 34 w 47"/>
                  <a:gd name="T11" fmla="*/ 122 h 163"/>
                  <a:gd name="T12" fmla="*/ 13 w 47"/>
                  <a:gd name="T13" fmla="*/ 122 h 163"/>
                  <a:gd name="T14" fmla="*/ 13 w 47"/>
                  <a:gd name="T15" fmla="*/ 102 h 163"/>
                  <a:gd name="T16" fmla="*/ 34 w 47"/>
                  <a:gd name="T17" fmla="*/ 102 h 163"/>
                  <a:gd name="T18" fmla="*/ 34 w 47"/>
                  <a:gd name="T19" fmla="*/ 122 h 163"/>
                  <a:gd name="T20" fmla="*/ 34 w 47"/>
                  <a:gd name="T21" fmla="*/ 81 h 163"/>
                  <a:gd name="T22" fmla="*/ 13 w 47"/>
                  <a:gd name="T23" fmla="*/ 81 h 163"/>
                  <a:gd name="T24" fmla="*/ 13 w 47"/>
                  <a:gd name="T25" fmla="*/ 61 h 163"/>
                  <a:gd name="T26" fmla="*/ 34 w 47"/>
                  <a:gd name="T27" fmla="*/ 61 h 163"/>
                  <a:gd name="T28" fmla="*/ 34 w 47"/>
                  <a:gd name="T29" fmla="*/ 81 h 163"/>
                  <a:gd name="T30" fmla="*/ 34 w 47"/>
                  <a:gd name="T31" fmla="*/ 41 h 163"/>
                  <a:gd name="T32" fmla="*/ 13 w 47"/>
                  <a:gd name="T33" fmla="*/ 41 h 163"/>
                  <a:gd name="T34" fmla="*/ 13 w 47"/>
                  <a:gd name="T35" fmla="*/ 20 h 163"/>
                  <a:gd name="T36" fmla="*/ 34 w 47"/>
                  <a:gd name="T37" fmla="*/ 20 h 163"/>
                  <a:gd name="T38" fmla="*/ 34 w 47"/>
                  <a:gd name="T39" fmla="*/ 4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163">
                    <a:moveTo>
                      <a:pt x="0" y="0"/>
                    </a:moveTo>
                    <a:lnTo>
                      <a:pt x="0" y="163"/>
                    </a:lnTo>
                    <a:lnTo>
                      <a:pt x="47" y="163"/>
                    </a:lnTo>
                    <a:lnTo>
                      <a:pt x="47" y="0"/>
                    </a:lnTo>
                    <a:lnTo>
                      <a:pt x="0" y="0"/>
                    </a:lnTo>
                    <a:close/>
                    <a:moveTo>
                      <a:pt x="34" y="122"/>
                    </a:moveTo>
                    <a:lnTo>
                      <a:pt x="13" y="122"/>
                    </a:lnTo>
                    <a:lnTo>
                      <a:pt x="13" y="102"/>
                    </a:lnTo>
                    <a:lnTo>
                      <a:pt x="34" y="102"/>
                    </a:lnTo>
                    <a:lnTo>
                      <a:pt x="34" y="122"/>
                    </a:lnTo>
                    <a:close/>
                    <a:moveTo>
                      <a:pt x="34" y="81"/>
                    </a:moveTo>
                    <a:lnTo>
                      <a:pt x="13" y="81"/>
                    </a:lnTo>
                    <a:lnTo>
                      <a:pt x="13" y="61"/>
                    </a:lnTo>
                    <a:lnTo>
                      <a:pt x="34" y="61"/>
                    </a:lnTo>
                    <a:lnTo>
                      <a:pt x="34" y="81"/>
                    </a:lnTo>
                    <a:close/>
                    <a:moveTo>
                      <a:pt x="34" y="41"/>
                    </a:moveTo>
                    <a:lnTo>
                      <a:pt x="13" y="41"/>
                    </a:lnTo>
                    <a:lnTo>
                      <a:pt x="13" y="20"/>
                    </a:lnTo>
                    <a:lnTo>
                      <a:pt x="34" y="20"/>
                    </a:lnTo>
                    <a:lnTo>
                      <a:pt x="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27"/>
              <p:cNvSpPr>
                <a:spLocks noEditPoints="1"/>
              </p:cNvSpPr>
              <p:nvPr/>
            </p:nvSpPr>
            <p:spPr bwMode="auto">
              <a:xfrm>
                <a:off x="3943350" y="5664201"/>
                <a:ext cx="130175" cy="223838"/>
              </a:xfrm>
              <a:custGeom>
                <a:avLst/>
                <a:gdLst>
                  <a:gd name="T0" fmla="*/ 68 w 82"/>
                  <a:gd name="T1" fmla="*/ 7 h 141"/>
                  <a:gd name="T2" fmla="*/ 38 w 82"/>
                  <a:gd name="T3" fmla="*/ 7 h 141"/>
                  <a:gd name="T4" fmla="*/ 38 w 82"/>
                  <a:gd name="T5" fmla="*/ 19 h 141"/>
                  <a:gd name="T6" fmla="*/ 19 w 82"/>
                  <a:gd name="T7" fmla="*/ 19 h 141"/>
                  <a:gd name="T8" fmla="*/ 19 w 82"/>
                  <a:gd name="T9" fmla="*/ 0 h 141"/>
                  <a:gd name="T10" fmla="*/ 12 w 82"/>
                  <a:gd name="T11" fmla="*/ 0 h 141"/>
                  <a:gd name="T12" fmla="*/ 12 w 82"/>
                  <a:gd name="T13" fmla="*/ 19 h 141"/>
                  <a:gd name="T14" fmla="*/ 0 w 82"/>
                  <a:gd name="T15" fmla="*/ 19 h 141"/>
                  <a:gd name="T16" fmla="*/ 0 w 82"/>
                  <a:gd name="T17" fmla="*/ 141 h 141"/>
                  <a:gd name="T18" fmla="*/ 82 w 82"/>
                  <a:gd name="T19" fmla="*/ 141 h 141"/>
                  <a:gd name="T20" fmla="*/ 82 w 82"/>
                  <a:gd name="T21" fmla="*/ 19 h 141"/>
                  <a:gd name="T22" fmla="*/ 68 w 82"/>
                  <a:gd name="T23" fmla="*/ 19 h 141"/>
                  <a:gd name="T24" fmla="*/ 68 w 82"/>
                  <a:gd name="T25" fmla="*/ 7 h 141"/>
                  <a:gd name="T26" fmla="*/ 33 w 82"/>
                  <a:gd name="T27" fmla="*/ 100 h 141"/>
                  <a:gd name="T28" fmla="*/ 13 w 82"/>
                  <a:gd name="T29" fmla="*/ 100 h 141"/>
                  <a:gd name="T30" fmla="*/ 13 w 82"/>
                  <a:gd name="T31" fmla="*/ 80 h 141"/>
                  <a:gd name="T32" fmla="*/ 33 w 82"/>
                  <a:gd name="T33" fmla="*/ 80 h 141"/>
                  <a:gd name="T34" fmla="*/ 33 w 82"/>
                  <a:gd name="T35" fmla="*/ 100 h 141"/>
                  <a:gd name="T36" fmla="*/ 33 w 82"/>
                  <a:gd name="T37" fmla="*/ 59 h 141"/>
                  <a:gd name="T38" fmla="*/ 13 w 82"/>
                  <a:gd name="T39" fmla="*/ 59 h 141"/>
                  <a:gd name="T40" fmla="*/ 13 w 82"/>
                  <a:gd name="T41" fmla="*/ 39 h 141"/>
                  <a:gd name="T42" fmla="*/ 33 w 82"/>
                  <a:gd name="T43" fmla="*/ 39 h 141"/>
                  <a:gd name="T44" fmla="*/ 33 w 82"/>
                  <a:gd name="T45" fmla="*/ 59 h 141"/>
                  <a:gd name="T46" fmla="*/ 68 w 82"/>
                  <a:gd name="T47" fmla="*/ 100 h 141"/>
                  <a:gd name="T48" fmla="*/ 48 w 82"/>
                  <a:gd name="T49" fmla="*/ 100 h 141"/>
                  <a:gd name="T50" fmla="*/ 48 w 82"/>
                  <a:gd name="T51" fmla="*/ 80 h 141"/>
                  <a:gd name="T52" fmla="*/ 68 w 82"/>
                  <a:gd name="T53" fmla="*/ 80 h 141"/>
                  <a:gd name="T54" fmla="*/ 68 w 82"/>
                  <a:gd name="T55" fmla="*/ 100 h 141"/>
                  <a:gd name="T56" fmla="*/ 68 w 82"/>
                  <a:gd name="T57" fmla="*/ 59 h 141"/>
                  <a:gd name="T58" fmla="*/ 48 w 82"/>
                  <a:gd name="T59" fmla="*/ 59 h 141"/>
                  <a:gd name="T60" fmla="*/ 48 w 82"/>
                  <a:gd name="T61" fmla="*/ 39 h 141"/>
                  <a:gd name="T62" fmla="*/ 68 w 82"/>
                  <a:gd name="T63" fmla="*/ 39 h 141"/>
                  <a:gd name="T64" fmla="*/ 68 w 82"/>
                  <a:gd name="T65" fmla="*/ 5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141">
                    <a:moveTo>
                      <a:pt x="68" y="7"/>
                    </a:moveTo>
                    <a:lnTo>
                      <a:pt x="38" y="7"/>
                    </a:lnTo>
                    <a:lnTo>
                      <a:pt x="38" y="19"/>
                    </a:lnTo>
                    <a:lnTo>
                      <a:pt x="19" y="19"/>
                    </a:lnTo>
                    <a:lnTo>
                      <a:pt x="19" y="0"/>
                    </a:lnTo>
                    <a:lnTo>
                      <a:pt x="12" y="0"/>
                    </a:lnTo>
                    <a:lnTo>
                      <a:pt x="12" y="19"/>
                    </a:lnTo>
                    <a:lnTo>
                      <a:pt x="0" y="19"/>
                    </a:lnTo>
                    <a:lnTo>
                      <a:pt x="0" y="141"/>
                    </a:lnTo>
                    <a:lnTo>
                      <a:pt x="82" y="141"/>
                    </a:lnTo>
                    <a:lnTo>
                      <a:pt x="82" y="19"/>
                    </a:lnTo>
                    <a:lnTo>
                      <a:pt x="68" y="19"/>
                    </a:lnTo>
                    <a:lnTo>
                      <a:pt x="68" y="7"/>
                    </a:lnTo>
                    <a:close/>
                    <a:moveTo>
                      <a:pt x="33" y="100"/>
                    </a:moveTo>
                    <a:lnTo>
                      <a:pt x="13" y="100"/>
                    </a:lnTo>
                    <a:lnTo>
                      <a:pt x="13" y="80"/>
                    </a:lnTo>
                    <a:lnTo>
                      <a:pt x="33" y="80"/>
                    </a:lnTo>
                    <a:lnTo>
                      <a:pt x="33" y="100"/>
                    </a:lnTo>
                    <a:close/>
                    <a:moveTo>
                      <a:pt x="33" y="59"/>
                    </a:moveTo>
                    <a:lnTo>
                      <a:pt x="13" y="59"/>
                    </a:lnTo>
                    <a:lnTo>
                      <a:pt x="13" y="39"/>
                    </a:lnTo>
                    <a:lnTo>
                      <a:pt x="33" y="39"/>
                    </a:lnTo>
                    <a:lnTo>
                      <a:pt x="33" y="59"/>
                    </a:lnTo>
                    <a:close/>
                    <a:moveTo>
                      <a:pt x="68" y="100"/>
                    </a:moveTo>
                    <a:lnTo>
                      <a:pt x="48" y="100"/>
                    </a:lnTo>
                    <a:lnTo>
                      <a:pt x="48" y="80"/>
                    </a:lnTo>
                    <a:lnTo>
                      <a:pt x="68" y="80"/>
                    </a:lnTo>
                    <a:lnTo>
                      <a:pt x="68" y="100"/>
                    </a:lnTo>
                    <a:close/>
                    <a:moveTo>
                      <a:pt x="68" y="59"/>
                    </a:moveTo>
                    <a:lnTo>
                      <a:pt x="48" y="59"/>
                    </a:lnTo>
                    <a:lnTo>
                      <a:pt x="48" y="39"/>
                    </a:lnTo>
                    <a:lnTo>
                      <a:pt x="68" y="39"/>
                    </a:lnTo>
                    <a:lnTo>
                      <a:pt x="68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5" name="TextBox 35"/>
          <p:cNvSpPr txBox="1"/>
          <p:nvPr/>
        </p:nvSpPr>
        <p:spPr>
          <a:xfrm>
            <a:off x="1430854" y="3033394"/>
            <a:ext cx="23426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3827451" y="3611958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986087" y="4170142"/>
            <a:ext cx="1943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8081182" y="4545586"/>
            <a:ext cx="2571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极致无岸，向天而歌。向天歌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模板开发、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26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40859 2.22222E-6 L -8.33333E-7 2.22222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04077" y="2064432"/>
            <a:ext cx="3027325" cy="3090794"/>
            <a:chOff x="4647085" y="2184445"/>
            <a:chExt cx="3027325" cy="3090794"/>
          </a:xfrm>
        </p:grpSpPr>
        <p:grpSp>
          <p:nvGrpSpPr>
            <p:cNvPr id="5" name="组合 4"/>
            <p:cNvGrpSpPr/>
            <p:nvPr/>
          </p:nvGrpSpPr>
          <p:grpSpPr>
            <a:xfrm>
              <a:off x="5587235" y="2184445"/>
              <a:ext cx="1152843" cy="993831"/>
              <a:chOff x="5881875" y="1928246"/>
              <a:chExt cx="1152843" cy="993831"/>
            </a:xfrm>
          </p:grpSpPr>
          <p:sp>
            <p:nvSpPr>
              <p:cNvPr id="23" name="六边形 22"/>
              <p:cNvSpPr/>
              <p:nvPr/>
            </p:nvSpPr>
            <p:spPr>
              <a:xfrm>
                <a:off x="5881875" y="1928246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74"/>
              <p:cNvSpPr>
                <a:spLocks/>
              </p:cNvSpPr>
              <p:nvPr/>
            </p:nvSpPr>
            <p:spPr bwMode="auto">
              <a:xfrm>
                <a:off x="6245723" y="2214236"/>
                <a:ext cx="425145" cy="421850"/>
              </a:xfrm>
              <a:custGeom>
                <a:avLst/>
                <a:gdLst>
                  <a:gd name="T0" fmla="*/ 285 w 288"/>
                  <a:gd name="T1" fmla="*/ 109 h 288"/>
                  <a:gd name="T2" fmla="*/ 277 w 288"/>
                  <a:gd name="T3" fmla="*/ 104 h 288"/>
                  <a:gd name="T4" fmla="*/ 270 w 288"/>
                  <a:gd name="T5" fmla="*/ 103 h 288"/>
                  <a:gd name="T6" fmla="*/ 189 w 288"/>
                  <a:gd name="T7" fmla="*/ 103 h 288"/>
                  <a:gd name="T8" fmla="*/ 185 w 288"/>
                  <a:gd name="T9" fmla="*/ 101 h 288"/>
                  <a:gd name="T10" fmla="*/ 183 w 288"/>
                  <a:gd name="T11" fmla="*/ 98 h 288"/>
                  <a:gd name="T12" fmla="*/ 159 w 288"/>
                  <a:gd name="T13" fmla="*/ 14 h 288"/>
                  <a:gd name="T14" fmla="*/ 156 w 288"/>
                  <a:gd name="T15" fmla="*/ 6 h 288"/>
                  <a:gd name="T16" fmla="*/ 144 w 288"/>
                  <a:gd name="T17" fmla="*/ 0 h 288"/>
                  <a:gd name="T18" fmla="*/ 133 w 288"/>
                  <a:gd name="T19" fmla="*/ 6 h 288"/>
                  <a:gd name="T20" fmla="*/ 129 w 288"/>
                  <a:gd name="T21" fmla="*/ 14 h 288"/>
                  <a:gd name="T22" fmla="*/ 106 w 288"/>
                  <a:gd name="T23" fmla="*/ 98 h 288"/>
                  <a:gd name="T24" fmla="*/ 103 w 288"/>
                  <a:gd name="T25" fmla="*/ 101 h 288"/>
                  <a:gd name="T26" fmla="*/ 99 w 288"/>
                  <a:gd name="T27" fmla="*/ 103 h 288"/>
                  <a:gd name="T28" fmla="*/ 19 w 288"/>
                  <a:gd name="T29" fmla="*/ 103 h 288"/>
                  <a:gd name="T30" fmla="*/ 9 w 288"/>
                  <a:gd name="T31" fmla="*/ 105 h 288"/>
                  <a:gd name="T32" fmla="*/ 4 w 288"/>
                  <a:gd name="T33" fmla="*/ 109 h 288"/>
                  <a:gd name="T34" fmla="*/ 0 w 288"/>
                  <a:gd name="T35" fmla="*/ 117 h 288"/>
                  <a:gd name="T36" fmla="*/ 4 w 288"/>
                  <a:gd name="T37" fmla="*/ 127 h 288"/>
                  <a:gd name="T38" fmla="*/ 10 w 288"/>
                  <a:gd name="T39" fmla="*/ 132 h 288"/>
                  <a:gd name="T40" fmla="*/ 75 w 288"/>
                  <a:gd name="T41" fmla="*/ 175 h 288"/>
                  <a:gd name="T42" fmla="*/ 78 w 288"/>
                  <a:gd name="T43" fmla="*/ 181 h 288"/>
                  <a:gd name="T44" fmla="*/ 78 w 288"/>
                  <a:gd name="T45" fmla="*/ 183 h 288"/>
                  <a:gd name="T46" fmla="*/ 53 w 288"/>
                  <a:gd name="T47" fmla="*/ 266 h 288"/>
                  <a:gd name="T48" fmla="*/ 51 w 288"/>
                  <a:gd name="T49" fmla="*/ 273 h 288"/>
                  <a:gd name="T50" fmla="*/ 54 w 288"/>
                  <a:gd name="T51" fmla="*/ 282 h 288"/>
                  <a:gd name="T52" fmla="*/ 65 w 288"/>
                  <a:gd name="T53" fmla="*/ 288 h 288"/>
                  <a:gd name="T54" fmla="*/ 78 w 288"/>
                  <a:gd name="T55" fmla="*/ 282 h 288"/>
                  <a:gd name="T56" fmla="*/ 141 w 288"/>
                  <a:gd name="T57" fmla="*/ 228 h 288"/>
                  <a:gd name="T58" fmla="*/ 145 w 288"/>
                  <a:gd name="T59" fmla="*/ 227 h 288"/>
                  <a:gd name="T60" fmla="*/ 148 w 288"/>
                  <a:gd name="T61" fmla="*/ 228 h 288"/>
                  <a:gd name="T62" fmla="*/ 215 w 288"/>
                  <a:gd name="T63" fmla="*/ 283 h 288"/>
                  <a:gd name="T64" fmla="*/ 228 w 288"/>
                  <a:gd name="T65" fmla="*/ 288 h 288"/>
                  <a:gd name="T66" fmla="*/ 228 w 288"/>
                  <a:gd name="T67" fmla="*/ 288 h 288"/>
                  <a:gd name="T68" fmla="*/ 238 w 288"/>
                  <a:gd name="T69" fmla="*/ 283 h 288"/>
                  <a:gd name="T70" fmla="*/ 241 w 288"/>
                  <a:gd name="T71" fmla="*/ 274 h 288"/>
                  <a:gd name="T72" fmla="*/ 240 w 288"/>
                  <a:gd name="T73" fmla="*/ 266 h 288"/>
                  <a:gd name="T74" fmla="*/ 211 w 288"/>
                  <a:gd name="T75" fmla="*/ 182 h 288"/>
                  <a:gd name="T76" fmla="*/ 211 w 288"/>
                  <a:gd name="T77" fmla="*/ 181 h 288"/>
                  <a:gd name="T78" fmla="*/ 214 w 288"/>
                  <a:gd name="T79" fmla="*/ 175 h 288"/>
                  <a:gd name="T80" fmla="*/ 279 w 288"/>
                  <a:gd name="T81" fmla="*/ 132 h 288"/>
                  <a:gd name="T82" fmla="*/ 284 w 288"/>
                  <a:gd name="T83" fmla="*/ 127 h 288"/>
                  <a:gd name="T84" fmla="*/ 288 w 288"/>
                  <a:gd name="T85" fmla="*/ 117 h 288"/>
                  <a:gd name="T86" fmla="*/ 285 w 288"/>
                  <a:gd name="T87" fmla="*/ 10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8" h="288">
                    <a:moveTo>
                      <a:pt x="285" y="109"/>
                    </a:moveTo>
                    <a:cubicBezTo>
                      <a:pt x="282" y="106"/>
                      <a:pt x="279" y="105"/>
                      <a:pt x="277" y="104"/>
                    </a:cubicBezTo>
                    <a:cubicBezTo>
                      <a:pt x="275" y="103"/>
                      <a:pt x="272" y="103"/>
                      <a:pt x="270" y="103"/>
                    </a:cubicBezTo>
                    <a:cubicBezTo>
                      <a:pt x="189" y="103"/>
                      <a:pt x="189" y="103"/>
                      <a:pt x="189" y="103"/>
                    </a:cubicBezTo>
                    <a:cubicBezTo>
                      <a:pt x="188" y="103"/>
                      <a:pt x="187" y="103"/>
                      <a:pt x="185" y="101"/>
                    </a:cubicBezTo>
                    <a:cubicBezTo>
                      <a:pt x="184" y="100"/>
                      <a:pt x="183" y="99"/>
                      <a:pt x="183" y="98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8" y="11"/>
                      <a:pt x="158" y="9"/>
                      <a:pt x="156" y="6"/>
                    </a:cubicBezTo>
                    <a:cubicBezTo>
                      <a:pt x="154" y="4"/>
                      <a:pt x="151" y="0"/>
                      <a:pt x="144" y="0"/>
                    </a:cubicBezTo>
                    <a:cubicBezTo>
                      <a:pt x="138" y="0"/>
                      <a:pt x="134" y="4"/>
                      <a:pt x="133" y="6"/>
                    </a:cubicBezTo>
                    <a:cubicBezTo>
                      <a:pt x="131" y="9"/>
                      <a:pt x="130" y="11"/>
                      <a:pt x="129" y="14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9"/>
                      <a:pt x="105" y="100"/>
                      <a:pt x="103" y="101"/>
                    </a:cubicBezTo>
                    <a:cubicBezTo>
                      <a:pt x="102" y="103"/>
                      <a:pt x="100" y="103"/>
                      <a:pt x="99" y="103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15" y="103"/>
                      <a:pt x="13" y="103"/>
                      <a:pt x="9" y="105"/>
                    </a:cubicBezTo>
                    <a:cubicBezTo>
                      <a:pt x="7" y="106"/>
                      <a:pt x="5" y="107"/>
                      <a:pt x="4" y="109"/>
                    </a:cubicBezTo>
                    <a:cubicBezTo>
                      <a:pt x="2" y="111"/>
                      <a:pt x="0" y="114"/>
                      <a:pt x="0" y="117"/>
                    </a:cubicBezTo>
                    <a:cubicBezTo>
                      <a:pt x="1" y="122"/>
                      <a:pt x="3" y="125"/>
                      <a:pt x="4" y="127"/>
                    </a:cubicBezTo>
                    <a:cubicBezTo>
                      <a:pt x="6" y="129"/>
                      <a:pt x="8" y="131"/>
                      <a:pt x="10" y="132"/>
                    </a:cubicBez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75"/>
                      <a:pt x="78" y="179"/>
                      <a:pt x="78" y="181"/>
                    </a:cubicBezTo>
                    <a:cubicBezTo>
                      <a:pt x="78" y="182"/>
                      <a:pt x="78" y="183"/>
                      <a:pt x="78" y="183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8"/>
                      <a:pt x="51" y="271"/>
                      <a:pt x="51" y="273"/>
                    </a:cubicBezTo>
                    <a:cubicBezTo>
                      <a:pt x="51" y="276"/>
                      <a:pt x="52" y="279"/>
                      <a:pt x="54" y="282"/>
                    </a:cubicBezTo>
                    <a:cubicBezTo>
                      <a:pt x="56" y="286"/>
                      <a:pt x="61" y="288"/>
                      <a:pt x="65" y="288"/>
                    </a:cubicBezTo>
                    <a:cubicBezTo>
                      <a:pt x="72" y="288"/>
                      <a:pt x="74" y="285"/>
                      <a:pt x="78" y="282"/>
                    </a:cubicBezTo>
                    <a:cubicBezTo>
                      <a:pt x="141" y="228"/>
                      <a:pt x="141" y="228"/>
                      <a:pt x="141" y="228"/>
                    </a:cubicBezTo>
                    <a:cubicBezTo>
                      <a:pt x="142" y="228"/>
                      <a:pt x="143" y="227"/>
                      <a:pt x="145" y="227"/>
                    </a:cubicBezTo>
                    <a:cubicBezTo>
                      <a:pt x="146" y="227"/>
                      <a:pt x="147" y="228"/>
                      <a:pt x="148" y="228"/>
                    </a:cubicBezTo>
                    <a:cubicBezTo>
                      <a:pt x="215" y="283"/>
                      <a:pt x="215" y="283"/>
                      <a:pt x="215" y="283"/>
                    </a:cubicBezTo>
                    <a:cubicBezTo>
                      <a:pt x="218" y="285"/>
                      <a:pt x="221" y="288"/>
                      <a:pt x="228" y="288"/>
                    </a:cubicBezTo>
                    <a:cubicBezTo>
                      <a:pt x="228" y="288"/>
                      <a:pt x="228" y="288"/>
                      <a:pt x="228" y="288"/>
                    </a:cubicBezTo>
                    <a:cubicBezTo>
                      <a:pt x="232" y="288"/>
                      <a:pt x="236" y="286"/>
                      <a:pt x="238" y="283"/>
                    </a:cubicBezTo>
                    <a:cubicBezTo>
                      <a:pt x="241" y="279"/>
                      <a:pt x="241" y="276"/>
                      <a:pt x="241" y="274"/>
                    </a:cubicBezTo>
                    <a:cubicBezTo>
                      <a:pt x="241" y="271"/>
                      <a:pt x="241" y="268"/>
                      <a:pt x="240" y="266"/>
                    </a:cubicBezTo>
                    <a:cubicBezTo>
                      <a:pt x="211" y="182"/>
                      <a:pt x="211" y="182"/>
                      <a:pt x="211" y="182"/>
                    </a:cubicBezTo>
                    <a:cubicBezTo>
                      <a:pt x="211" y="182"/>
                      <a:pt x="211" y="181"/>
                      <a:pt x="211" y="181"/>
                    </a:cubicBezTo>
                    <a:cubicBezTo>
                      <a:pt x="211" y="178"/>
                      <a:pt x="213" y="175"/>
                      <a:pt x="214" y="175"/>
                    </a:cubicBezTo>
                    <a:cubicBezTo>
                      <a:pt x="279" y="132"/>
                      <a:pt x="279" y="132"/>
                      <a:pt x="279" y="132"/>
                    </a:cubicBezTo>
                    <a:cubicBezTo>
                      <a:pt x="281" y="131"/>
                      <a:pt x="283" y="129"/>
                      <a:pt x="284" y="127"/>
                    </a:cubicBezTo>
                    <a:cubicBezTo>
                      <a:pt x="286" y="125"/>
                      <a:pt x="288" y="122"/>
                      <a:pt x="288" y="117"/>
                    </a:cubicBezTo>
                    <a:cubicBezTo>
                      <a:pt x="288" y="114"/>
                      <a:pt x="287" y="111"/>
                      <a:pt x="28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521567" y="2719089"/>
              <a:ext cx="1152843" cy="993831"/>
              <a:chOff x="6816207" y="2462890"/>
              <a:chExt cx="1152843" cy="993831"/>
            </a:xfrm>
          </p:grpSpPr>
          <p:sp>
            <p:nvSpPr>
              <p:cNvPr id="21" name="六边形 20"/>
              <p:cNvSpPr/>
              <p:nvPr/>
            </p:nvSpPr>
            <p:spPr>
              <a:xfrm>
                <a:off x="6816207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203"/>
              <p:cNvSpPr>
                <a:spLocks/>
              </p:cNvSpPr>
              <p:nvPr/>
            </p:nvSpPr>
            <p:spPr bwMode="auto">
              <a:xfrm>
                <a:off x="7204422" y="2824614"/>
                <a:ext cx="376411" cy="262613"/>
              </a:xfrm>
              <a:custGeom>
                <a:avLst/>
                <a:gdLst>
                  <a:gd name="T0" fmla="*/ 253 w 288"/>
                  <a:gd name="T1" fmla="*/ 91 h 200"/>
                  <a:gd name="T2" fmla="*/ 253 w 288"/>
                  <a:gd name="T3" fmla="*/ 86 h 200"/>
                  <a:gd name="T4" fmla="*/ 167 w 288"/>
                  <a:gd name="T5" fmla="*/ 0 h 200"/>
                  <a:gd name="T6" fmla="*/ 90 w 288"/>
                  <a:gd name="T7" fmla="*/ 49 h 200"/>
                  <a:gd name="T8" fmla="*/ 66 w 288"/>
                  <a:gd name="T9" fmla="*/ 41 h 200"/>
                  <a:gd name="T10" fmla="*/ 26 w 288"/>
                  <a:gd name="T11" fmla="*/ 80 h 200"/>
                  <a:gd name="T12" fmla="*/ 28 w 288"/>
                  <a:gd name="T13" fmla="*/ 92 h 200"/>
                  <a:gd name="T14" fmla="*/ 0 w 288"/>
                  <a:gd name="T15" fmla="*/ 142 h 200"/>
                  <a:gd name="T16" fmla="*/ 57 w 288"/>
                  <a:gd name="T17" fmla="*/ 200 h 200"/>
                  <a:gd name="T18" fmla="*/ 57 w 288"/>
                  <a:gd name="T19" fmla="*/ 200 h 200"/>
                  <a:gd name="T20" fmla="*/ 57 w 288"/>
                  <a:gd name="T21" fmla="*/ 200 h 200"/>
                  <a:gd name="T22" fmla="*/ 58 w 288"/>
                  <a:gd name="T23" fmla="*/ 200 h 200"/>
                  <a:gd name="T24" fmla="*/ 58 w 288"/>
                  <a:gd name="T25" fmla="*/ 200 h 200"/>
                  <a:gd name="T26" fmla="*/ 228 w 288"/>
                  <a:gd name="T27" fmla="*/ 200 h 200"/>
                  <a:gd name="T28" fmla="*/ 231 w 288"/>
                  <a:gd name="T29" fmla="*/ 200 h 200"/>
                  <a:gd name="T30" fmla="*/ 288 w 288"/>
                  <a:gd name="T31" fmla="*/ 143 h 200"/>
                  <a:gd name="T32" fmla="*/ 253 w 288"/>
                  <a:gd name="T33" fmla="*/ 91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8" h="200">
                    <a:moveTo>
                      <a:pt x="253" y="91"/>
                    </a:moveTo>
                    <a:cubicBezTo>
                      <a:pt x="253" y="89"/>
                      <a:pt x="253" y="88"/>
                      <a:pt x="253" y="86"/>
                    </a:cubicBezTo>
                    <a:cubicBezTo>
                      <a:pt x="253" y="38"/>
                      <a:pt x="215" y="0"/>
                      <a:pt x="167" y="0"/>
                    </a:cubicBezTo>
                    <a:cubicBezTo>
                      <a:pt x="133" y="0"/>
                      <a:pt x="104" y="20"/>
                      <a:pt x="90" y="49"/>
                    </a:cubicBezTo>
                    <a:cubicBezTo>
                      <a:pt x="83" y="44"/>
                      <a:pt x="75" y="41"/>
                      <a:pt x="66" y="41"/>
                    </a:cubicBezTo>
                    <a:cubicBezTo>
                      <a:pt x="44" y="41"/>
                      <a:pt x="26" y="58"/>
                      <a:pt x="26" y="80"/>
                    </a:cubicBezTo>
                    <a:cubicBezTo>
                      <a:pt x="26" y="84"/>
                      <a:pt x="27" y="88"/>
                      <a:pt x="28" y="92"/>
                    </a:cubicBezTo>
                    <a:cubicBezTo>
                      <a:pt x="11" y="102"/>
                      <a:pt x="0" y="121"/>
                      <a:pt x="0" y="142"/>
                    </a:cubicBezTo>
                    <a:cubicBezTo>
                      <a:pt x="0" y="174"/>
                      <a:pt x="25" y="199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7" y="200"/>
                      <a:pt x="57" y="200"/>
                    </a:cubicBezTo>
                    <a:cubicBezTo>
                      <a:pt x="57" y="200"/>
                      <a:pt x="58" y="200"/>
                      <a:pt x="58" y="200"/>
                    </a:cubicBezTo>
                    <a:cubicBezTo>
                      <a:pt x="58" y="200"/>
                      <a:pt x="58" y="200"/>
                      <a:pt x="58" y="200"/>
                    </a:cubicBezTo>
                    <a:cubicBezTo>
                      <a:pt x="228" y="200"/>
                      <a:pt x="228" y="200"/>
                      <a:pt x="228" y="200"/>
                    </a:cubicBezTo>
                    <a:cubicBezTo>
                      <a:pt x="229" y="200"/>
                      <a:pt x="230" y="200"/>
                      <a:pt x="231" y="200"/>
                    </a:cubicBezTo>
                    <a:cubicBezTo>
                      <a:pt x="262" y="200"/>
                      <a:pt x="288" y="175"/>
                      <a:pt x="288" y="143"/>
                    </a:cubicBezTo>
                    <a:cubicBezTo>
                      <a:pt x="288" y="120"/>
                      <a:pt x="273" y="99"/>
                      <a:pt x="253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21567" y="3746764"/>
              <a:ext cx="1152843" cy="993831"/>
              <a:chOff x="6816207" y="3490565"/>
              <a:chExt cx="1152843" cy="993831"/>
            </a:xfrm>
          </p:grpSpPr>
          <p:sp>
            <p:nvSpPr>
              <p:cNvPr id="19" name="六边形 18"/>
              <p:cNvSpPr/>
              <p:nvPr/>
            </p:nvSpPr>
            <p:spPr>
              <a:xfrm flipV="1">
                <a:off x="6816207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372"/>
              <p:cNvSpPr>
                <a:spLocks/>
              </p:cNvSpPr>
              <p:nvPr/>
            </p:nvSpPr>
            <p:spPr bwMode="auto">
              <a:xfrm>
                <a:off x="7239116" y="3833969"/>
                <a:ext cx="307022" cy="307022"/>
              </a:xfrm>
              <a:custGeom>
                <a:avLst/>
                <a:gdLst>
                  <a:gd name="T0" fmla="*/ 282 w 288"/>
                  <a:gd name="T1" fmla="*/ 54 h 288"/>
                  <a:gd name="T2" fmla="*/ 243 w 288"/>
                  <a:gd name="T3" fmla="*/ 79 h 288"/>
                  <a:gd name="T4" fmla="*/ 209 w 288"/>
                  <a:gd name="T5" fmla="*/ 45 h 288"/>
                  <a:gd name="T6" fmla="*/ 233 w 288"/>
                  <a:gd name="T7" fmla="*/ 6 h 288"/>
                  <a:gd name="T8" fmla="*/ 227 w 288"/>
                  <a:gd name="T9" fmla="*/ 0 h 288"/>
                  <a:gd name="T10" fmla="*/ 162 w 288"/>
                  <a:gd name="T11" fmla="*/ 65 h 288"/>
                  <a:gd name="T12" fmla="*/ 167 w 288"/>
                  <a:gd name="T13" fmla="*/ 85 h 288"/>
                  <a:gd name="T14" fmla="*/ 84 w 288"/>
                  <a:gd name="T15" fmla="*/ 168 h 288"/>
                  <a:gd name="T16" fmla="*/ 65 w 288"/>
                  <a:gd name="T17" fmla="*/ 162 h 288"/>
                  <a:gd name="T18" fmla="*/ 0 w 288"/>
                  <a:gd name="T19" fmla="*/ 228 h 288"/>
                  <a:gd name="T20" fmla="*/ 6 w 288"/>
                  <a:gd name="T21" fmla="*/ 234 h 288"/>
                  <a:gd name="T22" fmla="*/ 45 w 288"/>
                  <a:gd name="T23" fmla="*/ 209 h 288"/>
                  <a:gd name="T24" fmla="*/ 79 w 288"/>
                  <a:gd name="T25" fmla="*/ 243 h 288"/>
                  <a:gd name="T26" fmla="*/ 54 w 288"/>
                  <a:gd name="T27" fmla="*/ 282 h 288"/>
                  <a:gd name="T28" fmla="*/ 60 w 288"/>
                  <a:gd name="T29" fmla="*/ 288 h 288"/>
                  <a:gd name="T30" fmla="*/ 125 w 288"/>
                  <a:gd name="T31" fmla="*/ 223 h 288"/>
                  <a:gd name="T32" fmla="*/ 120 w 288"/>
                  <a:gd name="T33" fmla="*/ 204 h 288"/>
                  <a:gd name="T34" fmla="*/ 204 w 288"/>
                  <a:gd name="T35" fmla="*/ 120 h 288"/>
                  <a:gd name="T36" fmla="*/ 222 w 288"/>
                  <a:gd name="T37" fmla="*/ 126 h 288"/>
                  <a:gd name="T38" fmla="*/ 287 w 288"/>
                  <a:gd name="T39" fmla="*/ 60 h 288"/>
                  <a:gd name="T40" fmla="*/ 282 w 288"/>
                  <a:gd name="T41" fmla="*/ 5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8" h="288">
                    <a:moveTo>
                      <a:pt x="282" y="54"/>
                    </a:moveTo>
                    <a:cubicBezTo>
                      <a:pt x="255" y="81"/>
                      <a:pt x="259" y="79"/>
                      <a:pt x="243" y="79"/>
                    </a:cubicBezTo>
                    <a:cubicBezTo>
                      <a:pt x="230" y="79"/>
                      <a:pt x="209" y="58"/>
                      <a:pt x="209" y="45"/>
                    </a:cubicBezTo>
                    <a:cubicBezTo>
                      <a:pt x="209" y="28"/>
                      <a:pt x="206" y="33"/>
                      <a:pt x="233" y="6"/>
                    </a:cubicBezTo>
                    <a:cubicBezTo>
                      <a:pt x="231" y="4"/>
                      <a:pt x="227" y="0"/>
                      <a:pt x="227" y="0"/>
                    </a:cubicBezTo>
                    <a:cubicBezTo>
                      <a:pt x="194" y="1"/>
                      <a:pt x="162" y="32"/>
                      <a:pt x="162" y="65"/>
                    </a:cubicBezTo>
                    <a:cubicBezTo>
                      <a:pt x="162" y="71"/>
                      <a:pt x="164" y="78"/>
                      <a:pt x="167" y="85"/>
                    </a:cubicBezTo>
                    <a:cubicBezTo>
                      <a:pt x="84" y="168"/>
                      <a:pt x="84" y="168"/>
                      <a:pt x="84" y="168"/>
                    </a:cubicBezTo>
                    <a:cubicBezTo>
                      <a:pt x="78" y="164"/>
                      <a:pt x="71" y="162"/>
                      <a:pt x="65" y="162"/>
                    </a:cubicBezTo>
                    <a:cubicBezTo>
                      <a:pt x="32" y="162"/>
                      <a:pt x="0" y="194"/>
                      <a:pt x="0" y="228"/>
                    </a:cubicBezTo>
                    <a:cubicBezTo>
                      <a:pt x="0" y="228"/>
                      <a:pt x="4" y="231"/>
                      <a:pt x="6" y="234"/>
                    </a:cubicBezTo>
                    <a:cubicBezTo>
                      <a:pt x="33" y="207"/>
                      <a:pt x="28" y="209"/>
                      <a:pt x="45" y="209"/>
                    </a:cubicBezTo>
                    <a:cubicBezTo>
                      <a:pt x="58" y="209"/>
                      <a:pt x="79" y="230"/>
                      <a:pt x="79" y="243"/>
                    </a:cubicBezTo>
                    <a:cubicBezTo>
                      <a:pt x="79" y="260"/>
                      <a:pt x="82" y="255"/>
                      <a:pt x="54" y="282"/>
                    </a:cubicBezTo>
                    <a:cubicBezTo>
                      <a:pt x="56" y="284"/>
                      <a:pt x="60" y="288"/>
                      <a:pt x="60" y="288"/>
                    </a:cubicBezTo>
                    <a:cubicBezTo>
                      <a:pt x="94" y="287"/>
                      <a:pt x="125" y="256"/>
                      <a:pt x="125" y="223"/>
                    </a:cubicBezTo>
                    <a:cubicBezTo>
                      <a:pt x="125" y="217"/>
                      <a:pt x="123" y="210"/>
                      <a:pt x="120" y="204"/>
                    </a:cubicBezTo>
                    <a:cubicBezTo>
                      <a:pt x="204" y="120"/>
                      <a:pt x="204" y="120"/>
                      <a:pt x="204" y="120"/>
                    </a:cubicBezTo>
                    <a:cubicBezTo>
                      <a:pt x="210" y="124"/>
                      <a:pt x="216" y="126"/>
                      <a:pt x="222" y="126"/>
                    </a:cubicBezTo>
                    <a:cubicBezTo>
                      <a:pt x="256" y="126"/>
                      <a:pt x="288" y="94"/>
                      <a:pt x="287" y="60"/>
                    </a:cubicBezTo>
                    <a:cubicBezTo>
                      <a:pt x="287" y="60"/>
                      <a:pt x="284" y="56"/>
                      <a:pt x="2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87235" y="4281408"/>
              <a:ext cx="1152843" cy="993831"/>
              <a:chOff x="5881875" y="4025209"/>
              <a:chExt cx="1152843" cy="993831"/>
            </a:xfrm>
          </p:grpSpPr>
          <p:sp>
            <p:nvSpPr>
              <p:cNvPr id="15" name="六边形 14"/>
              <p:cNvSpPr/>
              <p:nvPr/>
            </p:nvSpPr>
            <p:spPr>
              <a:xfrm flipV="1">
                <a:off x="5881875" y="4025209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6272642" y="4336471"/>
                <a:ext cx="371305" cy="371305"/>
                <a:chOff x="5887238" y="4495482"/>
                <a:chExt cx="371305" cy="371305"/>
              </a:xfrm>
            </p:grpSpPr>
            <p:sp>
              <p:nvSpPr>
                <p:cNvPr id="17" name="Freeform 70"/>
                <p:cNvSpPr>
                  <a:spLocks noEditPoints="1"/>
                </p:cNvSpPr>
                <p:nvPr/>
              </p:nvSpPr>
              <p:spPr bwMode="auto">
                <a:xfrm>
                  <a:off x="5887238" y="4588308"/>
                  <a:ext cx="278479" cy="278479"/>
                </a:xfrm>
                <a:custGeom>
                  <a:avLst/>
                  <a:gdLst>
                    <a:gd name="T0" fmla="*/ 215 w 216"/>
                    <a:gd name="T1" fmla="*/ 83 h 216"/>
                    <a:gd name="T2" fmla="*/ 190 w 216"/>
                    <a:gd name="T3" fmla="*/ 83 h 216"/>
                    <a:gd name="T4" fmla="*/ 183 w 216"/>
                    <a:gd name="T5" fmla="*/ 66 h 216"/>
                    <a:gd name="T6" fmla="*/ 201 w 216"/>
                    <a:gd name="T7" fmla="*/ 49 h 216"/>
                    <a:gd name="T8" fmla="*/ 201 w 216"/>
                    <a:gd name="T9" fmla="*/ 48 h 216"/>
                    <a:gd name="T10" fmla="*/ 184 w 216"/>
                    <a:gd name="T11" fmla="*/ 31 h 216"/>
                    <a:gd name="T12" fmla="*/ 167 w 216"/>
                    <a:gd name="T13" fmla="*/ 15 h 216"/>
                    <a:gd name="T14" fmla="*/ 166 w 216"/>
                    <a:gd name="T15" fmla="*/ 15 h 216"/>
                    <a:gd name="T16" fmla="*/ 149 w 216"/>
                    <a:gd name="T17" fmla="*/ 32 h 216"/>
                    <a:gd name="T18" fmla="*/ 132 w 216"/>
                    <a:gd name="T19" fmla="*/ 25 h 216"/>
                    <a:gd name="T20" fmla="*/ 132 w 216"/>
                    <a:gd name="T21" fmla="*/ 0 h 216"/>
                    <a:gd name="T22" fmla="*/ 131 w 216"/>
                    <a:gd name="T23" fmla="*/ 0 h 216"/>
                    <a:gd name="T24" fmla="*/ 108 w 216"/>
                    <a:gd name="T25" fmla="*/ 0 h 216"/>
                    <a:gd name="T26" fmla="*/ 84 w 216"/>
                    <a:gd name="T27" fmla="*/ 0 h 216"/>
                    <a:gd name="T28" fmla="*/ 83 w 216"/>
                    <a:gd name="T29" fmla="*/ 0 h 216"/>
                    <a:gd name="T30" fmla="*/ 83 w 216"/>
                    <a:gd name="T31" fmla="*/ 25 h 216"/>
                    <a:gd name="T32" fmla="*/ 67 w 216"/>
                    <a:gd name="T33" fmla="*/ 32 h 216"/>
                    <a:gd name="T34" fmla="*/ 49 w 216"/>
                    <a:gd name="T35" fmla="*/ 15 h 216"/>
                    <a:gd name="T36" fmla="*/ 48 w 216"/>
                    <a:gd name="T37" fmla="*/ 15 h 216"/>
                    <a:gd name="T38" fmla="*/ 31 w 216"/>
                    <a:gd name="T39" fmla="*/ 31 h 216"/>
                    <a:gd name="T40" fmla="*/ 15 w 216"/>
                    <a:gd name="T41" fmla="*/ 48 h 216"/>
                    <a:gd name="T42" fmla="*/ 15 w 216"/>
                    <a:gd name="T43" fmla="*/ 49 h 216"/>
                    <a:gd name="T44" fmla="*/ 32 w 216"/>
                    <a:gd name="T45" fmla="*/ 66 h 216"/>
                    <a:gd name="T46" fmla="*/ 25 w 216"/>
                    <a:gd name="T47" fmla="*/ 83 h 216"/>
                    <a:gd name="T48" fmla="*/ 1 w 216"/>
                    <a:gd name="T49" fmla="*/ 83 h 216"/>
                    <a:gd name="T50" fmla="*/ 0 w 216"/>
                    <a:gd name="T51" fmla="*/ 84 h 216"/>
                    <a:gd name="T52" fmla="*/ 0 w 216"/>
                    <a:gd name="T53" fmla="*/ 108 h 216"/>
                    <a:gd name="T54" fmla="*/ 0 w 216"/>
                    <a:gd name="T55" fmla="*/ 131 h 216"/>
                    <a:gd name="T56" fmla="*/ 1 w 216"/>
                    <a:gd name="T57" fmla="*/ 132 h 216"/>
                    <a:gd name="T58" fmla="*/ 25 w 216"/>
                    <a:gd name="T59" fmla="*/ 132 h 216"/>
                    <a:gd name="T60" fmla="*/ 32 w 216"/>
                    <a:gd name="T61" fmla="*/ 149 h 216"/>
                    <a:gd name="T62" fmla="*/ 15 w 216"/>
                    <a:gd name="T63" fmla="*/ 166 h 216"/>
                    <a:gd name="T64" fmla="*/ 15 w 216"/>
                    <a:gd name="T65" fmla="*/ 167 h 216"/>
                    <a:gd name="T66" fmla="*/ 31 w 216"/>
                    <a:gd name="T67" fmla="*/ 184 h 216"/>
                    <a:gd name="T68" fmla="*/ 48 w 216"/>
                    <a:gd name="T69" fmla="*/ 201 h 216"/>
                    <a:gd name="T70" fmla="*/ 49 w 216"/>
                    <a:gd name="T71" fmla="*/ 201 h 216"/>
                    <a:gd name="T72" fmla="*/ 67 w 216"/>
                    <a:gd name="T73" fmla="*/ 183 h 216"/>
                    <a:gd name="T74" fmla="*/ 83 w 216"/>
                    <a:gd name="T75" fmla="*/ 190 h 216"/>
                    <a:gd name="T76" fmla="*/ 83 w 216"/>
                    <a:gd name="T77" fmla="*/ 215 h 216"/>
                    <a:gd name="T78" fmla="*/ 84 w 216"/>
                    <a:gd name="T79" fmla="*/ 216 h 216"/>
                    <a:gd name="T80" fmla="*/ 108 w 216"/>
                    <a:gd name="T81" fmla="*/ 216 h 216"/>
                    <a:gd name="T82" fmla="*/ 131 w 216"/>
                    <a:gd name="T83" fmla="*/ 216 h 216"/>
                    <a:gd name="T84" fmla="*/ 132 w 216"/>
                    <a:gd name="T85" fmla="*/ 215 h 216"/>
                    <a:gd name="T86" fmla="*/ 132 w 216"/>
                    <a:gd name="T87" fmla="*/ 190 h 216"/>
                    <a:gd name="T88" fmla="*/ 149 w 216"/>
                    <a:gd name="T89" fmla="*/ 183 h 216"/>
                    <a:gd name="T90" fmla="*/ 166 w 216"/>
                    <a:gd name="T91" fmla="*/ 201 h 216"/>
                    <a:gd name="T92" fmla="*/ 167 w 216"/>
                    <a:gd name="T93" fmla="*/ 201 h 216"/>
                    <a:gd name="T94" fmla="*/ 184 w 216"/>
                    <a:gd name="T95" fmla="*/ 184 h 216"/>
                    <a:gd name="T96" fmla="*/ 201 w 216"/>
                    <a:gd name="T97" fmla="*/ 167 h 216"/>
                    <a:gd name="T98" fmla="*/ 201 w 216"/>
                    <a:gd name="T99" fmla="*/ 166 h 216"/>
                    <a:gd name="T100" fmla="*/ 183 w 216"/>
                    <a:gd name="T101" fmla="*/ 149 h 216"/>
                    <a:gd name="T102" fmla="*/ 190 w 216"/>
                    <a:gd name="T103" fmla="*/ 132 h 216"/>
                    <a:gd name="T104" fmla="*/ 215 w 216"/>
                    <a:gd name="T105" fmla="*/ 132 h 216"/>
                    <a:gd name="T106" fmla="*/ 216 w 216"/>
                    <a:gd name="T107" fmla="*/ 131 h 216"/>
                    <a:gd name="T108" fmla="*/ 216 w 216"/>
                    <a:gd name="T109" fmla="*/ 108 h 216"/>
                    <a:gd name="T110" fmla="*/ 216 w 216"/>
                    <a:gd name="T111" fmla="*/ 84 h 216"/>
                    <a:gd name="T112" fmla="*/ 215 w 216"/>
                    <a:gd name="T113" fmla="*/ 83 h 216"/>
                    <a:gd name="T114" fmla="*/ 109 w 216"/>
                    <a:gd name="T115" fmla="*/ 143 h 216"/>
                    <a:gd name="T116" fmla="*/ 73 w 216"/>
                    <a:gd name="T117" fmla="*/ 107 h 216"/>
                    <a:gd name="T118" fmla="*/ 109 w 216"/>
                    <a:gd name="T119" fmla="*/ 71 h 216"/>
                    <a:gd name="T120" fmla="*/ 146 w 216"/>
                    <a:gd name="T121" fmla="*/ 107 h 216"/>
                    <a:gd name="T122" fmla="*/ 109 w 216"/>
                    <a:gd name="T123" fmla="*/ 14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6" h="216">
                      <a:moveTo>
                        <a:pt x="215" y="83"/>
                      </a:moveTo>
                      <a:cubicBezTo>
                        <a:pt x="215" y="83"/>
                        <a:pt x="203" y="83"/>
                        <a:pt x="190" y="83"/>
                      </a:cubicBezTo>
                      <a:cubicBezTo>
                        <a:pt x="177" y="83"/>
                        <a:pt x="174" y="76"/>
                        <a:pt x="183" y="66"/>
                      </a:cubicBezTo>
                      <a:cubicBezTo>
                        <a:pt x="193" y="57"/>
                        <a:pt x="200" y="49"/>
                        <a:pt x="201" y="49"/>
                      </a:cubicBezTo>
                      <a:cubicBezTo>
                        <a:pt x="201" y="49"/>
                        <a:pt x="201" y="48"/>
                        <a:pt x="201" y="48"/>
                      </a:cubicBezTo>
                      <a:cubicBezTo>
                        <a:pt x="200" y="48"/>
                        <a:pt x="193" y="40"/>
                        <a:pt x="184" y="31"/>
                      </a:cubicBezTo>
                      <a:cubicBezTo>
                        <a:pt x="175" y="22"/>
                        <a:pt x="168" y="15"/>
                        <a:pt x="167" y="15"/>
                      </a:cubicBezTo>
                      <a:cubicBezTo>
                        <a:pt x="167" y="14"/>
                        <a:pt x="167" y="14"/>
                        <a:pt x="166" y="15"/>
                      </a:cubicBezTo>
                      <a:cubicBezTo>
                        <a:pt x="166" y="15"/>
                        <a:pt x="158" y="23"/>
                        <a:pt x="149" y="32"/>
                      </a:cubicBezTo>
                      <a:cubicBezTo>
                        <a:pt x="140" y="41"/>
                        <a:pt x="132" y="38"/>
                        <a:pt x="132" y="25"/>
                      </a:cubicBezTo>
                      <a:cubicBezTo>
                        <a:pt x="132" y="12"/>
                        <a:pt x="132" y="1"/>
                        <a:pt x="132" y="0"/>
                      </a:cubicBezTo>
                      <a:cubicBezTo>
                        <a:pt x="132" y="0"/>
                        <a:pt x="132" y="0"/>
                        <a:pt x="131" y="0"/>
                      </a:cubicBezTo>
                      <a:cubicBezTo>
                        <a:pt x="131" y="0"/>
                        <a:pt x="120" y="0"/>
                        <a:pt x="108" y="0"/>
                      </a:cubicBezTo>
                      <a:cubicBezTo>
                        <a:pt x="95" y="0"/>
                        <a:pt x="85" y="0"/>
                        <a:pt x="84" y="0"/>
                      </a:cubicBezTo>
                      <a:cubicBezTo>
                        <a:pt x="84" y="0"/>
                        <a:pt x="83" y="0"/>
                        <a:pt x="83" y="0"/>
                      </a:cubicBezTo>
                      <a:cubicBezTo>
                        <a:pt x="83" y="1"/>
                        <a:pt x="83" y="12"/>
                        <a:pt x="83" y="25"/>
                      </a:cubicBezTo>
                      <a:cubicBezTo>
                        <a:pt x="83" y="38"/>
                        <a:pt x="76" y="41"/>
                        <a:pt x="67" y="32"/>
                      </a:cubicBezTo>
                      <a:cubicBezTo>
                        <a:pt x="57" y="23"/>
                        <a:pt x="49" y="15"/>
                        <a:pt x="49" y="15"/>
                      </a:cubicBezTo>
                      <a:cubicBezTo>
                        <a:pt x="49" y="14"/>
                        <a:pt x="48" y="14"/>
                        <a:pt x="48" y="15"/>
                      </a:cubicBezTo>
                      <a:cubicBezTo>
                        <a:pt x="48" y="15"/>
                        <a:pt x="40" y="22"/>
                        <a:pt x="31" y="31"/>
                      </a:cubicBezTo>
                      <a:cubicBezTo>
                        <a:pt x="23" y="40"/>
                        <a:pt x="15" y="48"/>
                        <a:pt x="15" y="48"/>
                      </a:cubicBezTo>
                      <a:cubicBezTo>
                        <a:pt x="14" y="48"/>
                        <a:pt x="14" y="49"/>
                        <a:pt x="15" y="49"/>
                      </a:cubicBezTo>
                      <a:cubicBezTo>
                        <a:pt x="15" y="49"/>
                        <a:pt x="23" y="57"/>
                        <a:pt x="32" y="66"/>
                      </a:cubicBezTo>
                      <a:cubicBezTo>
                        <a:pt x="42" y="76"/>
                        <a:pt x="38" y="83"/>
                        <a:pt x="25" y="83"/>
                      </a:cubicBezTo>
                      <a:cubicBezTo>
                        <a:pt x="12" y="83"/>
                        <a:pt x="1" y="83"/>
                        <a:pt x="1" y="83"/>
                      </a:cubicBezTo>
                      <a:cubicBezTo>
                        <a:pt x="0" y="83"/>
                        <a:pt x="0" y="84"/>
                        <a:pt x="0" y="84"/>
                      </a:cubicBezTo>
                      <a:cubicBezTo>
                        <a:pt x="0" y="85"/>
                        <a:pt x="0" y="95"/>
                        <a:pt x="0" y="108"/>
                      </a:cubicBezTo>
                      <a:cubicBezTo>
                        <a:pt x="0" y="120"/>
                        <a:pt x="0" y="131"/>
                        <a:pt x="0" y="131"/>
                      </a:cubicBezTo>
                      <a:cubicBezTo>
                        <a:pt x="0" y="132"/>
                        <a:pt x="0" y="132"/>
                        <a:pt x="1" y="132"/>
                      </a:cubicBezTo>
                      <a:cubicBezTo>
                        <a:pt x="1" y="132"/>
                        <a:pt x="12" y="132"/>
                        <a:pt x="25" y="132"/>
                      </a:cubicBezTo>
                      <a:cubicBezTo>
                        <a:pt x="38" y="132"/>
                        <a:pt x="42" y="140"/>
                        <a:pt x="32" y="149"/>
                      </a:cubicBezTo>
                      <a:cubicBezTo>
                        <a:pt x="23" y="158"/>
                        <a:pt x="15" y="166"/>
                        <a:pt x="15" y="166"/>
                      </a:cubicBezTo>
                      <a:cubicBezTo>
                        <a:pt x="14" y="167"/>
                        <a:pt x="14" y="167"/>
                        <a:pt x="15" y="167"/>
                      </a:cubicBezTo>
                      <a:cubicBezTo>
                        <a:pt x="15" y="168"/>
                        <a:pt x="23" y="175"/>
                        <a:pt x="31" y="184"/>
                      </a:cubicBezTo>
                      <a:cubicBezTo>
                        <a:pt x="40" y="193"/>
                        <a:pt x="48" y="200"/>
                        <a:pt x="48" y="201"/>
                      </a:cubicBezTo>
                      <a:cubicBezTo>
                        <a:pt x="48" y="201"/>
                        <a:pt x="49" y="201"/>
                        <a:pt x="49" y="201"/>
                      </a:cubicBezTo>
                      <a:cubicBezTo>
                        <a:pt x="49" y="200"/>
                        <a:pt x="57" y="192"/>
                        <a:pt x="67" y="183"/>
                      </a:cubicBezTo>
                      <a:cubicBezTo>
                        <a:pt x="76" y="174"/>
                        <a:pt x="83" y="177"/>
                        <a:pt x="83" y="190"/>
                      </a:cubicBezTo>
                      <a:cubicBezTo>
                        <a:pt x="83" y="203"/>
                        <a:pt x="83" y="214"/>
                        <a:pt x="83" y="215"/>
                      </a:cubicBezTo>
                      <a:cubicBezTo>
                        <a:pt x="83" y="215"/>
                        <a:pt x="84" y="216"/>
                        <a:pt x="84" y="216"/>
                      </a:cubicBezTo>
                      <a:cubicBezTo>
                        <a:pt x="85" y="216"/>
                        <a:pt x="95" y="216"/>
                        <a:pt x="108" y="216"/>
                      </a:cubicBezTo>
                      <a:cubicBezTo>
                        <a:pt x="120" y="216"/>
                        <a:pt x="131" y="216"/>
                        <a:pt x="131" y="216"/>
                      </a:cubicBezTo>
                      <a:cubicBezTo>
                        <a:pt x="132" y="216"/>
                        <a:pt x="132" y="215"/>
                        <a:pt x="132" y="215"/>
                      </a:cubicBezTo>
                      <a:cubicBezTo>
                        <a:pt x="132" y="214"/>
                        <a:pt x="132" y="203"/>
                        <a:pt x="132" y="190"/>
                      </a:cubicBezTo>
                      <a:cubicBezTo>
                        <a:pt x="132" y="177"/>
                        <a:pt x="140" y="174"/>
                        <a:pt x="149" y="183"/>
                      </a:cubicBezTo>
                      <a:cubicBezTo>
                        <a:pt x="158" y="192"/>
                        <a:pt x="166" y="200"/>
                        <a:pt x="166" y="201"/>
                      </a:cubicBezTo>
                      <a:cubicBezTo>
                        <a:pt x="167" y="201"/>
                        <a:pt x="167" y="201"/>
                        <a:pt x="167" y="201"/>
                      </a:cubicBezTo>
                      <a:cubicBezTo>
                        <a:pt x="168" y="200"/>
                        <a:pt x="175" y="193"/>
                        <a:pt x="184" y="184"/>
                      </a:cubicBezTo>
                      <a:cubicBezTo>
                        <a:pt x="193" y="175"/>
                        <a:pt x="200" y="168"/>
                        <a:pt x="201" y="167"/>
                      </a:cubicBezTo>
                      <a:cubicBezTo>
                        <a:pt x="201" y="167"/>
                        <a:pt x="201" y="167"/>
                        <a:pt x="201" y="166"/>
                      </a:cubicBezTo>
                      <a:cubicBezTo>
                        <a:pt x="200" y="166"/>
                        <a:pt x="193" y="158"/>
                        <a:pt x="183" y="149"/>
                      </a:cubicBezTo>
                      <a:cubicBezTo>
                        <a:pt x="174" y="140"/>
                        <a:pt x="177" y="132"/>
                        <a:pt x="190" y="132"/>
                      </a:cubicBezTo>
                      <a:cubicBezTo>
                        <a:pt x="203" y="132"/>
                        <a:pt x="215" y="132"/>
                        <a:pt x="215" y="132"/>
                      </a:cubicBezTo>
                      <a:cubicBezTo>
                        <a:pt x="215" y="132"/>
                        <a:pt x="216" y="132"/>
                        <a:pt x="216" y="131"/>
                      </a:cubicBezTo>
                      <a:cubicBezTo>
                        <a:pt x="216" y="131"/>
                        <a:pt x="216" y="120"/>
                        <a:pt x="216" y="108"/>
                      </a:cubicBezTo>
                      <a:cubicBezTo>
                        <a:pt x="216" y="95"/>
                        <a:pt x="216" y="85"/>
                        <a:pt x="216" y="84"/>
                      </a:cubicBezTo>
                      <a:cubicBezTo>
                        <a:pt x="216" y="84"/>
                        <a:pt x="215" y="83"/>
                        <a:pt x="215" y="83"/>
                      </a:cubicBezTo>
                      <a:close/>
                      <a:moveTo>
                        <a:pt x="109" y="143"/>
                      </a:moveTo>
                      <a:cubicBezTo>
                        <a:pt x="89" y="143"/>
                        <a:pt x="73" y="127"/>
                        <a:pt x="73" y="107"/>
                      </a:cubicBezTo>
                      <a:cubicBezTo>
                        <a:pt x="73" y="87"/>
                        <a:pt x="89" y="71"/>
                        <a:pt x="109" y="71"/>
                      </a:cubicBezTo>
                      <a:cubicBezTo>
                        <a:pt x="129" y="71"/>
                        <a:pt x="146" y="87"/>
                        <a:pt x="146" y="107"/>
                      </a:cubicBezTo>
                      <a:cubicBezTo>
                        <a:pt x="146" y="127"/>
                        <a:pt x="129" y="143"/>
                        <a:pt x="109" y="14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71"/>
                <p:cNvSpPr>
                  <a:spLocks noEditPoints="1"/>
                </p:cNvSpPr>
                <p:nvPr/>
              </p:nvSpPr>
              <p:spPr bwMode="auto">
                <a:xfrm>
                  <a:off x="6119304" y="4495482"/>
                  <a:ext cx="139239" cy="136338"/>
                </a:xfrm>
                <a:custGeom>
                  <a:avLst/>
                  <a:gdLst>
                    <a:gd name="T0" fmla="*/ 107 w 108"/>
                    <a:gd name="T1" fmla="*/ 41 h 107"/>
                    <a:gd name="T2" fmla="*/ 95 w 108"/>
                    <a:gd name="T3" fmla="*/ 41 h 107"/>
                    <a:gd name="T4" fmla="*/ 92 w 108"/>
                    <a:gd name="T5" fmla="*/ 33 h 107"/>
                    <a:gd name="T6" fmla="*/ 100 w 108"/>
                    <a:gd name="T7" fmla="*/ 24 h 107"/>
                    <a:gd name="T8" fmla="*/ 100 w 108"/>
                    <a:gd name="T9" fmla="*/ 24 h 107"/>
                    <a:gd name="T10" fmla="*/ 92 w 108"/>
                    <a:gd name="T11" fmla="*/ 15 h 107"/>
                    <a:gd name="T12" fmla="*/ 84 w 108"/>
                    <a:gd name="T13" fmla="*/ 7 h 107"/>
                    <a:gd name="T14" fmla="*/ 83 w 108"/>
                    <a:gd name="T15" fmla="*/ 7 h 107"/>
                    <a:gd name="T16" fmla="*/ 74 w 108"/>
                    <a:gd name="T17" fmla="*/ 16 h 107"/>
                    <a:gd name="T18" fmla="*/ 66 w 108"/>
                    <a:gd name="T19" fmla="*/ 12 h 107"/>
                    <a:gd name="T20" fmla="*/ 66 w 108"/>
                    <a:gd name="T21" fmla="*/ 0 h 107"/>
                    <a:gd name="T22" fmla="*/ 66 w 108"/>
                    <a:gd name="T23" fmla="*/ 0 h 107"/>
                    <a:gd name="T24" fmla="*/ 54 w 108"/>
                    <a:gd name="T25" fmla="*/ 0 h 107"/>
                    <a:gd name="T26" fmla="*/ 42 w 108"/>
                    <a:gd name="T27" fmla="*/ 0 h 107"/>
                    <a:gd name="T28" fmla="*/ 42 w 108"/>
                    <a:gd name="T29" fmla="*/ 0 h 107"/>
                    <a:gd name="T30" fmla="*/ 42 w 108"/>
                    <a:gd name="T31" fmla="*/ 12 h 107"/>
                    <a:gd name="T32" fmla="*/ 33 w 108"/>
                    <a:gd name="T33" fmla="*/ 16 h 107"/>
                    <a:gd name="T34" fmla="*/ 25 w 108"/>
                    <a:gd name="T35" fmla="*/ 7 h 107"/>
                    <a:gd name="T36" fmla="*/ 24 w 108"/>
                    <a:gd name="T37" fmla="*/ 7 h 107"/>
                    <a:gd name="T38" fmla="*/ 16 w 108"/>
                    <a:gd name="T39" fmla="*/ 15 h 107"/>
                    <a:gd name="T40" fmla="*/ 7 w 108"/>
                    <a:gd name="T41" fmla="*/ 24 h 107"/>
                    <a:gd name="T42" fmla="*/ 7 w 108"/>
                    <a:gd name="T43" fmla="*/ 24 h 107"/>
                    <a:gd name="T44" fmla="*/ 16 w 108"/>
                    <a:gd name="T45" fmla="*/ 33 h 107"/>
                    <a:gd name="T46" fmla="*/ 13 w 108"/>
                    <a:gd name="T47" fmla="*/ 41 h 107"/>
                    <a:gd name="T48" fmla="*/ 0 w 108"/>
                    <a:gd name="T49" fmla="*/ 41 h 107"/>
                    <a:gd name="T50" fmla="*/ 0 w 108"/>
                    <a:gd name="T51" fmla="*/ 42 h 107"/>
                    <a:gd name="T52" fmla="*/ 0 w 108"/>
                    <a:gd name="T53" fmla="*/ 54 h 107"/>
                    <a:gd name="T54" fmla="*/ 0 w 108"/>
                    <a:gd name="T55" fmla="*/ 65 h 107"/>
                    <a:gd name="T56" fmla="*/ 0 w 108"/>
                    <a:gd name="T57" fmla="*/ 66 h 107"/>
                    <a:gd name="T58" fmla="*/ 13 w 108"/>
                    <a:gd name="T59" fmla="*/ 66 h 107"/>
                    <a:gd name="T60" fmla="*/ 16 w 108"/>
                    <a:gd name="T61" fmla="*/ 74 h 107"/>
                    <a:gd name="T62" fmla="*/ 7 w 108"/>
                    <a:gd name="T63" fmla="*/ 83 h 107"/>
                    <a:gd name="T64" fmla="*/ 7 w 108"/>
                    <a:gd name="T65" fmla="*/ 83 h 107"/>
                    <a:gd name="T66" fmla="*/ 16 w 108"/>
                    <a:gd name="T67" fmla="*/ 92 h 107"/>
                    <a:gd name="T68" fmla="*/ 24 w 108"/>
                    <a:gd name="T69" fmla="*/ 100 h 107"/>
                    <a:gd name="T70" fmla="*/ 25 w 108"/>
                    <a:gd name="T71" fmla="*/ 100 h 107"/>
                    <a:gd name="T72" fmla="*/ 33 w 108"/>
                    <a:gd name="T73" fmla="*/ 91 h 107"/>
                    <a:gd name="T74" fmla="*/ 42 w 108"/>
                    <a:gd name="T75" fmla="*/ 95 h 107"/>
                    <a:gd name="T76" fmla="*/ 42 w 108"/>
                    <a:gd name="T77" fmla="*/ 107 h 107"/>
                    <a:gd name="T78" fmla="*/ 42 w 108"/>
                    <a:gd name="T79" fmla="*/ 107 h 107"/>
                    <a:gd name="T80" fmla="*/ 54 w 108"/>
                    <a:gd name="T81" fmla="*/ 107 h 107"/>
                    <a:gd name="T82" fmla="*/ 66 w 108"/>
                    <a:gd name="T83" fmla="*/ 107 h 107"/>
                    <a:gd name="T84" fmla="*/ 66 w 108"/>
                    <a:gd name="T85" fmla="*/ 107 h 107"/>
                    <a:gd name="T86" fmla="*/ 66 w 108"/>
                    <a:gd name="T87" fmla="*/ 95 h 107"/>
                    <a:gd name="T88" fmla="*/ 74 w 108"/>
                    <a:gd name="T89" fmla="*/ 91 h 107"/>
                    <a:gd name="T90" fmla="*/ 83 w 108"/>
                    <a:gd name="T91" fmla="*/ 100 h 107"/>
                    <a:gd name="T92" fmla="*/ 84 w 108"/>
                    <a:gd name="T93" fmla="*/ 100 h 107"/>
                    <a:gd name="T94" fmla="*/ 92 w 108"/>
                    <a:gd name="T95" fmla="*/ 92 h 107"/>
                    <a:gd name="T96" fmla="*/ 100 w 108"/>
                    <a:gd name="T97" fmla="*/ 83 h 107"/>
                    <a:gd name="T98" fmla="*/ 100 w 108"/>
                    <a:gd name="T99" fmla="*/ 83 h 107"/>
                    <a:gd name="T100" fmla="*/ 92 w 108"/>
                    <a:gd name="T101" fmla="*/ 74 h 107"/>
                    <a:gd name="T102" fmla="*/ 95 w 108"/>
                    <a:gd name="T103" fmla="*/ 66 h 107"/>
                    <a:gd name="T104" fmla="*/ 107 w 108"/>
                    <a:gd name="T105" fmla="*/ 66 h 107"/>
                    <a:gd name="T106" fmla="*/ 108 w 108"/>
                    <a:gd name="T107" fmla="*/ 65 h 107"/>
                    <a:gd name="T108" fmla="*/ 108 w 108"/>
                    <a:gd name="T109" fmla="*/ 54 h 107"/>
                    <a:gd name="T110" fmla="*/ 108 w 108"/>
                    <a:gd name="T111" fmla="*/ 42 h 107"/>
                    <a:gd name="T112" fmla="*/ 107 w 108"/>
                    <a:gd name="T113" fmla="*/ 41 h 107"/>
                    <a:gd name="T114" fmla="*/ 67 w 108"/>
                    <a:gd name="T115" fmla="*/ 67 h 107"/>
                    <a:gd name="T116" fmla="*/ 42 w 108"/>
                    <a:gd name="T117" fmla="*/ 67 h 107"/>
                    <a:gd name="T118" fmla="*/ 42 w 108"/>
                    <a:gd name="T119" fmla="*/ 41 h 107"/>
                    <a:gd name="T120" fmla="*/ 67 w 108"/>
                    <a:gd name="T121" fmla="*/ 41 h 107"/>
                    <a:gd name="T122" fmla="*/ 67 w 108"/>
                    <a:gd name="T123" fmla="*/ 6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8" h="107">
                      <a:moveTo>
                        <a:pt x="107" y="41"/>
                      </a:moveTo>
                      <a:cubicBezTo>
                        <a:pt x="107" y="41"/>
                        <a:pt x="102" y="41"/>
                        <a:pt x="95" y="41"/>
                      </a:cubicBezTo>
                      <a:cubicBezTo>
                        <a:pt x="88" y="41"/>
                        <a:pt x="87" y="38"/>
                        <a:pt x="92" y="33"/>
                      </a:cubicBezTo>
                      <a:cubicBezTo>
                        <a:pt x="96" y="28"/>
                        <a:pt x="100" y="24"/>
                        <a:pt x="100" y="24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0" y="24"/>
                        <a:pt x="96" y="20"/>
                        <a:pt x="92" y="15"/>
                      </a:cubicBezTo>
                      <a:cubicBezTo>
                        <a:pt x="88" y="11"/>
                        <a:pt x="84" y="7"/>
                        <a:pt x="84" y="7"/>
                      </a:cubicBezTo>
                      <a:cubicBezTo>
                        <a:pt x="84" y="7"/>
                        <a:pt x="83" y="7"/>
                        <a:pt x="83" y="7"/>
                      </a:cubicBezTo>
                      <a:cubicBezTo>
                        <a:pt x="83" y="7"/>
                        <a:pt x="79" y="11"/>
                        <a:pt x="74" y="16"/>
                      </a:cubicBezTo>
                      <a:cubicBezTo>
                        <a:pt x="70" y="20"/>
                        <a:pt x="66" y="19"/>
                        <a:pt x="66" y="12"/>
                      </a:cubicBezTo>
                      <a:cubicBezTo>
                        <a:pt x="66" y="6"/>
                        <a:pt x="66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5" y="0"/>
                        <a:pt x="60" y="0"/>
                        <a:pt x="54" y="0"/>
                      </a:cubicBezTo>
                      <a:cubicBezTo>
                        <a:pt x="48" y="0"/>
                        <a:pt x="42" y="0"/>
                        <a:pt x="42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2" y="0"/>
                        <a:pt x="42" y="6"/>
                        <a:pt x="42" y="12"/>
                      </a:cubicBezTo>
                      <a:cubicBezTo>
                        <a:pt x="42" y="19"/>
                        <a:pt x="38" y="20"/>
                        <a:pt x="33" y="16"/>
                      </a:cubicBezTo>
                      <a:cubicBezTo>
                        <a:pt x="29" y="11"/>
                        <a:pt x="25" y="7"/>
                        <a:pt x="25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7"/>
                        <a:pt x="20" y="11"/>
                        <a:pt x="16" y="15"/>
                      </a:cubicBezTo>
                      <a:cubicBezTo>
                        <a:pt x="11" y="20"/>
                        <a:pt x="8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11" y="28"/>
                        <a:pt x="16" y="33"/>
                      </a:cubicBezTo>
                      <a:cubicBezTo>
                        <a:pt x="21" y="38"/>
                        <a:pt x="19" y="41"/>
                        <a:pt x="13" y="41"/>
                      </a:cubicBezTo>
                      <a:cubicBezTo>
                        <a:pt x="6" y="41"/>
                        <a:pt x="1" y="41"/>
                        <a:pt x="0" y="41"/>
                      </a:cubicBezTo>
                      <a:cubicBezTo>
                        <a:pt x="0" y="41"/>
                        <a:pt x="0" y="42"/>
                        <a:pt x="0" y="42"/>
                      </a:cubicBezTo>
                      <a:cubicBezTo>
                        <a:pt x="0" y="42"/>
                        <a:pt x="0" y="47"/>
                        <a:pt x="0" y="54"/>
                      </a:cubicBezTo>
                      <a:cubicBezTo>
                        <a:pt x="0" y="60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6" y="66"/>
                        <a:pt x="13" y="66"/>
                      </a:cubicBezTo>
                      <a:cubicBezTo>
                        <a:pt x="19" y="66"/>
                        <a:pt x="21" y="69"/>
                        <a:pt x="16" y="74"/>
                      </a:cubicBezTo>
                      <a:cubicBezTo>
                        <a:pt x="11" y="79"/>
                        <a:pt x="8" y="83"/>
                        <a:pt x="7" y="83"/>
                      </a:cubicBezTo>
                      <a:cubicBezTo>
                        <a:pt x="7" y="83"/>
                        <a:pt x="7" y="83"/>
                        <a:pt x="7" y="83"/>
                      </a:cubicBezTo>
                      <a:cubicBezTo>
                        <a:pt x="8" y="83"/>
                        <a:pt x="11" y="87"/>
                        <a:pt x="16" y="92"/>
                      </a:cubicBezTo>
                      <a:cubicBezTo>
                        <a:pt x="20" y="96"/>
                        <a:pt x="24" y="100"/>
                        <a:pt x="24" y="100"/>
                      </a:cubicBezTo>
                      <a:cubicBezTo>
                        <a:pt x="24" y="100"/>
                        <a:pt x="24" y="100"/>
                        <a:pt x="25" y="100"/>
                      </a:cubicBezTo>
                      <a:cubicBezTo>
                        <a:pt x="25" y="100"/>
                        <a:pt x="29" y="96"/>
                        <a:pt x="33" y="91"/>
                      </a:cubicBezTo>
                      <a:cubicBezTo>
                        <a:pt x="38" y="87"/>
                        <a:pt x="42" y="88"/>
                        <a:pt x="42" y="95"/>
                      </a:cubicBezTo>
                      <a:cubicBezTo>
                        <a:pt x="42" y="101"/>
                        <a:pt x="42" y="107"/>
                        <a:pt x="42" y="107"/>
                      </a:cubicBezTo>
                      <a:cubicBezTo>
                        <a:pt x="42" y="107"/>
                        <a:pt x="42" y="107"/>
                        <a:pt x="42" y="107"/>
                      </a:cubicBezTo>
                      <a:cubicBezTo>
                        <a:pt x="42" y="107"/>
                        <a:pt x="48" y="107"/>
                        <a:pt x="54" y="107"/>
                      </a:cubicBezTo>
                      <a:cubicBezTo>
                        <a:pt x="60" y="107"/>
                        <a:pt x="65" y="107"/>
                        <a:pt x="66" y="107"/>
                      </a:cubicBezTo>
                      <a:cubicBezTo>
                        <a:pt x="66" y="107"/>
                        <a:pt x="66" y="107"/>
                        <a:pt x="66" y="107"/>
                      </a:cubicBezTo>
                      <a:cubicBezTo>
                        <a:pt x="66" y="107"/>
                        <a:pt x="66" y="101"/>
                        <a:pt x="66" y="95"/>
                      </a:cubicBezTo>
                      <a:cubicBezTo>
                        <a:pt x="66" y="88"/>
                        <a:pt x="70" y="87"/>
                        <a:pt x="74" y="91"/>
                      </a:cubicBezTo>
                      <a:cubicBezTo>
                        <a:pt x="79" y="96"/>
                        <a:pt x="83" y="100"/>
                        <a:pt x="83" y="100"/>
                      </a:cubicBezTo>
                      <a:cubicBezTo>
                        <a:pt x="83" y="100"/>
                        <a:pt x="84" y="100"/>
                        <a:pt x="84" y="100"/>
                      </a:cubicBezTo>
                      <a:cubicBezTo>
                        <a:pt x="84" y="100"/>
                        <a:pt x="88" y="96"/>
                        <a:pt x="92" y="92"/>
                      </a:cubicBezTo>
                      <a:cubicBezTo>
                        <a:pt x="96" y="87"/>
                        <a:pt x="100" y="83"/>
                        <a:pt x="100" y="83"/>
                      </a:cubicBezTo>
                      <a:cubicBezTo>
                        <a:pt x="100" y="83"/>
                        <a:pt x="100" y="83"/>
                        <a:pt x="100" y="83"/>
                      </a:cubicBezTo>
                      <a:cubicBezTo>
                        <a:pt x="100" y="83"/>
                        <a:pt x="96" y="79"/>
                        <a:pt x="92" y="74"/>
                      </a:cubicBezTo>
                      <a:cubicBezTo>
                        <a:pt x="87" y="69"/>
                        <a:pt x="88" y="66"/>
                        <a:pt x="95" y="66"/>
                      </a:cubicBezTo>
                      <a:cubicBezTo>
                        <a:pt x="102" y="66"/>
                        <a:pt x="107" y="66"/>
                        <a:pt x="107" y="66"/>
                      </a:cubicBezTo>
                      <a:cubicBezTo>
                        <a:pt x="108" y="66"/>
                        <a:pt x="108" y="65"/>
                        <a:pt x="108" y="65"/>
                      </a:cubicBezTo>
                      <a:cubicBezTo>
                        <a:pt x="108" y="65"/>
                        <a:pt x="108" y="60"/>
                        <a:pt x="108" y="54"/>
                      </a:cubicBezTo>
                      <a:cubicBezTo>
                        <a:pt x="108" y="47"/>
                        <a:pt x="108" y="42"/>
                        <a:pt x="108" y="42"/>
                      </a:cubicBezTo>
                      <a:cubicBezTo>
                        <a:pt x="108" y="42"/>
                        <a:pt x="108" y="41"/>
                        <a:pt x="107" y="41"/>
                      </a:cubicBezTo>
                      <a:close/>
                      <a:moveTo>
                        <a:pt x="67" y="67"/>
                      </a:moveTo>
                      <a:cubicBezTo>
                        <a:pt x="60" y="74"/>
                        <a:pt x="49" y="74"/>
                        <a:pt x="42" y="67"/>
                      </a:cubicBezTo>
                      <a:cubicBezTo>
                        <a:pt x="35" y="60"/>
                        <a:pt x="35" y="48"/>
                        <a:pt x="42" y="41"/>
                      </a:cubicBezTo>
                      <a:cubicBezTo>
                        <a:pt x="49" y="34"/>
                        <a:pt x="60" y="34"/>
                        <a:pt x="67" y="41"/>
                      </a:cubicBezTo>
                      <a:cubicBezTo>
                        <a:pt x="75" y="48"/>
                        <a:pt x="75" y="60"/>
                        <a:pt x="67" y="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4647085" y="3746764"/>
              <a:ext cx="1152843" cy="993831"/>
              <a:chOff x="4941725" y="3490565"/>
              <a:chExt cx="1152843" cy="993831"/>
            </a:xfrm>
          </p:grpSpPr>
          <p:sp>
            <p:nvSpPr>
              <p:cNvPr id="13" name="六边形 12"/>
              <p:cNvSpPr/>
              <p:nvPr/>
            </p:nvSpPr>
            <p:spPr>
              <a:xfrm flipV="1">
                <a:off x="4941725" y="3490565"/>
                <a:ext cx="1152843" cy="993831"/>
              </a:xfrm>
              <a:prstGeom prst="hexagon">
                <a:avLst/>
              </a:prstGeom>
              <a:solidFill>
                <a:srgbClr val="0558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reeform 504"/>
              <p:cNvSpPr>
                <a:spLocks noEditPoints="1"/>
              </p:cNvSpPr>
              <p:nvPr/>
            </p:nvSpPr>
            <p:spPr bwMode="auto">
              <a:xfrm>
                <a:off x="5375041" y="3816188"/>
                <a:ext cx="302436" cy="342583"/>
              </a:xfrm>
              <a:custGeom>
                <a:avLst/>
                <a:gdLst>
                  <a:gd name="T0" fmla="*/ 25 w 255"/>
                  <a:gd name="T1" fmla="*/ 19 h 288"/>
                  <a:gd name="T2" fmla="*/ 0 w 255"/>
                  <a:gd name="T3" fmla="*/ 35 h 288"/>
                  <a:gd name="T4" fmla="*/ 25 w 255"/>
                  <a:gd name="T5" fmla="*/ 51 h 288"/>
                  <a:gd name="T6" fmla="*/ 15 w 255"/>
                  <a:gd name="T7" fmla="*/ 62 h 288"/>
                  <a:gd name="T8" fmla="*/ 15 w 255"/>
                  <a:gd name="T9" fmla="*/ 95 h 288"/>
                  <a:gd name="T10" fmla="*/ 25 w 255"/>
                  <a:gd name="T11" fmla="*/ 106 h 288"/>
                  <a:gd name="T12" fmla="*/ 0 w 255"/>
                  <a:gd name="T13" fmla="*/ 122 h 288"/>
                  <a:gd name="T14" fmla="*/ 25 w 255"/>
                  <a:gd name="T15" fmla="*/ 139 h 288"/>
                  <a:gd name="T16" fmla="*/ 25 w 255"/>
                  <a:gd name="T17" fmla="*/ 146 h 288"/>
                  <a:gd name="T18" fmla="*/ 15 w 255"/>
                  <a:gd name="T19" fmla="*/ 150 h 288"/>
                  <a:gd name="T20" fmla="*/ 15 w 255"/>
                  <a:gd name="T21" fmla="*/ 182 h 288"/>
                  <a:gd name="T22" fmla="*/ 25 w 255"/>
                  <a:gd name="T23" fmla="*/ 193 h 288"/>
                  <a:gd name="T24" fmla="*/ 0 w 255"/>
                  <a:gd name="T25" fmla="*/ 210 h 288"/>
                  <a:gd name="T26" fmla="*/ 25 w 255"/>
                  <a:gd name="T27" fmla="*/ 226 h 288"/>
                  <a:gd name="T28" fmla="*/ 15 w 255"/>
                  <a:gd name="T29" fmla="*/ 237 h 288"/>
                  <a:gd name="T30" fmla="*/ 15 w 255"/>
                  <a:gd name="T31" fmla="*/ 270 h 288"/>
                  <a:gd name="T32" fmla="*/ 25 w 255"/>
                  <a:gd name="T33" fmla="*/ 288 h 288"/>
                  <a:gd name="T34" fmla="*/ 255 w 255"/>
                  <a:gd name="T35" fmla="*/ 146 h 288"/>
                  <a:gd name="T36" fmla="*/ 255 w 255"/>
                  <a:gd name="T37" fmla="*/ 0 h 288"/>
                  <a:gd name="T38" fmla="*/ 41 w 255"/>
                  <a:gd name="T39" fmla="*/ 261 h 288"/>
                  <a:gd name="T40" fmla="*/ 9 w 255"/>
                  <a:gd name="T41" fmla="*/ 253 h 288"/>
                  <a:gd name="T42" fmla="*/ 41 w 255"/>
                  <a:gd name="T43" fmla="*/ 246 h 288"/>
                  <a:gd name="T44" fmla="*/ 41 w 255"/>
                  <a:gd name="T45" fmla="*/ 261 h 288"/>
                  <a:gd name="T46" fmla="*/ 15 w 255"/>
                  <a:gd name="T47" fmla="*/ 217 h 288"/>
                  <a:gd name="T48" fmla="*/ 15 w 255"/>
                  <a:gd name="T49" fmla="*/ 202 h 288"/>
                  <a:gd name="T50" fmla="*/ 48 w 255"/>
                  <a:gd name="T51" fmla="*/ 210 h 288"/>
                  <a:gd name="T52" fmla="*/ 41 w 255"/>
                  <a:gd name="T53" fmla="*/ 174 h 288"/>
                  <a:gd name="T54" fmla="*/ 9 w 255"/>
                  <a:gd name="T55" fmla="*/ 166 h 288"/>
                  <a:gd name="T56" fmla="*/ 41 w 255"/>
                  <a:gd name="T57" fmla="*/ 159 h 288"/>
                  <a:gd name="T58" fmla="*/ 41 w 255"/>
                  <a:gd name="T59" fmla="*/ 174 h 288"/>
                  <a:gd name="T60" fmla="*/ 15 w 255"/>
                  <a:gd name="T61" fmla="*/ 130 h 288"/>
                  <a:gd name="T62" fmla="*/ 15 w 255"/>
                  <a:gd name="T63" fmla="*/ 115 h 288"/>
                  <a:gd name="T64" fmla="*/ 48 w 255"/>
                  <a:gd name="T65" fmla="*/ 122 h 288"/>
                  <a:gd name="T66" fmla="*/ 41 w 255"/>
                  <a:gd name="T67" fmla="*/ 86 h 288"/>
                  <a:gd name="T68" fmla="*/ 9 w 255"/>
                  <a:gd name="T69" fmla="*/ 79 h 288"/>
                  <a:gd name="T70" fmla="*/ 41 w 255"/>
                  <a:gd name="T71" fmla="*/ 71 h 288"/>
                  <a:gd name="T72" fmla="*/ 41 w 255"/>
                  <a:gd name="T73" fmla="*/ 86 h 288"/>
                  <a:gd name="T74" fmla="*/ 15 w 255"/>
                  <a:gd name="T75" fmla="*/ 43 h 288"/>
                  <a:gd name="T76" fmla="*/ 15 w 255"/>
                  <a:gd name="T77" fmla="*/ 28 h 288"/>
                  <a:gd name="T78" fmla="*/ 48 w 255"/>
                  <a:gd name="T79" fmla="*/ 35 h 288"/>
                  <a:gd name="T80" fmla="*/ 214 w 255"/>
                  <a:gd name="T81" fmla="*/ 205 h 288"/>
                  <a:gd name="T82" fmla="*/ 76 w 255"/>
                  <a:gd name="T83" fmla="*/ 191 h 288"/>
                  <a:gd name="T84" fmla="*/ 132 w 255"/>
                  <a:gd name="T85" fmla="*/ 159 h 288"/>
                  <a:gd name="T86" fmla="*/ 118 w 255"/>
                  <a:gd name="T87" fmla="*/ 120 h 288"/>
                  <a:gd name="T88" fmla="*/ 145 w 255"/>
                  <a:gd name="T89" fmla="*/ 85 h 288"/>
                  <a:gd name="T90" fmla="*/ 171 w 255"/>
                  <a:gd name="T91" fmla="*/ 120 h 288"/>
                  <a:gd name="T92" fmla="*/ 157 w 255"/>
                  <a:gd name="T93" fmla="*/ 159 h 288"/>
                  <a:gd name="T94" fmla="*/ 214 w 255"/>
                  <a:gd name="T95" fmla="*/ 19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5" h="288">
                    <a:moveTo>
                      <a:pt x="25" y="0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6" y="19"/>
                      <a:pt x="0" y="25"/>
                      <a:pt x="0" y="35"/>
                    </a:cubicBezTo>
                    <a:cubicBezTo>
                      <a:pt x="0" y="45"/>
                      <a:pt x="6" y="51"/>
                      <a:pt x="15" y="51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6" y="62"/>
                      <a:pt x="0" y="68"/>
                      <a:pt x="0" y="79"/>
                    </a:cubicBezTo>
                    <a:cubicBezTo>
                      <a:pt x="0" y="89"/>
                      <a:pt x="6" y="95"/>
                      <a:pt x="15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6" y="106"/>
                      <a:pt x="0" y="112"/>
                      <a:pt x="0" y="122"/>
                    </a:cubicBezTo>
                    <a:cubicBezTo>
                      <a:pt x="0" y="132"/>
                      <a:pt x="6" y="139"/>
                      <a:pt x="15" y="139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50"/>
                      <a:pt x="25" y="150"/>
                      <a:pt x="2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6" y="150"/>
                      <a:pt x="0" y="156"/>
                      <a:pt x="0" y="166"/>
                    </a:cubicBezTo>
                    <a:cubicBezTo>
                      <a:pt x="0" y="176"/>
                      <a:pt x="6" y="182"/>
                      <a:pt x="15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5" y="193"/>
                      <a:pt x="25" y="193"/>
                      <a:pt x="25" y="193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6" y="193"/>
                      <a:pt x="0" y="199"/>
                      <a:pt x="0" y="210"/>
                    </a:cubicBezTo>
                    <a:cubicBezTo>
                      <a:pt x="0" y="220"/>
                      <a:pt x="6" y="226"/>
                      <a:pt x="15" y="226"/>
                    </a:cubicBezTo>
                    <a:cubicBezTo>
                      <a:pt x="25" y="226"/>
                      <a:pt x="25" y="226"/>
                      <a:pt x="25" y="226"/>
                    </a:cubicBezTo>
                    <a:cubicBezTo>
                      <a:pt x="25" y="237"/>
                      <a:pt x="25" y="237"/>
                      <a:pt x="25" y="237"/>
                    </a:cubicBezTo>
                    <a:cubicBezTo>
                      <a:pt x="15" y="237"/>
                      <a:pt x="15" y="237"/>
                      <a:pt x="15" y="237"/>
                    </a:cubicBezTo>
                    <a:cubicBezTo>
                      <a:pt x="6" y="237"/>
                      <a:pt x="0" y="243"/>
                      <a:pt x="0" y="253"/>
                    </a:cubicBezTo>
                    <a:cubicBezTo>
                      <a:pt x="0" y="263"/>
                      <a:pt x="6" y="270"/>
                      <a:pt x="15" y="270"/>
                    </a:cubicBezTo>
                    <a:cubicBezTo>
                      <a:pt x="25" y="270"/>
                      <a:pt x="25" y="270"/>
                      <a:pt x="25" y="270"/>
                    </a:cubicBezTo>
                    <a:cubicBezTo>
                      <a:pt x="25" y="288"/>
                      <a:pt x="25" y="288"/>
                      <a:pt x="25" y="288"/>
                    </a:cubicBezTo>
                    <a:cubicBezTo>
                      <a:pt x="255" y="288"/>
                      <a:pt x="255" y="288"/>
                      <a:pt x="255" y="288"/>
                    </a:cubicBezTo>
                    <a:cubicBezTo>
                      <a:pt x="255" y="146"/>
                      <a:pt x="255" y="146"/>
                      <a:pt x="255" y="146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55" y="0"/>
                      <a:pt x="255" y="0"/>
                      <a:pt x="255" y="0"/>
                    </a:cubicBezTo>
                    <a:lnTo>
                      <a:pt x="25" y="0"/>
                    </a:lnTo>
                    <a:close/>
                    <a:moveTo>
                      <a:pt x="41" y="261"/>
                    </a:moveTo>
                    <a:cubicBezTo>
                      <a:pt x="15" y="261"/>
                      <a:pt x="15" y="261"/>
                      <a:pt x="15" y="261"/>
                    </a:cubicBezTo>
                    <a:cubicBezTo>
                      <a:pt x="11" y="261"/>
                      <a:pt x="9" y="259"/>
                      <a:pt x="9" y="253"/>
                    </a:cubicBezTo>
                    <a:cubicBezTo>
                      <a:pt x="9" y="248"/>
                      <a:pt x="11" y="246"/>
                      <a:pt x="15" y="246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6" y="246"/>
                      <a:pt x="48" y="248"/>
                      <a:pt x="48" y="253"/>
                    </a:cubicBezTo>
                    <a:cubicBezTo>
                      <a:pt x="48" y="259"/>
                      <a:pt x="46" y="261"/>
                      <a:pt x="41" y="261"/>
                    </a:cubicBezTo>
                    <a:close/>
                    <a:moveTo>
                      <a:pt x="41" y="217"/>
                    </a:moveTo>
                    <a:cubicBezTo>
                      <a:pt x="15" y="217"/>
                      <a:pt x="15" y="217"/>
                      <a:pt x="15" y="217"/>
                    </a:cubicBezTo>
                    <a:cubicBezTo>
                      <a:pt x="11" y="217"/>
                      <a:pt x="9" y="215"/>
                      <a:pt x="9" y="210"/>
                    </a:cubicBezTo>
                    <a:cubicBezTo>
                      <a:pt x="9" y="204"/>
                      <a:pt x="11" y="202"/>
                      <a:pt x="15" y="202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6" y="202"/>
                      <a:pt x="48" y="204"/>
                      <a:pt x="48" y="210"/>
                    </a:cubicBezTo>
                    <a:cubicBezTo>
                      <a:pt x="48" y="215"/>
                      <a:pt x="46" y="217"/>
                      <a:pt x="41" y="217"/>
                    </a:cubicBezTo>
                    <a:close/>
                    <a:moveTo>
                      <a:pt x="41" y="174"/>
                    </a:moveTo>
                    <a:cubicBezTo>
                      <a:pt x="15" y="174"/>
                      <a:pt x="15" y="174"/>
                      <a:pt x="15" y="174"/>
                    </a:cubicBezTo>
                    <a:cubicBezTo>
                      <a:pt x="11" y="174"/>
                      <a:pt x="9" y="171"/>
                      <a:pt x="9" y="166"/>
                    </a:cubicBezTo>
                    <a:cubicBezTo>
                      <a:pt x="9" y="161"/>
                      <a:pt x="11" y="159"/>
                      <a:pt x="15" y="159"/>
                    </a:cubicBezTo>
                    <a:cubicBezTo>
                      <a:pt x="41" y="159"/>
                      <a:pt x="41" y="159"/>
                      <a:pt x="41" y="159"/>
                    </a:cubicBezTo>
                    <a:cubicBezTo>
                      <a:pt x="46" y="159"/>
                      <a:pt x="48" y="161"/>
                      <a:pt x="48" y="166"/>
                    </a:cubicBezTo>
                    <a:cubicBezTo>
                      <a:pt x="48" y="171"/>
                      <a:pt x="46" y="174"/>
                      <a:pt x="41" y="174"/>
                    </a:cubicBezTo>
                    <a:close/>
                    <a:moveTo>
                      <a:pt x="41" y="130"/>
                    </a:moveTo>
                    <a:cubicBezTo>
                      <a:pt x="15" y="130"/>
                      <a:pt x="15" y="130"/>
                      <a:pt x="15" y="130"/>
                    </a:cubicBezTo>
                    <a:cubicBezTo>
                      <a:pt x="11" y="130"/>
                      <a:pt x="9" y="128"/>
                      <a:pt x="9" y="122"/>
                    </a:cubicBezTo>
                    <a:cubicBezTo>
                      <a:pt x="9" y="117"/>
                      <a:pt x="11" y="115"/>
                      <a:pt x="15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6" y="115"/>
                      <a:pt x="48" y="117"/>
                      <a:pt x="48" y="122"/>
                    </a:cubicBezTo>
                    <a:cubicBezTo>
                      <a:pt x="48" y="128"/>
                      <a:pt x="46" y="130"/>
                      <a:pt x="41" y="130"/>
                    </a:cubicBezTo>
                    <a:close/>
                    <a:moveTo>
                      <a:pt x="41" y="86"/>
                    </a:moveTo>
                    <a:cubicBezTo>
                      <a:pt x="15" y="86"/>
                      <a:pt x="15" y="86"/>
                      <a:pt x="15" y="86"/>
                    </a:cubicBezTo>
                    <a:cubicBezTo>
                      <a:pt x="11" y="86"/>
                      <a:pt x="9" y="84"/>
                      <a:pt x="9" y="79"/>
                    </a:cubicBezTo>
                    <a:cubicBezTo>
                      <a:pt x="9" y="73"/>
                      <a:pt x="11" y="71"/>
                      <a:pt x="15" y="71"/>
                    </a:cubicBezTo>
                    <a:cubicBezTo>
                      <a:pt x="41" y="71"/>
                      <a:pt x="41" y="71"/>
                      <a:pt x="41" y="71"/>
                    </a:cubicBezTo>
                    <a:cubicBezTo>
                      <a:pt x="46" y="71"/>
                      <a:pt x="48" y="73"/>
                      <a:pt x="48" y="79"/>
                    </a:cubicBezTo>
                    <a:cubicBezTo>
                      <a:pt x="48" y="84"/>
                      <a:pt x="46" y="86"/>
                      <a:pt x="41" y="86"/>
                    </a:cubicBezTo>
                    <a:close/>
                    <a:moveTo>
                      <a:pt x="41" y="43"/>
                    </a:moveTo>
                    <a:cubicBezTo>
                      <a:pt x="15" y="43"/>
                      <a:pt x="15" y="43"/>
                      <a:pt x="15" y="43"/>
                    </a:cubicBezTo>
                    <a:cubicBezTo>
                      <a:pt x="11" y="43"/>
                      <a:pt x="9" y="40"/>
                      <a:pt x="9" y="35"/>
                    </a:cubicBezTo>
                    <a:cubicBezTo>
                      <a:pt x="9" y="30"/>
                      <a:pt x="11" y="28"/>
                      <a:pt x="15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6" y="28"/>
                      <a:pt x="48" y="30"/>
                      <a:pt x="48" y="35"/>
                    </a:cubicBezTo>
                    <a:cubicBezTo>
                      <a:pt x="48" y="40"/>
                      <a:pt x="46" y="43"/>
                      <a:pt x="41" y="43"/>
                    </a:cubicBezTo>
                    <a:close/>
                    <a:moveTo>
                      <a:pt x="214" y="205"/>
                    </a:moveTo>
                    <a:cubicBezTo>
                      <a:pt x="76" y="205"/>
                      <a:pt x="76" y="205"/>
                      <a:pt x="76" y="205"/>
                    </a:cubicBezTo>
                    <a:cubicBezTo>
                      <a:pt x="76" y="191"/>
                      <a:pt x="76" y="191"/>
                      <a:pt x="76" y="191"/>
                    </a:cubicBezTo>
                    <a:cubicBezTo>
                      <a:pt x="76" y="191"/>
                      <a:pt x="76" y="183"/>
                      <a:pt x="93" y="175"/>
                    </a:cubicBezTo>
                    <a:cubicBezTo>
                      <a:pt x="101" y="172"/>
                      <a:pt x="114" y="162"/>
                      <a:pt x="132" y="159"/>
                    </a:cubicBezTo>
                    <a:cubicBezTo>
                      <a:pt x="127" y="154"/>
                      <a:pt x="124" y="146"/>
                      <a:pt x="120" y="137"/>
                    </a:cubicBezTo>
                    <a:cubicBezTo>
                      <a:pt x="118" y="131"/>
                      <a:pt x="118" y="127"/>
                      <a:pt x="118" y="120"/>
                    </a:cubicBezTo>
                    <a:cubicBezTo>
                      <a:pt x="118" y="115"/>
                      <a:pt x="117" y="108"/>
                      <a:pt x="118" y="103"/>
                    </a:cubicBezTo>
                    <a:cubicBezTo>
                      <a:pt x="122" y="89"/>
                      <a:pt x="133" y="85"/>
                      <a:pt x="145" y="85"/>
                    </a:cubicBezTo>
                    <a:cubicBezTo>
                      <a:pt x="157" y="85"/>
                      <a:pt x="167" y="89"/>
                      <a:pt x="171" y="103"/>
                    </a:cubicBezTo>
                    <a:cubicBezTo>
                      <a:pt x="172" y="108"/>
                      <a:pt x="171" y="115"/>
                      <a:pt x="171" y="120"/>
                    </a:cubicBezTo>
                    <a:cubicBezTo>
                      <a:pt x="171" y="127"/>
                      <a:pt x="171" y="131"/>
                      <a:pt x="169" y="137"/>
                    </a:cubicBezTo>
                    <a:cubicBezTo>
                      <a:pt x="166" y="146"/>
                      <a:pt x="162" y="154"/>
                      <a:pt x="157" y="159"/>
                    </a:cubicBezTo>
                    <a:cubicBezTo>
                      <a:pt x="176" y="162"/>
                      <a:pt x="188" y="171"/>
                      <a:pt x="196" y="175"/>
                    </a:cubicBezTo>
                    <a:cubicBezTo>
                      <a:pt x="214" y="183"/>
                      <a:pt x="214" y="191"/>
                      <a:pt x="214" y="191"/>
                    </a:cubicBezTo>
                    <a:lnTo>
                      <a:pt x="214" y="2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647085" y="2719089"/>
              <a:ext cx="1152843" cy="993831"/>
              <a:chOff x="4941725" y="2462890"/>
              <a:chExt cx="1152843" cy="993831"/>
            </a:xfrm>
          </p:grpSpPr>
          <p:sp>
            <p:nvSpPr>
              <p:cNvPr id="11" name="六边形 10"/>
              <p:cNvSpPr/>
              <p:nvPr/>
            </p:nvSpPr>
            <p:spPr>
              <a:xfrm>
                <a:off x="4941725" y="2462890"/>
                <a:ext cx="1152843" cy="993831"/>
              </a:xfrm>
              <a:prstGeom prst="hexagon">
                <a:avLst/>
              </a:prstGeom>
              <a:solidFill>
                <a:srgbClr val="5898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702"/>
              <p:cNvSpPr>
                <a:spLocks/>
              </p:cNvSpPr>
              <p:nvPr/>
            </p:nvSpPr>
            <p:spPr bwMode="auto">
              <a:xfrm>
                <a:off x="5367668" y="2824614"/>
                <a:ext cx="317182" cy="287677"/>
              </a:xfrm>
              <a:custGeom>
                <a:avLst/>
                <a:gdLst>
                  <a:gd name="T0" fmla="*/ 236 w 289"/>
                  <a:gd name="T1" fmla="*/ 0 h 263"/>
                  <a:gd name="T2" fmla="*/ 54 w 289"/>
                  <a:gd name="T3" fmla="*/ 0 h 263"/>
                  <a:gd name="T4" fmla="*/ 0 w 289"/>
                  <a:gd name="T5" fmla="*/ 54 h 263"/>
                  <a:gd name="T6" fmla="*/ 0 w 289"/>
                  <a:gd name="T7" fmla="*/ 156 h 263"/>
                  <a:gd name="T8" fmla="*/ 40 w 289"/>
                  <a:gd name="T9" fmla="*/ 208 h 263"/>
                  <a:gd name="T10" fmla="*/ 11 w 289"/>
                  <a:gd name="T11" fmla="*/ 244 h 263"/>
                  <a:gd name="T12" fmla="*/ 107 w 289"/>
                  <a:gd name="T13" fmla="*/ 210 h 263"/>
                  <a:gd name="T14" fmla="*/ 236 w 289"/>
                  <a:gd name="T15" fmla="*/ 210 h 263"/>
                  <a:gd name="T16" fmla="*/ 289 w 289"/>
                  <a:gd name="T17" fmla="*/ 156 h 263"/>
                  <a:gd name="T18" fmla="*/ 289 w 289"/>
                  <a:gd name="T19" fmla="*/ 54 h 263"/>
                  <a:gd name="T20" fmla="*/ 236 w 289"/>
                  <a:gd name="T21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9" h="263">
                    <a:moveTo>
                      <a:pt x="236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81"/>
                      <a:pt x="17" y="202"/>
                      <a:pt x="40" y="208"/>
                    </a:cubicBezTo>
                    <a:cubicBezTo>
                      <a:pt x="36" y="219"/>
                      <a:pt x="28" y="231"/>
                      <a:pt x="11" y="244"/>
                    </a:cubicBezTo>
                    <a:cubicBezTo>
                      <a:pt x="0" y="252"/>
                      <a:pt x="55" y="263"/>
                      <a:pt x="107" y="210"/>
                    </a:cubicBezTo>
                    <a:cubicBezTo>
                      <a:pt x="236" y="210"/>
                      <a:pt x="236" y="210"/>
                      <a:pt x="236" y="210"/>
                    </a:cubicBezTo>
                    <a:cubicBezTo>
                      <a:pt x="265" y="210"/>
                      <a:pt x="289" y="186"/>
                      <a:pt x="289" y="156"/>
                    </a:cubicBezTo>
                    <a:cubicBezTo>
                      <a:pt x="289" y="54"/>
                      <a:pt x="289" y="54"/>
                      <a:pt x="289" y="54"/>
                    </a:cubicBezTo>
                    <a:cubicBezTo>
                      <a:pt x="289" y="24"/>
                      <a:pt x="265" y="0"/>
                      <a:pt x="23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25" name="直接连接符 24"/>
          <p:cNvCxnSpPr/>
          <p:nvPr/>
        </p:nvCxnSpPr>
        <p:spPr>
          <a:xfrm>
            <a:off x="1311828" y="3108344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417019" y="2176319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311828" y="4124492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413748" y="3258494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1311828" y="5167475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413748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926254" y="30997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031445" y="2167693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926254" y="4133118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8028174" y="3267120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926254" y="5245109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8028174" y="4301475"/>
            <a:ext cx="2593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09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2" grpId="0"/>
      <p:bldP spid="34" grpId="0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223498" y="236622"/>
            <a:ext cx="3215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944" y="2269892"/>
            <a:ext cx="5056632" cy="3084058"/>
            <a:chOff x="694944" y="2269892"/>
            <a:chExt cx="5056632" cy="3084058"/>
          </a:xfrm>
        </p:grpSpPr>
        <p:pic>
          <p:nvPicPr>
            <p:cNvPr id="5" name="Picture 6" descr="Laptop Mask 1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944" y="2269892"/>
              <a:ext cx="5056632" cy="3084058"/>
            </a:xfrm>
            <a:prstGeom prst="rect">
              <a:avLst/>
            </a:prstGeom>
          </p:spPr>
        </p:pic>
        <p:sp>
          <p:nvSpPr>
            <p:cNvPr id="6" name="直角三角形 5"/>
            <p:cNvSpPr/>
            <p:nvPr/>
          </p:nvSpPr>
          <p:spPr>
            <a:xfrm>
              <a:off x="1308296" y="2446537"/>
              <a:ext cx="3843674" cy="2453409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1300118" y="2438359"/>
              <a:ext cx="3843674" cy="2453409"/>
            </a:xfrm>
            <a:prstGeom prst="rtTriangle">
              <a:avLst/>
            </a:prstGeom>
            <a:solidFill>
              <a:srgbClr val="5898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Oval 298"/>
            <p:cNvSpPr>
              <a:spLocks noChangeArrowheads="1"/>
            </p:cNvSpPr>
            <p:nvPr/>
          </p:nvSpPr>
          <p:spPr bwMode="auto">
            <a:xfrm>
              <a:off x="3147849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299"/>
            <p:cNvSpPr>
              <a:spLocks noChangeArrowheads="1"/>
            </p:cNvSpPr>
            <p:nvPr/>
          </p:nvSpPr>
          <p:spPr bwMode="auto">
            <a:xfrm>
              <a:off x="3352572" y="3813833"/>
              <a:ext cx="86748" cy="867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300"/>
            <p:cNvSpPr>
              <a:spLocks/>
            </p:cNvSpPr>
            <p:nvPr/>
          </p:nvSpPr>
          <p:spPr bwMode="auto">
            <a:xfrm>
              <a:off x="2911899" y="3414800"/>
              <a:ext cx="555177" cy="364334"/>
            </a:xfrm>
            <a:custGeom>
              <a:avLst/>
              <a:gdLst>
                <a:gd name="T0" fmla="*/ 256 w 266"/>
                <a:gd name="T1" fmla="*/ 153 h 174"/>
                <a:gd name="T2" fmla="*/ 113 w 266"/>
                <a:gd name="T3" fmla="*/ 153 h 174"/>
                <a:gd name="T4" fmla="*/ 64 w 266"/>
                <a:gd name="T5" fmla="*/ 7 h 174"/>
                <a:gd name="T6" fmla="*/ 54 w 266"/>
                <a:gd name="T7" fmla="*/ 0 h 174"/>
                <a:gd name="T8" fmla="*/ 11 w 266"/>
                <a:gd name="T9" fmla="*/ 0 h 174"/>
                <a:gd name="T10" fmla="*/ 0 w 266"/>
                <a:gd name="T11" fmla="*/ 10 h 174"/>
                <a:gd name="T12" fmla="*/ 11 w 266"/>
                <a:gd name="T13" fmla="*/ 21 h 174"/>
                <a:gd name="T14" fmla="*/ 47 w 266"/>
                <a:gd name="T15" fmla="*/ 21 h 174"/>
                <a:gd name="T16" fmla="*/ 96 w 266"/>
                <a:gd name="T17" fmla="*/ 167 h 174"/>
                <a:gd name="T18" fmla="*/ 106 w 266"/>
                <a:gd name="T19" fmla="*/ 174 h 174"/>
                <a:gd name="T20" fmla="*/ 256 w 266"/>
                <a:gd name="T21" fmla="*/ 174 h 174"/>
                <a:gd name="T22" fmla="*/ 266 w 266"/>
                <a:gd name="T23" fmla="*/ 164 h 174"/>
                <a:gd name="T24" fmla="*/ 256 w 266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3"/>
                    <a:pt x="59" y="0"/>
                    <a:pt x="5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6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6" y="169"/>
                    <a:pt x="266" y="164"/>
                  </a:cubicBezTo>
                  <a:cubicBezTo>
                    <a:pt x="266" y="158"/>
                    <a:pt x="262" y="153"/>
                    <a:pt x="25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301"/>
            <p:cNvSpPr>
              <a:spLocks noEditPoints="1"/>
            </p:cNvSpPr>
            <p:nvPr/>
          </p:nvSpPr>
          <p:spPr bwMode="auto">
            <a:xfrm>
              <a:off x="3106211" y="3466847"/>
              <a:ext cx="409443" cy="232479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1 w 195"/>
                <a:gd name="T5" fmla="*/ 9 h 111"/>
                <a:gd name="T6" fmla="*/ 32 w 195"/>
                <a:gd name="T7" fmla="*/ 101 h 111"/>
                <a:gd name="T8" fmla="*/ 46 w 195"/>
                <a:gd name="T9" fmla="*/ 111 h 111"/>
                <a:gd name="T10" fmla="*/ 175 w 195"/>
                <a:gd name="T11" fmla="*/ 111 h 111"/>
                <a:gd name="T12" fmla="*/ 187 w 195"/>
                <a:gd name="T13" fmla="*/ 100 h 111"/>
                <a:gd name="T14" fmla="*/ 195 w 195"/>
                <a:gd name="T15" fmla="*/ 27 h 111"/>
                <a:gd name="T16" fmla="*/ 185 w 195"/>
                <a:gd name="T17" fmla="*/ 16 h 111"/>
                <a:gd name="T18" fmla="*/ 96 w 195"/>
                <a:gd name="T19" fmla="*/ 76 h 111"/>
                <a:gd name="T20" fmla="*/ 59 w 195"/>
                <a:gd name="T21" fmla="*/ 76 h 111"/>
                <a:gd name="T22" fmla="*/ 54 w 195"/>
                <a:gd name="T23" fmla="*/ 73 h 111"/>
                <a:gd name="T24" fmla="*/ 43 w 195"/>
                <a:gd name="T25" fmla="*/ 41 h 111"/>
                <a:gd name="T26" fmla="*/ 46 w 195"/>
                <a:gd name="T27" fmla="*/ 38 h 111"/>
                <a:gd name="T28" fmla="*/ 86 w 195"/>
                <a:gd name="T29" fmla="*/ 41 h 111"/>
                <a:gd name="T30" fmla="*/ 90 w 195"/>
                <a:gd name="T31" fmla="*/ 45 h 111"/>
                <a:gd name="T32" fmla="*/ 99 w 195"/>
                <a:gd name="T33" fmla="*/ 73 h 111"/>
                <a:gd name="T34" fmla="*/ 96 w 195"/>
                <a:gd name="T35" fmla="*/ 76 h 111"/>
                <a:gd name="T36" fmla="*/ 162 w 195"/>
                <a:gd name="T37" fmla="*/ 73 h 111"/>
                <a:gd name="T38" fmla="*/ 158 w 195"/>
                <a:gd name="T39" fmla="*/ 76 h 111"/>
                <a:gd name="T40" fmla="*/ 135 w 195"/>
                <a:gd name="T41" fmla="*/ 76 h 111"/>
                <a:gd name="T42" fmla="*/ 131 w 195"/>
                <a:gd name="T43" fmla="*/ 73 h 111"/>
                <a:gd name="T44" fmla="*/ 122 w 195"/>
                <a:gd name="T45" fmla="*/ 48 h 111"/>
                <a:gd name="T46" fmla="*/ 125 w 195"/>
                <a:gd name="T47" fmla="*/ 45 h 111"/>
                <a:gd name="T48" fmla="*/ 161 w 195"/>
                <a:gd name="T49" fmla="*/ 48 h 111"/>
                <a:gd name="T50" fmla="*/ 164 w 195"/>
                <a:gd name="T51" fmla="*/ 51 h 111"/>
                <a:gd name="T52" fmla="*/ 162 w 195"/>
                <a:gd name="T53" fmla="*/ 7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4"/>
                    <a:pt x="1" y="9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4" y="106"/>
                    <a:pt x="40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96" y="76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57" y="76"/>
                    <a:pt x="55" y="75"/>
                    <a:pt x="54" y="7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4" y="38"/>
                    <a:pt x="46" y="38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2"/>
                    <a:pt x="90" y="43"/>
                    <a:pt x="90" y="45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5"/>
                    <a:pt x="98" y="76"/>
                    <a:pt x="96" y="76"/>
                  </a:cubicBezTo>
                  <a:close/>
                  <a:moveTo>
                    <a:pt x="162" y="73"/>
                  </a:moveTo>
                  <a:cubicBezTo>
                    <a:pt x="161" y="75"/>
                    <a:pt x="160" y="76"/>
                    <a:pt x="158" y="76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3" y="76"/>
                    <a:pt x="131" y="75"/>
                    <a:pt x="131" y="73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6"/>
                    <a:pt x="123" y="45"/>
                    <a:pt x="125" y="45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3" y="48"/>
                    <a:pt x="164" y="50"/>
                    <a:pt x="164" y="51"/>
                  </a:cubicBezTo>
                  <a:lnTo>
                    <a:pt x="162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98561" y="3084423"/>
              <a:ext cx="1046788" cy="104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6461241" y="3258617"/>
            <a:ext cx="4736592" cy="0"/>
          </a:xfrm>
          <a:prstGeom prst="line">
            <a:avLst/>
          </a:prstGeom>
          <a:ln>
            <a:solidFill>
              <a:srgbClr val="969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470374" y="3422034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470374" y="2746022"/>
            <a:ext cx="275287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61241" y="4361047"/>
            <a:ext cx="4727459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根据实际需求来调整文本框大小。请认真阅读在结尾的更多作品和作品介绍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0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14 2.96296E-6 L -2.91667E-6 2.96296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13"/>
          <p:cNvGrpSpPr/>
          <p:nvPr/>
        </p:nvGrpSpPr>
        <p:grpSpPr>
          <a:xfrm>
            <a:off x="7681107" y="960382"/>
            <a:ext cx="3157360" cy="3320273"/>
            <a:chOff x="0" y="0"/>
            <a:chExt cx="7436952" cy="7820684"/>
          </a:xfrm>
          <a:solidFill>
            <a:srgbClr val="589876"/>
          </a:solidFill>
        </p:grpSpPr>
        <p:sp>
          <p:nvSpPr>
            <p:cNvPr id="5" name="Shape 2308"/>
            <p:cNvSpPr/>
            <p:nvPr/>
          </p:nvSpPr>
          <p:spPr>
            <a:xfrm>
              <a:off x="1819468" y="638681"/>
              <a:ext cx="4293604" cy="7182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Shape 2309"/>
            <p:cNvSpPr/>
            <p:nvPr/>
          </p:nvSpPr>
          <p:spPr>
            <a:xfrm>
              <a:off x="3734514" y="0"/>
              <a:ext cx="721623" cy="3265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Shape 2310"/>
            <p:cNvSpPr/>
            <p:nvPr/>
          </p:nvSpPr>
          <p:spPr>
            <a:xfrm>
              <a:off x="4834664" y="669296"/>
              <a:ext cx="1603442" cy="306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Shape 2311"/>
            <p:cNvSpPr/>
            <p:nvPr/>
          </p:nvSpPr>
          <p:spPr>
            <a:xfrm>
              <a:off x="6152077" y="2502230"/>
              <a:ext cx="1284876" cy="1902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Shape 2312"/>
            <p:cNvSpPr/>
            <p:nvPr/>
          </p:nvSpPr>
          <p:spPr>
            <a:xfrm>
              <a:off x="0" y="4256616"/>
              <a:ext cx="1379703" cy="1462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Group 2319"/>
          <p:cNvGrpSpPr/>
          <p:nvPr/>
        </p:nvGrpSpPr>
        <p:grpSpPr>
          <a:xfrm rot="2881097">
            <a:off x="10702923" y="-256387"/>
            <a:ext cx="1878757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11" name="Shape 2314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Shape 2315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Shape 2316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Shape 2317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Shape 2318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Group 2325"/>
          <p:cNvGrpSpPr/>
          <p:nvPr/>
        </p:nvGrpSpPr>
        <p:grpSpPr>
          <a:xfrm rot="8613539">
            <a:off x="6515095" y="27213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17" name="Shape 2320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Shape 2321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Shape 2322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Shape 2323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Shape 2324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Group 2331"/>
          <p:cNvGrpSpPr/>
          <p:nvPr/>
        </p:nvGrpSpPr>
        <p:grpSpPr>
          <a:xfrm rot="3003138">
            <a:off x="6515095" y="3391181"/>
            <a:ext cx="1878757" cy="1975698"/>
            <a:chOff x="0" y="0"/>
            <a:chExt cx="4425289" cy="4653625"/>
          </a:xfrm>
          <a:solidFill>
            <a:srgbClr val="589876"/>
          </a:solidFill>
        </p:grpSpPr>
        <p:sp>
          <p:nvSpPr>
            <p:cNvPr id="23" name="Shape 2326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Shape 2327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Shape 2328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Shape 2329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Shape 2330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Group 2337"/>
          <p:cNvGrpSpPr/>
          <p:nvPr/>
        </p:nvGrpSpPr>
        <p:grpSpPr>
          <a:xfrm rot="8657693">
            <a:off x="10435030" y="3391181"/>
            <a:ext cx="1878758" cy="1975698"/>
            <a:chOff x="0" y="0"/>
            <a:chExt cx="4425289" cy="4653625"/>
          </a:xfrm>
          <a:solidFill>
            <a:srgbClr val="05588E"/>
          </a:solidFill>
        </p:grpSpPr>
        <p:sp>
          <p:nvSpPr>
            <p:cNvPr id="29" name="Shape 2332"/>
            <p:cNvSpPr/>
            <p:nvPr/>
          </p:nvSpPr>
          <p:spPr>
            <a:xfrm rot="21600000">
              <a:off x="1082657" y="380041"/>
              <a:ext cx="2554870" cy="4273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Shape 2333"/>
            <p:cNvSpPr/>
            <p:nvPr/>
          </p:nvSpPr>
          <p:spPr>
            <a:xfrm rot="21600000">
              <a:off x="2222188" y="-1"/>
              <a:ext cx="429395" cy="1943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Shape 2334"/>
            <p:cNvSpPr/>
            <p:nvPr/>
          </p:nvSpPr>
          <p:spPr>
            <a:xfrm rot="21600000">
              <a:off x="2876821" y="398258"/>
              <a:ext cx="954114" cy="1826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Shape 2335"/>
            <p:cNvSpPr/>
            <p:nvPr/>
          </p:nvSpPr>
          <p:spPr>
            <a:xfrm rot="21600000">
              <a:off x="3660736" y="1488928"/>
              <a:ext cx="764553" cy="1132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Shape 2336"/>
            <p:cNvSpPr/>
            <p:nvPr/>
          </p:nvSpPr>
          <p:spPr>
            <a:xfrm rot="21600000">
              <a:off x="-1" y="2532859"/>
              <a:ext cx="820980" cy="870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Group 2343"/>
          <p:cNvGrpSpPr/>
          <p:nvPr/>
        </p:nvGrpSpPr>
        <p:grpSpPr>
          <a:xfrm rot="19380659">
            <a:off x="9317710" y="-342317"/>
            <a:ext cx="1171314" cy="1231753"/>
            <a:chOff x="0" y="0"/>
            <a:chExt cx="2758953" cy="2901309"/>
          </a:xfrm>
          <a:solidFill>
            <a:srgbClr val="589876"/>
          </a:solidFill>
        </p:grpSpPr>
        <p:sp>
          <p:nvSpPr>
            <p:cNvPr id="35" name="Shape 2338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Shape 2339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Shape 2340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Shape 2341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Shape 2342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Group 2349"/>
          <p:cNvGrpSpPr/>
          <p:nvPr/>
        </p:nvGrpSpPr>
        <p:grpSpPr>
          <a:xfrm rot="20456931">
            <a:off x="6301167" y="2326720"/>
            <a:ext cx="1171315" cy="1231753"/>
            <a:chOff x="0" y="0"/>
            <a:chExt cx="2758953" cy="2901309"/>
          </a:xfrm>
          <a:solidFill>
            <a:srgbClr val="05588E"/>
          </a:solidFill>
        </p:grpSpPr>
        <p:sp>
          <p:nvSpPr>
            <p:cNvPr id="41" name="Shape 2344"/>
            <p:cNvSpPr/>
            <p:nvPr/>
          </p:nvSpPr>
          <p:spPr>
            <a:xfrm rot="21600000">
              <a:off x="674984" y="236937"/>
              <a:ext cx="1592838" cy="266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Shape 2345"/>
            <p:cNvSpPr/>
            <p:nvPr/>
          </p:nvSpPr>
          <p:spPr>
            <a:xfrm rot="21600000">
              <a:off x="1385426" y="-1"/>
              <a:ext cx="267708" cy="1211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2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Shape 2346"/>
            <p:cNvSpPr/>
            <p:nvPr/>
          </p:nvSpPr>
          <p:spPr>
            <a:xfrm rot="21600000">
              <a:off x="1793559" y="248294"/>
              <a:ext cx="594844" cy="1138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Shape 2347"/>
            <p:cNvSpPr/>
            <p:nvPr/>
          </p:nvSpPr>
          <p:spPr>
            <a:xfrm rot="21600000">
              <a:off x="2282291" y="928275"/>
              <a:ext cx="476663" cy="7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Shape 2348"/>
            <p:cNvSpPr/>
            <p:nvPr/>
          </p:nvSpPr>
          <p:spPr>
            <a:xfrm rot="21600000">
              <a:off x="-1" y="1579115"/>
              <a:ext cx="511842" cy="54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Group 2355"/>
          <p:cNvGrpSpPr/>
          <p:nvPr/>
        </p:nvGrpSpPr>
        <p:grpSpPr>
          <a:xfrm rot="13254408">
            <a:off x="8120706" y="4370841"/>
            <a:ext cx="2475913" cy="2603665"/>
            <a:chOff x="0" y="0"/>
            <a:chExt cx="5831848" cy="6132760"/>
          </a:xfrm>
          <a:solidFill>
            <a:srgbClr val="05588E"/>
          </a:solidFill>
        </p:grpSpPr>
        <p:sp>
          <p:nvSpPr>
            <p:cNvPr id="47" name="Shape 2350"/>
            <p:cNvSpPr/>
            <p:nvPr/>
          </p:nvSpPr>
          <p:spPr>
            <a:xfrm rot="21600000">
              <a:off x="1426775" y="500836"/>
              <a:ext cx="3366924" cy="5631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609" y="8640"/>
                  </a:moveTo>
                  <a:lnTo>
                    <a:pt x="7143" y="8325"/>
                  </a:lnTo>
                  <a:lnTo>
                    <a:pt x="6929" y="8008"/>
                  </a:lnTo>
                  <a:lnTo>
                    <a:pt x="6877" y="7708"/>
                  </a:lnTo>
                  <a:lnTo>
                    <a:pt x="6872" y="7237"/>
                  </a:lnTo>
                  <a:lnTo>
                    <a:pt x="6598" y="6867"/>
                  </a:lnTo>
                  <a:lnTo>
                    <a:pt x="6361" y="6629"/>
                  </a:lnTo>
                  <a:lnTo>
                    <a:pt x="5746" y="6044"/>
                  </a:lnTo>
                  <a:lnTo>
                    <a:pt x="5322" y="5533"/>
                  </a:lnTo>
                  <a:lnTo>
                    <a:pt x="5177" y="5120"/>
                  </a:lnTo>
                  <a:lnTo>
                    <a:pt x="5044" y="4617"/>
                  </a:lnTo>
                  <a:lnTo>
                    <a:pt x="4851" y="4273"/>
                  </a:lnTo>
                  <a:lnTo>
                    <a:pt x="4628" y="4050"/>
                  </a:lnTo>
                  <a:lnTo>
                    <a:pt x="4452" y="3843"/>
                  </a:lnTo>
                  <a:lnTo>
                    <a:pt x="4372" y="3530"/>
                  </a:lnTo>
                  <a:lnTo>
                    <a:pt x="4241" y="3144"/>
                  </a:lnTo>
                  <a:lnTo>
                    <a:pt x="4179" y="2742"/>
                  </a:lnTo>
                  <a:lnTo>
                    <a:pt x="4041" y="2213"/>
                  </a:lnTo>
                  <a:lnTo>
                    <a:pt x="3881" y="1678"/>
                  </a:lnTo>
                  <a:lnTo>
                    <a:pt x="3834" y="1138"/>
                  </a:lnTo>
                  <a:lnTo>
                    <a:pt x="3757" y="719"/>
                  </a:lnTo>
                  <a:lnTo>
                    <a:pt x="3556" y="537"/>
                  </a:lnTo>
                  <a:lnTo>
                    <a:pt x="3356" y="356"/>
                  </a:lnTo>
                  <a:lnTo>
                    <a:pt x="3033" y="187"/>
                  </a:lnTo>
                  <a:lnTo>
                    <a:pt x="2660" y="49"/>
                  </a:lnTo>
                  <a:lnTo>
                    <a:pt x="2203" y="0"/>
                  </a:lnTo>
                  <a:lnTo>
                    <a:pt x="1835" y="4"/>
                  </a:lnTo>
                  <a:lnTo>
                    <a:pt x="1349" y="56"/>
                  </a:lnTo>
                  <a:lnTo>
                    <a:pt x="792" y="181"/>
                  </a:lnTo>
                  <a:lnTo>
                    <a:pt x="469" y="327"/>
                  </a:lnTo>
                  <a:lnTo>
                    <a:pt x="231" y="611"/>
                  </a:lnTo>
                  <a:lnTo>
                    <a:pt x="48" y="858"/>
                  </a:lnTo>
                  <a:lnTo>
                    <a:pt x="0" y="1071"/>
                  </a:lnTo>
                  <a:lnTo>
                    <a:pt x="4" y="1279"/>
                  </a:lnTo>
                  <a:lnTo>
                    <a:pt x="16" y="1522"/>
                  </a:lnTo>
                  <a:lnTo>
                    <a:pt x="156" y="1902"/>
                  </a:lnTo>
                  <a:lnTo>
                    <a:pt x="320" y="2387"/>
                  </a:lnTo>
                  <a:lnTo>
                    <a:pt x="639" y="3151"/>
                  </a:lnTo>
                  <a:lnTo>
                    <a:pt x="770" y="3827"/>
                  </a:lnTo>
                  <a:lnTo>
                    <a:pt x="913" y="4107"/>
                  </a:lnTo>
                  <a:lnTo>
                    <a:pt x="1048" y="4430"/>
                  </a:lnTo>
                  <a:lnTo>
                    <a:pt x="1085" y="4768"/>
                  </a:lnTo>
                  <a:lnTo>
                    <a:pt x="1233" y="5055"/>
                  </a:lnTo>
                  <a:lnTo>
                    <a:pt x="1364" y="5302"/>
                  </a:lnTo>
                  <a:lnTo>
                    <a:pt x="1507" y="5540"/>
                  </a:lnTo>
                  <a:lnTo>
                    <a:pt x="1651" y="5782"/>
                  </a:lnTo>
                  <a:lnTo>
                    <a:pt x="1802" y="6093"/>
                  </a:lnTo>
                  <a:lnTo>
                    <a:pt x="1864" y="6358"/>
                  </a:lnTo>
                  <a:lnTo>
                    <a:pt x="1909" y="6571"/>
                  </a:lnTo>
                  <a:lnTo>
                    <a:pt x="2007" y="6895"/>
                  </a:lnTo>
                  <a:lnTo>
                    <a:pt x="2244" y="7169"/>
                  </a:lnTo>
                  <a:lnTo>
                    <a:pt x="2539" y="7419"/>
                  </a:lnTo>
                  <a:lnTo>
                    <a:pt x="2854" y="7654"/>
                  </a:lnTo>
                  <a:lnTo>
                    <a:pt x="3259" y="7908"/>
                  </a:lnTo>
                  <a:lnTo>
                    <a:pt x="3505" y="8136"/>
                  </a:lnTo>
                  <a:lnTo>
                    <a:pt x="3759" y="8307"/>
                  </a:lnTo>
                  <a:lnTo>
                    <a:pt x="3890" y="8437"/>
                  </a:lnTo>
                  <a:lnTo>
                    <a:pt x="4037" y="8540"/>
                  </a:lnTo>
                  <a:lnTo>
                    <a:pt x="4271" y="8721"/>
                  </a:lnTo>
                  <a:lnTo>
                    <a:pt x="4300" y="8911"/>
                  </a:lnTo>
                  <a:lnTo>
                    <a:pt x="4287" y="9142"/>
                  </a:lnTo>
                  <a:lnTo>
                    <a:pt x="4246" y="9438"/>
                  </a:lnTo>
                  <a:lnTo>
                    <a:pt x="4132" y="9909"/>
                  </a:lnTo>
                  <a:lnTo>
                    <a:pt x="4012" y="10364"/>
                  </a:lnTo>
                  <a:lnTo>
                    <a:pt x="3958" y="10797"/>
                  </a:lnTo>
                  <a:lnTo>
                    <a:pt x="4101" y="11151"/>
                  </a:lnTo>
                  <a:lnTo>
                    <a:pt x="4323" y="11474"/>
                  </a:lnTo>
                  <a:lnTo>
                    <a:pt x="4580" y="11827"/>
                  </a:lnTo>
                  <a:lnTo>
                    <a:pt x="4740" y="12133"/>
                  </a:lnTo>
                  <a:lnTo>
                    <a:pt x="4785" y="12429"/>
                  </a:lnTo>
                  <a:lnTo>
                    <a:pt x="4822" y="12638"/>
                  </a:lnTo>
                  <a:lnTo>
                    <a:pt x="4822" y="12857"/>
                  </a:lnTo>
                  <a:lnTo>
                    <a:pt x="4797" y="12996"/>
                  </a:lnTo>
                  <a:lnTo>
                    <a:pt x="4699" y="13136"/>
                  </a:lnTo>
                  <a:lnTo>
                    <a:pt x="4539" y="13285"/>
                  </a:lnTo>
                  <a:lnTo>
                    <a:pt x="4388" y="13429"/>
                  </a:lnTo>
                  <a:lnTo>
                    <a:pt x="4183" y="13566"/>
                  </a:lnTo>
                  <a:lnTo>
                    <a:pt x="4060" y="13677"/>
                  </a:lnTo>
                  <a:lnTo>
                    <a:pt x="3847" y="13755"/>
                  </a:lnTo>
                  <a:lnTo>
                    <a:pt x="3614" y="13931"/>
                  </a:lnTo>
                  <a:lnTo>
                    <a:pt x="3405" y="14083"/>
                  </a:lnTo>
                  <a:lnTo>
                    <a:pt x="3102" y="14343"/>
                  </a:lnTo>
                  <a:lnTo>
                    <a:pt x="2943" y="14624"/>
                  </a:lnTo>
                  <a:lnTo>
                    <a:pt x="2759" y="14845"/>
                  </a:lnTo>
                  <a:lnTo>
                    <a:pt x="2550" y="15079"/>
                  </a:lnTo>
                  <a:cubicBezTo>
                    <a:pt x="2445" y="15151"/>
                    <a:pt x="2338" y="15222"/>
                    <a:pt x="2231" y="15292"/>
                  </a:cubicBezTo>
                  <a:cubicBezTo>
                    <a:pt x="2109" y="15371"/>
                    <a:pt x="1986" y="15450"/>
                    <a:pt x="1862" y="15527"/>
                  </a:cubicBezTo>
                  <a:lnTo>
                    <a:pt x="1518" y="15733"/>
                  </a:lnTo>
                  <a:lnTo>
                    <a:pt x="1335" y="15901"/>
                  </a:lnTo>
                  <a:lnTo>
                    <a:pt x="1114" y="16041"/>
                  </a:lnTo>
                  <a:lnTo>
                    <a:pt x="905" y="16241"/>
                  </a:lnTo>
                  <a:lnTo>
                    <a:pt x="758" y="16440"/>
                  </a:lnTo>
                  <a:lnTo>
                    <a:pt x="647" y="16643"/>
                  </a:lnTo>
                  <a:lnTo>
                    <a:pt x="598" y="16819"/>
                  </a:lnTo>
                  <a:lnTo>
                    <a:pt x="598" y="17025"/>
                  </a:lnTo>
                  <a:lnTo>
                    <a:pt x="639" y="17423"/>
                  </a:lnTo>
                  <a:lnTo>
                    <a:pt x="774" y="17682"/>
                  </a:lnTo>
                  <a:lnTo>
                    <a:pt x="856" y="17895"/>
                  </a:lnTo>
                  <a:lnTo>
                    <a:pt x="955" y="18087"/>
                  </a:lnTo>
                  <a:lnTo>
                    <a:pt x="1053" y="18295"/>
                  </a:lnTo>
                  <a:lnTo>
                    <a:pt x="1212" y="18558"/>
                  </a:lnTo>
                  <a:lnTo>
                    <a:pt x="1327" y="18752"/>
                  </a:lnTo>
                  <a:lnTo>
                    <a:pt x="1495" y="18975"/>
                  </a:lnTo>
                  <a:lnTo>
                    <a:pt x="1703" y="19203"/>
                  </a:lnTo>
                  <a:lnTo>
                    <a:pt x="1843" y="19364"/>
                  </a:lnTo>
                  <a:lnTo>
                    <a:pt x="2171" y="19521"/>
                  </a:lnTo>
                  <a:lnTo>
                    <a:pt x="2375" y="19685"/>
                  </a:lnTo>
                  <a:lnTo>
                    <a:pt x="2630" y="19841"/>
                  </a:lnTo>
                  <a:lnTo>
                    <a:pt x="2986" y="20069"/>
                  </a:lnTo>
                  <a:lnTo>
                    <a:pt x="3248" y="20152"/>
                  </a:lnTo>
                  <a:lnTo>
                    <a:pt x="3599" y="20323"/>
                  </a:lnTo>
                  <a:lnTo>
                    <a:pt x="3959" y="20470"/>
                  </a:lnTo>
                  <a:lnTo>
                    <a:pt x="4677" y="20713"/>
                  </a:lnTo>
                  <a:lnTo>
                    <a:pt x="5385" y="20876"/>
                  </a:lnTo>
                  <a:lnTo>
                    <a:pt x="5724" y="20906"/>
                  </a:lnTo>
                  <a:lnTo>
                    <a:pt x="6060" y="20947"/>
                  </a:lnTo>
                  <a:lnTo>
                    <a:pt x="6585" y="20986"/>
                  </a:lnTo>
                  <a:lnTo>
                    <a:pt x="7060" y="20972"/>
                  </a:lnTo>
                  <a:cubicBezTo>
                    <a:pt x="7198" y="20987"/>
                    <a:pt x="7338" y="20995"/>
                    <a:pt x="7478" y="20994"/>
                  </a:cubicBezTo>
                  <a:cubicBezTo>
                    <a:pt x="7672" y="20993"/>
                    <a:pt x="7865" y="20976"/>
                    <a:pt x="8051" y="20945"/>
                  </a:cubicBezTo>
                  <a:lnTo>
                    <a:pt x="8414" y="20901"/>
                  </a:lnTo>
                  <a:cubicBezTo>
                    <a:pt x="8557" y="20875"/>
                    <a:pt x="8701" y="20849"/>
                    <a:pt x="8844" y="20823"/>
                  </a:cubicBezTo>
                  <a:cubicBezTo>
                    <a:pt x="8971" y="20800"/>
                    <a:pt x="9098" y="20777"/>
                    <a:pt x="9224" y="20754"/>
                  </a:cubicBezTo>
                  <a:lnTo>
                    <a:pt x="9568" y="20674"/>
                  </a:lnTo>
                  <a:lnTo>
                    <a:pt x="9948" y="20564"/>
                  </a:lnTo>
                  <a:lnTo>
                    <a:pt x="10453" y="20385"/>
                  </a:lnTo>
                  <a:lnTo>
                    <a:pt x="10878" y="20064"/>
                  </a:lnTo>
                  <a:lnTo>
                    <a:pt x="11092" y="19660"/>
                  </a:lnTo>
                  <a:lnTo>
                    <a:pt x="11042" y="19237"/>
                  </a:lnTo>
                  <a:lnTo>
                    <a:pt x="11051" y="18855"/>
                  </a:lnTo>
                  <a:lnTo>
                    <a:pt x="10760" y="18502"/>
                  </a:lnTo>
                  <a:lnTo>
                    <a:pt x="10633" y="18187"/>
                  </a:lnTo>
                  <a:lnTo>
                    <a:pt x="10298" y="17836"/>
                  </a:lnTo>
                  <a:lnTo>
                    <a:pt x="9889" y="17532"/>
                  </a:lnTo>
                  <a:lnTo>
                    <a:pt x="9524" y="17226"/>
                  </a:lnTo>
                  <a:lnTo>
                    <a:pt x="9042" y="16943"/>
                  </a:lnTo>
                  <a:lnTo>
                    <a:pt x="8579" y="16512"/>
                  </a:lnTo>
                  <a:lnTo>
                    <a:pt x="8383" y="16189"/>
                  </a:lnTo>
                  <a:lnTo>
                    <a:pt x="8124" y="15427"/>
                  </a:lnTo>
                  <a:lnTo>
                    <a:pt x="8137" y="15070"/>
                  </a:lnTo>
                  <a:lnTo>
                    <a:pt x="8223" y="14786"/>
                  </a:lnTo>
                  <a:lnTo>
                    <a:pt x="8330" y="14546"/>
                  </a:lnTo>
                  <a:lnTo>
                    <a:pt x="8485" y="14370"/>
                  </a:lnTo>
                  <a:lnTo>
                    <a:pt x="8744" y="14172"/>
                  </a:lnTo>
                  <a:lnTo>
                    <a:pt x="9038" y="13973"/>
                  </a:lnTo>
                  <a:lnTo>
                    <a:pt x="9316" y="13780"/>
                  </a:lnTo>
                  <a:lnTo>
                    <a:pt x="9755" y="13589"/>
                  </a:lnTo>
                  <a:lnTo>
                    <a:pt x="10058" y="13378"/>
                  </a:lnTo>
                  <a:cubicBezTo>
                    <a:pt x="10130" y="13340"/>
                    <a:pt x="10203" y="13303"/>
                    <a:pt x="10279" y="13268"/>
                  </a:cubicBezTo>
                  <a:cubicBezTo>
                    <a:pt x="10370" y="13226"/>
                    <a:pt x="10464" y="13186"/>
                    <a:pt x="10561" y="13149"/>
                  </a:cubicBezTo>
                  <a:lnTo>
                    <a:pt x="10840" y="13053"/>
                  </a:lnTo>
                  <a:lnTo>
                    <a:pt x="11311" y="12987"/>
                  </a:lnTo>
                  <a:lnTo>
                    <a:pt x="11696" y="12950"/>
                  </a:lnTo>
                  <a:lnTo>
                    <a:pt x="12093" y="12999"/>
                  </a:lnTo>
                  <a:lnTo>
                    <a:pt x="12511" y="13089"/>
                  </a:lnTo>
                  <a:lnTo>
                    <a:pt x="12793" y="13148"/>
                  </a:lnTo>
                  <a:lnTo>
                    <a:pt x="13124" y="13285"/>
                  </a:lnTo>
                  <a:lnTo>
                    <a:pt x="13582" y="13523"/>
                  </a:lnTo>
                  <a:lnTo>
                    <a:pt x="13742" y="13736"/>
                  </a:lnTo>
                  <a:lnTo>
                    <a:pt x="14008" y="13958"/>
                  </a:lnTo>
                  <a:lnTo>
                    <a:pt x="14291" y="14217"/>
                  </a:lnTo>
                  <a:lnTo>
                    <a:pt x="14427" y="14435"/>
                  </a:lnTo>
                  <a:lnTo>
                    <a:pt x="14451" y="14669"/>
                  </a:lnTo>
                  <a:lnTo>
                    <a:pt x="14452" y="14904"/>
                  </a:lnTo>
                  <a:lnTo>
                    <a:pt x="14407" y="15087"/>
                  </a:lnTo>
                  <a:lnTo>
                    <a:pt x="14292" y="15337"/>
                  </a:lnTo>
                  <a:lnTo>
                    <a:pt x="14134" y="15497"/>
                  </a:lnTo>
                  <a:lnTo>
                    <a:pt x="13925" y="15701"/>
                  </a:lnTo>
                  <a:lnTo>
                    <a:pt x="13687" y="15909"/>
                  </a:lnTo>
                  <a:lnTo>
                    <a:pt x="13335" y="16305"/>
                  </a:lnTo>
                  <a:lnTo>
                    <a:pt x="13151" y="16479"/>
                  </a:lnTo>
                  <a:lnTo>
                    <a:pt x="13003" y="16654"/>
                  </a:lnTo>
                  <a:lnTo>
                    <a:pt x="12840" y="16818"/>
                  </a:lnTo>
                  <a:lnTo>
                    <a:pt x="12668" y="17008"/>
                  </a:lnTo>
                  <a:lnTo>
                    <a:pt x="12512" y="17221"/>
                  </a:lnTo>
                  <a:lnTo>
                    <a:pt x="12250" y="17619"/>
                  </a:lnTo>
                  <a:lnTo>
                    <a:pt x="12124" y="17984"/>
                  </a:lnTo>
                  <a:lnTo>
                    <a:pt x="12039" y="18244"/>
                  </a:lnTo>
                  <a:lnTo>
                    <a:pt x="11974" y="18552"/>
                  </a:lnTo>
                  <a:lnTo>
                    <a:pt x="11999" y="18790"/>
                  </a:lnTo>
                  <a:lnTo>
                    <a:pt x="12019" y="19081"/>
                  </a:lnTo>
                  <a:lnTo>
                    <a:pt x="11933" y="19394"/>
                  </a:lnTo>
                  <a:lnTo>
                    <a:pt x="11954" y="19602"/>
                  </a:lnTo>
                  <a:lnTo>
                    <a:pt x="11954" y="19835"/>
                  </a:lnTo>
                  <a:lnTo>
                    <a:pt x="11978" y="20084"/>
                  </a:lnTo>
                  <a:lnTo>
                    <a:pt x="12064" y="20312"/>
                  </a:lnTo>
                  <a:lnTo>
                    <a:pt x="12298" y="20637"/>
                  </a:lnTo>
                  <a:lnTo>
                    <a:pt x="12642" y="20845"/>
                  </a:lnTo>
                  <a:lnTo>
                    <a:pt x="12961" y="21050"/>
                  </a:lnTo>
                  <a:lnTo>
                    <a:pt x="13412" y="21292"/>
                  </a:lnTo>
                  <a:lnTo>
                    <a:pt x="13731" y="21412"/>
                  </a:lnTo>
                  <a:lnTo>
                    <a:pt x="14013" y="21542"/>
                  </a:lnTo>
                  <a:lnTo>
                    <a:pt x="14352" y="21600"/>
                  </a:lnTo>
                  <a:lnTo>
                    <a:pt x="14806" y="21600"/>
                  </a:lnTo>
                  <a:lnTo>
                    <a:pt x="15240" y="21500"/>
                  </a:lnTo>
                  <a:lnTo>
                    <a:pt x="16042" y="21407"/>
                  </a:lnTo>
                  <a:lnTo>
                    <a:pt x="16410" y="21297"/>
                  </a:lnTo>
                  <a:lnTo>
                    <a:pt x="16762" y="21189"/>
                  </a:lnTo>
                  <a:lnTo>
                    <a:pt x="17308" y="20991"/>
                  </a:lnTo>
                  <a:lnTo>
                    <a:pt x="17759" y="20786"/>
                  </a:lnTo>
                  <a:lnTo>
                    <a:pt x="18082" y="20595"/>
                  </a:lnTo>
                  <a:lnTo>
                    <a:pt x="18508" y="20243"/>
                  </a:lnTo>
                  <a:lnTo>
                    <a:pt x="18676" y="19981"/>
                  </a:lnTo>
                  <a:lnTo>
                    <a:pt x="18713" y="19660"/>
                  </a:lnTo>
                  <a:lnTo>
                    <a:pt x="18872" y="19220"/>
                  </a:lnTo>
                  <a:lnTo>
                    <a:pt x="19192" y="18740"/>
                  </a:lnTo>
                  <a:lnTo>
                    <a:pt x="19553" y="18245"/>
                  </a:lnTo>
                  <a:lnTo>
                    <a:pt x="19925" y="17610"/>
                  </a:lnTo>
                  <a:lnTo>
                    <a:pt x="20110" y="17158"/>
                  </a:lnTo>
                  <a:lnTo>
                    <a:pt x="20290" y="16871"/>
                  </a:lnTo>
                  <a:lnTo>
                    <a:pt x="20470" y="16411"/>
                  </a:lnTo>
                  <a:lnTo>
                    <a:pt x="20569" y="16118"/>
                  </a:lnTo>
                  <a:lnTo>
                    <a:pt x="20692" y="15799"/>
                  </a:lnTo>
                  <a:lnTo>
                    <a:pt x="20729" y="15403"/>
                  </a:lnTo>
                  <a:lnTo>
                    <a:pt x="20892" y="15114"/>
                  </a:lnTo>
                  <a:lnTo>
                    <a:pt x="21027" y="14945"/>
                  </a:lnTo>
                  <a:lnTo>
                    <a:pt x="21256" y="14740"/>
                  </a:lnTo>
                  <a:lnTo>
                    <a:pt x="21502" y="14460"/>
                  </a:lnTo>
                  <a:lnTo>
                    <a:pt x="21600" y="13992"/>
                  </a:lnTo>
                  <a:lnTo>
                    <a:pt x="21588" y="13676"/>
                  </a:lnTo>
                  <a:lnTo>
                    <a:pt x="21514" y="13392"/>
                  </a:lnTo>
                  <a:lnTo>
                    <a:pt x="21467" y="12962"/>
                  </a:lnTo>
                  <a:lnTo>
                    <a:pt x="21357" y="12492"/>
                  </a:lnTo>
                  <a:lnTo>
                    <a:pt x="21172" y="12247"/>
                  </a:lnTo>
                  <a:lnTo>
                    <a:pt x="20951" y="12007"/>
                  </a:lnTo>
                  <a:lnTo>
                    <a:pt x="20673" y="11815"/>
                  </a:lnTo>
                  <a:lnTo>
                    <a:pt x="20320" y="11656"/>
                  </a:lnTo>
                  <a:lnTo>
                    <a:pt x="19847" y="11496"/>
                  </a:lnTo>
                  <a:lnTo>
                    <a:pt x="19503" y="11363"/>
                  </a:lnTo>
                  <a:lnTo>
                    <a:pt x="19045" y="11118"/>
                  </a:lnTo>
                  <a:lnTo>
                    <a:pt x="18725" y="10964"/>
                  </a:lnTo>
                  <a:lnTo>
                    <a:pt x="18512" y="10832"/>
                  </a:lnTo>
                  <a:lnTo>
                    <a:pt x="18148" y="10687"/>
                  </a:lnTo>
                  <a:lnTo>
                    <a:pt x="17803" y="10606"/>
                  </a:lnTo>
                  <a:lnTo>
                    <a:pt x="17402" y="10577"/>
                  </a:lnTo>
                  <a:lnTo>
                    <a:pt x="17001" y="10545"/>
                  </a:lnTo>
                  <a:lnTo>
                    <a:pt x="16706" y="10508"/>
                  </a:lnTo>
                  <a:cubicBezTo>
                    <a:pt x="16571" y="10512"/>
                    <a:pt x="16434" y="10505"/>
                    <a:pt x="16302" y="10486"/>
                  </a:cubicBezTo>
                  <a:cubicBezTo>
                    <a:pt x="16166" y="10468"/>
                    <a:pt x="16035" y="10438"/>
                    <a:pt x="15913" y="10398"/>
                  </a:cubicBezTo>
                  <a:lnTo>
                    <a:pt x="15573" y="10349"/>
                  </a:lnTo>
                  <a:lnTo>
                    <a:pt x="15207" y="10227"/>
                  </a:lnTo>
                  <a:lnTo>
                    <a:pt x="14556" y="9914"/>
                  </a:lnTo>
                  <a:lnTo>
                    <a:pt x="14295" y="9650"/>
                  </a:lnTo>
                  <a:lnTo>
                    <a:pt x="13922" y="9371"/>
                  </a:lnTo>
                  <a:lnTo>
                    <a:pt x="13479" y="9170"/>
                  </a:lnTo>
                  <a:lnTo>
                    <a:pt x="13111" y="9009"/>
                  </a:lnTo>
                  <a:lnTo>
                    <a:pt x="12697" y="8938"/>
                  </a:lnTo>
                  <a:lnTo>
                    <a:pt x="12231" y="8879"/>
                  </a:lnTo>
                  <a:lnTo>
                    <a:pt x="11707" y="8838"/>
                  </a:lnTo>
                  <a:lnTo>
                    <a:pt x="11101" y="8796"/>
                  </a:lnTo>
                  <a:lnTo>
                    <a:pt x="10369" y="8793"/>
                  </a:lnTo>
                  <a:lnTo>
                    <a:pt x="9841" y="8814"/>
                  </a:lnTo>
                  <a:lnTo>
                    <a:pt x="9317" y="8851"/>
                  </a:lnTo>
                  <a:lnTo>
                    <a:pt x="8536" y="8824"/>
                  </a:lnTo>
                  <a:lnTo>
                    <a:pt x="8196" y="8832"/>
                  </a:lnTo>
                  <a:lnTo>
                    <a:pt x="7832" y="8768"/>
                  </a:lnTo>
                  <a:lnTo>
                    <a:pt x="7609" y="864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Shape 2351"/>
            <p:cNvSpPr/>
            <p:nvPr/>
          </p:nvSpPr>
          <p:spPr>
            <a:xfrm rot="21600000">
              <a:off x="2928501" y="-1"/>
              <a:ext cx="565877" cy="256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79" y="21489"/>
                  </a:moveTo>
                  <a:lnTo>
                    <a:pt x="6261" y="21209"/>
                  </a:lnTo>
                  <a:lnTo>
                    <a:pt x="4179" y="20701"/>
                  </a:lnTo>
                  <a:lnTo>
                    <a:pt x="2049" y="20223"/>
                  </a:lnTo>
                  <a:lnTo>
                    <a:pt x="1237" y="19788"/>
                  </a:lnTo>
                  <a:lnTo>
                    <a:pt x="784" y="19149"/>
                  </a:lnTo>
                  <a:lnTo>
                    <a:pt x="143" y="18506"/>
                  </a:lnTo>
                  <a:lnTo>
                    <a:pt x="67" y="18035"/>
                  </a:lnTo>
                  <a:lnTo>
                    <a:pt x="0" y="17378"/>
                  </a:lnTo>
                  <a:lnTo>
                    <a:pt x="0" y="16762"/>
                  </a:lnTo>
                  <a:lnTo>
                    <a:pt x="70" y="16072"/>
                  </a:lnTo>
                  <a:lnTo>
                    <a:pt x="900" y="15394"/>
                  </a:lnTo>
                  <a:lnTo>
                    <a:pt x="1972" y="14908"/>
                  </a:lnTo>
                  <a:lnTo>
                    <a:pt x="4018" y="14413"/>
                  </a:lnTo>
                  <a:cubicBezTo>
                    <a:pt x="4314" y="14276"/>
                    <a:pt x="4582" y="14137"/>
                    <a:pt x="4823" y="13996"/>
                  </a:cubicBezTo>
                  <a:cubicBezTo>
                    <a:pt x="5082" y="13844"/>
                    <a:pt x="5309" y="13688"/>
                    <a:pt x="5383" y="13526"/>
                  </a:cubicBezTo>
                  <a:cubicBezTo>
                    <a:pt x="5500" y="13274"/>
                    <a:pt x="5243" y="13020"/>
                    <a:pt x="4652" y="12802"/>
                  </a:cubicBezTo>
                  <a:lnTo>
                    <a:pt x="3131" y="11980"/>
                  </a:lnTo>
                  <a:lnTo>
                    <a:pt x="1723" y="11385"/>
                  </a:lnTo>
                  <a:lnTo>
                    <a:pt x="796" y="10911"/>
                  </a:lnTo>
                  <a:lnTo>
                    <a:pt x="381" y="10497"/>
                  </a:lnTo>
                  <a:lnTo>
                    <a:pt x="528" y="10001"/>
                  </a:lnTo>
                  <a:lnTo>
                    <a:pt x="500" y="9326"/>
                  </a:lnTo>
                  <a:lnTo>
                    <a:pt x="500" y="8919"/>
                  </a:lnTo>
                  <a:lnTo>
                    <a:pt x="570" y="8343"/>
                  </a:lnTo>
                  <a:lnTo>
                    <a:pt x="570" y="7558"/>
                  </a:lnTo>
                  <a:lnTo>
                    <a:pt x="668" y="6732"/>
                  </a:lnTo>
                  <a:lnTo>
                    <a:pt x="595" y="6006"/>
                  </a:lnTo>
                  <a:lnTo>
                    <a:pt x="1009" y="5160"/>
                  </a:lnTo>
                  <a:lnTo>
                    <a:pt x="595" y="4503"/>
                  </a:lnTo>
                  <a:lnTo>
                    <a:pt x="595" y="4006"/>
                  </a:lnTo>
                  <a:lnTo>
                    <a:pt x="741" y="3350"/>
                  </a:lnTo>
                  <a:lnTo>
                    <a:pt x="787" y="2665"/>
                  </a:lnTo>
                  <a:lnTo>
                    <a:pt x="860" y="2001"/>
                  </a:lnTo>
                  <a:lnTo>
                    <a:pt x="1397" y="1570"/>
                  </a:lnTo>
                  <a:lnTo>
                    <a:pt x="2686" y="1036"/>
                  </a:lnTo>
                  <a:lnTo>
                    <a:pt x="3805" y="596"/>
                  </a:lnTo>
                  <a:lnTo>
                    <a:pt x="6185" y="199"/>
                  </a:lnTo>
                  <a:lnTo>
                    <a:pt x="8084" y="25"/>
                  </a:lnTo>
                  <a:lnTo>
                    <a:pt x="9520" y="0"/>
                  </a:lnTo>
                  <a:lnTo>
                    <a:pt x="11569" y="5"/>
                  </a:lnTo>
                  <a:lnTo>
                    <a:pt x="13321" y="80"/>
                  </a:lnTo>
                  <a:lnTo>
                    <a:pt x="14757" y="295"/>
                  </a:lnTo>
                  <a:lnTo>
                    <a:pt x="16119" y="499"/>
                  </a:lnTo>
                  <a:lnTo>
                    <a:pt x="16970" y="806"/>
                  </a:lnTo>
                  <a:lnTo>
                    <a:pt x="18040" y="1107"/>
                  </a:lnTo>
                  <a:lnTo>
                    <a:pt x="19332" y="1689"/>
                  </a:lnTo>
                  <a:lnTo>
                    <a:pt x="19698" y="2028"/>
                  </a:lnTo>
                  <a:lnTo>
                    <a:pt x="20405" y="2637"/>
                  </a:lnTo>
                  <a:lnTo>
                    <a:pt x="20405" y="3165"/>
                  </a:lnTo>
                  <a:lnTo>
                    <a:pt x="20552" y="3828"/>
                  </a:lnTo>
                  <a:lnTo>
                    <a:pt x="20231" y="5164"/>
                  </a:lnTo>
                  <a:lnTo>
                    <a:pt x="19963" y="6640"/>
                  </a:lnTo>
                  <a:lnTo>
                    <a:pt x="20036" y="8040"/>
                  </a:lnTo>
                  <a:lnTo>
                    <a:pt x="19820" y="8594"/>
                  </a:lnTo>
                  <a:lnTo>
                    <a:pt x="20039" y="9309"/>
                  </a:lnTo>
                  <a:lnTo>
                    <a:pt x="20332" y="9761"/>
                  </a:lnTo>
                  <a:lnTo>
                    <a:pt x="21113" y="10182"/>
                  </a:lnTo>
                  <a:lnTo>
                    <a:pt x="21454" y="10597"/>
                  </a:lnTo>
                  <a:lnTo>
                    <a:pt x="21600" y="11059"/>
                  </a:lnTo>
                  <a:lnTo>
                    <a:pt x="21137" y="11420"/>
                  </a:lnTo>
                  <a:lnTo>
                    <a:pt x="20097" y="11772"/>
                  </a:lnTo>
                  <a:lnTo>
                    <a:pt x="17832" y="12144"/>
                  </a:lnTo>
                  <a:lnTo>
                    <a:pt x="15833" y="12505"/>
                  </a:lnTo>
                  <a:lnTo>
                    <a:pt x="14394" y="12839"/>
                  </a:lnTo>
                  <a:lnTo>
                    <a:pt x="13224" y="13301"/>
                  </a:lnTo>
                  <a:lnTo>
                    <a:pt x="12931" y="13796"/>
                  </a:lnTo>
                  <a:lnTo>
                    <a:pt x="13077" y="14248"/>
                  </a:lnTo>
                  <a:lnTo>
                    <a:pt x="14367" y="14764"/>
                  </a:lnTo>
                  <a:lnTo>
                    <a:pt x="15635" y="15136"/>
                  </a:lnTo>
                  <a:lnTo>
                    <a:pt x="16805" y="15524"/>
                  </a:lnTo>
                  <a:lnTo>
                    <a:pt x="17970" y="15947"/>
                  </a:lnTo>
                  <a:lnTo>
                    <a:pt x="19052" y="16425"/>
                  </a:lnTo>
                  <a:lnTo>
                    <a:pt x="20216" y="17086"/>
                  </a:lnTo>
                  <a:lnTo>
                    <a:pt x="20509" y="17780"/>
                  </a:lnTo>
                  <a:lnTo>
                    <a:pt x="20509" y="18324"/>
                  </a:lnTo>
                  <a:lnTo>
                    <a:pt x="20436" y="18943"/>
                  </a:lnTo>
                  <a:lnTo>
                    <a:pt x="20021" y="19513"/>
                  </a:lnTo>
                  <a:lnTo>
                    <a:pt x="19293" y="20051"/>
                  </a:lnTo>
                  <a:lnTo>
                    <a:pt x="18415" y="20482"/>
                  </a:lnTo>
                  <a:lnTo>
                    <a:pt x="17299" y="20826"/>
                  </a:lnTo>
                  <a:lnTo>
                    <a:pt x="15863" y="21197"/>
                  </a:lnTo>
                  <a:lnTo>
                    <a:pt x="13796" y="21471"/>
                  </a:lnTo>
                  <a:lnTo>
                    <a:pt x="12288" y="21551"/>
                  </a:lnTo>
                  <a:lnTo>
                    <a:pt x="10279" y="21600"/>
                  </a:lnTo>
                  <a:lnTo>
                    <a:pt x="8279" y="214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Shape 2352"/>
            <p:cNvSpPr/>
            <p:nvPr/>
          </p:nvSpPr>
          <p:spPr>
            <a:xfrm rot="21600000">
              <a:off x="3791207" y="524843"/>
              <a:ext cx="1257374" cy="24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" y="18556"/>
                  </a:moveTo>
                  <a:lnTo>
                    <a:pt x="0" y="19082"/>
                  </a:lnTo>
                  <a:lnTo>
                    <a:pt x="26" y="19716"/>
                  </a:lnTo>
                  <a:lnTo>
                    <a:pt x="291" y="20151"/>
                  </a:lnTo>
                  <a:lnTo>
                    <a:pt x="718" y="20511"/>
                  </a:lnTo>
                  <a:lnTo>
                    <a:pt x="1222" y="20941"/>
                  </a:lnTo>
                  <a:lnTo>
                    <a:pt x="2078" y="21222"/>
                  </a:lnTo>
                  <a:lnTo>
                    <a:pt x="3065" y="21514"/>
                  </a:lnTo>
                  <a:lnTo>
                    <a:pt x="4151" y="21600"/>
                  </a:lnTo>
                  <a:lnTo>
                    <a:pt x="5598" y="21600"/>
                  </a:lnTo>
                  <a:lnTo>
                    <a:pt x="6597" y="21480"/>
                  </a:lnTo>
                  <a:lnTo>
                    <a:pt x="8419" y="21170"/>
                  </a:lnTo>
                  <a:lnTo>
                    <a:pt x="9230" y="20793"/>
                  </a:lnTo>
                  <a:lnTo>
                    <a:pt x="10064" y="20329"/>
                  </a:lnTo>
                  <a:lnTo>
                    <a:pt x="10874" y="19670"/>
                  </a:lnTo>
                  <a:lnTo>
                    <a:pt x="11368" y="19041"/>
                  </a:lnTo>
                  <a:lnTo>
                    <a:pt x="12027" y="18004"/>
                  </a:lnTo>
                  <a:lnTo>
                    <a:pt x="12791" y="17009"/>
                  </a:lnTo>
                  <a:lnTo>
                    <a:pt x="13238" y="16297"/>
                  </a:lnTo>
                  <a:lnTo>
                    <a:pt x="13699" y="15538"/>
                  </a:lnTo>
                  <a:lnTo>
                    <a:pt x="13897" y="14690"/>
                  </a:lnTo>
                  <a:lnTo>
                    <a:pt x="14249" y="13669"/>
                  </a:lnTo>
                  <a:lnTo>
                    <a:pt x="14657" y="12902"/>
                  </a:lnTo>
                  <a:lnTo>
                    <a:pt x="15240" y="11653"/>
                  </a:lnTo>
                  <a:lnTo>
                    <a:pt x="15448" y="10964"/>
                  </a:lnTo>
                  <a:lnTo>
                    <a:pt x="15822" y="10236"/>
                  </a:lnTo>
                  <a:lnTo>
                    <a:pt x="16261" y="9338"/>
                  </a:lnTo>
                  <a:lnTo>
                    <a:pt x="16513" y="8632"/>
                  </a:lnTo>
                  <a:lnTo>
                    <a:pt x="17028" y="8067"/>
                  </a:lnTo>
                  <a:lnTo>
                    <a:pt x="17982" y="7344"/>
                  </a:lnTo>
                  <a:lnTo>
                    <a:pt x="18782" y="6785"/>
                  </a:lnTo>
                  <a:lnTo>
                    <a:pt x="19616" y="6048"/>
                  </a:lnTo>
                  <a:lnTo>
                    <a:pt x="20505" y="5137"/>
                  </a:lnTo>
                  <a:lnTo>
                    <a:pt x="21031" y="4056"/>
                  </a:lnTo>
                  <a:lnTo>
                    <a:pt x="21457" y="3067"/>
                  </a:lnTo>
                  <a:lnTo>
                    <a:pt x="21600" y="2195"/>
                  </a:lnTo>
                  <a:lnTo>
                    <a:pt x="21117" y="1229"/>
                  </a:lnTo>
                  <a:lnTo>
                    <a:pt x="20338" y="667"/>
                  </a:lnTo>
                  <a:lnTo>
                    <a:pt x="19176" y="187"/>
                  </a:lnTo>
                  <a:lnTo>
                    <a:pt x="18190" y="0"/>
                  </a:lnTo>
                  <a:lnTo>
                    <a:pt x="16940" y="96"/>
                  </a:lnTo>
                  <a:lnTo>
                    <a:pt x="15879" y="188"/>
                  </a:lnTo>
                  <a:lnTo>
                    <a:pt x="15135" y="359"/>
                  </a:lnTo>
                  <a:lnTo>
                    <a:pt x="14435" y="628"/>
                  </a:lnTo>
                  <a:lnTo>
                    <a:pt x="13590" y="1006"/>
                  </a:lnTo>
                  <a:lnTo>
                    <a:pt x="12769" y="1572"/>
                  </a:lnTo>
                  <a:lnTo>
                    <a:pt x="11968" y="2146"/>
                  </a:lnTo>
                  <a:lnTo>
                    <a:pt x="11562" y="2741"/>
                  </a:lnTo>
                  <a:lnTo>
                    <a:pt x="11233" y="3377"/>
                  </a:lnTo>
                  <a:lnTo>
                    <a:pt x="10970" y="3945"/>
                  </a:lnTo>
                  <a:lnTo>
                    <a:pt x="10948" y="4587"/>
                  </a:lnTo>
                  <a:lnTo>
                    <a:pt x="10849" y="5458"/>
                  </a:lnTo>
                  <a:lnTo>
                    <a:pt x="10882" y="6162"/>
                  </a:lnTo>
                  <a:lnTo>
                    <a:pt x="10981" y="6688"/>
                  </a:lnTo>
                  <a:lnTo>
                    <a:pt x="10981" y="7209"/>
                  </a:lnTo>
                  <a:lnTo>
                    <a:pt x="10989" y="7683"/>
                  </a:lnTo>
                  <a:lnTo>
                    <a:pt x="10758" y="8301"/>
                  </a:lnTo>
                  <a:lnTo>
                    <a:pt x="10341" y="9040"/>
                  </a:lnTo>
                  <a:lnTo>
                    <a:pt x="9859" y="9585"/>
                  </a:lnTo>
                  <a:lnTo>
                    <a:pt x="9464" y="10152"/>
                  </a:lnTo>
                  <a:lnTo>
                    <a:pt x="9005" y="10632"/>
                  </a:lnTo>
                  <a:lnTo>
                    <a:pt x="8379" y="11398"/>
                  </a:lnTo>
                  <a:lnTo>
                    <a:pt x="7590" y="12170"/>
                  </a:lnTo>
                  <a:lnTo>
                    <a:pt x="6559" y="12920"/>
                  </a:lnTo>
                  <a:lnTo>
                    <a:pt x="5861" y="13429"/>
                  </a:lnTo>
                  <a:lnTo>
                    <a:pt x="4479" y="14133"/>
                  </a:lnTo>
                  <a:lnTo>
                    <a:pt x="3635" y="14585"/>
                  </a:lnTo>
                  <a:lnTo>
                    <a:pt x="2845" y="15260"/>
                  </a:lnTo>
                  <a:lnTo>
                    <a:pt x="1856" y="16204"/>
                  </a:lnTo>
                  <a:lnTo>
                    <a:pt x="1528" y="16644"/>
                  </a:lnTo>
                  <a:lnTo>
                    <a:pt x="1012" y="17417"/>
                  </a:lnTo>
                  <a:lnTo>
                    <a:pt x="541" y="18148"/>
                  </a:lnTo>
                  <a:lnTo>
                    <a:pt x="151" y="1855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Shape 2353"/>
            <p:cNvSpPr/>
            <p:nvPr/>
          </p:nvSpPr>
          <p:spPr>
            <a:xfrm rot="21600000">
              <a:off x="4824285" y="1962178"/>
              <a:ext cx="1007564" cy="1492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2" y="13131"/>
                  </a:moveTo>
                  <a:lnTo>
                    <a:pt x="4636" y="13399"/>
                  </a:lnTo>
                  <a:lnTo>
                    <a:pt x="3575" y="14177"/>
                  </a:lnTo>
                  <a:lnTo>
                    <a:pt x="2821" y="14935"/>
                  </a:lnTo>
                  <a:lnTo>
                    <a:pt x="1562" y="16294"/>
                  </a:lnTo>
                  <a:cubicBezTo>
                    <a:pt x="1213" y="16705"/>
                    <a:pt x="925" y="17139"/>
                    <a:pt x="702" y="17588"/>
                  </a:cubicBezTo>
                  <a:cubicBezTo>
                    <a:pt x="416" y="18166"/>
                    <a:pt x="240" y="18767"/>
                    <a:pt x="178" y="19375"/>
                  </a:cubicBezTo>
                  <a:lnTo>
                    <a:pt x="0" y="20215"/>
                  </a:lnTo>
                  <a:lnTo>
                    <a:pt x="203" y="21047"/>
                  </a:lnTo>
                  <a:lnTo>
                    <a:pt x="672" y="21526"/>
                  </a:lnTo>
                  <a:lnTo>
                    <a:pt x="1533" y="21600"/>
                  </a:lnTo>
                  <a:lnTo>
                    <a:pt x="3296" y="20732"/>
                  </a:lnTo>
                  <a:lnTo>
                    <a:pt x="4666" y="19799"/>
                  </a:lnTo>
                  <a:lnTo>
                    <a:pt x="5912" y="18735"/>
                  </a:lnTo>
                  <a:lnTo>
                    <a:pt x="7172" y="17654"/>
                  </a:lnTo>
                  <a:lnTo>
                    <a:pt x="7843" y="16776"/>
                  </a:lnTo>
                  <a:lnTo>
                    <a:pt x="8131" y="15916"/>
                  </a:lnTo>
                  <a:lnTo>
                    <a:pt x="8322" y="15241"/>
                  </a:lnTo>
                  <a:lnTo>
                    <a:pt x="9582" y="14761"/>
                  </a:lnTo>
                  <a:lnTo>
                    <a:pt x="10524" y="14206"/>
                  </a:lnTo>
                  <a:lnTo>
                    <a:pt x="11085" y="13401"/>
                  </a:lnTo>
                  <a:lnTo>
                    <a:pt x="12481" y="12431"/>
                  </a:lnTo>
                  <a:lnTo>
                    <a:pt x="13277" y="11416"/>
                  </a:lnTo>
                  <a:cubicBezTo>
                    <a:pt x="13611" y="11114"/>
                    <a:pt x="13997" y="10839"/>
                    <a:pt x="14425" y="10597"/>
                  </a:cubicBezTo>
                  <a:cubicBezTo>
                    <a:pt x="14754" y="10412"/>
                    <a:pt x="15106" y="10247"/>
                    <a:pt x="15478" y="10104"/>
                  </a:cubicBezTo>
                  <a:lnTo>
                    <a:pt x="16683" y="9522"/>
                  </a:lnTo>
                  <a:lnTo>
                    <a:pt x="18751" y="7982"/>
                  </a:lnTo>
                  <a:lnTo>
                    <a:pt x="19970" y="6850"/>
                  </a:lnTo>
                  <a:lnTo>
                    <a:pt x="20915" y="5464"/>
                  </a:lnTo>
                  <a:lnTo>
                    <a:pt x="21557" y="4558"/>
                  </a:lnTo>
                  <a:lnTo>
                    <a:pt x="21600" y="3220"/>
                  </a:lnTo>
                  <a:lnTo>
                    <a:pt x="21151" y="1883"/>
                  </a:lnTo>
                  <a:lnTo>
                    <a:pt x="20470" y="973"/>
                  </a:lnTo>
                  <a:lnTo>
                    <a:pt x="19265" y="452"/>
                  </a:lnTo>
                  <a:lnTo>
                    <a:pt x="18143" y="77"/>
                  </a:lnTo>
                  <a:lnTo>
                    <a:pt x="16736" y="0"/>
                  </a:lnTo>
                  <a:lnTo>
                    <a:pt x="15531" y="381"/>
                  </a:lnTo>
                  <a:lnTo>
                    <a:pt x="14287" y="836"/>
                  </a:lnTo>
                  <a:lnTo>
                    <a:pt x="13369" y="1363"/>
                  </a:lnTo>
                  <a:lnTo>
                    <a:pt x="11919" y="1983"/>
                  </a:lnTo>
                  <a:lnTo>
                    <a:pt x="10810" y="2834"/>
                  </a:lnTo>
                  <a:lnTo>
                    <a:pt x="9632" y="3944"/>
                  </a:lnTo>
                  <a:lnTo>
                    <a:pt x="8635" y="4854"/>
                  </a:lnTo>
                  <a:lnTo>
                    <a:pt x="7812" y="6072"/>
                  </a:lnTo>
                  <a:lnTo>
                    <a:pt x="7648" y="6774"/>
                  </a:lnTo>
                  <a:lnTo>
                    <a:pt x="7648" y="7735"/>
                  </a:lnTo>
                  <a:lnTo>
                    <a:pt x="7810" y="8593"/>
                  </a:lnTo>
                  <a:cubicBezTo>
                    <a:pt x="7755" y="8805"/>
                    <a:pt x="7654" y="9010"/>
                    <a:pt x="7509" y="9201"/>
                  </a:cubicBezTo>
                  <a:cubicBezTo>
                    <a:pt x="7301" y="9477"/>
                    <a:pt x="7009" y="9719"/>
                    <a:pt x="6651" y="9911"/>
                  </a:cubicBezTo>
                  <a:lnTo>
                    <a:pt x="6117" y="10492"/>
                  </a:lnTo>
                  <a:lnTo>
                    <a:pt x="5720" y="11111"/>
                  </a:lnTo>
                  <a:lnTo>
                    <a:pt x="5720" y="11877"/>
                  </a:lnTo>
                  <a:lnTo>
                    <a:pt x="5802" y="12734"/>
                  </a:lnTo>
                  <a:lnTo>
                    <a:pt x="5362" y="1313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Shape 2354"/>
            <p:cNvSpPr/>
            <p:nvPr/>
          </p:nvSpPr>
          <p:spPr>
            <a:xfrm rot="21600000">
              <a:off x="-1" y="3337918"/>
              <a:ext cx="1081925" cy="114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70" y="959"/>
                  </a:moveTo>
                  <a:lnTo>
                    <a:pt x="7375" y="746"/>
                  </a:lnTo>
                  <a:lnTo>
                    <a:pt x="6005" y="460"/>
                  </a:lnTo>
                  <a:lnTo>
                    <a:pt x="4720" y="40"/>
                  </a:lnTo>
                  <a:lnTo>
                    <a:pt x="3286" y="0"/>
                  </a:lnTo>
                  <a:lnTo>
                    <a:pt x="2005" y="295"/>
                  </a:lnTo>
                  <a:lnTo>
                    <a:pt x="849" y="1185"/>
                  </a:lnTo>
                  <a:lnTo>
                    <a:pt x="218" y="2375"/>
                  </a:lnTo>
                  <a:lnTo>
                    <a:pt x="0" y="3791"/>
                  </a:lnTo>
                  <a:lnTo>
                    <a:pt x="89" y="4764"/>
                  </a:lnTo>
                  <a:lnTo>
                    <a:pt x="791" y="5823"/>
                  </a:lnTo>
                  <a:lnTo>
                    <a:pt x="1780" y="6863"/>
                  </a:lnTo>
                  <a:lnTo>
                    <a:pt x="3412" y="8341"/>
                  </a:lnTo>
                  <a:lnTo>
                    <a:pt x="5171" y="9616"/>
                  </a:lnTo>
                  <a:lnTo>
                    <a:pt x="6126" y="10678"/>
                  </a:lnTo>
                  <a:lnTo>
                    <a:pt x="7435" y="12311"/>
                  </a:lnTo>
                  <a:lnTo>
                    <a:pt x="9232" y="14255"/>
                  </a:lnTo>
                  <a:lnTo>
                    <a:pt x="10481" y="16504"/>
                  </a:lnTo>
                  <a:lnTo>
                    <a:pt x="11438" y="17812"/>
                  </a:lnTo>
                  <a:lnTo>
                    <a:pt x="12916" y="19248"/>
                  </a:lnTo>
                  <a:lnTo>
                    <a:pt x="13935" y="20111"/>
                  </a:lnTo>
                  <a:lnTo>
                    <a:pt x="15185" y="20976"/>
                  </a:lnTo>
                  <a:lnTo>
                    <a:pt x="17351" y="21564"/>
                  </a:lnTo>
                  <a:lnTo>
                    <a:pt x="18242" y="21600"/>
                  </a:lnTo>
                  <a:lnTo>
                    <a:pt x="19373" y="21528"/>
                  </a:lnTo>
                  <a:lnTo>
                    <a:pt x="20290" y="21023"/>
                  </a:lnTo>
                  <a:lnTo>
                    <a:pt x="21115" y="20256"/>
                  </a:lnTo>
                  <a:lnTo>
                    <a:pt x="21345" y="18778"/>
                  </a:lnTo>
                  <a:lnTo>
                    <a:pt x="21383" y="17046"/>
                  </a:lnTo>
                  <a:lnTo>
                    <a:pt x="21600" y="15041"/>
                  </a:lnTo>
                  <a:lnTo>
                    <a:pt x="21090" y="13273"/>
                  </a:lnTo>
                  <a:lnTo>
                    <a:pt x="20455" y="11700"/>
                  </a:lnTo>
                  <a:lnTo>
                    <a:pt x="19116" y="9331"/>
                  </a:lnTo>
                  <a:lnTo>
                    <a:pt x="17818" y="7490"/>
                  </a:lnTo>
                  <a:lnTo>
                    <a:pt x="16468" y="5940"/>
                  </a:lnTo>
                  <a:lnTo>
                    <a:pt x="14692" y="3902"/>
                  </a:lnTo>
                  <a:lnTo>
                    <a:pt x="13507" y="2751"/>
                  </a:lnTo>
                  <a:lnTo>
                    <a:pt x="12069" y="2089"/>
                  </a:lnTo>
                  <a:lnTo>
                    <a:pt x="10679" y="1427"/>
                  </a:lnTo>
                  <a:lnTo>
                    <a:pt x="9753" y="1166"/>
                  </a:lnTo>
                  <a:lnTo>
                    <a:pt x="8470" y="95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571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109964" y="2689414"/>
            <a:ext cx="4108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1CA8DD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我们工作室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致力于专业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模板的发布，课件及汇报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的美化，并为您提供专业的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个性定制服务。我们秉承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“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给您演示的光和热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”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的理念，为您分担职场压力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,</a:t>
            </a: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宋体" panose="02010600030101010101" pitchFamily="2" charset="-122"/>
              </a:rPr>
              <a:t>让您的每一次亮相都信心澎湃。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9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5400675" y="0"/>
            <a:ext cx="6206842" cy="6858000"/>
          </a:xfrm>
          <a:prstGeom prst="parallelogram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36641" y="2327612"/>
            <a:ext cx="4082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6457215" y="3266671"/>
            <a:ext cx="3985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457215" y="3543670"/>
            <a:ext cx="398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素材可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全动画页面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15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2335</Words>
  <Application>Microsoft Office PowerPoint</Application>
  <PresentationFormat>宽屏</PresentationFormat>
  <Paragraphs>237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MS PGothic</vt:lpstr>
      <vt:lpstr>Open Sans Condensed Light</vt:lpstr>
      <vt:lpstr>等线</vt:lpstr>
      <vt:lpstr>等线 Light</vt:lpstr>
      <vt:lpstr>宋体</vt:lpstr>
      <vt:lpstr>微软雅黑</vt:lpstr>
      <vt:lpstr>Arial</vt:lpstr>
      <vt:lpstr>Calibri</vt:lpstr>
      <vt:lpstr>Helvetica</vt:lpstr>
      <vt:lpstr>Roboto Black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88</cp:revision>
  <dcterms:created xsi:type="dcterms:W3CDTF">2015-09-26T03:26:02Z</dcterms:created>
  <dcterms:modified xsi:type="dcterms:W3CDTF">2019-01-31T06:40:05Z</dcterms:modified>
</cp:coreProperties>
</file>