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3"/>
  </p:sldMasterIdLst>
  <p:notesMasterIdLst>
    <p:notesMasterId r:id="rId5"/>
  </p:notesMasterIdLst>
  <p:sldIdLst>
    <p:sldId id="257" r:id="rId4"/>
    <p:sldId id="258" r:id="rId6"/>
    <p:sldId id="260" r:id="rId7"/>
    <p:sldId id="264" r:id="rId8"/>
    <p:sldId id="268" r:id="rId9"/>
    <p:sldId id="265" r:id="rId10"/>
    <p:sldId id="267" r:id="rId11"/>
    <p:sldId id="266" r:id="rId12"/>
    <p:sldId id="309" r:id="rId13"/>
    <p:sldId id="270" r:id="rId14"/>
    <p:sldId id="277" r:id="rId15"/>
    <p:sldId id="273" r:id="rId16"/>
    <p:sldId id="308" r:id="rId17"/>
    <p:sldId id="310" r:id="rId18"/>
    <p:sldId id="274" r:id="rId19"/>
    <p:sldId id="278" r:id="rId20"/>
    <p:sldId id="280" r:id="rId21"/>
    <p:sldId id="279" r:id="rId22"/>
    <p:sldId id="281" r:id="rId23"/>
    <p:sldId id="311" r:id="rId24"/>
    <p:sldId id="282" r:id="rId25"/>
    <p:sldId id="286" r:id="rId26"/>
    <p:sldId id="289" r:id="rId27"/>
    <p:sldId id="312" r:id="rId28"/>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A0A0"/>
    <a:srgbClr val="2E6DC1"/>
    <a:srgbClr val="F66387"/>
    <a:srgbClr val="202020"/>
    <a:srgbClr val="110E09"/>
    <a:srgbClr val="FEBC26"/>
    <a:srgbClr val="FDE5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p:scale>
          <a:sx n="75" d="100"/>
          <a:sy n="75" d="100"/>
        </p:scale>
        <p:origin x="67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Master" Target="slideMasters/slideMaster2.xml"/><Relationship Id="rId29" Type="http://schemas.openxmlformats.org/officeDocument/2006/relationships/presProps" Target="presProps.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706743222970472"/>
          <c:y val="0.00566212537461424"/>
          <c:w val="0.906032"/>
          <c:h val="0.854042000000001"/>
        </c:manualLayout>
      </c:layout>
      <c:lineChart>
        <c:grouping val="standard"/>
        <c:varyColors val="0"/>
        <c:ser>
          <c:idx val="0"/>
          <c:order val="0"/>
          <c:spPr>
            <a:ln w="12700" cap="flat" cmpd="sng" algn="ctr">
              <a:solidFill>
                <a:schemeClr val="accent1"/>
              </a:solidFill>
              <a:prstDash val="solid"/>
              <a:miter lim="400000"/>
            </a:ln>
            <a:effectLst/>
          </c:spPr>
          <c:marker>
            <c:symbol val="circle"/>
            <c:size val="8"/>
            <c:spPr>
              <a:solidFill>
                <a:srgbClr val="FFFFFF"/>
              </a:solidFill>
              <a:ln w="12700" cap="flat" cmpd="sng" algn="ctr">
                <a:solidFill>
                  <a:schemeClr val="accent1"/>
                </a:solidFill>
                <a:prstDash val="solid"/>
                <a:miter lim="400000"/>
              </a:ln>
              <a:effectLst/>
            </c:spPr>
          </c:marker>
          <c:dLbls>
            <c:delete val="1"/>
          </c:dLbls>
          <c:val>
            <c:numRef>
              <c:f>Sheet1!$B$2:$G$2</c:f>
              <c:numCache>
                <c:formatCode>General</c:formatCode>
                <c:ptCount val="6"/>
                <c:pt idx="0">
                  <c:v>17</c:v>
                </c:pt>
                <c:pt idx="1">
                  <c:v>26</c:v>
                </c:pt>
                <c:pt idx="2">
                  <c:v>53</c:v>
                </c:pt>
                <c:pt idx="3">
                  <c:v>96</c:v>
                </c:pt>
                <c:pt idx="4">
                  <c:v>76</c:v>
                </c:pt>
                <c:pt idx="5">
                  <c:v>87</c:v>
                </c:pt>
              </c:numCache>
            </c:numRef>
          </c:val>
          <c:smooth val="0"/>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Area 1</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ser>
          <c:idx val="1"/>
          <c:order val="1"/>
          <c:spPr>
            <a:ln w="12700" cap="flat" cmpd="sng" algn="ctr">
              <a:solidFill>
                <a:schemeClr val="accent2"/>
              </a:solidFill>
              <a:prstDash val="solid"/>
              <a:miter lim="400000"/>
            </a:ln>
            <a:effectLst/>
          </c:spPr>
          <c:marker>
            <c:symbol val="circle"/>
            <c:size val="8"/>
            <c:spPr>
              <a:solidFill>
                <a:srgbClr val="FFFFFF"/>
              </a:solidFill>
              <a:ln w="12700" cap="flat" cmpd="sng" algn="ctr">
                <a:solidFill>
                  <a:schemeClr val="accent2"/>
                </a:solidFill>
                <a:prstDash val="solid"/>
                <a:miter lim="400000"/>
              </a:ln>
              <a:effectLst/>
            </c:spPr>
          </c:marker>
          <c:dLbls>
            <c:delete val="1"/>
          </c:dLbls>
          <c:val>
            <c:numRef>
              <c:f>Sheet1!$B$3:$G$3</c:f>
              <c:numCache>
                <c:formatCode>General</c:formatCode>
                <c:ptCount val="6"/>
                <c:pt idx="0">
                  <c:v>55</c:v>
                </c:pt>
                <c:pt idx="1">
                  <c:v>43</c:v>
                </c:pt>
                <c:pt idx="2">
                  <c:v>70</c:v>
                </c:pt>
                <c:pt idx="3">
                  <c:v>58</c:v>
                </c:pt>
                <c:pt idx="4">
                  <c:v>43</c:v>
                </c:pt>
                <c:pt idx="5">
                  <c:v>23</c:v>
                </c:pt>
              </c:numCache>
            </c:numRef>
          </c:val>
          <c:smooth val="0"/>
          <c:extLst>
            <c:ext xmlns:c15="http://schemas.microsoft.com/office/drawing/2012/chart" uri="{02D57815-91ED-43cb-92C2-25804820EDAC}">
              <c15:filteredSeriesTitle>
                <c15:tx>
                  <c:strRef>
                    <c:extLst>
                      <c:ext uri="{02D57815-91ED-43cb-92C2-25804820EDAC}">
                        <c15:formulaRef>
                          <c15:sqref>Sheet1!$A$3</c15:sqref>
                        </c15:formulaRef>
                      </c:ext>
                    </c:extLst>
                    <c:strCache>
                      <c:ptCount val="1"/>
                      <c:pt idx="0">
                        <c:v>Area 2</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ser>
          <c:idx val="2"/>
          <c:order val="2"/>
          <c:spPr>
            <a:ln w="12700" cap="flat" cmpd="sng" algn="ctr">
              <a:solidFill>
                <a:schemeClr val="accent3"/>
              </a:solidFill>
              <a:prstDash val="solid"/>
              <a:miter lim="400000"/>
            </a:ln>
            <a:effectLst/>
          </c:spPr>
          <c:marker>
            <c:symbol val="circle"/>
            <c:size val="8"/>
            <c:spPr>
              <a:solidFill>
                <a:srgbClr val="FFFFFF"/>
              </a:solidFill>
              <a:ln w="12700" cap="flat" cmpd="sng" algn="ctr">
                <a:solidFill>
                  <a:schemeClr val="accent3"/>
                </a:solidFill>
                <a:prstDash val="solid"/>
                <a:miter lim="400000"/>
              </a:ln>
              <a:effectLst/>
            </c:spPr>
          </c:marker>
          <c:dLbls>
            <c:delete val="1"/>
          </c:dLbls>
          <c:val>
            <c:numRef>
              <c:f>Sheet1!$B$4:$G$4</c:f>
              <c:numCache>
                <c:formatCode>General</c:formatCode>
                <c:ptCount val="6"/>
                <c:pt idx="0">
                  <c:v>45</c:v>
                </c:pt>
                <c:pt idx="1">
                  <c:v>87</c:v>
                </c:pt>
                <c:pt idx="2">
                  <c:v>43</c:v>
                </c:pt>
                <c:pt idx="3">
                  <c:v>56</c:v>
                </c:pt>
                <c:pt idx="4">
                  <c:v>89</c:v>
                </c:pt>
                <c:pt idx="5">
                  <c:v>87</c:v>
                </c:pt>
              </c:numCache>
            </c:numRef>
          </c:val>
          <c:smooth val="0"/>
          <c:extLst>
            <c:ext xmlns:c15="http://schemas.microsoft.com/office/drawing/2012/chart" uri="{02D57815-91ED-43cb-92C2-25804820EDAC}">
              <c15:filteredSeriesTitle>
                <c15:tx>
                  <c:strRef>
                    <c:extLst>
                      <c:ext uri="{02D57815-91ED-43cb-92C2-25804820EDAC}">
                        <c15:formulaRef>
                          <c15:sqref>Sheet1!$A$4</c15:sqref>
                        </c15:formulaRef>
                      </c:ext>
                    </c:extLst>
                    <c:strCache>
                      <c:ptCount val="1"/>
                      <c:pt idx="0">
                        <c:v>Area 3</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ser>
          <c:idx val="3"/>
          <c:order val="3"/>
          <c:spPr>
            <a:ln w="12700" cap="flat" cmpd="sng" algn="ctr">
              <a:solidFill>
                <a:schemeClr val="accent4"/>
              </a:solidFill>
              <a:prstDash val="solid"/>
              <a:miter lim="400000"/>
            </a:ln>
            <a:effectLst/>
          </c:spPr>
          <c:marker>
            <c:symbol val="circle"/>
            <c:size val="8"/>
            <c:spPr>
              <a:solidFill>
                <a:srgbClr val="FFFFFF"/>
              </a:solidFill>
              <a:ln w="12700" cap="flat" cmpd="sng" algn="ctr">
                <a:solidFill>
                  <a:schemeClr val="accent4"/>
                </a:solidFill>
                <a:prstDash val="solid"/>
                <a:miter lim="400000"/>
              </a:ln>
              <a:effectLst/>
            </c:spPr>
          </c:marker>
          <c:dLbls>
            <c:delete val="1"/>
          </c:dLbls>
          <c:val>
            <c:numRef>
              <c:f>Sheet1!$B$5:$G$5</c:f>
              <c:numCache>
                <c:formatCode>General</c:formatCode>
                <c:ptCount val="6"/>
                <c:pt idx="0">
                  <c:v>20</c:v>
                </c:pt>
                <c:pt idx="1">
                  <c:v>41</c:v>
                </c:pt>
                <c:pt idx="2">
                  <c:v>45</c:v>
                </c:pt>
                <c:pt idx="3">
                  <c:v>78</c:v>
                </c:pt>
                <c:pt idx="4">
                  <c:v>23</c:v>
                </c:pt>
                <c:pt idx="5">
                  <c:v>78</c:v>
                </c:pt>
              </c:numCache>
            </c:numRef>
          </c:val>
          <c:smooth val="0"/>
          <c:extLst>
            <c:ext xmlns:c15="http://schemas.microsoft.com/office/drawing/2012/chart" uri="{02D57815-91ED-43cb-92C2-25804820EDAC}">
              <c15:filteredSeriesTitle>
                <c15:tx>
                  <c:strRef>
                    <c:extLst>
                      <c:ext uri="{02D57815-91ED-43cb-92C2-25804820EDAC}">
                        <c15:formulaRef>
                          <c15:sqref>Sheet1!$A$5</c15:sqref>
                        </c15:formulaRef>
                      </c:ext>
                    </c:extLst>
                    <c:strCache>
                      <c:ptCount val="1"/>
                      <c:pt idx="0">
                        <c:v>Area 4</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dLbls>
          <c:showLegendKey val="0"/>
          <c:showVal val="0"/>
          <c:showCatName val="0"/>
          <c:showSerName val="0"/>
          <c:showPercent val="0"/>
          <c:showBubbleSize val="0"/>
        </c:dLbls>
        <c:marker val="1"/>
        <c:smooth val="0"/>
        <c:axId val="315166000"/>
        <c:axId val="315166560"/>
      </c:lineChart>
      <c:catAx>
        <c:axId val="315166000"/>
        <c:scaling>
          <c:orientation val="minMax"/>
        </c:scaling>
        <c:delete val="0"/>
        <c:axPos val="b"/>
        <c:numFmt formatCode="General" sourceLinked="1"/>
        <c:majorTickMark val="none"/>
        <c:minorTickMark val="none"/>
        <c:tickLblPos val="low"/>
        <c:spPr>
          <a:ln w="12700" cap="flat" cmpd="sng" algn="ctr">
            <a:solidFill>
              <a:schemeClr val="bg1">
                <a:lumMod val="65000"/>
              </a:schemeClr>
            </a:solidFill>
            <a:prstDash val="solid"/>
            <a:miter lim="400000"/>
          </a:ln>
        </c:spPr>
        <c:txPr>
          <a:bodyPr rot="0" spcFirstLastPara="0" vertOverflow="ellipsis" vert="horz" wrap="square" anchor="ctr" anchorCtr="1"/>
          <a:lstStyle/>
          <a:p>
            <a:pPr>
              <a:defRPr lang="zh-CN" sz="1000" b="0" i="0" u="none" strike="noStrike" kern="1200" baseline="0">
                <a:solidFill>
                  <a:schemeClr val="tx1"/>
                </a:solidFill>
                <a:latin typeface="+mn-lt"/>
                <a:ea typeface="+mn-ea"/>
                <a:cs typeface="+mn-ea"/>
                <a:sym typeface="+mn-lt"/>
              </a:defRPr>
            </a:pPr>
          </a:p>
        </c:txPr>
        <c:crossAx val="315166560"/>
        <c:crosses val="autoZero"/>
        <c:auto val="1"/>
        <c:lblAlgn val="ctr"/>
        <c:lblOffset val="100"/>
        <c:noMultiLvlLbl val="1"/>
      </c:catAx>
      <c:valAx>
        <c:axId val="315166560"/>
        <c:scaling>
          <c:orientation val="minMax"/>
        </c:scaling>
        <c:delete val="0"/>
        <c:axPos val="l"/>
        <c:majorGridlines>
          <c:spPr>
            <a:ln w="12700" cap="flat" cmpd="sng" algn="ctr">
              <a:solidFill>
                <a:schemeClr val="bg1">
                  <a:lumMod val="65000"/>
                </a:schemeClr>
              </a:solidFill>
              <a:custDash>
                <a:ds d="200000" sp="200000"/>
              </a:custDash>
              <a:miter lim="400000"/>
            </a:ln>
          </c:spPr>
        </c:majorGridlines>
        <c:numFmt formatCode="0" sourceLinked="0"/>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1000" b="0" i="0" u="none" strike="noStrike" kern="1200" baseline="0">
                <a:solidFill>
                  <a:schemeClr val="tx1"/>
                </a:solidFill>
                <a:latin typeface="+mn-lt"/>
                <a:ea typeface="+mn-ea"/>
                <a:cs typeface="+mn-ea"/>
                <a:sym typeface="+mn-lt"/>
              </a:defRPr>
            </a:pPr>
          </a:p>
        </c:txPr>
        <c:crossAx val="315166000"/>
        <c:crosses val="autoZero"/>
        <c:crossBetween val="midCat"/>
        <c:majorUnit val="25"/>
        <c:minorUnit val="12.5"/>
      </c:valAx>
      <c:spPr>
        <a:noFill/>
        <a:ln w="12700" cap="flat">
          <a:noFill/>
          <a:miter lim="400000"/>
        </a:ln>
        <a:effectLst/>
      </c:spPr>
    </c:plotArea>
    <c:plotVisOnly val="1"/>
    <c:dispBlanksAs val="gap"/>
    <c:showDLblsOverMax val="1"/>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A55A3D98-B44F-4B78-AA02-53E4798A7AE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50C79CD3-C529-40EA-A90D-13BA9582E95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50C79CD3-C529-40EA-A90D-13BA9582E95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C79CD3-C529-40EA-A90D-13BA9582E95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C79CD3-C529-40EA-A90D-13BA9582E95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C79CD3-C529-40EA-A90D-13BA9582E95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EFFE4F62-605D-4A72-9B78-2AF5B0B98AE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C79CD3-C529-40EA-A90D-13BA9582E95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F775A4-DBCA-43D6-BDA5-B5DAC751E2D2}"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94396F-7CC6-42E5-83BE-72592AAF95C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C79CD3-C529-40EA-A90D-13BA9582E95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EFFE4F62-605D-4A72-9B78-2AF5B0B98AE9}"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fld>
            <a:endParaRPr lang="id-ID"/>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C79CD3-C529-40EA-A90D-13BA9582E95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fld>
            <a:endParaRPr lang="id-ID"/>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50C79CD3-C529-40EA-A90D-13BA9582E95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image" Target="../media/image1.png"/><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10E09"/>
        </a:solidFill>
        <a:effectLst/>
      </p:bgPr>
    </p:bg>
    <p:spTree>
      <p:nvGrpSpPr>
        <p:cNvPr id="1" name=""/>
        <p:cNvGrpSpPr/>
        <p:nvPr/>
      </p:nvGrpSpPr>
      <p:grpSpPr>
        <a:xfrm>
          <a:off x="0" y="0"/>
          <a:ext cx="0" cy="0"/>
          <a:chOff x="0" y="0"/>
          <a:chExt cx="0" cy="0"/>
        </a:xfrm>
      </p:grpSpPr>
      <p:pic>
        <p:nvPicPr>
          <p:cNvPr id="2" name="图片 1" descr="59b8986f9d402"/>
          <p:cNvPicPr>
            <a:picLocks noChangeAspect="1"/>
          </p:cNvPicPr>
          <p:nvPr userDrawn="1"/>
        </p:nvPicPr>
        <p:blipFill>
          <a:blip r:embed="rId3"/>
          <a:stretch>
            <a:fillRect/>
          </a:stretch>
        </p:blipFill>
        <p:spPr>
          <a:xfrm rot="5400000">
            <a:off x="2663190" y="-2681605"/>
            <a:ext cx="6866255" cy="12220575"/>
          </a:xfrm>
          <a:prstGeom prst="rect">
            <a:avLst/>
          </a:prstGeom>
        </p:spPr>
      </p:pic>
    </p:spTree>
  </p:cSld>
  <p:clrMap bg1="lt1" tx1="dk1" bg2="lt2" tx2="dk2" accent1="accent1" accent2="accent2" accent3="accent3" accent4="accent4" accent5="accent5" accent6="accent6" hlink="hlink" folHlink="folHlink"/>
  <p:sldLayoutIdLst>
    <p:sldLayoutId id="2147483651" r:id="rId1"/>
    <p:sldLayoutId id="2147483652" r:id="rId2"/>
  </p:sldLayoutIdLst>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themeOverride" Target="../theme/themeOverride1.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themeOverride" Target="../theme/themeOverride2.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themeOverride" Target="../theme/themeOverride3.xml"/><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themeOverride" Target="../theme/themeOverride4.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themeOverride" Target="../theme/themeOverride6.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themeOverride" Target="../theme/themeOverride8.xml"/><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themeOverride" Target="../theme/themeOverride9.xml"/><Relationship Id="rId2" Type="http://schemas.openxmlformats.org/officeDocument/2006/relationships/image" Target="../media/image3.pn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2.xml"/><Relationship Id="rId3" Type="http://schemas.openxmlformats.org/officeDocument/2006/relationships/themeOverride" Target="../theme/themeOverride11.xml"/><Relationship Id="rId2" Type="http://schemas.openxmlformats.org/officeDocument/2006/relationships/tags" Target="../tags/tag1.xml"/><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themeOverride" Target="../theme/themeOverride12.xml"/><Relationship Id="rId1" Type="http://schemas.openxmlformats.org/officeDocument/2006/relationships/chart" Target="../charts/chart1.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3.xml"/><Relationship Id="rId2" Type="http://schemas.openxmlformats.org/officeDocument/2006/relationships/themeOverride" Target="../theme/themeOverride13.xml"/><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themeOverride" Target="../theme/themeOverride14.xml"/><Relationship Id="rId2" Type="http://schemas.openxmlformats.org/officeDocument/2006/relationships/image" Target="../media/image3.pn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themeOverride" Target="../theme/themeOverride16.xml"/><Relationship Id="rId1" Type="http://schemas.openxmlformats.org/officeDocument/2006/relationships/tags" Target="../tags/tag2.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themeOverride" Target="../theme/themeOverride17.xml"/><Relationship Id="rId1"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xml"/><Relationship Id="rId3" Type="http://schemas.openxmlformats.org/officeDocument/2006/relationships/themeOverride" Target="../theme/themeOverride20.xml"/><Relationship Id="rId2" Type="http://schemas.openxmlformats.org/officeDocument/2006/relationships/image" Target="../media/image3.pn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themeOverride" Target="../theme/themeOverride21.xml"/><Relationship Id="rId1"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hemeOverride" Target="../theme/themeOverride22.xml"/></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2.xml"/><Relationship Id="rId4" Type="http://schemas.openxmlformats.org/officeDocument/2006/relationships/themeOverride" Target="../theme/themeOverride23.xml"/><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1.xml"/><Relationship Id="rId5" Type="http://schemas.openxmlformats.org/officeDocument/2006/relationships/themeOverride" Target="../theme/themeOverride24.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10E09"/>
        </a:solidFill>
        <a:effectLst/>
      </p:bgPr>
    </p:bg>
    <p:spTree>
      <p:nvGrpSpPr>
        <p:cNvPr id="1" name=""/>
        <p:cNvGrpSpPr/>
        <p:nvPr/>
      </p:nvGrpSpPr>
      <p:grpSpPr>
        <a:xfrm>
          <a:off x="0" y="0"/>
          <a:ext cx="0" cy="0"/>
          <a:chOff x="0" y="0"/>
          <a:chExt cx="0" cy="0"/>
        </a:xfrm>
      </p:grpSpPr>
      <p:pic>
        <p:nvPicPr>
          <p:cNvPr id="7" name="图片 6" descr="59b8986f9d402"/>
          <p:cNvPicPr>
            <a:picLocks noChangeAspect="1"/>
          </p:cNvPicPr>
          <p:nvPr/>
        </p:nvPicPr>
        <p:blipFill>
          <a:blip r:embed="rId1"/>
          <a:stretch>
            <a:fillRect/>
          </a:stretch>
        </p:blipFill>
        <p:spPr>
          <a:xfrm rot="5400000">
            <a:off x="2663190" y="-2681605"/>
            <a:ext cx="6866255" cy="12220575"/>
          </a:xfrm>
          <a:prstGeom prst="rect">
            <a:avLst/>
          </a:prstGeom>
        </p:spPr>
      </p:pic>
      <p:sp>
        <p:nvSpPr>
          <p:cNvPr id="21" name="文本框 20"/>
          <p:cNvSpPr txBox="1"/>
          <p:nvPr/>
        </p:nvSpPr>
        <p:spPr>
          <a:xfrm>
            <a:off x="6631940" y="2849880"/>
            <a:ext cx="4281170" cy="460375"/>
          </a:xfrm>
          <a:prstGeom prst="rect">
            <a:avLst/>
          </a:prstGeom>
          <a:noFill/>
        </p:spPr>
        <p:txBody>
          <a:bodyPr wrap="square" rtlCol="0">
            <a:spAutoFit/>
          </a:bodyPr>
          <a:lstStyle/>
          <a:p>
            <a:pPr algn="dist"/>
            <a:r>
              <a:rPr lang="en-US" altLang="zh-CN" sz="2400" b="1" dirty="0">
                <a:solidFill>
                  <a:srgbClr val="A0A0A0"/>
                </a:solidFill>
                <a:cs typeface="+mn-ea"/>
                <a:sym typeface="+mn-lt"/>
              </a:rPr>
              <a:t>XX</a:t>
            </a:r>
            <a:r>
              <a:rPr lang="zh-CN" altLang="en-US" sz="2400" b="1" dirty="0">
                <a:solidFill>
                  <a:srgbClr val="A0A0A0"/>
                </a:solidFill>
                <a:cs typeface="+mn-ea"/>
                <a:sym typeface="+mn-lt"/>
              </a:rPr>
              <a:t>手机震撼上市</a:t>
            </a:r>
            <a:endParaRPr lang="zh-CN" altLang="en-US" sz="2400" b="1" dirty="0">
              <a:solidFill>
                <a:srgbClr val="A0A0A0"/>
              </a:solidFill>
              <a:cs typeface="+mn-ea"/>
              <a:sym typeface="+mn-lt"/>
            </a:endParaRPr>
          </a:p>
        </p:txBody>
      </p:sp>
      <p:sp>
        <p:nvSpPr>
          <p:cNvPr id="22" name="文本框 21"/>
          <p:cNvSpPr txBox="1"/>
          <p:nvPr/>
        </p:nvSpPr>
        <p:spPr>
          <a:xfrm>
            <a:off x="6593384" y="3310550"/>
            <a:ext cx="4417602" cy="645160"/>
          </a:xfrm>
          <a:prstGeom prst="rect">
            <a:avLst/>
          </a:prstGeom>
          <a:noFill/>
        </p:spPr>
        <p:txBody>
          <a:bodyPr wrap="square" rtlCol="0">
            <a:spAutoFit/>
          </a:bodyPr>
          <a:lstStyle/>
          <a:p>
            <a:pPr algn="dist"/>
            <a:r>
              <a:rPr lang="zh-CN" altLang="en-US" sz="3600" dirty="0">
                <a:solidFill>
                  <a:srgbClr val="A0A0A0"/>
                </a:solidFill>
                <a:cs typeface="+mn-ea"/>
                <a:sym typeface="+mn-lt"/>
              </a:rPr>
              <a:t>新品发布演示</a:t>
            </a:r>
            <a:endParaRPr lang="zh-CN" altLang="en-US" sz="3600" dirty="0">
              <a:solidFill>
                <a:srgbClr val="A0A0A0"/>
              </a:solidFill>
              <a:cs typeface="+mn-ea"/>
              <a:sym typeface="+mn-lt"/>
            </a:endParaRPr>
          </a:p>
        </p:txBody>
      </p:sp>
      <p:sp>
        <p:nvSpPr>
          <p:cNvPr id="23" name="文本框 32"/>
          <p:cNvSpPr txBox="1">
            <a:spLocks noChangeArrowheads="1"/>
          </p:cNvSpPr>
          <p:nvPr/>
        </p:nvSpPr>
        <p:spPr bwMode="auto">
          <a:xfrm>
            <a:off x="7185660" y="4768850"/>
            <a:ext cx="3518535"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dist" eaLnBrk="1" hangingPunct="1"/>
            <a:r>
              <a:rPr lang="zh-CN" altLang="en-US" sz="1400" dirty="0">
                <a:solidFill>
                  <a:srgbClr val="A0A0A0"/>
                </a:solidFill>
                <a:latin typeface="+mn-lt"/>
                <a:ea typeface="+mn-ea"/>
                <a:cs typeface="+mn-ea"/>
                <a:sym typeface="+mn-lt"/>
              </a:rPr>
              <a:t>演讲人</a:t>
            </a:r>
            <a:r>
              <a:rPr lang="en-US" altLang="zh-CN" sz="1400" dirty="0">
                <a:solidFill>
                  <a:srgbClr val="A0A0A0"/>
                </a:solidFill>
                <a:latin typeface="+mn-lt"/>
                <a:ea typeface="+mn-ea"/>
                <a:cs typeface="+mn-ea"/>
                <a:sym typeface="+mn-lt"/>
              </a:rPr>
              <a:t>:xxx</a:t>
            </a:r>
            <a:endParaRPr lang="en-US" altLang="zh-CN" sz="1400" dirty="0">
              <a:solidFill>
                <a:srgbClr val="A0A0A0"/>
              </a:solidFill>
              <a:latin typeface="+mn-lt"/>
              <a:ea typeface="+mn-ea"/>
              <a:cs typeface="+mn-ea"/>
              <a:sym typeface="+mn-lt"/>
            </a:endParaRPr>
          </a:p>
        </p:txBody>
      </p:sp>
      <p:pic>
        <p:nvPicPr>
          <p:cNvPr id="3" name="图片 2" descr="X"/>
          <p:cNvPicPr>
            <a:picLocks noChangeAspect="1"/>
          </p:cNvPicPr>
          <p:nvPr/>
        </p:nvPicPr>
        <p:blipFill>
          <a:blip r:embed="rId2"/>
          <a:stretch>
            <a:fillRect/>
          </a:stretch>
        </p:blipFill>
        <p:spPr>
          <a:xfrm>
            <a:off x="292100" y="2540"/>
            <a:ext cx="5842635" cy="6866255"/>
          </a:xfrm>
          <a:prstGeom prst="rect">
            <a:avLst/>
          </a:prstGeom>
        </p:spPr>
      </p:pic>
      <p:pic>
        <p:nvPicPr>
          <p:cNvPr id="2" name="图片 1" descr="图层 7 拷贝"/>
          <p:cNvPicPr>
            <a:picLocks noChangeAspect="1"/>
          </p:cNvPicPr>
          <p:nvPr/>
        </p:nvPicPr>
        <p:blipFill>
          <a:blip r:embed="rId3"/>
          <a:stretch>
            <a:fillRect/>
          </a:stretch>
        </p:blipFill>
        <p:spPr>
          <a:xfrm>
            <a:off x="2320925" y="693420"/>
            <a:ext cx="1784350" cy="5109210"/>
          </a:xfrm>
          <a:prstGeom prst="rect">
            <a:avLst/>
          </a:prstGeom>
        </p:spPr>
      </p:pic>
      <p:pic>
        <p:nvPicPr>
          <p:cNvPr id="4" name="图片 3" descr="hello，            未来！"/>
          <p:cNvPicPr>
            <a:picLocks noChangeAspect="1"/>
          </p:cNvPicPr>
          <p:nvPr/>
        </p:nvPicPr>
        <p:blipFill>
          <a:blip r:embed="rId4"/>
          <a:srcRect t="2240" r="63867"/>
          <a:stretch>
            <a:fillRect/>
          </a:stretch>
        </p:blipFill>
        <p:spPr>
          <a:xfrm>
            <a:off x="6631940" y="1866900"/>
            <a:ext cx="2266950" cy="695325"/>
          </a:xfrm>
          <a:prstGeom prst="rect">
            <a:avLst/>
          </a:prstGeom>
        </p:spPr>
      </p:pic>
      <p:pic>
        <p:nvPicPr>
          <p:cNvPr id="5" name="图片 4" descr="hello，            未来！"/>
          <p:cNvPicPr>
            <a:picLocks noChangeAspect="1"/>
          </p:cNvPicPr>
          <p:nvPr/>
        </p:nvPicPr>
        <p:blipFill>
          <a:blip r:embed="rId4"/>
          <a:srcRect l="67398" r="-3531" b="2240"/>
          <a:stretch>
            <a:fillRect/>
          </a:stretch>
        </p:blipFill>
        <p:spPr>
          <a:xfrm>
            <a:off x="8860155" y="1866265"/>
            <a:ext cx="2269490" cy="6959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47"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1000"/>
                                        <p:tgtEl>
                                          <p:spTgt spid="21"/>
                                        </p:tgtEl>
                                      </p:cBhvr>
                                    </p:animEffect>
                                    <p:anim calcmode="lin" valueType="num">
                                      <p:cBhvr>
                                        <p:cTn id="21" dur="1000" fill="hold"/>
                                        <p:tgtEl>
                                          <p:spTgt spid="21"/>
                                        </p:tgtEl>
                                        <p:attrNameLst>
                                          <p:attrName>ppt_x</p:attrName>
                                        </p:attrNameLst>
                                      </p:cBhvr>
                                      <p:tavLst>
                                        <p:tav tm="0">
                                          <p:val>
                                            <p:strVal val="#ppt_x"/>
                                          </p:val>
                                        </p:tav>
                                        <p:tav tm="100000">
                                          <p:val>
                                            <p:strVal val="#ppt_x"/>
                                          </p:val>
                                        </p:tav>
                                      </p:tavLst>
                                    </p:anim>
                                    <p:anim calcmode="lin" valueType="num">
                                      <p:cBhvr>
                                        <p:cTn id="22"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arn(inVertical)">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arn(outVertical)">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10E09"/>
        </a:solidFill>
        <a:effectLst/>
      </p:bgPr>
    </p:bg>
    <p:spTree>
      <p:nvGrpSpPr>
        <p:cNvPr id="1" name=""/>
        <p:cNvGrpSpPr/>
        <p:nvPr/>
      </p:nvGrpSpPr>
      <p:grpSpPr>
        <a:xfrm>
          <a:off x="0" y="0"/>
          <a:ext cx="0" cy="0"/>
          <a:chOff x="0" y="0"/>
          <a:chExt cx="0" cy="0"/>
        </a:xfrm>
      </p:grpSpPr>
      <p:sp>
        <p:nvSpPr>
          <p:cNvPr id="120" name="文本框 119"/>
          <p:cNvSpPr txBox="1"/>
          <p:nvPr/>
        </p:nvSpPr>
        <p:spPr>
          <a:xfrm>
            <a:off x="2381885" y="1325880"/>
            <a:ext cx="824865" cy="583565"/>
          </a:xfrm>
          <a:prstGeom prst="rect">
            <a:avLst/>
          </a:prstGeom>
          <a:noFill/>
        </p:spPr>
        <p:txBody>
          <a:bodyPr wrap="square" rtlCol="0">
            <a:spAutoFit/>
          </a:bodyPr>
          <a:lstStyle/>
          <a:p>
            <a:r>
              <a:rPr lang="en-US" altLang="zh-CN" sz="3200" dirty="0">
                <a:solidFill>
                  <a:srgbClr val="A0A0A0"/>
                </a:solidFill>
                <a:cs typeface="+mn-ea"/>
                <a:sym typeface="+mn-lt"/>
              </a:rPr>
              <a:t>01</a:t>
            </a:r>
            <a:endParaRPr lang="en-US" altLang="zh-CN" sz="3200" dirty="0">
              <a:solidFill>
                <a:srgbClr val="A0A0A0"/>
              </a:solidFill>
              <a:cs typeface="+mn-ea"/>
              <a:sym typeface="+mn-lt"/>
            </a:endParaRPr>
          </a:p>
        </p:txBody>
      </p:sp>
      <p:sp>
        <p:nvSpPr>
          <p:cNvPr id="121" name="文本框 120"/>
          <p:cNvSpPr txBox="1"/>
          <p:nvPr/>
        </p:nvSpPr>
        <p:spPr>
          <a:xfrm>
            <a:off x="2381885" y="2609215"/>
            <a:ext cx="901065" cy="583565"/>
          </a:xfrm>
          <a:prstGeom prst="rect">
            <a:avLst/>
          </a:prstGeom>
          <a:noFill/>
        </p:spPr>
        <p:txBody>
          <a:bodyPr wrap="square" rtlCol="0">
            <a:spAutoFit/>
          </a:bodyPr>
          <a:lstStyle/>
          <a:p>
            <a:r>
              <a:rPr lang="en-US" altLang="zh-CN" sz="3200" dirty="0">
                <a:solidFill>
                  <a:srgbClr val="A0A0A0"/>
                </a:solidFill>
                <a:cs typeface="+mn-ea"/>
                <a:sym typeface="+mn-lt"/>
              </a:rPr>
              <a:t>02</a:t>
            </a:r>
            <a:endParaRPr lang="en-US" altLang="zh-CN" sz="3200" dirty="0">
              <a:solidFill>
                <a:srgbClr val="A0A0A0"/>
              </a:solidFill>
              <a:cs typeface="+mn-ea"/>
              <a:sym typeface="+mn-lt"/>
            </a:endParaRPr>
          </a:p>
        </p:txBody>
      </p:sp>
      <p:sp>
        <p:nvSpPr>
          <p:cNvPr id="123" name="文本框 122"/>
          <p:cNvSpPr txBox="1"/>
          <p:nvPr/>
        </p:nvSpPr>
        <p:spPr>
          <a:xfrm>
            <a:off x="2381885" y="4180205"/>
            <a:ext cx="847090" cy="583565"/>
          </a:xfrm>
          <a:prstGeom prst="rect">
            <a:avLst/>
          </a:prstGeom>
          <a:noFill/>
        </p:spPr>
        <p:txBody>
          <a:bodyPr wrap="square" rtlCol="0">
            <a:spAutoFit/>
          </a:bodyPr>
          <a:lstStyle/>
          <a:p>
            <a:r>
              <a:rPr lang="en-US" altLang="zh-CN" sz="3200" dirty="0">
                <a:solidFill>
                  <a:srgbClr val="A0A0A0"/>
                </a:solidFill>
                <a:cs typeface="+mn-ea"/>
                <a:sym typeface="+mn-lt"/>
              </a:rPr>
              <a:t>03</a:t>
            </a:r>
            <a:endParaRPr lang="en-US" altLang="zh-CN" sz="3200" dirty="0">
              <a:solidFill>
                <a:srgbClr val="A0A0A0"/>
              </a:solidFill>
              <a:cs typeface="+mn-ea"/>
              <a:sym typeface="+mn-lt"/>
            </a:endParaRPr>
          </a:p>
        </p:txBody>
      </p:sp>
      <p:sp>
        <p:nvSpPr>
          <p:cNvPr id="124" name="文本框 123"/>
          <p:cNvSpPr txBox="1"/>
          <p:nvPr/>
        </p:nvSpPr>
        <p:spPr>
          <a:xfrm>
            <a:off x="2381885" y="5582285"/>
            <a:ext cx="958215" cy="583565"/>
          </a:xfrm>
          <a:prstGeom prst="rect">
            <a:avLst/>
          </a:prstGeom>
          <a:noFill/>
        </p:spPr>
        <p:txBody>
          <a:bodyPr wrap="square" rtlCol="0">
            <a:spAutoFit/>
          </a:bodyPr>
          <a:lstStyle/>
          <a:p>
            <a:r>
              <a:rPr lang="en-US" altLang="zh-CN" sz="3200" dirty="0">
                <a:solidFill>
                  <a:srgbClr val="A0A0A0"/>
                </a:solidFill>
                <a:cs typeface="+mn-ea"/>
                <a:sym typeface="+mn-lt"/>
              </a:rPr>
              <a:t>04</a:t>
            </a:r>
            <a:endParaRPr lang="en-US" altLang="zh-CN" sz="3200" dirty="0">
              <a:solidFill>
                <a:srgbClr val="A0A0A0"/>
              </a:solidFill>
              <a:cs typeface="+mn-ea"/>
              <a:sym typeface="+mn-lt"/>
            </a:endParaRPr>
          </a:p>
        </p:txBody>
      </p:sp>
      <p:cxnSp>
        <p:nvCxnSpPr>
          <p:cNvPr id="126" name="直接连接符 125"/>
          <p:cNvCxnSpPr/>
          <p:nvPr/>
        </p:nvCxnSpPr>
        <p:spPr>
          <a:xfrm>
            <a:off x="3442229" y="1941830"/>
            <a:ext cx="354330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a:off x="3477154" y="3249295"/>
            <a:ext cx="3571875" cy="8255"/>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3477260" y="5013960"/>
            <a:ext cx="3496310" cy="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flipV="1">
            <a:off x="3477260" y="6249670"/>
            <a:ext cx="3495675" cy="7620"/>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30" name="矩形 129"/>
          <p:cNvSpPr/>
          <p:nvPr/>
        </p:nvSpPr>
        <p:spPr>
          <a:xfrm>
            <a:off x="3442229" y="1207054"/>
            <a:ext cx="1783080" cy="368300"/>
          </a:xfrm>
          <a:prstGeom prst="rect">
            <a:avLst/>
          </a:prstGeom>
        </p:spPr>
        <p:txBody>
          <a:bodyPr wrap="none">
            <a:spAutoFit/>
          </a:bodyPr>
          <a:lstStyle/>
          <a:p>
            <a:r>
              <a:rPr lang="zh-CN" altLang="en-US" dirty="0">
                <a:solidFill>
                  <a:srgbClr val="A0A0A0"/>
                </a:solidFill>
                <a:cs typeface="+mn-ea"/>
                <a:sym typeface="+mn-lt"/>
              </a:rPr>
              <a:t>请输入您的标题</a:t>
            </a:r>
            <a:endParaRPr lang="zh-CN" altLang="en-US" dirty="0">
              <a:solidFill>
                <a:srgbClr val="A0A0A0"/>
              </a:solidFill>
              <a:cs typeface="+mn-ea"/>
              <a:sym typeface="+mn-lt"/>
            </a:endParaRPr>
          </a:p>
        </p:txBody>
      </p:sp>
      <p:sp>
        <p:nvSpPr>
          <p:cNvPr id="131" name="矩形 130"/>
          <p:cNvSpPr/>
          <p:nvPr/>
        </p:nvSpPr>
        <p:spPr>
          <a:xfrm>
            <a:off x="3442229" y="2506785"/>
            <a:ext cx="1783080" cy="368300"/>
          </a:xfrm>
          <a:prstGeom prst="rect">
            <a:avLst/>
          </a:prstGeom>
        </p:spPr>
        <p:txBody>
          <a:bodyPr wrap="none">
            <a:spAutoFit/>
          </a:bodyPr>
          <a:lstStyle/>
          <a:p>
            <a:r>
              <a:rPr lang="zh-CN" altLang="en-US" dirty="0">
                <a:solidFill>
                  <a:srgbClr val="A0A0A0"/>
                </a:solidFill>
                <a:cs typeface="+mn-ea"/>
                <a:sym typeface="+mn-lt"/>
              </a:rPr>
              <a:t>请输入您的标题</a:t>
            </a:r>
            <a:endParaRPr lang="zh-CN" altLang="en-US" dirty="0">
              <a:solidFill>
                <a:srgbClr val="A0A0A0"/>
              </a:solidFill>
              <a:cs typeface="+mn-ea"/>
              <a:sym typeface="+mn-lt"/>
            </a:endParaRPr>
          </a:p>
        </p:txBody>
      </p:sp>
      <p:sp>
        <p:nvSpPr>
          <p:cNvPr id="133" name="矩形 132"/>
          <p:cNvSpPr/>
          <p:nvPr/>
        </p:nvSpPr>
        <p:spPr>
          <a:xfrm>
            <a:off x="3442229" y="4180124"/>
            <a:ext cx="1783080" cy="368300"/>
          </a:xfrm>
          <a:prstGeom prst="rect">
            <a:avLst/>
          </a:prstGeom>
        </p:spPr>
        <p:txBody>
          <a:bodyPr wrap="none">
            <a:spAutoFit/>
          </a:bodyPr>
          <a:lstStyle/>
          <a:p>
            <a:r>
              <a:rPr lang="zh-CN" altLang="en-US" dirty="0">
                <a:solidFill>
                  <a:srgbClr val="A0A0A0"/>
                </a:solidFill>
                <a:cs typeface="+mn-ea"/>
                <a:sym typeface="+mn-lt"/>
              </a:rPr>
              <a:t>请输入您的标题</a:t>
            </a:r>
            <a:endParaRPr lang="zh-CN" altLang="en-US" dirty="0">
              <a:solidFill>
                <a:srgbClr val="A0A0A0"/>
              </a:solidFill>
              <a:cs typeface="+mn-ea"/>
              <a:sym typeface="+mn-lt"/>
            </a:endParaRPr>
          </a:p>
        </p:txBody>
      </p:sp>
      <p:sp>
        <p:nvSpPr>
          <p:cNvPr id="134" name="矩形 133"/>
          <p:cNvSpPr/>
          <p:nvPr/>
        </p:nvSpPr>
        <p:spPr>
          <a:xfrm>
            <a:off x="3442229" y="5480241"/>
            <a:ext cx="1783080" cy="368300"/>
          </a:xfrm>
          <a:prstGeom prst="rect">
            <a:avLst/>
          </a:prstGeom>
        </p:spPr>
        <p:txBody>
          <a:bodyPr wrap="none">
            <a:spAutoFit/>
          </a:bodyPr>
          <a:lstStyle/>
          <a:p>
            <a:r>
              <a:rPr lang="zh-CN" altLang="en-US" dirty="0">
                <a:solidFill>
                  <a:srgbClr val="A0A0A0"/>
                </a:solidFill>
                <a:cs typeface="+mn-ea"/>
                <a:sym typeface="+mn-lt"/>
              </a:rPr>
              <a:t>请输入您的标题</a:t>
            </a:r>
            <a:endParaRPr lang="zh-CN" altLang="en-US" dirty="0">
              <a:solidFill>
                <a:srgbClr val="A0A0A0"/>
              </a:solidFill>
              <a:cs typeface="+mn-ea"/>
              <a:sym typeface="+mn-lt"/>
            </a:endParaRPr>
          </a:p>
        </p:txBody>
      </p:sp>
      <p:sp>
        <p:nvSpPr>
          <p:cNvPr id="136" name="矩形 135"/>
          <p:cNvSpPr/>
          <p:nvPr/>
        </p:nvSpPr>
        <p:spPr>
          <a:xfrm>
            <a:off x="3442229" y="1599741"/>
            <a:ext cx="3606700" cy="213995"/>
          </a:xfrm>
          <a:prstGeom prst="rect">
            <a:avLst/>
          </a:prstGeom>
        </p:spPr>
        <p:txBody>
          <a:bodyPr wrap="square">
            <a:spAutoFit/>
          </a:bodyPr>
          <a:lstStyle/>
          <a:p>
            <a:r>
              <a:rPr lang="en-US" altLang="zh-CN" sz="800" i="1" dirty="0">
                <a:solidFill>
                  <a:srgbClr val="A0A0A0"/>
                </a:solidFill>
                <a:cs typeface="+mn-ea"/>
                <a:sym typeface="+mn-lt"/>
              </a:rPr>
              <a:t>CLICK TO ADD CAPTION TEXT</a:t>
            </a:r>
            <a:endParaRPr lang="en-US" altLang="zh-CN" sz="800" i="1" dirty="0">
              <a:solidFill>
                <a:srgbClr val="A0A0A0"/>
              </a:solidFill>
              <a:cs typeface="+mn-ea"/>
              <a:sym typeface="+mn-lt"/>
            </a:endParaRPr>
          </a:p>
        </p:txBody>
      </p:sp>
      <p:sp>
        <p:nvSpPr>
          <p:cNvPr id="137" name="矩形 136"/>
          <p:cNvSpPr/>
          <p:nvPr/>
        </p:nvSpPr>
        <p:spPr>
          <a:xfrm>
            <a:off x="3442229" y="2891952"/>
            <a:ext cx="3606700" cy="213995"/>
          </a:xfrm>
          <a:prstGeom prst="rect">
            <a:avLst/>
          </a:prstGeom>
        </p:spPr>
        <p:txBody>
          <a:bodyPr wrap="square">
            <a:spAutoFit/>
          </a:bodyPr>
          <a:lstStyle/>
          <a:p>
            <a:r>
              <a:rPr lang="en-US" altLang="zh-CN" sz="800" i="1" dirty="0">
                <a:solidFill>
                  <a:srgbClr val="A0A0A0"/>
                </a:solidFill>
                <a:cs typeface="+mn-ea"/>
                <a:sym typeface="+mn-lt"/>
              </a:rPr>
              <a:t>CLICK TO ADD CAPTION TEXT</a:t>
            </a:r>
            <a:endParaRPr lang="en-US" altLang="zh-CN" sz="800" i="1" dirty="0">
              <a:solidFill>
                <a:srgbClr val="A0A0A0"/>
              </a:solidFill>
              <a:cs typeface="+mn-ea"/>
              <a:sym typeface="+mn-lt"/>
            </a:endParaRPr>
          </a:p>
        </p:txBody>
      </p:sp>
      <p:sp>
        <p:nvSpPr>
          <p:cNvPr id="139" name="矩形 138"/>
          <p:cNvSpPr/>
          <p:nvPr/>
        </p:nvSpPr>
        <p:spPr>
          <a:xfrm>
            <a:off x="3442229" y="4583340"/>
            <a:ext cx="3606700" cy="213995"/>
          </a:xfrm>
          <a:prstGeom prst="rect">
            <a:avLst/>
          </a:prstGeom>
        </p:spPr>
        <p:txBody>
          <a:bodyPr wrap="square">
            <a:spAutoFit/>
          </a:bodyPr>
          <a:lstStyle/>
          <a:p>
            <a:r>
              <a:rPr lang="en-US" altLang="zh-CN" sz="800" i="1" dirty="0">
                <a:solidFill>
                  <a:srgbClr val="A0A0A0"/>
                </a:solidFill>
                <a:cs typeface="+mn-ea"/>
                <a:sym typeface="+mn-lt"/>
              </a:rPr>
              <a:t>CLICK TO ADD CAPTION TEXT</a:t>
            </a:r>
            <a:endParaRPr lang="en-US" altLang="zh-CN" sz="800" i="1" dirty="0">
              <a:solidFill>
                <a:srgbClr val="A0A0A0"/>
              </a:solidFill>
              <a:cs typeface="+mn-ea"/>
              <a:sym typeface="+mn-lt"/>
            </a:endParaRPr>
          </a:p>
        </p:txBody>
      </p:sp>
      <p:sp>
        <p:nvSpPr>
          <p:cNvPr id="140" name="矩形 139"/>
          <p:cNvSpPr/>
          <p:nvPr/>
        </p:nvSpPr>
        <p:spPr>
          <a:xfrm>
            <a:off x="3442229" y="5858115"/>
            <a:ext cx="3606700" cy="213995"/>
          </a:xfrm>
          <a:prstGeom prst="rect">
            <a:avLst/>
          </a:prstGeom>
        </p:spPr>
        <p:txBody>
          <a:bodyPr wrap="square">
            <a:spAutoFit/>
          </a:bodyPr>
          <a:lstStyle/>
          <a:p>
            <a:r>
              <a:rPr lang="en-US" altLang="zh-CN" sz="800" i="1" dirty="0">
                <a:solidFill>
                  <a:srgbClr val="A0A0A0"/>
                </a:solidFill>
                <a:cs typeface="+mn-ea"/>
                <a:sym typeface="+mn-lt"/>
              </a:rPr>
              <a:t>CLICK TO ADD CAPTION TEXT</a:t>
            </a:r>
            <a:endParaRPr lang="en-US" altLang="zh-CN" sz="800" i="1" dirty="0">
              <a:solidFill>
                <a:srgbClr val="A0A0A0"/>
              </a:solidFill>
              <a:cs typeface="+mn-ea"/>
              <a:sym typeface="+mn-lt"/>
            </a:endParaRPr>
          </a:p>
        </p:txBody>
      </p:sp>
      <p:sp>
        <p:nvSpPr>
          <p:cNvPr id="61" name="矩形 60"/>
          <p:cNvSpPr/>
          <p:nvPr/>
        </p:nvSpPr>
        <p:spPr>
          <a:xfrm>
            <a:off x="6483351" y="145574"/>
            <a:ext cx="1203960" cy="706755"/>
          </a:xfrm>
          <a:prstGeom prst="rect">
            <a:avLst/>
          </a:prstGeom>
        </p:spPr>
        <p:txBody>
          <a:bodyPr wrap="none">
            <a:spAutoFit/>
          </a:bodyPr>
          <a:lstStyle/>
          <a:p>
            <a:pPr algn="ctr"/>
            <a:r>
              <a:rPr lang="zh-CN" altLang="en-US" sz="4000" b="1" dirty="0">
                <a:solidFill>
                  <a:srgbClr val="A0A0A0"/>
                </a:solidFill>
                <a:cs typeface="+mn-ea"/>
                <a:sym typeface="+mn-lt"/>
              </a:rPr>
              <a:t>目录</a:t>
            </a:r>
            <a:endParaRPr lang="zh-CN" altLang="en-US" sz="4000" b="1" i="0" dirty="0">
              <a:solidFill>
                <a:srgbClr val="A0A0A0"/>
              </a:solidFill>
              <a:effectLst/>
              <a:cs typeface="+mn-ea"/>
              <a:sym typeface="+mn-lt"/>
            </a:endParaRPr>
          </a:p>
        </p:txBody>
      </p:sp>
      <p:pic>
        <p:nvPicPr>
          <p:cNvPr id="3" name="图片 2" descr="4b1ac6cc86cea7a3b42389aa9b14d710"/>
          <p:cNvPicPr>
            <a:picLocks noChangeAspect="1"/>
          </p:cNvPicPr>
          <p:nvPr/>
        </p:nvPicPr>
        <p:blipFill>
          <a:blip r:embed="rId1"/>
          <a:srcRect r="36726" b="28821"/>
          <a:stretch>
            <a:fillRect/>
          </a:stretch>
        </p:blipFill>
        <p:spPr>
          <a:xfrm>
            <a:off x="8079740" y="-5080"/>
            <a:ext cx="4093845" cy="69081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20"/>
                                        </p:tgtEl>
                                        <p:attrNameLst>
                                          <p:attrName>style.visibility</p:attrName>
                                        </p:attrNameLst>
                                      </p:cBhvr>
                                      <p:to>
                                        <p:strVal val="visible"/>
                                      </p:to>
                                    </p:set>
                                    <p:anim calcmode="lin" valueType="num">
                                      <p:cBhvr>
                                        <p:cTn id="7" dur="500" fill="hold"/>
                                        <p:tgtEl>
                                          <p:spTgt spid="120"/>
                                        </p:tgtEl>
                                        <p:attrNameLst>
                                          <p:attrName>ppt_w</p:attrName>
                                        </p:attrNameLst>
                                      </p:cBhvr>
                                      <p:tavLst>
                                        <p:tav tm="0">
                                          <p:val>
                                            <p:fltVal val="0"/>
                                          </p:val>
                                        </p:tav>
                                        <p:tav tm="100000">
                                          <p:val>
                                            <p:strVal val="#ppt_w"/>
                                          </p:val>
                                        </p:tav>
                                      </p:tavLst>
                                    </p:anim>
                                    <p:anim calcmode="lin" valueType="num">
                                      <p:cBhvr>
                                        <p:cTn id="8" dur="500" fill="hold"/>
                                        <p:tgtEl>
                                          <p:spTgt spid="120"/>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130"/>
                                        </p:tgtEl>
                                        <p:attrNameLst>
                                          <p:attrName>style.visibility</p:attrName>
                                        </p:attrNameLst>
                                      </p:cBhvr>
                                      <p:to>
                                        <p:strVal val="visible"/>
                                      </p:to>
                                    </p:set>
                                    <p:animEffect transition="in" filter="wipe(down)">
                                      <p:cBhvr>
                                        <p:cTn id="12" dur="500"/>
                                        <p:tgtEl>
                                          <p:spTgt spid="130"/>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36"/>
                                        </p:tgtEl>
                                        <p:attrNameLst>
                                          <p:attrName>style.visibility</p:attrName>
                                        </p:attrNameLst>
                                      </p:cBhvr>
                                      <p:to>
                                        <p:strVal val="visible"/>
                                      </p:to>
                                    </p:set>
                                    <p:animEffect transition="in" filter="fade">
                                      <p:cBhvr>
                                        <p:cTn id="16" dur="500"/>
                                        <p:tgtEl>
                                          <p:spTgt spid="136"/>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26"/>
                                        </p:tgtEl>
                                        <p:attrNameLst>
                                          <p:attrName>style.visibility</p:attrName>
                                        </p:attrNameLst>
                                      </p:cBhvr>
                                      <p:to>
                                        <p:strVal val="visible"/>
                                      </p:to>
                                    </p:set>
                                    <p:animEffect transition="in" filter="wipe(left)">
                                      <p:cBhvr>
                                        <p:cTn id="20" dur="350"/>
                                        <p:tgtEl>
                                          <p:spTgt spid="126"/>
                                        </p:tgtEl>
                                      </p:cBhvr>
                                    </p:animEffect>
                                  </p:childTnLst>
                                </p:cTn>
                              </p:par>
                            </p:childTnLst>
                          </p:cTn>
                        </p:par>
                        <p:par>
                          <p:cTn id="21" fill="hold">
                            <p:stCondLst>
                              <p:cond delay="2000"/>
                            </p:stCondLst>
                            <p:childTnLst>
                              <p:par>
                                <p:cTn id="22" presetID="23" presetClass="entr" presetSubtype="16" fill="hold" grpId="0" nodeType="afterEffect">
                                  <p:stCondLst>
                                    <p:cond delay="0"/>
                                  </p:stCondLst>
                                  <p:childTnLst>
                                    <p:set>
                                      <p:cBhvr>
                                        <p:cTn id="23" dur="1" fill="hold">
                                          <p:stCondLst>
                                            <p:cond delay="0"/>
                                          </p:stCondLst>
                                        </p:cTn>
                                        <p:tgtEl>
                                          <p:spTgt spid="121"/>
                                        </p:tgtEl>
                                        <p:attrNameLst>
                                          <p:attrName>style.visibility</p:attrName>
                                        </p:attrNameLst>
                                      </p:cBhvr>
                                      <p:to>
                                        <p:strVal val="visible"/>
                                      </p:to>
                                    </p:set>
                                    <p:anim calcmode="lin" valueType="num">
                                      <p:cBhvr>
                                        <p:cTn id="24" dur="500" fill="hold"/>
                                        <p:tgtEl>
                                          <p:spTgt spid="121"/>
                                        </p:tgtEl>
                                        <p:attrNameLst>
                                          <p:attrName>ppt_w</p:attrName>
                                        </p:attrNameLst>
                                      </p:cBhvr>
                                      <p:tavLst>
                                        <p:tav tm="0">
                                          <p:val>
                                            <p:fltVal val="0"/>
                                          </p:val>
                                        </p:tav>
                                        <p:tav tm="100000">
                                          <p:val>
                                            <p:strVal val="#ppt_w"/>
                                          </p:val>
                                        </p:tav>
                                      </p:tavLst>
                                    </p:anim>
                                    <p:anim calcmode="lin" valueType="num">
                                      <p:cBhvr>
                                        <p:cTn id="25" dur="500" fill="hold"/>
                                        <p:tgtEl>
                                          <p:spTgt spid="121"/>
                                        </p:tgtEl>
                                        <p:attrNameLst>
                                          <p:attrName>ppt_h</p:attrName>
                                        </p:attrNameLst>
                                      </p:cBhvr>
                                      <p:tavLst>
                                        <p:tav tm="0">
                                          <p:val>
                                            <p:fltVal val="0"/>
                                          </p:val>
                                        </p:tav>
                                        <p:tav tm="100000">
                                          <p:val>
                                            <p:strVal val="#ppt_h"/>
                                          </p:val>
                                        </p:tav>
                                      </p:tavLst>
                                    </p:anim>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131"/>
                                        </p:tgtEl>
                                        <p:attrNameLst>
                                          <p:attrName>style.visibility</p:attrName>
                                        </p:attrNameLst>
                                      </p:cBhvr>
                                      <p:to>
                                        <p:strVal val="visible"/>
                                      </p:to>
                                    </p:set>
                                    <p:animEffect transition="in" filter="wipe(down)">
                                      <p:cBhvr>
                                        <p:cTn id="29" dur="500"/>
                                        <p:tgtEl>
                                          <p:spTgt spid="131"/>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37"/>
                                        </p:tgtEl>
                                        <p:attrNameLst>
                                          <p:attrName>style.visibility</p:attrName>
                                        </p:attrNameLst>
                                      </p:cBhvr>
                                      <p:to>
                                        <p:strVal val="visible"/>
                                      </p:to>
                                    </p:set>
                                    <p:animEffect transition="in" filter="fade">
                                      <p:cBhvr>
                                        <p:cTn id="33" dur="500"/>
                                        <p:tgtEl>
                                          <p:spTgt spid="137"/>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127"/>
                                        </p:tgtEl>
                                        <p:attrNameLst>
                                          <p:attrName>style.visibility</p:attrName>
                                        </p:attrNameLst>
                                      </p:cBhvr>
                                      <p:to>
                                        <p:strVal val="visible"/>
                                      </p:to>
                                    </p:set>
                                    <p:animEffect transition="in" filter="wipe(left)">
                                      <p:cBhvr>
                                        <p:cTn id="37" dur="350"/>
                                        <p:tgtEl>
                                          <p:spTgt spid="127"/>
                                        </p:tgtEl>
                                      </p:cBhvr>
                                    </p:animEffect>
                                  </p:childTnLst>
                                </p:cTn>
                              </p:par>
                            </p:childTnLst>
                          </p:cTn>
                        </p:par>
                        <p:par>
                          <p:cTn id="38" fill="hold">
                            <p:stCondLst>
                              <p:cond delay="4000"/>
                            </p:stCondLst>
                            <p:childTnLst>
                              <p:par>
                                <p:cTn id="39" presetID="23" presetClass="entr" presetSubtype="16" fill="hold" grpId="0" nodeType="afterEffect">
                                  <p:stCondLst>
                                    <p:cond delay="0"/>
                                  </p:stCondLst>
                                  <p:childTnLst>
                                    <p:set>
                                      <p:cBhvr>
                                        <p:cTn id="40" dur="1" fill="hold">
                                          <p:stCondLst>
                                            <p:cond delay="0"/>
                                          </p:stCondLst>
                                        </p:cTn>
                                        <p:tgtEl>
                                          <p:spTgt spid="123"/>
                                        </p:tgtEl>
                                        <p:attrNameLst>
                                          <p:attrName>style.visibility</p:attrName>
                                        </p:attrNameLst>
                                      </p:cBhvr>
                                      <p:to>
                                        <p:strVal val="visible"/>
                                      </p:to>
                                    </p:set>
                                    <p:anim calcmode="lin" valueType="num">
                                      <p:cBhvr>
                                        <p:cTn id="41" dur="500" fill="hold"/>
                                        <p:tgtEl>
                                          <p:spTgt spid="123"/>
                                        </p:tgtEl>
                                        <p:attrNameLst>
                                          <p:attrName>ppt_w</p:attrName>
                                        </p:attrNameLst>
                                      </p:cBhvr>
                                      <p:tavLst>
                                        <p:tav tm="0">
                                          <p:val>
                                            <p:fltVal val="0"/>
                                          </p:val>
                                        </p:tav>
                                        <p:tav tm="100000">
                                          <p:val>
                                            <p:strVal val="#ppt_w"/>
                                          </p:val>
                                        </p:tav>
                                      </p:tavLst>
                                    </p:anim>
                                    <p:anim calcmode="lin" valueType="num">
                                      <p:cBhvr>
                                        <p:cTn id="42" dur="500" fill="hold"/>
                                        <p:tgtEl>
                                          <p:spTgt spid="123"/>
                                        </p:tgtEl>
                                        <p:attrNameLst>
                                          <p:attrName>ppt_h</p:attrName>
                                        </p:attrNameLst>
                                      </p:cBhvr>
                                      <p:tavLst>
                                        <p:tav tm="0">
                                          <p:val>
                                            <p:fltVal val="0"/>
                                          </p:val>
                                        </p:tav>
                                        <p:tav tm="100000">
                                          <p:val>
                                            <p:strVal val="#ppt_h"/>
                                          </p:val>
                                        </p:tav>
                                      </p:tavLst>
                                    </p:anim>
                                  </p:childTnLst>
                                </p:cTn>
                              </p:par>
                            </p:childTnLst>
                          </p:cTn>
                        </p:par>
                        <p:par>
                          <p:cTn id="43" fill="hold">
                            <p:stCondLst>
                              <p:cond delay="4500"/>
                            </p:stCondLst>
                            <p:childTnLst>
                              <p:par>
                                <p:cTn id="44" presetID="22" presetClass="entr" presetSubtype="4" fill="hold" grpId="0" nodeType="afterEffect">
                                  <p:stCondLst>
                                    <p:cond delay="0"/>
                                  </p:stCondLst>
                                  <p:childTnLst>
                                    <p:set>
                                      <p:cBhvr>
                                        <p:cTn id="45" dur="1" fill="hold">
                                          <p:stCondLst>
                                            <p:cond delay="0"/>
                                          </p:stCondLst>
                                        </p:cTn>
                                        <p:tgtEl>
                                          <p:spTgt spid="133"/>
                                        </p:tgtEl>
                                        <p:attrNameLst>
                                          <p:attrName>style.visibility</p:attrName>
                                        </p:attrNameLst>
                                      </p:cBhvr>
                                      <p:to>
                                        <p:strVal val="visible"/>
                                      </p:to>
                                    </p:set>
                                    <p:animEffect transition="in" filter="wipe(down)">
                                      <p:cBhvr>
                                        <p:cTn id="46" dur="500"/>
                                        <p:tgtEl>
                                          <p:spTgt spid="133"/>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139"/>
                                        </p:tgtEl>
                                        <p:attrNameLst>
                                          <p:attrName>style.visibility</p:attrName>
                                        </p:attrNameLst>
                                      </p:cBhvr>
                                      <p:to>
                                        <p:strVal val="visible"/>
                                      </p:to>
                                    </p:set>
                                    <p:animEffect transition="in" filter="fade">
                                      <p:cBhvr>
                                        <p:cTn id="50" dur="500"/>
                                        <p:tgtEl>
                                          <p:spTgt spid="139"/>
                                        </p:tgtEl>
                                      </p:cBhvr>
                                    </p:animEffect>
                                  </p:childTnLst>
                                </p:cTn>
                              </p:par>
                            </p:childTnLst>
                          </p:cTn>
                        </p:par>
                        <p:par>
                          <p:cTn id="51" fill="hold">
                            <p:stCondLst>
                              <p:cond delay="5500"/>
                            </p:stCondLst>
                            <p:childTnLst>
                              <p:par>
                                <p:cTn id="52" presetID="22" presetClass="entr" presetSubtype="8" fill="hold" nodeType="afterEffect">
                                  <p:stCondLst>
                                    <p:cond delay="0"/>
                                  </p:stCondLst>
                                  <p:childTnLst>
                                    <p:set>
                                      <p:cBhvr>
                                        <p:cTn id="53" dur="1" fill="hold">
                                          <p:stCondLst>
                                            <p:cond delay="0"/>
                                          </p:stCondLst>
                                        </p:cTn>
                                        <p:tgtEl>
                                          <p:spTgt spid="128"/>
                                        </p:tgtEl>
                                        <p:attrNameLst>
                                          <p:attrName>style.visibility</p:attrName>
                                        </p:attrNameLst>
                                      </p:cBhvr>
                                      <p:to>
                                        <p:strVal val="visible"/>
                                      </p:to>
                                    </p:set>
                                    <p:animEffect transition="in" filter="wipe(left)">
                                      <p:cBhvr>
                                        <p:cTn id="54" dur="350"/>
                                        <p:tgtEl>
                                          <p:spTgt spid="128"/>
                                        </p:tgtEl>
                                      </p:cBhvr>
                                    </p:animEffect>
                                  </p:childTnLst>
                                </p:cTn>
                              </p:par>
                            </p:childTnLst>
                          </p:cTn>
                        </p:par>
                        <p:par>
                          <p:cTn id="55" fill="hold">
                            <p:stCondLst>
                              <p:cond delay="6000"/>
                            </p:stCondLst>
                            <p:childTnLst>
                              <p:par>
                                <p:cTn id="56" presetID="23" presetClass="entr" presetSubtype="16" fill="hold" grpId="0" nodeType="afterEffect">
                                  <p:stCondLst>
                                    <p:cond delay="0"/>
                                  </p:stCondLst>
                                  <p:childTnLst>
                                    <p:set>
                                      <p:cBhvr>
                                        <p:cTn id="57" dur="1" fill="hold">
                                          <p:stCondLst>
                                            <p:cond delay="0"/>
                                          </p:stCondLst>
                                        </p:cTn>
                                        <p:tgtEl>
                                          <p:spTgt spid="124"/>
                                        </p:tgtEl>
                                        <p:attrNameLst>
                                          <p:attrName>style.visibility</p:attrName>
                                        </p:attrNameLst>
                                      </p:cBhvr>
                                      <p:to>
                                        <p:strVal val="visible"/>
                                      </p:to>
                                    </p:set>
                                    <p:anim calcmode="lin" valueType="num">
                                      <p:cBhvr>
                                        <p:cTn id="58" dur="500" fill="hold"/>
                                        <p:tgtEl>
                                          <p:spTgt spid="124"/>
                                        </p:tgtEl>
                                        <p:attrNameLst>
                                          <p:attrName>ppt_w</p:attrName>
                                        </p:attrNameLst>
                                      </p:cBhvr>
                                      <p:tavLst>
                                        <p:tav tm="0">
                                          <p:val>
                                            <p:fltVal val="0"/>
                                          </p:val>
                                        </p:tav>
                                        <p:tav tm="100000">
                                          <p:val>
                                            <p:strVal val="#ppt_w"/>
                                          </p:val>
                                        </p:tav>
                                      </p:tavLst>
                                    </p:anim>
                                    <p:anim calcmode="lin" valueType="num">
                                      <p:cBhvr>
                                        <p:cTn id="59" dur="500" fill="hold"/>
                                        <p:tgtEl>
                                          <p:spTgt spid="124"/>
                                        </p:tgtEl>
                                        <p:attrNameLst>
                                          <p:attrName>ppt_h</p:attrName>
                                        </p:attrNameLst>
                                      </p:cBhvr>
                                      <p:tavLst>
                                        <p:tav tm="0">
                                          <p:val>
                                            <p:fltVal val="0"/>
                                          </p:val>
                                        </p:tav>
                                        <p:tav tm="100000">
                                          <p:val>
                                            <p:strVal val="#ppt_h"/>
                                          </p:val>
                                        </p:tav>
                                      </p:tavLst>
                                    </p:anim>
                                  </p:childTnLst>
                                </p:cTn>
                              </p:par>
                            </p:childTnLst>
                          </p:cTn>
                        </p:par>
                        <p:par>
                          <p:cTn id="60" fill="hold">
                            <p:stCondLst>
                              <p:cond delay="6500"/>
                            </p:stCondLst>
                            <p:childTnLst>
                              <p:par>
                                <p:cTn id="61" presetID="22" presetClass="entr" presetSubtype="4" fill="hold" grpId="0" nodeType="afterEffect">
                                  <p:stCondLst>
                                    <p:cond delay="0"/>
                                  </p:stCondLst>
                                  <p:childTnLst>
                                    <p:set>
                                      <p:cBhvr>
                                        <p:cTn id="62" dur="1" fill="hold">
                                          <p:stCondLst>
                                            <p:cond delay="0"/>
                                          </p:stCondLst>
                                        </p:cTn>
                                        <p:tgtEl>
                                          <p:spTgt spid="134"/>
                                        </p:tgtEl>
                                        <p:attrNameLst>
                                          <p:attrName>style.visibility</p:attrName>
                                        </p:attrNameLst>
                                      </p:cBhvr>
                                      <p:to>
                                        <p:strVal val="visible"/>
                                      </p:to>
                                    </p:set>
                                    <p:animEffect transition="in" filter="wipe(down)">
                                      <p:cBhvr>
                                        <p:cTn id="63" dur="500"/>
                                        <p:tgtEl>
                                          <p:spTgt spid="134"/>
                                        </p:tgtEl>
                                      </p:cBhvr>
                                    </p:animEffect>
                                  </p:childTnLst>
                                </p:cTn>
                              </p:par>
                            </p:childTnLst>
                          </p:cTn>
                        </p:par>
                        <p:par>
                          <p:cTn id="64" fill="hold">
                            <p:stCondLst>
                              <p:cond delay="7000"/>
                            </p:stCondLst>
                            <p:childTnLst>
                              <p:par>
                                <p:cTn id="65" presetID="10" presetClass="entr" presetSubtype="0" fill="hold" grpId="0" nodeType="afterEffect">
                                  <p:stCondLst>
                                    <p:cond delay="0"/>
                                  </p:stCondLst>
                                  <p:childTnLst>
                                    <p:set>
                                      <p:cBhvr>
                                        <p:cTn id="66" dur="1" fill="hold">
                                          <p:stCondLst>
                                            <p:cond delay="0"/>
                                          </p:stCondLst>
                                        </p:cTn>
                                        <p:tgtEl>
                                          <p:spTgt spid="140"/>
                                        </p:tgtEl>
                                        <p:attrNameLst>
                                          <p:attrName>style.visibility</p:attrName>
                                        </p:attrNameLst>
                                      </p:cBhvr>
                                      <p:to>
                                        <p:strVal val="visible"/>
                                      </p:to>
                                    </p:set>
                                    <p:animEffect transition="in" filter="fade">
                                      <p:cBhvr>
                                        <p:cTn id="67" dur="500"/>
                                        <p:tgtEl>
                                          <p:spTgt spid="140"/>
                                        </p:tgtEl>
                                      </p:cBhvr>
                                    </p:animEffect>
                                  </p:childTnLst>
                                </p:cTn>
                              </p:par>
                            </p:childTnLst>
                          </p:cTn>
                        </p:par>
                        <p:par>
                          <p:cTn id="68" fill="hold">
                            <p:stCondLst>
                              <p:cond delay="7500"/>
                            </p:stCondLst>
                            <p:childTnLst>
                              <p:par>
                                <p:cTn id="69" presetID="22" presetClass="entr" presetSubtype="8" fill="hold" nodeType="afterEffect">
                                  <p:stCondLst>
                                    <p:cond delay="0"/>
                                  </p:stCondLst>
                                  <p:childTnLst>
                                    <p:set>
                                      <p:cBhvr>
                                        <p:cTn id="70" dur="1" fill="hold">
                                          <p:stCondLst>
                                            <p:cond delay="0"/>
                                          </p:stCondLst>
                                        </p:cTn>
                                        <p:tgtEl>
                                          <p:spTgt spid="129"/>
                                        </p:tgtEl>
                                        <p:attrNameLst>
                                          <p:attrName>style.visibility</p:attrName>
                                        </p:attrNameLst>
                                      </p:cBhvr>
                                      <p:to>
                                        <p:strVal val="visible"/>
                                      </p:to>
                                    </p:set>
                                    <p:animEffect transition="in" filter="wipe(left)">
                                      <p:cBhvr>
                                        <p:cTn id="71" dur="350"/>
                                        <p:tgtEl>
                                          <p:spTgt spid="129"/>
                                        </p:tgtEl>
                                      </p:cBhvr>
                                    </p:animEffect>
                                  </p:childTnLst>
                                </p:cTn>
                              </p:par>
                            </p:childTnLst>
                          </p:cTn>
                        </p:par>
                        <p:par>
                          <p:cTn id="72" fill="hold">
                            <p:stCondLst>
                              <p:cond delay="8000"/>
                            </p:stCondLst>
                            <p:childTnLst>
                              <p:par>
                                <p:cTn id="73" presetID="53" presetClass="entr" presetSubtype="16" fill="hold" grpId="0" nodeType="afterEffect">
                                  <p:stCondLst>
                                    <p:cond delay="0"/>
                                  </p:stCondLst>
                                  <p:childTnLst>
                                    <p:set>
                                      <p:cBhvr>
                                        <p:cTn id="74" dur="1" fill="hold">
                                          <p:stCondLst>
                                            <p:cond delay="0"/>
                                          </p:stCondLst>
                                        </p:cTn>
                                        <p:tgtEl>
                                          <p:spTgt spid="61"/>
                                        </p:tgtEl>
                                        <p:attrNameLst>
                                          <p:attrName>style.visibility</p:attrName>
                                        </p:attrNameLst>
                                      </p:cBhvr>
                                      <p:to>
                                        <p:strVal val="visible"/>
                                      </p:to>
                                    </p:set>
                                    <p:anim calcmode="lin" valueType="num">
                                      <p:cBhvr>
                                        <p:cTn id="75" dur="500" fill="hold"/>
                                        <p:tgtEl>
                                          <p:spTgt spid="61"/>
                                        </p:tgtEl>
                                        <p:attrNameLst>
                                          <p:attrName>ppt_w</p:attrName>
                                        </p:attrNameLst>
                                      </p:cBhvr>
                                      <p:tavLst>
                                        <p:tav tm="0">
                                          <p:val>
                                            <p:fltVal val="0"/>
                                          </p:val>
                                        </p:tav>
                                        <p:tav tm="100000">
                                          <p:val>
                                            <p:strVal val="#ppt_w"/>
                                          </p:val>
                                        </p:tav>
                                      </p:tavLst>
                                    </p:anim>
                                    <p:anim calcmode="lin" valueType="num">
                                      <p:cBhvr>
                                        <p:cTn id="76" dur="500" fill="hold"/>
                                        <p:tgtEl>
                                          <p:spTgt spid="61"/>
                                        </p:tgtEl>
                                        <p:attrNameLst>
                                          <p:attrName>ppt_h</p:attrName>
                                        </p:attrNameLst>
                                      </p:cBhvr>
                                      <p:tavLst>
                                        <p:tav tm="0">
                                          <p:val>
                                            <p:fltVal val="0"/>
                                          </p:val>
                                        </p:tav>
                                        <p:tav tm="100000">
                                          <p:val>
                                            <p:strVal val="#ppt_h"/>
                                          </p:val>
                                        </p:tav>
                                      </p:tavLst>
                                    </p:anim>
                                    <p:animEffect transition="in" filter="fade">
                                      <p:cBhvr>
                                        <p:cTn id="7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121" grpId="0"/>
      <p:bldP spid="123" grpId="0"/>
      <p:bldP spid="124" grpId="0"/>
      <p:bldP spid="130" grpId="0"/>
      <p:bldP spid="131" grpId="0"/>
      <p:bldP spid="133" grpId="0"/>
      <p:bldP spid="134" grpId="0"/>
      <p:bldP spid="136" grpId="0"/>
      <p:bldP spid="137" grpId="0"/>
      <p:bldP spid="139" grpId="0"/>
      <p:bldP spid="140" grpId="0"/>
      <p:bldP spid="6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10E09"/>
        </a:solidFill>
        <a:effectLst/>
      </p:bgPr>
    </p:bg>
    <p:spTree>
      <p:nvGrpSpPr>
        <p:cNvPr id="1" name=""/>
        <p:cNvGrpSpPr/>
        <p:nvPr/>
      </p:nvGrpSpPr>
      <p:grpSpPr>
        <a:xfrm>
          <a:off x="0" y="0"/>
          <a:ext cx="0" cy="0"/>
          <a:chOff x="0" y="0"/>
          <a:chExt cx="0" cy="0"/>
        </a:xfrm>
      </p:grpSpPr>
      <p:pic>
        <p:nvPicPr>
          <p:cNvPr id="5" name="图片 4" descr="X"/>
          <p:cNvPicPr>
            <a:picLocks noChangeAspect="1"/>
          </p:cNvPicPr>
          <p:nvPr/>
        </p:nvPicPr>
        <p:blipFill>
          <a:blip r:embed="rId1"/>
          <a:stretch>
            <a:fillRect/>
          </a:stretch>
        </p:blipFill>
        <p:spPr>
          <a:xfrm>
            <a:off x="6368415" y="-3810"/>
            <a:ext cx="5842635" cy="6866255"/>
          </a:xfrm>
          <a:prstGeom prst="rect">
            <a:avLst/>
          </a:prstGeom>
        </p:spPr>
      </p:pic>
      <p:sp>
        <p:nvSpPr>
          <p:cNvPr id="5123" name="Text Box 3"/>
          <p:cNvSpPr>
            <a:spLocks noChangeArrowheads="1"/>
          </p:cNvSpPr>
          <p:nvPr/>
        </p:nvSpPr>
        <p:spPr bwMode="auto">
          <a:xfrm>
            <a:off x="-731520" y="3803015"/>
            <a:ext cx="7859395" cy="181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nchor="ctr">
            <a:spAutoFit/>
          </a:bodyPr>
          <a:lstStyle/>
          <a:p>
            <a:pPr algn="r"/>
            <a:r>
              <a:rPr lang="zh-CN" altLang="en-US" sz="1600" dirty="0">
                <a:solidFill>
                  <a:srgbClr val="A0A0A0"/>
                </a:solidFill>
                <a:cs typeface="+mn-ea"/>
                <a:sym typeface="+mn-lt"/>
              </a:rPr>
              <a:t>它是如此智能，</a:t>
            </a:r>
            <a:endParaRPr lang="zh-CN" altLang="en-US" sz="1600" dirty="0">
              <a:solidFill>
                <a:srgbClr val="A0A0A0"/>
              </a:solidFill>
              <a:cs typeface="+mn-ea"/>
              <a:sym typeface="+mn-lt"/>
            </a:endParaRPr>
          </a:p>
          <a:p>
            <a:pPr algn="r"/>
            <a:endParaRPr lang="zh-CN" altLang="en-US" sz="1600" dirty="0">
              <a:solidFill>
                <a:srgbClr val="A0A0A0"/>
              </a:solidFill>
              <a:cs typeface="+mn-ea"/>
              <a:sym typeface="+mn-lt"/>
            </a:endParaRPr>
          </a:p>
          <a:p>
            <a:pPr algn="r"/>
            <a:r>
              <a:rPr lang="zh-CN" altLang="en-US" sz="1600" dirty="0">
                <a:solidFill>
                  <a:srgbClr val="A0A0A0"/>
                </a:solidFill>
                <a:cs typeface="+mn-ea"/>
                <a:sym typeface="+mn-lt"/>
              </a:rPr>
              <a:t>你的一触、一碰、一言、一语，</a:t>
            </a:r>
            <a:endParaRPr lang="zh-CN" altLang="en-US" sz="1600" dirty="0">
              <a:solidFill>
                <a:srgbClr val="A0A0A0"/>
              </a:solidFill>
              <a:cs typeface="+mn-ea"/>
              <a:sym typeface="+mn-lt"/>
            </a:endParaRPr>
          </a:p>
          <a:p>
            <a:pPr algn="r"/>
            <a:endParaRPr lang="zh-CN" altLang="en-US" sz="1600" dirty="0">
              <a:solidFill>
                <a:srgbClr val="A0A0A0"/>
              </a:solidFill>
              <a:cs typeface="+mn-ea"/>
              <a:sym typeface="+mn-lt"/>
            </a:endParaRPr>
          </a:p>
          <a:p>
            <a:pPr algn="r"/>
            <a:r>
              <a:rPr lang="zh-CN" altLang="en-US" sz="1600" dirty="0">
                <a:solidFill>
                  <a:srgbClr val="A0A0A0"/>
                </a:solidFill>
                <a:cs typeface="+mn-ea"/>
                <a:sym typeface="+mn-lt"/>
              </a:rPr>
              <a:t>都会得到它心有灵犀的回应。</a:t>
            </a:r>
            <a:endParaRPr lang="zh-CN" altLang="en-US" sz="1600" dirty="0">
              <a:solidFill>
                <a:srgbClr val="A0A0A0"/>
              </a:solidFill>
              <a:cs typeface="+mn-ea"/>
              <a:sym typeface="+mn-lt"/>
            </a:endParaRPr>
          </a:p>
          <a:p>
            <a:pPr algn="r"/>
            <a:endParaRPr lang="zh-CN" altLang="en-US" sz="1600" dirty="0">
              <a:solidFill>
                <a:srgbClr val="A0A0A0"/>
              </a:solidFill>
              <a:cs typeface="+mn-ea"/>
              <a:sym typeface="+mn-lt"/>
            </a:endParaRPr>
          </a:p>
          <a:p>
            <a:pPr algn="r"/>
            <a:r>
              <a:rPr lang="zh-CN" altLang="en-US" sz="1600" dirty="0">
                <a:solidFill>
                  <a:srgbClr val="A0A0A0"/>
                </a:solidFill>
                <a:cs typeface="+mn-ea"/>
                <a:sym typeface="+mn-lt"/>
              </a:rPr>
              <a:t>现在，就跟未来见个面吧。</a:t>
            </a:r>
            <a:endParaRPr lang="zh-CN" altLang="en-US" sz="1600" dirty="0">
              <a:solidFill>
                <a:srgbClr val="A0A0A0"/>
              </a:solidFill>
              <a:cs typeface="+mn-ea"/>
              <a:sym typeface="+mn-lt"/>
            </a:endParaRPr>
          </a:p>
        </p:txBody>
      </p:sp>
      <p:sp>
        <p:nvSpPr>
          <p:cNvPr id="5124" name="矩形 10"/>
          <p:cNvSpPr>
            <a:spLocks noChangeArrowheads="1"/>
          </p:cNvSpPr>
          <p:nvPr/>
        </p:nvSpPr>
        <p:spPr bwMode="auto">
          <a:xfrm>
            <a:off x="5258513" y="2742445"/>
            <a:ext cx="1869423"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1900" dirty="0">
                <a:solidFill>
                  <a:srgbClr val="A0A0A0"/>
                </a:solidFill>
                <a:cs typeface="+mn-ea"/>
                <a:sym typeface="+mn-lt"/>
              </a:rPr>
              <a:t> ADD YOUR TITLE HERE</a:t>
            </a:r>
            <a:endParaRPr lang="en-US" altLang="en-US" sz="1900" dirty="0">
              <a:solidFill>
                <a:srgbClr val="A0A0A0"/>
              </a:solidFill>
              <a:cs typeface="+mn-ea"/>
              <a:sym typeface="+mn-lt"/>
            </a:endParaRPr>
          </a:p>
        </p:txBody>
      </p:sp>
      <p:sp>
        <p:nvSpPr>
          <p:cNvPr id="5125" name="直接连接符 11"/>
          <p:cNvSpPr>
            <a:spLocks noChangeShapeType="1"/>
          </p:cNvSpPr>
          <p:nvPr/>
        </p:nvSpPr>
        <p:spPr bwMode="auto">
          <a:xfrm>
            <a:off x="1909382" y="3428469"/>
            <a:ext cx="5218555" cy="1588"/>
          </a:xfrm>
          <a:prstGeom prst="line">
            <a:avLst/>
          </a:prstGeom>
          <a:noFill/>
          <a:ln w="6350" cap="flat" cmpd="sng">
            <a:solidFill>
              <a:schemeClr val="bg1"/>
            </a:solidFill>
            <a:bevel/>
          </a:ln>
          <a:extLst>
            <a:ext uri="{909E8E84-426E-40DD-AFC4-6F175D3DCCD1}">
              <a14:hiddenFill xmlns:a14="http://schemas.microsoft.com/office/drawing/2010/main">
                <a:noFill/>
              </a14:hiddenFill>
            </a:ext>
          </a:extLst>
        </p:spPr>
        <p:txBody>
          <a:bodyPr/>
          <a:lstStyle/>
          <a:p>
            <a:endParaRPr lang="zh-CN" altLang="en-US" sz="1900">
              <a:solidFill>
                <a:schemeClr val="bg1"/>
              </a:solidFill>
              <a:cs typeface="+mn-ea"/>
              <a:sym typeface="+mn-lt"/>
            </a:endParaRPr>
          </a:p>
        </p:txBody>
      </p:sp>
      <p:pic>
        <p:nvPicPr>
          <p:cNvPr id="3" name="图片 2" descr="图层 7 拷贝"/>
          <p:cNvPicPr>
            <a:picLocks noChangeAspect="1"/>
          </p:cNvPicPr>
          <p:nvPr/>
        </p:nvPicPr>
        <p:blipFill>
          <a:blip r:embed="rId2"/>
          <a:stretch>
            <a:fillRect/>
          </a:stretch>
        </p:blipFill>
        <p:spPr>
          <a:xfrm>
            <a:off x="8527415" y="874395"/>
            <a:ext cx="1784350" cy="51092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125"/>
                                        </p:tgtEl>
                                        <p:attrNameLst>
                                          <p:attrName>style.visibility</p:attrName>
                                        </p:attrNameLst>
                                      </p:cBhvr>
                                      <p:to>
                                        <p:strVal val="visible"/>
                                      </p:to>
                                    </p:set>
                                    <p:animEffect transition="in" filter="barn(inVertical)">
                                      <p:cBhvr>
                                        <p:cTn id="19" dur="500"/>
                                        <p:tgtEl>
                                          <p:spTgt spid="512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124"/>
                                        </p:tgtEl>
                                        <p:attrNameLst>
                                          <p:attrName>style.visibility</p:attrName>
                                        </p:attrNameLst>
                                      </p:cBhvr>
                                      <p:to>
                                        <p:strVal val="visible"/>
                                      </p:to>
                                    </p:set>
                                    <p:animEffect transition="in" filter="fade">
                                      <p:cBhvr>
                                        <p:cTn id="24" dur="500"/>
                                        <p:tgtEl>
                                          <p:spTgt spid="512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123"/>
                                        </p:tgtEl>
                                        <p:attrNameLst>
                                          <p:attrName>style.visibility</p:attrName>
                                        </p:attrNameLst>
                                      </p:cBhvr>
                                      <p:to>
                                        <p:strVal val="visible"/>
                                      </p:to>
                                    </p:set>
                                    <p:animEffect transition="in" filter="fade">
                                      <p:cBhvr>
                                        <p:cTn id="27" dur="5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p:bldP spid="5124" grpId="0"/>
      <p:bldP spid="5125"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170"/>
          <p:cNvSpPr txBox="1"/>
          <p:nvPr/>
        </p:nvSpPr>
        <p:spPr>
          <a:xfrm>
            <a:off x="2967187" y="1257140"/>
            <a:ext cx="2303505" cy="620080"/>
          </a:xfrm>
          <a:prstGeom prst="rect">
            <a:avLst/>
          </a:prstGeom>
          <a:noFill/>
        </p:spPr>
        <p:txBody>
          <a:bodyPr wrap="square" lIns="91415" tIns="45707" rIns="91415" bIns="45707" rtlCol="0">
            <a:spAutoFit/>
          </a:bodyPr>
          <a:lstStyle/>
          <a:p>
            <a:pPr>
              <a:lnSpc>
                <a:spcPct val="120000"/>
              </a:lnSpc>
            </a:pPr>
            <a:r>
              <a:rPr lang="zh-CN" altLang="en-US" sz="3200" dirty="0">
                <a:solidFill>
                  <a:schemeClr val="bg1"/>
                </a:solidFill>
                <a:cs typeface="+mn-ea"/>
                <a:sym typeface="+mn-lt"/>
              </a:rPr>
              <a:t>您的标题</a:t>
            </a:r>
            <a:endParaRPr lang="zh-CN" altLang="en-US" sz="3200" dirty="0">
              <a:solidFill>
                <a:schemeClr val="bg1"/>
              </a:solidFill>
              <a:cs typeface="+mn-ea"/>
              <a:sym typeface="+mn-lt"/>
            </a:endParaRPr>
          </a:p>
        </p:txBody>
      </p:sp>
      <p:sp>
        <p:nvSpPr>
          <p:cNvPr id="36" name="TextBox 171"/>
          <p:cNvSpPr txBox="1"/>
          <p:nvPr/>
        </p:nvSpPr>
        <p:spPr>
          <a:xfrm>
            <a:off x="2967355" y="2194560"/>
            <a:ext cx="6577965" cy="920750"/>
          </a:xfrm>
          <a:prstGeom prst="rect">
            <a:avLst/>
          </a:prstGeom>
          <a:noFill/>
        </p:spPr>
        <p:txBody>
          <a:bodyPr wrap="square" lIns="91415" tIns="45707" rIns="91415" bIns="45707" rtlCol="0">
            <a:spAutoFit/>
          </a:bodyPr>
          <a:lstStyle/>
          <a:p>
            <a:pPr>
              <a:lnSpc>
                <a:spcPct val="150000"/>
              </a:lnSpc>
            </a:pPr>
            <a:r>
              <a:rPr lang="zh-CN" altLang="en-GB" sz="1200" dirty="0">
                <a:solidFill>
                  <a:schemeClr val="bg1"/>
                </a:solidFill>
                <a:cs typeface="+mn-ea"/>
                <a:sym typeface="+mn-lt"/>
              </a:rPr>
              <a:t>标题数字等都可以通过点击和重新输入进行更改，顶部</a:t>
            </a:r>
            <a:r>
              <a:rPr lang="en-US" altLang="zh-CN" sz="1200" dirty="0">
                <a:solidFill>
                  <a:schemeClr val="bg1"/>
                </a:solidFill>
                <a:cs typeface="+mn-ea"/>
                <a:sym typeface="+mn-lt"/>
              </a:rPr>
              <a:t>“</a:t>
            </a:r>
            <a:r>
              <a:rPr lang="zh-CN" altLang="en-US" sz="1200" dirty="0">
                <a:solidFill>
                  <a:schemeClr val="bg1"/>
                </a:solidFill>
                <a:cs typeface="+mn-ea"/>
                <a:sym typeface="+mn-lt"/>
              </a:rPr>
              <a:t>开始</a:t>
            </a:r>
            <a:r>
              <a:rPr lang="en-US" altLang="zh-CN" sz="1200" dirty="0">
                <a:solidFill>
                  <a:schemeClr val="bg1"/>
                </a:solidFill>
                <a:cs typeface="+mn-ea"/>
                <a:sym typeface="+mn-lt"/>
              </a:rPr>
              <a:t>”</a:t>
            </a:r>
            <a:r>
              <a:rPr lang="zh-CN" altLang="en-US" sz="1200" dirty="0">
                <a:solidFill>
                  <a:schemeClr val="bg1"/>
                </a:solidFill>
                <a:cs typeface="+mn-ea"/>
                <a:sym typeface="+mn-lt"/>
              </a:rPr>
              <a:t>面板中可以对字体、字号、颜色、行距等进行修改。标题数字等都可以通过点击和重新输入进行更改，顶部</a:t>
            </a:r>
            <a:r>
              <a:rPr lang="en-US" altLang="zh-CN" sz="1200" dirty="0">
                <a:solidFill>
                  <a:schemeClr val="bg1"/>
                </a:solidFill>
                <a:cs typeface="+mn-ea"/>
                <a:sym typeface="+mn-lt"/>
              </a:rPr>
              <a:t>“</a:t>
            </a:r>
            <a:r>
              <a:rPr lang="zh-CN" altLang="en-US" sz="1200" dirty="0">
                <a:solidFill>
                  <a:schemeClr val="bg1"/>
                </a:solidFill>
                <a:cs typeface="+mn-ea"/>
                <a:sym typeface="+mn-lt"/>
              </a:rPr>
              <a:t>开始</a:t>
            </a:r>
            <a:r>
              <a:rPr lang="en-US" altLang="zh-CN" sz="1200" dirty="0">
                <a:solidFill>
                  <a:schemeClr val="bg1"/>
                </a:solidFill>
                <a:cs typeface="+mn-ea"/>
                <a:sym typeface="+mn-lt"/>
              </a:rPr>
              <a:t>”</a:t>
            </a:r>
            <a:r>
              <a:rPr lang="zh-CN" altLang="en-US" sz="1200" dirty="0">
                <a:solidFill>
                  <a:schemeClr val="bg1"/>
                </a:solidFill>
                <a:cs typeface="+mn-ea"/>
                <a:sym typeface="+mn-lt"/>
              </a:rPr>
              <a:t>面板中可以对字体、字号、颜色、行距等进行修改。</a:t>
            </a:r>
            <a:endParaRPr lang="zh-CN" altLang="en-US" sz="1200" dirty="0">
              <a:solidFill>
                <a:schemeClr val="bg1"/>
              </a:solidFill>
              <a:cs typeface="+mn-ea"/>
              <a:sym typeface="+mn-lt"/>
            </a:endParaRPr>
          </a:p>
        </p:txBody>
      </p:sp>
      <p:pic>
        <p:nvPicPr>
          <p:cNvPr id="11" name="图片 10" descr="5f4622748e459e33ad8922958f6a99df"/>
          <p:cNvPicPr>
            <a:picLocks noChangeAspect="1"/>
          </p:cNvPicPr>
          <p:nvPr/>
        </p:nvPicPr>
        <p:blipFill rotWithShape="1">
          <a:blip r:embed="rId1"/>
          <a:srcRect b="5596"/>
          <a:stretch>
            <a:fillRect/>
          </a:stretch>
        </p:blipFill>
        <p:spPr>
          <a:xfrm>
            <a:off x="3568065" y="3963671"/>
            <a:ext cx="4718685" cy="445461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ppt_x</p:attrName>
                                        </p:attrNameLst>
                                      </p:cBhvr>
                                      <p:tavLst>
                                        <p:tav tm="0">
                                          <p:val>
                                            <p:strVal val="#ppt_x+#ppt_w*1.125000"/>
                                          </p:val>
                                        </p:tav>
                                        <p:tav tm="100000">
                                          <p:val>
                                            <p:strVal val="#ppt_x"/>
                                          </p:val>
                                        </p:tav>
                                      </p:tavLst>
                                    </p:anim>
                                    <p:animEffect transition="in" filter="wipe(left)">
                                      <p:cBhvr>
                                        <p:cTn id="8" dur="500"/>
                                        <p:tgtEl>
                                          <p:spTgt spid="35"/>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p:tgtEl>
                                          <p:spTgt spid="36"/>
                                        </p:tgtEl>
                                        <p:attrNameLst>
                                          <p:attrName>ppt_x</p:attrName>
                                        </p:attrNameLst>
                                      </p:cBhvr>
                                      <p:tavLst>
                                        <p:tav tm="0">
                                          <p:val>
                                            <p:strVal val="#ppt_x+#ppt_w*1.125000"/>
                                          </p:val>
                                        </p:tav>
                                        <p:tav tm="100000">
                                          <p:val>
                                            <p:strVal val="#ppt_x"/>
                                          </p:val>
                                        </p:tav>
                                      </p:tavLst>
                                    </p:anim>
                                    <p:animEffect transition="in" filter="wipe(left)">
                                      <p:cBhvr>
                                        <p:cTn id="1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等腰三角形 38"/>
          <p:cNvSpPr/>
          <p:nvPr/>
        </p:nvSpPr>
        <p:spPr bwMode="auto">
          <a:xfrm rot="5400000">
            <a:off x="-338754" y="2916957"/>
            <a:ext cx="1706033" cy="1024095"/>
          </a:xfrm>
          <a:prstGeom prst="triangle">
            <a:avLst/>
          </a:prstGeom>
          <a:solidFill>
            <a:srgbClr val="A0A0A0"/>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anchor="ctr"/>
          <a:lstStyle/>
          <a:p>
            <a:pPr algn="ctr" eaLnBrk="0" hangingPunct="0">
              <a:defRPr/>
            </a:pPr>
            <a:endParaRPr lang="zh-CN" altLang="en-US" sz="2400" dirty="0">
              <a:solidFill>
                <a:schemeClr val="bg1"/>
              </a:solidFill>
              <a:cs typeface="+mn-ea"/>
              <a:sym typeface="+mn-lt"/>
            </a:endParaRPr>
          </a:p>
        </p:txBody>
      </p:sp>
      <p:sp>
        <p:nvSpPr>
          <p:cNvPr id="2" name="任意多边形 1"/>
          <p:cNvSpPr/>
          <p:nvPr/>
        </p:nvSpPr>
        <p:spPr>
          <a:xfrm>
            <a:off x="1017847" y="3420533"/>
            <a:ext cx="11155012" cy="0"/>
          </a:xfrm>
          <a:custGeom>
            <a:avLst/>
            <a:gdLst>
              <a:gd name="connsiteX0" fmla="*/ 0 w 8369300"/>
              <a:gd name="connsiteY0" fmla="*/ 0 h 0"/>
              <a:gd name="connsiteX1" fmla="*/ 8369300 w 8369300"/>
              <a:gd name="connsiteY1" fmla="*/ 0 h 0"/>
            </a:gdLst>
            <a:ahLst/>
            <a:cxnLst>
              <a:cxn ang="0">
                <a:pos x="connsiteX0" y="connsiteY0"/>
              </a:cxn>
              <a:cxn ang="0">
                <a:pos x="connsiteX1" y="connsiteY1"/>
              </a:cxn>
            </a:cxnLst>
            <a:rect l="l" t="t" r="r" b="b"/>
            <a:pathLst>
              <a:path w="8369300">
                <a:moveTo>
                  <a:pt x="0" y="0"/>
                </a:moveTo>
                <a:lnTo>
                  <a:pt x="8369300" y="0"/>
                </a:lnTo>
              </a:path>
            </a:pathLst>
          </a:custGeom>
          <a:noFill/>
          <a:ln>
            <a:solidFill>
              <a:srgbClr val="D5D5D5"/>
            </a:solid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anchor="ctr"/>
          <a:lstStyle/>
          <a:p>
            <a:pPr algn="ctr" eaLnBrk="0" hangingPunct="0">
              <a:defRPr/>
            </a:pPr>
            <a:endParaRPr lang="zh-CN" altLang="en-US" sz="2400">
              <a:solidFill>
                <a:schemeClr val="bg1"/>
              </a:solidFill>
              <a:cs typeface="+mn-ea"/>
              <a:sym typeface="+mn-lt"/>
            </a:endParaRPr>
          </a:p>
        </p:txBody>
      </p:sp>
      <p:grpSp>
        <p:nvGrpSpPr>
          <p:cNvPr id="5" name="组合 4"/>
          <p:cNvGrpSpPr/>
          <p:nvPr/>
        </p:nvGrpSpPr>
        <p:grpSpPr bwMode="auto">
          <a:xfrm>
            <a:off x="2420690" y="3043767"/>
            <a:ext cx="734215" cy="736599"/>
            <a:chOff x="2307521" y="2283162"/>
            <a:chExt cx="551398" cy="551398"/>
          </a:xfrm>
        </p:grpSpPr>
        <p:sp>
          <p:nvSpPr>
            <p:cNvPr id="3" name="矩形 2"/>
            <p:cNvSpPr/>
            <p:nvPr/>
          </p:nvSpPr>
          <p:spPr>
            <a:xfrm>
              <a:off x="2307521" y="2283162"/>
              <a:ext cx="551398" cy="551398"/>
            </a:xfrm>
            <a:prstGeom prst="rect">
              <a:avLst/>
            </a:prstGeom>
            <a:solidFill>
              <a:srgbClr val="A0A0A0"/>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solidFill>
                  <a:schemeClr val="bg1"/>
                </a:solidFill>
                <a:cs typeface="+mn-ea"/>
                <a:sym typeface="+mn-lt"/>
              </a:endParaRPr>
            </a:p>
          </p:txBody>
        </p:sp>
        <p:sp>
          <p:nvSpPr>
            <p:cNvPr id="4" name="五角星 3"/>
            <p:cNvSpPr/>
            <p:nvPr/>
          </p:nvSpPr>
          <p:spPr>
            <a:xfrm>
              <a:off x="2456891" y="2427350"/>
              <a:ext cx="252658"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solidFill>
                  <a:schemeClr val="bg1"/>
                </a:solidFill>
                <a:cs typeface="+mn-ea"/>
                <a:sym typeface="+mn-lt"/>
              </a:endParaRPr>
            </a:p>
          </p:txBody>
        </p:sp>
      </p:grpSp>
      <p:grpSp>
        <p:nvGrpSpPr>
          <p:cNvPr id="6" name="组合 42"/>
          <p:cNvGrpSpPr/>
          <p:nvPr/>
        </p:nvGrpSpPr>
        <p:grpSpPr bwMode="auto">
          <a:xfrm>
            <a:off x="5380830" y="3043767"/>
            <a:ext cx="734217" cy="736599"/>
            <a:chOff x="2307521" y="2283162"/>
            <a:chExt cx="551398" cy="551398"/>
          </a:xfrm>
        </p:grpSpPr>
        <p:sp>
          <p:nvSpPr>
            <p:cNvPr id="44" name="矩形 43"/>
            <p:cNvSpPr/>
            <p:nvPr/>
          </p:nvSpPr>
          <p:spPr>
            <a:xfrm>
              <a:off x="2307521" y="2283162"/>
              <a:ext cx="551398" cy="551398"/>
            </a:xfrm>
            <a:prstGeom prst="rect">
              <a:avLst/>
            </a:prstGeom>
            <a:solidFill>
              <a:srgbClr val="A0A0A0"/>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solidFill>
                  <a:schemeClr val="bg1"/>
                </a:solidFill>
                <a:cs typeface="+mn-ea"/>
                <a:sym typeface="+mn-lt"/>
              </a:endParaRPr>
            </a:p>
          </p:txBody>
        </p:sp>
        <p:sp>
          <p:nvSpPr>
            <p:cNvPr id="45" name="五角星 44"/>
            <p:cNvSpPr/>
            <p:nvPr/>
          </p:nvSpPr>
          <p:spPr>
            <a:xfrm>
              <a:off x="2456891" y="2427350"/>
              <a:ext cx="252658"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solidFill>
                  <a:schemeClr val="bg1"/>
                </a:solidFill>
                <a:cs typeface="+mn-ea"/>
                <a:sym typeface="+mn-lt"/>
              </a:endParaRPr>
            </a:p>
          </p:txBody>
        </p:sp>
      </p:grpSp>
      <p:grpSp>
        <p:nvGrpSpPr>
          <p:cNvPr id="7" name="组合 55"/>
          <p:cNvGrpSpPr/>
          <p:nvPr/>
        </p:nvGrpSpPr>
        <p:grpSpPr bwMode="auto">
          <a:xfrm>
            <a:off x="8474273" y="3043767"/>
            <a:ext cx="736332" cy="736599"/>
            <a:chOff x="2307521" y="2283162"/>
            <a:chExt cx="551398" cy="551398"/>
          </a:xfrm>
        </p:grpSpPr>
        <p:sp>
          <p:nvSpPr>
            <p:cNvPr id="57" name="矩形 56"/>
            <p:cNvSpPr/>
            <p:nvPr/>
          </p:nvSpPr>
          <p:spPr>
            <a:xfrm>
              <a:off x="2307521" y="2283162"/>
              <a:ext cx="551398" cy="551398"/>
            </a:xfrm>
            <a:prstGeom prst="rect">
              <a:avLst/>
            </a:prstGeom>
            <a:solidFill>
              <a:srgbClr val="A0A0A0"/>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solidFill>
                  <a:schemeClr val="bg1"/>
                </a:solidFill>
                <a:cs typeface="+mn-ea"/>
                <a:sym typeface="+mn-lt"/>
              </a:endParaRPr>
            </a:p>
          </p:txBody>
        </p:sp>
        <p:sp>
          <p:nvSpPr>
            <p:cNvPr id="58" name="五角星 57"/>
            <p:cNvSpPr/>
            <p:nvPr/>
          </p:nvSpPr>
          <p:spPr>
            <a:xfrm>
              <a:off x="2456462" y="2427350"/>
              <a:ext cx="253516"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solidFill>
                  <a:schemeClr val="bg1"/>
                </a:solidFill>
                <a:cs typeface="+mn-ea"/>
                <a:sym typeface="+mn-lt"/>
              </a:endParaRPr>
            </a:p>
          </p:txBody>
        </p:sp>
      </p:grpSp>
      <p:grpSp>
        <p:nvGrpSpPr>
          <p:cNvPr id="8" name="组合 7"/>
          <p:cNvGrpSpPr/>
          <p:nvPr/>
        </p:nvGrpSpPr>
        <p:grpSpPr bwMode="auto">
          <a:xfrm>
            <a:off x="1046438" y="1652490"/>
            <a:ext cx="3094597" cy="1098994"/>
            <a:chOff x="4267635" y="880115"/>
            <a:chExt cx="2320294" cy="824363"/>
          </a:xfrm>
        </p:grpSpPr>
        <p:sp>
          <p:nvSpPr>
            <p:cNvPr id="31" name="文本框 66"/>
            <p:cNvSpPr txBox="1">
              <a:spLocks noChangeArrowheads="1"/>
            </p:cNvSpPr>
            <p:nvPr/>
          </p:nvSpPr>
          <p:spPr bwMode="auto">
            <a:xfrm>
              <a:off x="4267635" y="1374629"/>
              <a:ext cx="2320294" cy="329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nSpc>
                  <a:spcPct val="150000"/>
                </a:lnSpc>
              </a:pPr>
              <a:r>
                <a:rPr lang="zh-CN" altLang="en-US" sz="800" dirty="0">
                  <a:solidFill>
                    <a:schemeClr val="bg1"/>
                  </a:solidFill>
                  <a:latin typeface="+mn-lt"/>
                  <a:ea typeface="+mn-ea"/>
                  <a:cs typeface="+mn-ea"/>
                  <a:sym typeface="+mn-lt"/>
                </a:rPr>
                <a:t>点击添加相关标题文字，点击添加相关标题文字，点击添加相关标题文字，点击添加相关标题文字。</a:t>
              </a:r>
              <a:endParaRPr lang="en-GB" altLang="zh-CN" sz="800" dirty="0">
                <a:solidFill>
                  <a:schemeClr val="bg1"/>
                </a:solidFill>
                <a:latin typeface="+mn-lt"/>
                <a:ea typeface="+mn-ea"/>
                <a:cs typeface="+mn-ea"/>
                <a:sym typeface="+mn-lt"/>
              </a:endParaRPr>
            </a:p>
          </p:txBody>
        </p:sp>
        <p:sp>
          <p:nvSpPr>
            <p:cNvPr id="33" name="任意多边形 32"/>
            <p:cNvSpPr/>
            <p:nvPr/>
          </p:nvSpPr>
          <p:spPr>
            <a:xfrm>
              <a:off x="4354766" y="1286573"/>
              <a:ext cx="28715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solidFill>
                  <a:schemeClr val="bg1"/>
                </a:solidFill>
                <a:cs typeface="+mn-ea"/>
                <a:sym typeface="+mn-lt"/>
              </a:endParaRPr>
            </a:p>
          </p:txBody>
        </p:sp>
        <p:sp>
          <p:nvSpPr>
            <p:cNvPr id="34" name="文本框 66"/>
            <p:cNvSpPr txBox="1">
              <a:spLocks noChangeArrowheads="1"/>
            </p:cNvSpPr>
            <p:nvPr/>
          </p:nvSpPr>
          <p:spPr bwMode="auto">
            <a:xfrm>
              <a:off x="4273628" y="880115"/>
              <a:ext cx="1038694" cy="223122"/>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335" dirty="0">
                  <a:solidFill>
                    <a:schemeClr val="bg1"/>
                  </a:solidFill>
                  <a:latin typeface="+mn-lt"/>
                  <a:ea typeface="+mn-ea"/>
                  <a:cs typeface="+mn-ea"/>
                  <a:sym typeface="+mn-lt"/>
                </a:rPr>
                <a:t>请替换文字内容</a:t>
              </a:r>
              <a:endParaRPr lang="zh-CN" altLang="en-US" sz="1335" dirty="0">
                <a:solidFill>
                  <a:schemeClr val="bg1"/>
                </a:solidFill>
                <a:latin typeface="+mn-lt"/>
                <a:ea typeface="+mn-ea"/>
                <a:cs typeface="+mn-ea"/>
                <a:sym typeface="+mn-lt"/>
              </a:endParaRPr>
            </a:p>
          </p:txBody>
        </p:sp>
      </p:grpSp>
      <p:grpSp>
        <p:nvGrpSpPr>
          <p:cNvPr id="9" name="组合 7"/>
          <p:cNvGrpSpPr/>
          <p:nvPr/>
        </p:nvGrpSpPr>
        <p:grpSpPr bwMode="auto">
          <a:xfrm>
            <a:off x="4837239" y="4122225"/>
            <a:ext cx="3094597" cy="1098994"/>
            <a:chOff x="4267635" y="880115"/>
            <a:chExt cx="2320294" cy="824363"/>
          </a:xfrm>
        </p:grpSpPr>
        <p:sp>
          <p:nvSpPr>
            <p:cNvPr id="36" name="文本框 66"/>
            <p:cNvSpPr txBox="1">
              <a:spLocks noChangeArrowheads="1"/>
            </p:cNvSpPr>
            <p:nvPr/>
          </p:nvSpPr>
          <p:spPr bwMode="auto">
            <a:xfrm>
              <a:off x="4267635" y="1374629"/>
              <a:ext cx="2320294" cy="329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nSpc>
                  <a:spcPct val="150000"/>
                </a:lnSpc>
              </a:pPr>
              <a:r>
                <a:rPr lang="zh-CN" altLang="en-US" sz="800" dirty="0">
                  <a:solidFill>
                    <a:schemeClr val="bg1"/>
                  </a:solidFill>
                  <a:latin typeface="+mn-lt"/>
                  <a:ea typeface="+mn-ea"/>
                  <a:cs typeface="+mn-ea"/>
                  <a:sym typeface="+mn-lt"/>
                </a:rPr>
                <a:t>点击添加相关标题文字，点击添加相关标题文字，点击添加相关标题文字，点击添加相关标题文字。</a:t>
              </a:r>
              <a:endParaRPr lang="en-GB" altLang="zh-CN" sz="800" dirty="0">
                <a:solidFill>
                  <a:schemeClr val="bg1"/>
                </a:solidFill>
                <a:latin typeface="+mn-lt"/>
                <a:ea typeface="+mn-ea"/>
                <a:cs typeface="+mn-ea"/>
                <a:sym typeface="+mn-lt"/>
              </a:endParaRPr>
            </a:p>
          </p:txBody>
        </p:sp>
        <p:sp>
          <p:nvSpPr>
            <p:cNvPr id="37" name="任意多边形 36"/>
            <p:cNvSpPr/>
            <p:nvPr/>
          </p:nvSpPr>
          <p:spPr>
            <a:xfrm>
              <a:off x="4354766" y="1286573"/>
              <a:ext cx="28715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solidFill>
                  <a:schemeClr val="bg1"/>
                </a:solidFill>
                <a:cs typeface="+mn-ea"/>
                <a:sym typeface="+mn-lt"/>
              </a:endParaRPr>
            </a:p>
          </p:txBody>
        </p:sp>
        <p:sp>
          <p:nvSpPr>
            <p:cNvPr id="38" name="文本框 66"/>
            <p:cNvSpPr txBox="1">
              <a:spLocks noChangeArrowheads="1"/>
            </p:cNvSpPr>
            <p:nvPr/>
          </p:nvSpPr>
          <p:spPr bwMode="auto">
            <a:xfrm>
              <a:off x="4273628" y="880115"/>
              <a:ext cx="1038694" cy="223122"/>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335" dirty="0">
                  <a:solidFill>
                    <a:schemeClr val="bg1"/>
                  </a:solidFill>
                  <a:latin typeface="+mn-lt"/>
                  <a:ea typeface="+mn-ea"/>
                  <a:cs typeface="+mn-ea"/>
                  <a:sym typeface="+mn-lt"/>
                </a:rPr>
                <a:t>请替换文字内容</a:t>
              </a:r>
              <a:endParaRPr lang="zh-CN" altLang="en-US" sz="1335" dirty="0">
                <a:solidFill>
                  <a:schemeClr val="bg1"/>
                </a:solidFill>
                <a:latin typeface="+mn-lt"/>
                <a:ea typeface="+mn-ea"/>
                <a:cs typeface="+mn-ea"/>
                <a:sym typeface="+mn-lt"/>
              </a:endParaRPr>
            </a:p>
          </p:txBody>
        </p:sp>
      </p:grpSp>
      <p:grpSp>
        <p:nvGrpSpPr>
          <p:cNvPr id="10" name="组合 7"/>
          <p:cNvGrpSpPr/>
          <p:nvPr/>
        </p:nvGrpSpPr>
        <p:grpSpPr bwMode="auto">
          <a:xfrm>
            <a:off x="7551210" y="1626217"/>
            <a:ext cx="3094597" cy="1098994"/>
            <a:chOff x="4267635" y="880115"/>
            <a:chExt cx="2320294" cy="824363"/>
          </a:xfrm>
        </p:grpSpPr>
        <p:sp>
          <p:nvSpPr>
            <p:cNvPr id="41" name="文本框 66"/>
            <p:cNvSpPr txBox="1">
              <a:spLocks noChangeArrowheads="1"/>
            </p:cNvSpPr>
            <p:nvPr/>
          </p:nvSpPr>
          <p:spPr bwMode="auto">
            <a:xfrm>
              <a:off x="4267635" y="1374629"/>
              <a:ext cx="2320294" cy="329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nSpc>
                  <a:spcPct val="150000"/>
                </a:lnSpc>
              </a:pPr>
              <a:r>
                <a:rPr lang="zh-CN" altLang="en-US" sz="800" dirty="0">
                  <a:solidFill>
                    <a:schemeClr val="bg1"/>
                  </a:solidFill>
                  <a:latin typeface="+mn-lt"/>
                  <a:ea typeface="+mn-ea"/>
                  <a:cs typeface="+mn-ea"/>
                  <a:sym typeface="+mn-lt"/>
                </a:rPr>
                <a:t>点击添加相关标题文字，点击添加相关标题文字，点击添加相关标题文字，点击添加相关标题文字。</a:t>
              </a:r>
              <a:endParaRPr lang="en-GB" altLang="zh-CN" sz="800" dirty="0">
                <a:solidFill>
                  <a:schemeClr val="bg1"/>
                </a:solidFill>
                <a:latin typeface="+mn-lt"/>
                <a:ea typeface="+mn-ea"/>
                <a:cs typeface="+mn-ea"/>
                <a:sym typeface="+mn-lt"/>
              </a:endParaRPr>
            </a:p>
          </p:txBody>
        </p:sp>
        <p:sp>
          <p:nvSpPr>
            <p:cNvPr id="42" name="任意多边形 41"/>
            <p:cNvSpPr/>
            <p:nvPr/>
          </p:nvSpPr>
          <p:spPr>
            <a:xfrm>
              <a:off x="4354766" y="1286573"/>
              <a:ext cx="287153"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solidFill>
                  <a:schemeClr val="bg1"/>
                </a:solidFill>
                <a:cs typeface="+mn-ea"/>
                <a:sym typeface="+mn-lt"/>
              </a:endParaRPr>
            </a:p>
          </p:txBody>
        </p:sp>
        <p:sp>
          <p:nvSpPr>
            <p:cNvPr id="43" name="文本框 66"/>
            <p:cNvSpPr txBox="1">
              <a:spLocks noChangeArrowheads="1"/>
            </p:cNvSpPr>
            <p:nvPr/>
          </p:nvSpPr>
          <p:spPr bwMode="auto">
            <a:xfrm>
              <a:off x="4273628" y="880115"/>
              <a:ext cx="1038694" cy="223122"/>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335" dirty="0">
                  <a:solidFill>
                    <a:schemeClr val="bg1"/>
                  </a:solidFill>
                  <a:latin typeface="+mn-lt"/>
                  <a:ea typeface="+mn-ea"/>
                  <a:cs typeface="+mn-ea"/>
                  <a:sym typeface="+mn-lt"/>
                </a:rPr>
                <a:t>请替换文字内容</a:t>
              </a:r>
              <a:endParaRPr lang="zh-CN" altLang="en-US" sz="1335" dirty="0">
                <a:solidFill>
                  <a:schemeClr val="bg1"/>
                </a:solidFill>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par>
                                <p:cTn id="8" presetID="22" presetClass="entr" presetSubtype="8" fill="hold" nodeType="withEffect">
                                  <p:stCondLst>
                                    <p:cond delay="50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1000"/>
                                        <p:tgtEl>
                                          <p:spTgt spid="2"/>
                                        </p:tgtEl>
                                      </p:cBhvr>
                                    </p:animEffect>
                                  </p:childTnLst>
                                </p:cTn>
                              </p:par>
                              <p:par>
                                <p:cTn id="11" presetID="53" presetClass="entr" presetSubtype="16" fill="hold" nodeType="withEffect">
                                  <p:stCondLst>
                                    <p:cond delay="700"/>
                                  </p:stCondLst>
                                  <p:childTnLst>
                                    <p:set>
                                      <p:cBhvr>
                                        <p:cTn id="12" dur="1" fill="hold">
                                          <p:stCondLst>
                                            <p:cond delay="0"/>
                                          </p:stCondLst>
                                        </p:cTn>
                                        <p:tgtEl>
                                          <p:spTgt spid="5"/>
                                        </p:tgtEl>
                                        <p:attrNameLst>
                                          <p:attrName>style.visibility</p:attrName>
                                        </p:attrNameLst>
                                      </p:cBhvr>
                                      <p:to>
                                        <p:strVal val="visible"/>
                                      </p:to>
                                    </p:set>
                                    <p:anim calcmode="lin" valueType="num">
                                      <p:cBhvr>
                                        <p:cTn id="13" dur="750" fill="hold"/>
                                        <p:tgtEl>
                                          <p:spTgt spid="5"/>
                                        </p:tgtEl>
                                        <p:attrNameLst>
                                          <p:attrName>ppt_w</p:attrName>
                                        </p:attrNameLst>
                                      </p:cBhvr>
                                      <p:tavLst>
                                        <p:tav tm="0">
                                          <p:val>
                                            <p:fltVal val="0"/>
                                          </p:val>
                                        </p:tav>
                                        <p:tav tm="100000">
                                          <p:val>
                                            <p:strVal val="#ppt_w"/>
                                          </p:val>
                                        </p:tav>
                                      </p:tavLst>
                                    </p:anim>
                                    <p:anim calcmode="lin" valueType="num">
                                      <p:cBhvr>
                                        <p:cTn id="14" dur="750" fill="hold"/>
                                        <p:tgtEl>
                                          <p:spTgt spid="5"/>
                                        </p:tgtEl>
                                        <p:attrNameLst>
                                          <p:attrName>ppt_h</p:attrName>
                                        </p:attrNameLst>
                                      </p:cBhvr>
                                      <p:tavLst>
                                        <p:tav tm="0">
                                          <p:val>
                                            <p:fltVal val="0"/>
                                          </p:val>
                                        </p:tav>
                                        <p:tav tm="100000">
                                          <p:val>
                                            <p:strVal val="#ppt_h"/>
                                          </p:val>
                                        </p:tav>
                                      </p:tavLst>
                                    </p:anim>
                                    <p:animEffect transition="in" filter="fade">
                                      <p:cBhvr>
                                        <p:cTn id="15" dur="750"/>
                                        <p:tgtEl>
                                          <p:spTgt spid="5"/>
                                        </p:tgtEl>
                                      </p:cBhvr>
                                    </p:animEffect>
                                  </p:childTnLst>
                                </p:cTn>
                              </p:par>
                              <p:par>
                                <p:cTn id="16" presetID="53" presetClass="entr" presetSubtype="16" fill="hold" nodeType="withEffect">
                                  <p:stCondLst>
                                    <p:cond delay="1200"/>
                                  </p:stCondLst>
                                  <p:childTnLst>
                                    <p:set>
                                      <p:cBhvr>
                                        <p:cTn id="17" dur="1" fill="hold">
                                          <p:stCondLst>
                                            <p:cond delay="0"/>
                                          </p:stCondLst>
                                        </p:cTn>
                                        <p:tgtEl>
                                          <p:spTgt spid="6"/>
                                        </p:tgtEl>
                                        <p:attrNameLst>
                                          <p:attrName>style.visibility</p:attrName>
                                        </p:attrNameLst>
                                      </p:cBhvr>
                                      <p:to>
                                        <p:strVal val="visible"/>
                                      </p:to>
                                    </p:set>
                                    <p:anim calcmode="lin" valueType="num">
                                      <p:cBhvr>
                                        <p:cTn id="18" dur="750" fill="hold"/>
                                        <p:tgtEl>
                                          <p:spTgt spid="6"/>
                                        </p:tgtEl>
                                        <p:attrNameLst>
                                          <p:attrName>ppt_w</p:attrName>
                                        </p:attrNameLst>
                                      </p:cBhvr>
                                      <p:tavLst>
                                        <p:tav tm="0">
                                          <p:val>
                                            <p:fltVal val="0"/>
                                          </p:val>
                                        </p:tav>
                                        <p:tav tm="100000">
                                          <p:val>
                                            <p:strVal val="#ppt_w"/>
                                          </p:val>
                                        </p:tav>
                                      </p:tavLst>
                                    </p:anim>
                                    <p:anim calcmode="lin" valueType="num">
                                      <p:cBhvr>
                                        <p:cTn id="19" dur="750" fill="hold"/>
                                        <p:tgtEl>
                                          <p:spTgt spid="6"/>
                                        </p:tgtEl>
                                        <p:attrNameLst>
                                          <p:attrName>ppt_h</p:attrName>
                                        </p:attrNameLst>
                                      </p:cBhvr>
                                      <p:tavLst>
                                        <p:tav tm="0">
                                          <p:val>
                                            <p:fltVal val="0"/>
                                          </p:val>
                                        </p:tav>
                                        <p:tav tm="100000">
                                          <p:val>
                                            <p:strVal val="#ppt_h"/>
                                          </p:val>
                                        </p:tav>
                                      </p:tavLst>
                                    </p:anim>
                                    <p:animEffect transition="in" filter="fade">
                                      <p:cBhvr>
                                        <p:cTn id="20" dur="750"/>
                                        <p:tgtEl>
                                          <p:spTgt spid="6"/>
                                        </p:tgtEl>
                                      </p:cBhvr>
                                    </p:animEffect>
                                  </p:childTnLst>
                                </p:cTn>
                              </p:par>
                              <p:par>
                                <p:cTn id="21" presetID="53" presetClass="entr" presetSubtype="16" fill="hold" nodeType="withEffect">
                                  <p:stCondLst>
                                    <p:cond delay="1700"/>
                                  </p:stCondLst>
                                  <p:childTnLst>
                                    <p:set>
                                      <p:cBhvr>
                                        <p:cTn id="22" dur="1" fill="hold">
                                          <p:stCondLst>
                                            <p:cond delay="0"/>
                                          </p:stCondLst>
                                        </p:cTn>
                                        <p:tgtEl>
                                          <p:spTgt spid="7"/>
                                        </p:tgtEl>
                                        <p:attrNameLst>
                                          <p:attrName>style.visibility</p:attrName>
                                        </p:attrNameLst>
                                      </p:cBhvr>
                                      <p:to>
                                        <p:strVal val="visible"/>
                                      </p:to>
                                    </p:set>
                                    <p:anim calcmode="lin" valueType="num">
                                      <p:cBhvr>
                                        <p:cTn id="23" dur="750" fill="hold"/>
                                        <p:tgtEl>
                                          <p:spTgt spid="7"/>
                                        </p:tgtEl>
                                        <p:attrNameLst>
                                          <p:attrName>ppt_w</p:attrName>
                                        </p:attrNameLst>
                                      </p:cBhvr>
                                      <p:tavLst>
                                        <p:tav tm="0">
                                          <p:val>
                                            <p:fltVal val="0"/>
                                          </p:val>
                                        </p:tav>
                                        <p:tav tm="100000">
                                          <p:val>
                                            <p:strVal val="#ppt_w"/>
                                          </p:val>
                                        </p:tav>
                                      </p:tavLst>
                                    </p:anim>
                                    <p:anim calcmode="lin" valueType="num">
                                      <p:cBhvr>
                                        <p:cTn id="24" dur="750" fill="hold"/>
                                        <p:tgtEl>
                                          <p:spTgt spid="7"/>
                                        </p:tgtEl>
                                        <p:attrNameLst>
                                          <p:attrName>ppt_h</p:attrName>
                                        </p:attrNameLst>
                                      </p:cBhvr>
                                      <p:tavLst>
                                        <p:tav tm="0">
                                          <p:val>
                                            <p:fltVal val="0"/>
                                          </p:val>
                                        </p:tav>
                                        <p:tav tm="100000">
                                          <p:val>
                                            <p:strVal val="#ppt_h"/>
                                          </p:val>
                                        </p:tav>
                                      </p:tavLst>
                                    </p:anim>
                                    <p:animEffect transition="in" filter="fade">
                                      <p:cBhvr>
                                        <p:cTn id="25" dur="750"/>
                                        <p:tgtEl>
                                          <p:spTgt spid="7"/>
                                        </p:tgtEl>
                                      </p:cBhvr>
                                    </p:animEffect>
                                  </p:childTnLst>
                                </p:cTn>
                              </p:par>
                              <p:par>
                                <p:cTn id="26" presetID="2" presetClass="entr" presetSubtype="2"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1000" fill="hold"/>
                                        <p:tgtEl>
                                          <p:spTgt spid="8"/>
                                        </p:tgtEl>
                                        <p:attrNameLst>
                                          <p:attrName>ppt_x</p:attrName>
                                        </p:attrNameLst>
                                      </p:cBhvr>
                                      <p:tavLst>
                                        <p:tav tm="0">
                                          <p:val>
                                            <p:strVal val="1+#ppt_w/2"/>
                                          </p:val>
                                        </p:tav>
                                        <p:tav tm="100000">
                                          <p:val>
                                            <p:strVal val="#ppt_x"/>
                                          </p:val>
                                        </p:tav>
                                      </p:tavLst>
                                    </p:anim>
                                    <p:anim calcmode="lin" valueType="num">
                                      <p:cBhvr additive="base">
                                        <p:cTn id="29" dur="10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50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1000" fill="hold"/>
                                        <p:tgtEl>
                                          <p:spTgt spid="9"/>
                                        </p:tgtEl>
                                        <p:attrNameLst>
                                          <p:attrName>ppt_x</p:attrName>
                                        </p:attrNameLst>
                                      </p:cBhvr>
                                      <p:tavLst>
                                        <p:tav tm="0">
                                          <p:val>
                                            <p:strVal val="1+#ppt_w/2"/>
                                          </p:val>
                                        </p:tav>
                                        <p:tav tm="100000">
                                          <p:val>
                                            <p:strVal val="#ppt_x"/>
                                          </p:val>
                                        </p:tav>
                                      </p:tavLst>
                                    </p:anim>
                                    <p:anim calcmode="lin" valueType="num">
                                      <p:cBhvr additive="base">
                                        <p:cTn id="33" dur="1000" fill="hold"/>
                                        <p:tgtEl>
                                          <p:spTgt spid="9"/>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90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1000" fill="hold"/>
                                        <p:tgtEl>
                                          <p:spTgt spid="10"/>
                                        </p:tgtEl>
                                        <p:attrNameLst>
                                          <p:attrName>ppt_x</p:attrName>
                                        </p:attrNameLst>
                                      </p:cBhvr>
                                      <p:tavLst>
                                        <p:tav tm="0">
                                          <p:val>
                                            <p:strVal val="1+#ppt_w/2"/>
                                          </p:val>
                                        </p:tav>
                                        <p:tav tm="100000">
                                          <p:val>
                                            <p:strVal val="#ppt_x"/>
                                          </p:val>
                                        </p:tav>
                                      </p:tavLst>
                                    </p:anim>
                                    <p:anim calcmode="lin" valueType="num">
                                      <p:cBhvr additive="base">
                                        <p:cTn id="37"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任意多边形 28"/>
          <p:cNvSpPr/>
          <p:nvPr/>
        </p:nvSpPr>
        <p:spPr>
          <a:xfrm flipV="1">
            <a:off x="-8365" y="3359155"/>
            <a:ext cx="8901580" cy="61383"/>
          </a:xfrm>
          <a:custGeom>
            <a:avLst/>
            <a:gdLst>
              <a:gd name="connsiteX0" fmla="*/ 0 w 8369300"/>
              <a:gd name="connsiteY0" fmla="*/ 0 h 0"/>
              <a:gd name="connsiteX1" fmla="*/ 8369300 w 8369300"/>
              <a:gd name="connsiteY1" fmla="*/ 0 h 0"/>
            </a:gdLst>
            <a:ahLst/>
            <a:cxnLst>
              <a:cxn ang="0">
                <a:pos x="connsiteX0" y="connsiteY0"/>
              </a:cxn>
              <a:cxn ang="0">
                <a:pos x="connsiteX1" y="connsiteY1"/>
              </a:cxn>
            </a:cxnLst>
            <a:rect l="l" t="t" r="r" b="b"/>
            <a:pathLst>
              <a:path w="8369300">
                <a:moveTo>
                  <a:pt x="0" y="0"/>
                </a:moveTo>
                <a:lnTo>
                  <a:pt x="8369300" y="0"/>
                </a:lnTo>
              </a:path>
            </a:pathLst>
          </a:custGeom>
          <a:noFill/>
          <a:ln>
            <a:solidFill>
              <a:srgbClr val="A0A0A0"/>
            </a:solid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anchor="ctr"/>
          <a:lstStyle/>
          <a:p>
            <a:pPr algn="ctr" eaLnBrk="0" hangingPunct="0">
              <a:defRPr/>
            </a:pPr>
            <a:endParaRPr lang="zh-CN" altLang="en-US" sz="2400">
              <a:solidFill>
                <a:schemeClr val="bg1"/>
              </a:solidFill>
              <a:cs typeface="+mn-ea"/>
              <a:sym typeface="+mn-lt"/>
            </a:endParaRPr>
          </a:p>
        </p:txBody>
      </p:sp>
      <p:grpSp>
        <p:nvGrpSpPr>
          <p:cNvPr id="3" name="组合 29"/>
          <p:cNvGrpSpPr/>
          <p:nvPr/>
        </p:nvGrpSpPr>
        <p:grpSpPr bwMode="auto">
          <a:xfrm>
            <a:off x="1394478" y="3043767"/>
            <a:ext cx="734217" cy="736599"/>
            <a:chOff x="2307521" y="2283162"/>
            <a:chExt cx="551398" cy="551398"/>
          </a:xfrm>
        </p:grpSpPr>
        <p:sp>
          <p:nvSpPr>
            <p:cNvPr id="31" name="矩形 30"/>
            <p:cNvSpPr/>
            <p:nvPr/>
          </p:nvSpPr>
          <p:spPr>
            <a:xfrm>
              <a:off x="2307521" y="2283162"/>
              <a:ext cx="551398" cy="551398"/>
            </a:xfrm>
            <a:prstGeom prst="rect">
              <a:avLst/>
            </a:prstGeom>
            <a:solidFill>
              <a:srgbClr val="A0A0A0"/>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solidFill>
                  <a:schemeClr val="bg1"/>
                </a:solidFill>
                <a:cs typeface="+mn-ea"/>
                <a:sym typeface="+mn-lt"/>
              </a:endParaRPr>
            </a:p>
          </p:txBody>
        </p:sp>
        <p:sp>
          <p:nvSpPr>
            <p:cNvPr id="41" name="五角星 40"/>
            <p:cNvSpPr/>
            <p:nvPr/>
          </p:nvSpPr>
          <p:spPr>
            <a:xfrm>
              <a:off x="2456891" y="2427350"/>
              <a:ext cx="252658"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solidFill>
                  <a:schemeClr val="bg1"/>
                </a:solidFill>
                <a:cs typeface="+mn-ea"/>
                <a:sym typeface="+mn-lt"/>
              </a:endParaRPr>
            </a:p>
          </p:txBody>
        </p:sp>
      </p:grpSp>
      <p:grpSp>
        <p:nvGrpSpPr>
          <p:cNvPr id="4" name="组合 41"/>
          <p:cNvGrpSpPr/>
          <p:nvPr/>
        </p:nvGrpSpPr>
        <p:grpSpPr bwMode="auto">
          <a:xfrm>
            <a:off x="4411747" y="3043767"/>
            <a:ext cx="736332" cy="736599"/>
            <a:chOff x="2307521" y="2283162"/>
            <a:chExt cx="551398" cy="551398"/>
          </a:xfrm>
        </p:grpSpPr>
        <p:sp>
          <p:nvSpPr>
            <p:cNvPr id="43" name="矩形 42"/>
            <p:cNvSpPr/>
            <p:nvPr/>
          </p:nvSpPr>
          <p:spPr>
            <a:xfrm>
              <a:off x="2307521" y="2283162"/>
              <a:ext cx="551398" cy="551398"/>
            </a:xfrm>
            <a:prstGeom prst="rect">
              <a:avLst/>
            </a:prstGeom>
            <a:solidFill>
              <a:srgbClr val="A0A0A0"/>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solidFill>
                  <a:schemeClr val="bg1"/>
                </a:solidFill>
                <a:cs typeface="+mn-ea"/>
                <a:sym typeface="+mn-lt"/>
              </a:endParaRPr>
            </a:p>
          </p:txBody>
        </p:sp>
        <p:sp>
          <p:nvSpPr>
            <p:cNvPr id="44" name="五角星 43"/>
            <p:cNvSpPr/>
            <p:nvPr/>
          </p:nvSpPr>
          <p:spPr>
            <a:xfrm>
              <a:off x="2456462" y="2427350"/>
              <a:ext cx="253516"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solidFill>
                  <a:schemeClr val="bg1"/>
                </a:solidFill>
                <a:cs typeface="+mn-ea"/>
                <a:sym typeface="+mn-lt"/>
              </a:endParaRPr>
            </a:p>
          </p:txBody>
        </p:sp>
      </p:grpSp>
      <p:grpSp>
        <p:nvGrpSpPr>
          <p:cNvPr id="5" name="组合 7"/>
          <p:cNvGrpSpPr/>
          <p:nvPr/>
        </p:nvGrpSpPr>
        <p:grpSpPr bwMode="auto">
          <a:xfrm>
            <a:off x="1390252" y="1348153"/>
            <a:ext cx="3753595" cy="1651167"/>
            <a:chOff x="2989865" y="602136"/>
            <a:chExt cx="2814868" cy="1238553"/>
          </a:xfrm>
        </p:grpSpPr>
        <p:sp>
          <p:nvSpPr>
            <p:cNvPr id="26645" name="文本框 66"/>
            <p:cNvSpPr txBox="1">
              <a:spLocks noChangeArrowheads="1"/>
            </p:cNvSpPr>
            <p:nvPr/>
          </p:nvSpPr>
          <p:spPr bwMode="auto">
            <a:xfrm>
              <a:off x="2989865" y="1374629"/>
              <a:ext cx="2814868" cy="46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nSpc>
                  <a:spcPct val="150000"/>
                </a:lnSpc>
              </a:pPr>
              <a:r>
                <a:rPr lang="zh-CN" altLang="en-US" sz="800" dirty="0">
                  <a:solidFill>
                    <a:schemeClr val="bg1"/>
                  </a:solidFill>
                  <a:latin typeface="+mn-lt"/>
                  <a:ea typeface="+mn-ea"/>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solidFill>
                <a:latin typeface="+mn-lt"/>
                <a:ea typeface="+mn-ea"/>
                <a:cs typeface="+mn-ea"/>
                <a:sym typeface="+mn-lt"/>
              </a:endParaRPr>
            </a:p>
          </p:txBody>
        </p:sp>
        <p:sp>
          <p:nvSpPr>
            <p:cNvPr id="26646" name="文本框 13"/>
            <p:cNvSpPr txBox="1">
              <a:spLocks noChangeArrowheads="1"/>
            </p:cNvSpPr>
            <p:nvPr/>
          </p:nvSpPr>
          <p:spPr bwMode="auto">
            <a:xfrm>
              <a:off x="2992420" y="602136"/>
              <a:ext cx="1123014" cy="2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r>
                <a:rPr lang="zh-CN" altLang="en-US" sz="1465" dirty="0">
                  <a:solidFill>
                    <a:schemeClr val="bg1"/>
                  </a:solidFill>
                  <a:latin typeface="+mn-lt"/>
                  <a:ea typeface="+mn-ea"/>
                  <a:cs typeface="+mn-ea"/>
                  <a:sym typeface="+mn-lt"/>
                </a:rPr>
                <a:t>请替换文字内容</a:t>
              </a:r>
              <a:endParaRPr lang="zh-CN" altLang="en-US" sz="1465" dirty="0">
                <a:solidFill>
                  <a:schemeClr val="bg1"/>
                </a:solidFill>
                <a:latin typeface="+mn-lt"/>
                <a:ea typeface="+mn-ea"/>
                <a:cs typeface="+mn-ea"/>
                <a:sym typeface="+mn-lt"/>
              </a:endParaRPr>
            </a:p>
          </p:txBody>
        </p:sp>
        <p:sp>
          <p:nvSpPr>
            <p:cNvPr id="48" name="文本框 66"/>
            <p:cNvSpPr txBox="1">
              <a:spLocks noChangeArrowheads="1"/>
            </p:cNvSpPr>
            <p:nvPr/>
          </p:nvSpPr>
          <p:spPr bwMode="auto">
            <a:xfrm>
              <a:off x="3000354" y="880114"/>
              <a:ext cx="1433159" cy="238368"/>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465" dirty="0">
                  <a:solidFill>
                    <a:schemeClr val="bg1"/>
                  </a:solidFill>
                  <a:latin typeface="+mn-lt"/>
                  <a:ea typeface="+mn-ea"/>
                  <a:cs typeface="+mn-ea"/>
                  <a:sym typeface="+mn-lt"/>
                </a:rPr>
                <a:t>PLEASE ADD YOUR TITLE HERE</a:t>
              </a:r>
              <a:endParaRPr lang="zh-CN" altLang="en-US" sz="1465" dirty="0">
                <a:solidFill>
                  <a:schemeClr val="bg1"/>
                </a:solidFill>
                <a:latin typeface="+mn-lt"/>
                <a:ea typeface="+mn-ea"/>
                <a:cs typeface="+mn-ea"/>
                <a:sym typeface="+mn-lt"/>
              </a:endParaRPr>
            </a:p>
          </p:txBody>
        </p:sp>
        <p:sp>
          <p:nvSpPr>
            <p:cNvPr id="49" name="任意多边形 48"/>
            <p:cNvSpPr/>
            <p:nvPr/>
          </p:nvSpPr>
          <p:spPr>
            <a:xfrm>
              <a:off x="3078717" y="1286572"/>
              <a:ext cx="287200"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solidFill>
                  <a:schemeClr val="bg1"/>
                </a:solidFill>
                <a:cs typeface="+mn-ea"/>
                <a:sym typeface="+mn-lt"/>
              </a:endParaRPr>
            </a:p>
          </p:txBody>
        </p:sp>
      </p:grpSp>
      <p:grpSp>
        <p:nvGrpSpPr>
          <p:cNvPr id="6" name="组合 7"/>
          <p:cNvGrpSpPr/>
          <p:nvPr/>
        </p:nvGrpSpPr>
        <p:grpSpPr bwMode="auto">
          <a:xfrm>
            <a:off x="3099899" y="4069112"/>
            <a:ext cx="3753595" cy="1644648"/>
            <a:chOff x="2989865" y="607026"/>
            <a:chExt cx="2814868" cy="1233663"/>
          </a:xfrm>
        </p:grpSpPr>
        <p:sp>
          <p:nvSpPr>
            <p:cNvPr id="26641" name="文本框 66"/>
            <p:cNvSpPr txBox="1">
              <a:spLocks noChangeArrowheads="1"/>
            </p:cNvSpPr>
            <p:nvPr/>
          </p:nvSpPr>
          <p:spPr bwMode="auto">
            <a:xfrm>
              <a:off x="2989865" y="1374629"/>
              <a:ext cx="2814868" cy="466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nSpc>
                  <a:spcPct val="150000"/>
                </a:lnSpc>
              </a:pPr>
              <a:r>
                <a:rPr lang="zh-CN" altLang="en-US" sz="800" dirty="0">
                  <a:solidFill>
                    <a:schemeClr val="bg1"/>
                  </a:solidFill>
                  <a:latin typeface="+mn-lt"/>
                  <a:ea typeface="+mn-ea"/>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bg1"/>
                </a:solidFill>
                <a:latin typeface="+mn-lt"/>
                <a:ea typeface="+mn-ea"/>
                <a:cs typeface="+mn-ea"/>
                <a:sym typeface="+mn-lt"/>
              </a:endParaRPr>
            </a:p>
          </p:txBody>
        </p:sp>
        <p:sp>
          <p:nvSpPr>
            <p:cNvPr id="26642" name="文本框 13"/>
            <p:cNvSpPr txBox="1">
              <a:spLocks noChangeArrowheads="1"/>
            </p:cNvSpPr>
            <p:nvPr/>
          </p:nvSpPr>
          <p:spPr bwMode="auto">
            <a:xfrm>
              <a:off x="2990709" y="607026"/>
              <a:ext cx="1123014" cy="23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r>
                <a:rPr lang="zh-CN" altLang="en-US" sz="1465" dirty="0">
                  <a:solidFill>
                    <a:schemeClr val="bg1"/>
                  </a:solidFill>
                  <a:latin typeface="+mn-lt"/>
                  <a:ea typeface="+mn-ea"/>
                  <a:cs typeface="+mn-ea"/>
                  <a:sym typeface="+mn-lt"/>
                </a:rPr>
                <a:t>请替换文字内容</a:t>
              </a:r>
              <a:endParaRPr lang="zh-CN" altLang="en-US" sz="1465" dirty="0">
                <a:solidFill>
                  <a:schemeClr val="bg1"/>
                </a:solidFill>
                <a:latin typeface="+mn-lt"/>
                <a:ea typeface="+mn-ea"/>
                <a:cs typeface="+mn-ea"/>
                <a:sym typeface="+mn-lt"/>
              </a:endParaRPr>
            </a:p>
          </p:txBody>
        </p:sp>
        <p:sp>
          <p:nvSpPr>
            <p:cNvPr id="53" name="文本框 66"/>
            <p:cNvSpPr txBox="1">
              <a:spLocks noChangeArrowheads="1"/>
            </p:cNvSpPr>
            <p:nvPr/>
          </p:nvSpPr>
          <p:spPr bwMode="auto">
            <a:xfrm>
              <a:off x="2989865" y="880115"/>
              <a:ext cx="1433159" cy="238368"/>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465" dirty="0">
                  <a:solidFill>
                    <a:schemeClr val="bg1"/>
                  </a:solidFill>
                  <a:latin typeface="+mn-lt"/>
                  <a:ea typeface="+mn-ea"/>
                  <a:cs typeface="+mn-ea"/>
                  <a:sym typeface="+mn-lt"/>
                </a:rPr>
                <a:t>PLEASE ADD YOUR TITLE HERE</a:t>
              </a:r>
              <a:endParaRPr lang="zh-CN" altLang="en-US" sz="1465" dirty="0">
                <a:solidFill>
                  <a:schemeClr val="bg1"/>
                </a:solidFill>
                <a:latin typeface="+mn-lt"/>
                <a:ea typeface="+mn-ea"/>
                <a:cs typeface="+mn-ea"/>
                <a:sym typeface="+mn-lt"/>
              </a:endParaRPr>
            </a:p>
          </p:txBody>
        </p:sp>
        <p:sp>
          <p:nvSpPr>
            <p:cNvPr id="54" name="任意多边形 53"/>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400">
                <a:solidFill>
                  <a:schemeClr val="bg1"/>
                </a:solidFill>
                <a:cs typeface="+mn-ea"/>
                <a:sym typeface="+mn-lt"/>
              </a:endParaRPr>
            </a:p>
          </p:txBody>
        </p:sp>
      </p:grpSp>
      <p:pic>
        <p:nvPicPr>
          <p:cNvPr id="8" name="图片 7" descr="ba2716e19fef04a7c95d55c1ed93e9de"/>
          <p:cNvPicPr>
            <a:picLocks noChangeAspect="1"/>
          </p:cNvPicPr>
          <p:nvPr/>
        </p:nvPicPr>
        <p:blipFill>
          <a:blip r:embed="rId1"/>
          <a:stretch>
            <a:fillRect/>
          </a:stretch>
        </p:blipFill>
        <p:spPr>
          <a:xfrm flipH="1">
            <a:off x="8585835" y="949325"/>
            <a:ext cx="3462655" cy="51695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1000"/>
                                        <p:tgtEl>
                                          <p:spTgt spid="29"/>
                                        </p:tgtEl>
                                      </p:cBhvr>
                                    </p:animEffect>
                                  </p:childTnLst>
                                </p:cTn>
                              </p:par>
                              <p:par>
                                <p:cTn id="8" presetID="53" presetClass="entr" presetSubtype="16" fill="hold" nodeType="withEffect">
                                  <p:stCondLst>
                                    <p:cond delay="200"/>
                                  </p:stCondLst>
                                  <p:childTnLst>
                                    <p:set>
                                      <p:cBhvr>
                                        <p:cTn id="9" dur="1" fill="hold">
                                          <p:stCondLst>
                                            <p:cond delay="0"/>
                                          </p:stCondLst>
                                        </p:cTn>
                                        <p:tgtEl>
                                          <p:spTgt spid="3"/>
                                        </p:tgtEl>
                                        <p:attrNameLst>
                                          <p:attrName>style.visibility</p:attrName>
                                        </p:attrNameLst>
                                      </p:cBhvr>
                                      <p:to>
                                        <p:strVal val="visible"/>
                                      </p:to>
                                    </p:set>
                                    <p:anim calcmode="lin" valueType="num">
                                      <p:cBhvr>
                                        <p:cTn id="10" dur="750" fill="hold"/>
                                        <p:tgtEl>
                                          <p:spTgt spid="3"/>
                                        </p:tgtEl>
                                        <p:attrNameLst>
                                          <p:attrName>ppt_w</p:attrName>
                                        </p:attrNameLst>
                                      </p:cBhvr>
                                      <p:tavLst>
                                        <p:tav tm="0">
                                          <p:val>
                                            <p:fltVal val="0"/>
                                          </p:val>
                                        </p:tav>
                                        <p:tav tm="100000">
                                          <p:val>
                                            <p:strVal val="#ppt_w"/>
                                          </p:val>
                                        </p:tav>
                                      </p:tavLst>
                                    </p:anim>
                                    <p:anim calcmode="lin" valueType="num">
                                      <p:cBhvr>
                                        <p:cTn id="11" dur="750" fill="hold"/>
                                        <p:tgtEl>
                                          <p:spTgt spid="3"/>
                                        </p:tgtEl>
                                        <p:attrNameLst>
                                          <p:attrName>ppt_h</p:attrName>
                                        </p:attrNameLst>
                                      </p:cBhvr>
                                      <p:tavLst>
                                        <p:tav tm="0">
                                          <p:val>
                                            <p:fltVal val="0"/>
                                          </p:val>
                                        </p:tav>
                                        <p:tav tm="100000">
                                          <p:val>
                                            <p:strVal val="#ppt_h"/>
                                          </p:val>
                                        </p:tav>
                                      </p:tavLst>
                                    </p:anim>
                                    <p:animEffect transition="in" filter="fade">
                                      <p:cBhvr>
                                        <p:cTn id="12" dur="750"/>
                                        <p:tgtEl>
                                          <p:spTgt spid="3"/>
                                        </p:tgtEl>
                                      </p:cBhvr>
                                    </p:animEffect>
                                  </p:childTnLst>
                                </p:cTn>
                              </p:par>
                              <p:par>
                                <p:cTn id="13" presetID="53" presetClass="entr" presetSubtype="16" fill="hold" nodeType="withEffect">
                                  <p:stCondLst>
                                    <p:cond delay="600"/>
                                  </p:stCondLst>
                                  <p:childTnLst>
                                    <p:set>
                                      <p:cBhvr>
                                        <p:cTn id="14" dur="1" fill="hold">
                                          <p:stCondLst>
                                            <p:cond delay="0"/>
                                          </p:stCondLst>
                                        </p:cTn>
                                        <p:tgtEl>
                                          <p:spTgt spid="4"/>
                                        </p:tgtEl>
                                        <p:attrNameLst>
                                          <p:attrName>style.visibility</p:attrName>
                                        </p:attrNameLst>
                                      </p:cBhvr>
                                      <p:to>
                                        <p:strVal val="visible"/>
                                      </p:to>
                                    </p:set>
                                    <p:anim calcmode="lin" valueType="num">
                                      <p:cBhvr>
                                        <p:cTn id="15" dur="750" fill="hold"/>
                                        <p:tgtEl>
                                          <p:spTgt spid="4"/>
                                        </p:tgtEl>
                                        <p:attrNameLst>
                                          <p:attrName>ppt_w</p:attrName>
                                        </p:attrNameLst>
                                      </p:cBhvr>
                                      <p:tavLst>
                                        <p:tav tm="0">
                                          <p:val>
                                            <p:fltVal val="0"/>
                                          </p:val>
                                        </p:tav>
                                        <p:tav tm="100000">
                                          <p:val>
                                            <p:strVal val="#ppt_w"/>
                                          </p:val>
                                        </p:tav>
                                      </p:tavLst>
                                    </p:anim>
                                    <p:anim calcmode="lin" valueType="num">
                                      <p:cBhvr>
                                        <p:cTn id="16" dur="750" fill="hold"/>
                                        <p:tgtEl>
                                          <p:spTgt spid="4"/>
                                        </p:tgtEl>
                                        <p:attrNameLst>
                                          <p:attrName>ppt_h</p:attrName>
                                        </p:attrNameLst>
                                      </p:cBhvr>
                                      <p:tavLst>
                                        <p:tav tm="0">
                                          <p:val>
                                            <p:fltVal val="0"/>
                                          </p:val>
                                        </p:tav>
                                        <p:tav tm="100000">
                                          <p:val>
                                            <p:strVal val="#ppt_h"/>
                                          </p:val>
                                        </p:tav>
                                      </p:tavLst>
                                    </p:anim>
                                    <p:animEffect transition="in" filter="fade">
                                      <p:cBhvr>
                                        <p:cTn id="17" dur="750"/>
                                        <p:tgtEl>
                                          <p:spTgt spid="4"/>
                                        </p:tgtEl>
                                      </p:cBhvr>
                                    </p:animEffect>
                                  </p:childTnLst>
                                </p:cTn>
                              </p:par>
                              <p:par>
                                <p:cTn id="18" presetID="2" presetClass="entr" presetSubtype="2" fill="hold" nodeType="withEffect">
                                  <p:stCondLst>
                                    <p:cond delay="60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1000" fill="hold"/>
                                        <p:tgtEl>
                                          <p:spTgt spid="5"/>
                                        </p:tgtEl>
                                        <p:attrNameLst>
                                          <p:attrName>ppt_x</p:attrName>
                                        </p:attrNameLst>
                                      </p:cBhvr>
                                      <p:tavLst>
                                        <p:tav tm="0">
                                          <p:val>
                                            <p:strVal val="1+#ppt_w/2"/>
                                          </p:val>
                                        </p:tav>
                                        <p:tav tm="100000">
                                          <p:val>
                                            <p:strVal val="#ppt_x"/>
                                          </p:val>
                                        </p:tav>
                                      </p:tavLst>
                                    </p:anim>
                                    <p:anim calcmode="lin" valueType="num">
                                      <p:cBhvr additive="base">
                                        <p:cTn id="21" dur="1000" fill="hold"/>
                                        <p:tgtEl>
                                          <p:spTgt spid="5"/>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100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1000" fill="hold"/>
                                        <p:tgtEl>
                                          <p:spTgt spid="6"/>
                                        </p:tgtEl>
                                        <p:attrNameLst>
                                          <p:attrName>ppt_x</p:attrName>
                                        </p:attrNameLst>
                                      </p:cBhvr>
                                      <p:tavLst>
                                        <p:tav tm="0">
                                          <p:val>
                                            <p:strVal val="1+#ppt_w/2"/>
                                          </p:val>
                                        </p:tav>
                                        <p:tav tm="100000">
                                          <p:val>
                                            <p:strVal val="#ppt_x"/>
                                          </p:val>
                                        </p:tav>
                                      </p:tavLst>
                                    </p:anim>
                                    <p:anim calcmode="lin" valueType="num">
                                      <p:cBhvr additive="base">
                                        <p:cTn id="25"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bwMode="auto">
          <a:xfrm>
            <a:off x="8157528" y="3155953"/>
            <a:ext cx="2548739" cy="287339"/>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chemeClr val="bg1">
                <a:lumMod val="60000"/>
                <a:lumOff val="40000"/>
              </a:schemeClr>
            </a:solidFill>
            <a:prstDash val="solid"/>
            <a:headEnd type="oval" w="med" len="med"/>
            <a:tailEnd type="stealth" w="med" len="med"/>
          </a:ln>
          <a:effectLst/>
        </p:spPr>
        <p:txBody>
          <a:bodyPr lIns="91412" tIns="45705" rIns="91412" bIns="4570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065" kern="0" dirty="0">
              <a:solidFill>
                <a:schemeClr val="bg1"/>
              </a:solidFill>
              <a:cs typeface="+mn-ea"/>
              <a:sym typeface="+mn-lt"/>
            </a:endParaRPr>
          </a:p>
        </p:txBody>
      </p:sp>
      <p:sp>
        <p:nvSpPr>
          <p:cNvPr id="7" name="任意多边形 6"/>
          <p:cNvSpPr/>
          <p:nvPr/>
        </p:nvSpPr>
        <p:spPr bwMode="auto">
          <a:xfrm flipH="1">
            <a:off x="1912646" y="3465518"/>
            <a:ext cx="2550327" cy="285751"/>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chemeClr val="bg1">
                <a:lumMod val="60000"/>
                <a:lumOff val="40000"/>
              </a:schemeClr>
            </a:solidFill>
            <a:prstDash val="solid"/>
            <a:headEnd type="oval" w="med" len="med"/>
            <a:tailEnd type="stealth" w="med" len="med"/>
          </a:ln>
          <a:effectLst/>
        </p:spPr>
        <p:txBody>
          <a:bodyPr lIns="91412" tIns="45705" rIns="91412" bIns="4570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065" kern="0" dirty="0">
              <a:solidFill>
                <a:schemeClr val="bg1"/>
              </a:solidFill>
              <a:cs typeface="+mn-ea"/>
              <a:sym typeface="+mn-lt"/>
            </a:endParaRPr>
          </a:p>
        </p:txBody>
      </p:sp>
      <p:sp>
        <p:nvSpPr>
          <p:cNvPr id="8" name="任意多边形 7"/>
          <p:cNvSpPr/>
          <p:nvPr/>
        </p:nvSpPr>
        <p:spPr>
          <a:xfrm>
            <a:off x="6270541" y="2455863"/>
            <a:ext cx="672892" cy="1001712"/>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noFill/>
          <a:ln w="12700" cap="flat" cmpd="sng" algn="ctr">
            <a:solidFill>
              <a:schemeClr val="bg1">
                <a:lumMod val="60000"/>
                <a:lumOff val="40000"/>
              </a:schemeClr>
            </a:solidFill>
            <a:prstDash val="solid"/>
            <a:headEnd type="oval" w="med" len="med"/>
            <a:tailEnd type="stealth" w="med" len="med"/>
          </a:ln>
          <a:effectLst/>
        </p:spPr>
        <p:txBody>
          <a:bodyPr lIns="91412" tIns="45705" rIns="91412" bIns="4570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065" kern="0" dirty="0">
              <a:solidFill>
                <a:schemeClr val="bg1"/>
              </a:solidFill>
              <a:cs typeface="+mn-ea"/>
              <a:sym typeface="+mn-lt"/>
            </a:endParaRPr>
          </a:p>
        </p:txBody>
      </p:sp>
      <p:sp>
        <p:nvSpPr>
          <p:cNvPr id="9" name="任意多边形 8"/>
          <p:cNvSpPr/>
          <p:nvPr/>
        </p:nvSpPr>
        <p:spPr>
          <a:xfrm flipH="1">
            <a:off x="4558158" y="2449513"/>
            <a:ext cx="672892" cy="1001712"/>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noFill/>
          <a:ln w="12700" cap="flat" cmpd="sng" algn="ctr">
            <a:solidFill>
              <a:schemeClr val="bg1">
                <a:lumMod val="60000"/>
                <a:lumOff val="40000"/>
              </a:schemeClr>
            </a:solidFill>
            <a:prstDash val="solid"/>
            <a:headEnd type="oval" w="med" len="med"/>
            <a:tailEnd type="stealth" w="med" len="med"/>
          </a:ln>
          <a:effectLst/>
        </p:spPr>
        <p:txBody>
          <a:bodyPr lIns="91412" tIns="45705" rIns="91412" bIns="4570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065" kern="0" dirty="0">
              <a:solidFill>
                <a:schemeClr val="bg1"/>
              </a:solidFill>
              <a:cs typeface="+mn-ea"/>
              <a:sym typeface="+mn-lt"/>
            </a:endParaRPr>
          </a:p>
        </p:txBody>
      </p:sp>
      <p:grpSp>
        <p:nvGrpSpPr>
          <p:cNvPr id="31" name="组合 35"/>
          <p:cNvGrpSpPr/>
          <p:nvPr/>
        </p:nvGrpSpPr>
        <p:grpSpPr>
          <a:xfrm>
            <a:off x="3888438" y="3238503"/>
            <a:ext cx="1028383" cy="1041400"/>
            <a:chOff x="3137297" y="2428875"/>
            <a:chExt cx="771525" cy="781050"/>
          </a:xfrm>
        </p:grpSpPr>
        <p:sp>
          <p:nvSpPr>
            <p:cNvPr id="5" name="Freeform 19"/>
            <p:cNvSpPr/>
            <p:nvPr/>
          </p:nvSpPr>
          <p:spPr bwMode="auto">
            <a:xfrm>
              <a:off x="3137297" y="2428875"/>
              <a:ext cx="771525" cy="781050"/>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accent1"/>
            </a:solidFill>
            <a:ln w="3175" cap="flat" cmpd="sng" algn="ctr">
              <a:noFill/>
              <a:prstDash val="solid"/>
            </a:ln>
            <a:effectLst/>
          </p:spPr>
          <p:txBody>
            <a:bodyPr lIns="91412" tIns="45705" rIns="91412" bIns="4570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065" kern="0" dirty="0">
                <a:solidFill>
                  <a:schemeClr val="bg1"/>
                </a:solidFill>
                <a:cs typeface="+mn-ea"/>
                <a:sym typeface="+mn-lt"/>
              </a:endParaRPr>
            </a:p>
          </p:txBody>
        </p:sp>
        <p:sp>
          <p:nvSpPr>
            <p:cNvPr id="10" name="Freeform 6"/>
            <p:cNvSpPr>
              <a:spLocks noChangeAspect="1" noEditPoints="1"/>
            </p:cNvSpPr>
            <p:nvPr/>
          </p:nvSpPr>
          <p:spPr bwMode="auto">
            <a:xfrm>
              <a:off x="3469482" y="2717006"/>
              <a:ext cx="170260" cy="180975"/>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ysClr val="window" lastClr="FFFFFF"/>
            </a:solidFill>
            <a:ln>
              <a:noFill/>
            </a:ln>
          </p:spPr>
          <p:txBody>
            <a:bodyPr lIns="91412" tIns="45705" rIns="91412" bIns="45705"/>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000" kern="0" dirty="0">
                <a:solidFill>
                  <a:schemeClr val="bg1"/>
                </a:solidFill>
                <a:cs typeface="+mn-ea"/>
                <a:sym typeface="+mn-lt"/>
              </a:endParaRPr>
            </a:p>
          </p:txBody>
        </p:sp>
      </p:grpSp>
      <p:grpSp>
        <p:nvGrpSpPr>
          <p:cNvPr id="32" name="组合 39"/>
          <p:cNvGrpSpPr/>
          <p:nvPr/>
        </p:nvGrpSpPr>
        <p:grpSpPr>
          <a:xfrm>
            <a:off x="6527633" y="2754318"/>
            <a:ext cx="1937740" cy="1908175"/>
            <a:chOff x="5117306" y="2065735"/>
            <a:chExt cx="1453754" cy="1431131"/>
          </a:xfrm>
        </p:grpSpPr>
        <p:sp>
          <p:nvSpPr>
            <p:cNvPr id="2" name="Freeform 17"/>
            <p:cNvSpPr>
              <a:spLocks noChangeAspect="1"/>
            </p:cNvSpPr>
            <p:nvPr/>
          </p:nvSpPr>
          <p:spPr bwMode="auto">
            <a:xfrm>
              <a:off x="5117306" y="2065735"/>
              <a:ext cx="1453754" cy="1431131"/>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4"/>
            </a:solidFill>
            <a:ln w="3175" cap="flat" cmpd="sng" algn="ctr">
              <a:noFill/>
              <a:prstDash val="solid"/>
            </a:ln>
            <a:effectLst/>
          </p:spPr>
          <p:txBody>
            <a:bodyPr lIns="91412" tIns="45705" rIns="91412" bIns="4570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065" kern="0" dirty="0">
                <a:solidFill>
                  <a:schemeClr val="bg1"/>
                </a:solidFill>
                <a:cs typeface="+mn-ea"/>
                <a:sym typeface="+mn-lt"/>
              </a:endParaRPr>
            </a:p>
          </p:txBody>
        </p:sp>
        <p:sp>
          <p:nvSpPr>
            <p:cNvPr id="11" name="Freeform 26"/>
            <p:cNvSpPr>
              <a:spLocks noChangeAspect="1"/>
            </p:cNvSpPr>
            <p:nvPr/>
          </p:nvSpPr>
          <p:spPr bwMode="auto">
            <a:xfrm>
              <a:off x="5865019" y="2717007"/>
              <a:ext cx="182166" cy="18931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ysClr val="window" lastClr="FFFFFF"/>
            </a:solidFill>
            <a:ln>
              <a:noFill/>
            </a:ln>
          </p:spPr>
          <p:txBody>
            <a:bodyPr lIns="91412" tIns="45705" rIns="91412" bIns="45705"/>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000" kern="0" dirty="0">
                <a:solidFill>
                  <a:schemeClr val="bg1"/>
                </a:solidFill>
                <a:cs typeface="+mn-ea"/>
                <a:sym typeface="+mn-lt"/>
              </a:endParaRPr>
            </a:p>
          </p:txBody>
        </p:sp>
      </p:grpSp>
      <p:grpSp>
        <p:nvGrpSpPr>
          <p:cNvPr id="33" name="组合 37"/>
          <p:cNvGrpSpPr/>
          <p:nvPr/>
        </p:nvGrpSpPr>
        <p:grpSpPr>
          <a:xfrm>
            <a:off x="4610524" y="3113092"/>
            <a:ext cx="1295000" cy="1265237"/>
            <a:chOff x="3679031" y="2334816"/>
            <a:chExt cx="971550" cy="948928"/>
          </a:xfrm>
        </p:grpSpPr>
        <p:sp>
          <p:nvSpPr>
            <p:cNvPr id="4" name="Freeform 18"/>
            <p:cNvSpPr/>
            <p:nvPr/>
          </p:nvSpPr>
          <p:spPr bwMode="auto">
            <a:xfrm>
              <a:off x="3679031" y="2334816"/>
              <a:ext cx="971550" cy="948928"/>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2"/>
            </a:solidFill>
            <a:ln w="3175" cap="flat" cmpd="sng" algn="ctr">
              <a:noFill/>
              <a:prstDash val="solid"/>
            </a:ln>
            <a:effectLst/>
          </p:spPr>
          <p:txBody>
            <a:bodyPr lIns="91412" tIns="45705" rIns="91412" bIns="4570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065" kern="0" dirty="0">
                <a:solidFill>
                  <a:schemeClr val="bg1"/>
                </a:solidFill>
                <a:cs typeface="+mn-ea"/>
                <a:sym typeface="+mn-lt"/>
              </a:endParaRPr>
            </a:p>
          </p:txBody>
        </p:sp>
        <p:sp>
          <p:nvSpPr>
            <p:cNvPr id="12" name="Freeform 442"/>
            <p:cNvSpPr>
              <a:spLocks noEditPoints="1"/>
            </p:cNvSpPr>
            <p:nvPr/>
          </p:nvSpPr>
          <p:spPr bwMode="auto">
            <a:xfrm>
              <a:off x="4106466" y="2730103"/>
              <a:ext cx="194072" cy="166688"/>
            </a:xfrm>
            <a:custGeom>
              <a:avLst/>
              <a:gdLst>
                <a:gd name="T0" fmla="*/ 278 w 288"/>
                <a:gd name="T1" fmla="*/ 0 h 246"/>
                <a:gd name="T2" fmla="*/ 52 w 288"/>
                <a:gd name="T3" fmla="*/ 0 h 246"/>
                <a:gd name="T4" fmla="*/ 42 w 288"/>
                <a:gd name="T5" fmla="*/ 10 h 246"/>
                <a:gd name="T6" fmla="*/ 42 w 288"/>
                <a:gd name="T7" fmla="*/ 43 h 246"/>
                <a:gd name="T8" fmla="*/ 10 w 288"/>
                <a:gd name="T9" fmla="*/ 43 h 246"/>
                <a:gd name="T10" fmla="*/ 0 w 288"/>
                <a:gd name="T11" fmla="*/ 53 h 246"/>
                <a:gd name="T12" fmla="*/ 0 w 288"/>
                <a:gd name="T13" fmla="*/ 219 h 246"/>
                <a:gd name="T14" fmla="*/ 27 w 288"/>
                <a:gd name="T15" fmla="*/ 246 h 246"/>
                <a:gd name="T16" fmla="*/ 52 w 288"/>
                <a:gd name="T17" fmla="*/ 246 h 246"/>
                <a:gd name="T18" fmla="*/ 241 w 288"/>
                <a:gd name="T19" fmla="*/ 246 h 246"/>
                <a:gd name="T20" fmla="*/ 278 w 288"/>
                <a:gd name="T21" fmla="*/ 246 h 246"/>
                <a:gd name="T22" fmla="*/ 288 w 288"/>
                <a:gd name="T23" fmla="*/ 236 h 246"/>
                <a:gd name="T24" fmla="*/ 288 w 288"/>
                <a:gd name="T25" fmla="*/ 10 h 246"/>
                <a:gd name="T26" fmla="*/ 278 w 288"/>
                <a:gd name="T27" fmla="*/ 0 h 246"/>
                <a:gd name="T28" fmla="*/ 271 w 288"/>
                <a:gd name="T29" fmla="*/ 229 h 246"/>
                <a:gd name="T30" fmla="*/ 241 w 288"/>
                <a:gd name="T31" fmla="*/ 229 h 246"/>
                <a:gd name="T32" fmla="*/ 52 w 288"/>
                <a:gd name="T33" fmla="*/ 229 h 246"/>
                <a:gd name="T34" fmla="*/ 27 w 288"/>
                <a:gd name="T35" fmla="*/ 229 h 246"/>
                <a:gd name="T36" fmla="*/ 17 w 288"/>
                <a:gd name="T37" fmla="*/ 219 h 246"/>
                <a:gd name="T38" fmla="*/ 17 w 288"/>
                <a:gd name="T39" fmla="*/ 60 h 246"/>
                <a:gd name="T40" fmla="*/ 42 w 288"/>
                <a:gd name="T41" fmla="*/ 60 h 246"/>
                <a:gd name="T42" fmla="*/ 42 w 288"/>
                <a:gd name="T43" fmla="*/ 214 h 246"/>
                <a:gd name="T44" fmla="*/ 59 w 288"/>
                <a:gd name="T45" fmla="*/ 214 h 246"/>
                <a:gd name="T46" fmla="*/ 59 w 288"/>
                <a:gd name="T47" fmla="*/ 60 h 246"/>
                <a:gd name="T48" fmla="*/ 59 w 288"/>
                <a:gd name="T49" fmla="*/ 60 h 246"/>
                <a:gd name="T50" fmla="*/ 59 w 288"/>
                <a:gd name="T51" fmla="*/ 43 h 246"/>
                <a:gd name="T52" fmla="*/ 59 w 288"/>
                <a:gd name="T53" fmla="*/ 17 h 246"/>
                <a:gd name="T54" fmla="*/ 271 w 288"/>
                <a:gd name="T55" fmla="*/ 17 h 246"/>
                <a:gd name="T56" fmla="*/ 271 w 288"/>
                <a:gd name="T57" fmla="*/ 22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46">
                  <a:moveTo>
                    <a:pt x="278" y="0"/>
                  </a:moveTo>
                  <a:cubicBezTo>
                    <a:pt x="52" y="0"/>
                    <a:pt x="52" y="0"/>
                    <a:pt x="52" y="0"/>
                  </a:cubicBezTo>
                  <a:cubicBezTo>
                    <a:pt x="44" y="0"/>
                    <a:pt x="42" y="2"/>
                    <a:pt x="42" y="10"/>
                  </a:cubicBezTo>
                  <a:cubicBezTo>
                    <a:pt x="42" y="43"/>
                    <a:pt x="42" y="43"/>
                    <a:pt x="42" y="43"/>
                  </a:cubicBezTo>
                  <a:cubicBezTo>
                    <a:pt x="10" y="43"/>
                    <a:pt x="10" y="43"/>
                    <a:pt x="10" y="43"/>
                  </a:cubicBezTo>
                  <a:cubicBezTo>
                    <a:pt x="2" y="43"/>
                    <a:pt x="0" y="45"/>
                    <a:pt x="0" y="53"/>
                  </a:cubicBezTo>
                  <a:cubicBezTo>
                    <a:pt x="0" y="219"/>
                    <a:pt x="0" y="219"/>
                    <a:pt x="0" y="219"/>
                  </a:cubicBezTo>
                  <a:cubicBezTo>
                    <a:pt x="0" y="231"/>
                    <a:pt x="14" y="246"/>
                    <a:pt x="27" y="246"/>
                  </a:cubicBezTo>
                  <a:cubicBezTo>
                    <a:pt x="52" y="246"/>
                    <a:pt x="52" y="246"/>
                    <a:pt x="52" y="246"/>
                  </a:cubicBezTo>
                  <a:cubicBezTo>
                    <a:pt x="241" y="246"/>
                    <a:pt x="241" y="246"/>
                    <a:pt x="241" y="246"/>
                  </a:cubicBezTo>
                  <a:cubicBezTo>
                    <a:pt x="278" y="246"/>
                    <a:pt x="278" y="246"/>
                    <a:pt x="278" y="246"/>
                  </a:cubicBezTo>
                  <a:cubicBezTo>
                    <a:pt x="286" y="246"/>
                    <a:pt x="288" y="244"/>
                    <a:pt x="288" y="236"/>
                  </a:cubicBezTo>
                  <a:cubicBezTo>
                    <a:pt x="288" y="10"/>
                    <a:pt x="288" y="10"/>
                    <a:pt x="288" y="10"/>
                  </a:cubicBezTo>
                  <a:cubicBezTo>
                    <a:pt x="288" y="2"/>
                    <a:pt x="286" y="0"/>
                    <a:pt x="278" y="0"/>
                  </a:cubicBezTo>
                  <a:close/>
                  <a:moveTo>
                    <a:pt x="271" y="229"/>
                  </a:moveTo>
                  <a:cubicBezTo>
                    <a:pt x="241" y="229"/>
                    <a:pt x="241" y="229"/>
                    <a:pt x="241" y="229"/>
                  </a:cubicBezTo>
                  <a:cubicBezTo>
                    <a:pt x="52" y="229"/>
                    <a:pt x="52" y="229"/>
                    <a:pt x="52" y="229"/>
                  </a:cubicBezTo>
                  <a:cubicBezTo>
                    <a:pt x="27" y="229"/>
                    <a:pt x="27" y="229"/>
                    <a:pt x="27" y="229"/>
                  </a:cubicBezTo>
                  <a:cubicBezTo>
                    <a:pt x="24" y="229"/>
                    <a:pt x="17" y="222"/>
                    <a:pt x="17" y="219"/>
                  </a:cubicBezTo>
                  <a:cubicBezTo>
                    <a:pt x="17" y="60"/>
                    <a:pt x="17" y="60"/>
                    <a:pt x="17" y="60"/>
                  </a:cubicBezTo>
                  <a:cubicBezTo>
                    <a:pt x="42" y="60"/>
                    <a:pt x="42" y="60"/>
                    <a:pt x="42" y="60"/>
                  </a:cubicBezTo>
                  <a:cubicBezTo>
                    <a:pt x="42" y="214"/>
                    <a:pt x="42" y="214"/>
                    <a:pt x="42" y="214"/>
                  </a:cubicBezTo>
                  <a:cubicBezTo>
                    <a:pt x="59" y="214"/>
                    <a:pt x="59" y="214"/>
                    <a:pt x="59" y="214"/>
                  </a:cubicBezTo>
                  <a:cubicBezTo>
                    <a:pt x="59" y="60"/>
                    <a:pt x="59" y="60"/>
                    <a:pt x="59" y="60"/>
                  </a:cubicBezTo>
                  <a:cubicBezTo>
                    <a:pt x="59" y="60"/>
                    <a:pt x="59" y="60"/>
                    <a:pt x="59" y="60"/>
                  </a:cubicBezTo>
                  <a:cubicBezTo>
                    <a:pt x="59" y="43"/>
                    <a:pt x="59" y="43"/>
                    <a:pt x="59" y="43"/>
                  </a:cubicBezTo>
                  <a:cubicBezTo>
                    <a:pt x="59" y="17"/>
                    <a:pt x="59" y="17"/>
                    <a:pt x="59" y="17"/>
                  </a:cubicBezTo>
                  <a:cubicBezTo>
                    <a:pt x="271" y="17"/>
                    <a:pt x="271" y="17"/>
                    <a:pt x="271" y="17"/>
                  </a:cubicBezTo>
                  <a:lnTo>
                    <a:pt x="271" y="229"/>
                  </a:lnTo>
                  <a:close/>
                </a:path>
              </a:pathLst>
            </a:custGeom>
            <a:solidFill>
              <a:srgbClr val="FCFCFC"/>
            </a:solidFill>
            <a:ln>
              <a:noFill/>
            </a:ln>
            <a:extLst>
              <a:ext uri="{91240B29-F687-4F45-9708-019B960494DF}">
                <a14:hiddenLine xmlns:a14="http://schemas.microsoft.com/office/drawing/2010/main" w="9525">
                  <a:solidFill>
                    <a:srgbClr val="000000"/>
                  </a:solidFill>
                  <a:round/>
                </a14:hiddenLine>
              </a:ext>
            </a:extLst>
          </p:spPr>
          <p:txBody>
            <a:bodyPr lIns="91412" tIns="45705" rIns="91412" bIns="45705"/>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2400" dirty="0">
                <a:solidFill>
                  <a:schemeClr val="bg1"/>
                </a:solidFill>
                <a:cs typeface="+mn-ea"/>
                <a:sym typeface="+mn-lt"/>
              </a:endParaRPr>
            </a:p>
          </p:txBody>
        </p:sp>
        <p:sp>
          <p:nvSpPr>
            <p:cNvPr id="13" name="Rectangle 443"/>
            <p:cNvSpPr>
              <a:spLocks noChangeArrowheads="1"/>
            </p:cNvSpPr>
            <p:nvPr/>
          </p:nvSpPr>
          <p:spPr bwMode="auto">
            <a:xfrm>
              <a:off x="4161235" y="2757488"/>
              <a:ext cx="51197" cy="51197"/>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2" tIns="45705" rIns="91412" bIns="45705"/>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2400" dirty="0">
                <a:solidFill>
                  <a:schemeClr val="bg1"/>
                </a:solidFill>
                <a:cs typeface="+mn-ea"/>
                <a:sym typeface="+mn-lt"/>
              </a:endParaRPr>
            </a:p>
          </p:txBody>
        </p:sp>
        <p:sp>
          <p:nvSpPr>
            <p:cNvPr id="14" name="Rectangle 444"/>
            <p:cNvSpPr>
              <a:spLocks noChangeArrowheads="1"/>
            </p:cNvSpPr>
            <p:nvPr/>
          </p:nvSpPr>
          <p:spPr bwMode="auto">
            <a:xfrm>
              <a:off x="4229100" y="2764632"/>
              <a:ext cx="42863" cy="833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2" tIns="45705" rIns="91412" bIns="45705"/>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2400" dirty="0">
                <a:solidFill>
                  <a:schemeClr val="bg1"/>
                </a:solidFill>
                <a:cs typeface="+mn-ea"/>
                <a:sym typeface="+mn-lt"/>
              </a:endParaRPr>
            </a:p>
          </p:txBody>
        </p:sp>
        <p:sp>
          <p:nvSpPr>
            <p:cNvPr id="15" name="Rectangle 445"/>
            <p:cNvSpPr>
              <a:spLocks noChangeArrowheads="1"/>
            </p:cNvSpPr>
            <p:nvPr/>
          </p:nvSpPr>
          <p:spPr bwMode="auto">
            <a:xfrm>
              <a:off x="4229100" y="2790825"/>
              <a:ext cx="42863" cy="833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2" tIns="45705" rIns="91412" bIns="45705"/>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2400" dirty="0">
                <a:solidFill>
                  <a:schemeClr val="bg1"/>
                </a:solidFill>
                <a:cs typeface="+mn-ea"/>
                <a:sym typeface="+mn-lt"/>
              </a:endParaRPr>
            </a:p>
          </p:txBody>
        </p:sp>
        <p:sp>
          <p:nvSpPr>
            <p:cNvPr id="16" name="Rectangle 446"/>
            <p:cNvSpPr>
              <a:spLocks noChangeArrowheads="1"/>
            </p:cNvSpPr>
            <p:nvPr/>
          </p:nvSpPr>
          <p:spPr bwMode="auto">
            <a:xfrm>
              <a:off x="4161235" y="2826544"/>
              <a:ext cx="110728" cy="833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2" tIns="45705" rIns="91412" bIns="45705"/>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2400" dirty="0">
                <a:solidFill>
                  <a:schemeClr val="bg1"/>
                </a:solidFill>
                <a:cs typeface="+mn-ea"/>
                <a:sym typeface="+mn-lt"/>
              </a:endParaRPr>
            </a:p>
          </p:txBody>
        </p:sp>
        <p:sp>
          <p:nvSpPr>
            <p:cNvPr id="17" name="Rectangle 447"/>
            <p:cNvSpPr>
              <a:spLocks noChangeArrowheads="1"/>
            </p:cNvSpPr>
            <p:nvPr/>
          </p:nvSpPr>
          <p:spPr bwMode="auto">
            <a:xfrm>
              <a:off x="4161235" y="2853928"/>
              <a:ext cx="110728" cy="8334"/>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2" tIns="45705" rIns="91412" bIns="45705"/>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2400" dirty="0">
                <a:solidFill>
                  <a:schemeClr val="bg1"/>
                </a:solidFill>
                <a:cs typeface="+mn-ea"/>
                <a:sym typeface="+mn-lt"/>
              </a:endParaRPr>
            </a:p>
          </p:txBody>
        </p:sp>
      </p:grpSp>
      <p:grpSp>
        <p:nvGrpSpPr>
          <p:cNvPr id="34" name="组合 38"/>
          <p:cNvGrpSpPr/>
          <p:nvPr/>
        </p:nvGrpSpPr>
        <p:grpSpPr>
          <a:xfrm>
            <a:off x="5529408" y="2994030"/>
            <a:ext cx="1480680" cy="1457325"/>
            <a:chOff x="4368404" y="2245519"/>
            <a:chExt cx="1110853" cy="1092994"/>
          </a:xfrm>
        </p:grpSpPr>
        <p:sp>
          <p:nvSpPr>
            <p:cNvPr id="3" name="Freeform 17"/>
            <p:cNvSpPr/>
            <p:nvPr/>
          </p:nvSpPr>
          <p:spPr bwMode="auto">
            <a:xfrm>
              <a:off x="4368404" y="2245519"/>
              <a:ext cx="1110853" cy="1092994"/>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3"/>
            </a:solidFill>
            <a:ln w="3175" cap="flat" cmpd="sng" algn="ctr">
              <a:noFill/>
              <a:prstDash val="solid"/>
            </a:ln>
            <a:effectLst/>
          </p:spPr>
          <p:txBody>
            <a:bodyPr lIns="91412" tIns="45705" rIns="91412" bIns="4570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1065" kern="0" dirty="0">
                <a:solidFill>
                  <a:schemeClr val="bg1"/>
                </a:solidFill>
                <a:cs typeface="+mn-ea"/>
                <a:sym typeface="+mn-lt"/>
              </a:endParaRPr>
            </a:p>
          </p:txBody>
        </p:sp>
        <p:sp>
          <p:nvSpPr>
            <p:cNvPr id="18" name="Oval 56"/>
            <p:cNvSpPr>
              <a:spLocks noChangeArrowheads="1"/>
            </p:cNvSpPr>
            <p:nvPr/>
          </p:nvSpPr>
          <p:spPr bwMode="auto">
            <a:xfrm>
              <a:off x="4924425" y="2700338"/>
              <a:ext cx="226219" cy="226219"/>
            </a:xfrm>
            <a:prstGeom prst="ellipse">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71" tIns="40136" rIns="80271" bIns="40136"/>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600" dirty="0">
                <a:solidFill>
                  <a:schemeClr val="bg1"/>
                </a:solidFill>
                <a:cs typeface="+mn-ea"/>
                <a:sym typeface="+mn-lt"/>
              </a:endParaRPr>
            </a:p>
          </p:txBody>
        </p:sp>
        <p:sp>
          <p:nvSpPr>
            <p:cNvPr id="19" name="Freeform 57"/>
            <p:cNvSpPr/>
            <p:nvPr/>
          </p:nvSpPr>
          <p:spPr bwMode="auto">
            <a:xfrm>
              <a:off x="4958954" y="2730104"/>
              <a:ext cx="116681" cy="105965"/>
            </a:xfrm>
            <a:custGeom>
              <a:avLst/>
              <a:gdLst>
                <a:gd name="T0" fmla="*/ 8 w 95"/>
                <a:gd name="T1" fmla="*/ 33 h 87"/>
                <a:gd name="T2" fmla="*/ 29 w 95"/>
                <a:gd name="T3" fmla="*/ 74 h 87"/>
                <a:gd name="T4" fmla="*/ 57 w 95"/>
                <a:gd name="T5" fmla="*/ 85 h 87"/>
                <a:gd name="T6" fmla="*/ 54 w 95"/>
                <a:gd name="T7" fmla="*/ 81 h 87"/>
                <a:gd name="T8" fmla="*/ 48 w 95"/>
                <a:gd name="T9" fmla="*/ 76 h 87"/>
                <a:gd name="T10" fmla="*/ 45 w 95"/>
                <a:gd name="T11" fmla="*/ 67 h 87"/>
                <a:gd name="T12" fmla="*/ 36 w 95"/>
                <a:gd name="T13" fmla="*/ 64 h 87"/>
                <a:gd name="T14" fmla="*/ 45 w 95"/>
                <a:gd name="T15" fmla="*/ 52 h 87"/>
                <a:gd name="T16" fmla="*/ 71 w 95"/>
                <a:gd name="T17" fmla="*/ 33 h 87"/>
                <a:gd name="T18" fmla="*/ 43 w 95"/>
                <a:gd name="T19" fmla="*/ 3 h 87"/>
                <a:gd name="T20" fmla="*/ 6 w 95"/>
                <a:gd name="T21" fmla="*/ 14 h 87"/>
                <a:gd name="T22" fmla="*/ 8 w 95"/>
                <a:gd name="T23" fmla="*/ 3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 h="87">
                  <a:moveTo>
                    <a:pt x="8" y="33"/>
                  </a:moveTo>
                  <a:cubicBezTo>
                    <a:pt x="4" y="44"/>
                    <a:pt x="7" y="61"/>
                    <a:pt x="29" y="74"/>
                  </a:cubicBezTo>
                  <a:cubicBezTo>
                    <a:pt x="51" y="86"/>
                    <a:pt x="55" y="83"/>
                    <a:pt x="57" y="85"/>
                  </a:cubicBezTo>
                  <a:cubicBezTo>
                    <a:pt x="59" y="87"/>
                    <a:pt x="53" y="87"/>
                    <a:pt x="54" y="81"/>
                  </a:cubicBezTo>
                  <a:cubicBezTo>
                    <a:pt x="55" y="75"/>
                    <a:pt x="51" y="76"/>
                    <a:pt x="48" y="76"/>
                  </a:cubicBezTo>
                  <a:cubicBezTo>
                    <a:pt x="45" y="76"/>
                    <a:pt x="44" y="70"/>
                    <a:pt x="45" y="67"/>
                  </a:cubicBezTo>
                  <a:cubicBezTo>
                    <a:pt x="46" y="63"/>
                    <a:pt x="41" y="71"/>
                    <a:pt x="36" y="64"/>
                  </a:cubicBezTo>
                  <a:cubicBezTo>
                    <a:pt x="32" y="56"/>
                    <a:pt x="39" y="50"/>
                    <a:pt x="45" y="52"/>
                  </a:cubicBezTo>
                  <a:cubicBezTo>
                    <a:pt x="61" y="57"/>
                    <a:pt x="59" y="43"/>
                    <a:pt x="71" y="33"/>
                  </a:cubicBezTo>
                  <a:cubicBezTo>
                    <a:pt x="95" y="15"/>
                    <a:pt x="60" y="5"/>
                    <a:pt x="43" y="3"/>
                  </a:cubicBezTo>
                  <a:cubicBezTo>
                    <a:pt x="25" y="0"/>
                    <a:pt x="0" y="7"/>
                    <a:pt x="6" y="14"/>
                  </a:cubicBezTo>
                  <a:cubicBezTo>
                    <a:pt x="12" y="20"/>
                    <a:pt x="9" y="30"/>
                    <a:pt x="8" y="33"/>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71" tIns="40136" rIns="80271" bIns="40136"/>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600" dirty="0">
                <a:solidFill>
                  <a:schemeClr val="bg1"/>
                </a:solidFill>
                <a:cs typeface="+mn-ea"/>
                <a:sym typeface="+mn-lt"/>
              </a:endParaRPr>
            </a:p>
          </p:txBody>
        </p:sp>
        <p:sp>
          <p:nvSpPr>
            <p:cNvPr id="20" name="Freeform 58"/>
            <p:cNvSpPr/>
            <p:nvPr/>
          </p:nvSpPr>
          <p:spPr bwMode="auto">
            <a:xfrm>
              <a:off x="5020866" y="2812257"/>
              <a:ext cx="89297" cy="103585"/>
            </a:xfrm>
            <a:custGeom>
              <a:avLst/>
              <a:gdLst>
                <a:gd name="T0" fmla="*/ 12 w 73"/>
                <a:gd name="T1" fmla="*/ 32 h 85"/>
                <a:gd name="T2" fmla="*/ 12 w 73"/>
                <a:gd name="T3" fmla="*/ 45 h 85"/>
                <a:gd name="T4" fmla="*/ 25 w 73"/>
                <a:gd name="T5" fmla="*/ 58 h 85"/>
                <a:gd name="T6" fmla="*/ 19 w 73"/>
                <a:gd name="T7" fmla="*/ 80 h 85"/>
                <a:gd name="T8" fmla="*/ 45 w 73"/>
                <a:gd name="T9" fmla="*/ 66 h 85"/>
                <a:gd name="T10" fmla="*/ 66 w 73"/>
                <a:gd name="T11" fmla="*/ 37 h 85"/>
                <a:gd name="T12" fmla="*/ 54 w 73"/>
                <a:gd name="T13" fmla="*/ 24 h 85"/>
                <a:gd name="T14" fmla="*/ 24 w 73"/>
                <a:gd name="T15" fmla="*/ 11 h 85"/>
                <a:gd name="T16" fmla="*/ 12 w 73"/>
                <a:gd name="T17"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85">
                  <a:moveTo>
                    <a:pt x="12" y="32"/>
                  </a:moveTo>
                  <a:cubicBezTo>
                    <a:pt x="10" y="43"/>
                    <a:pt x="0" y="34"/>
                    <a:pt x="12" y="45"/>
                  </a:cubicBezTo>
                  <a:cubicBezTo>
                    <a:pt x="23" y="56"/>
                    <a:pt x="26" y="33"/>
                    <a:pt x="25" y="58"/>
                  </a:cubicBezTo>
                  <a:cubicBezTo>
                    <a:pt x="23" y="83"/>
                    <a:pt x="2" y="85"/>
                    <a:pt x="19" y="80"/>
                  </a:cubicBezTo>
                  <a:cubicBezTo>
                    <a:pt x="36" y="74"/>
                    <a:pt x="33" y="79"/>
                    <a:pt x="45" y="66"/>
                  </a:cubicBezTo>
                  <a:cubicBezTo>
                    <a:pt x="58" y="54"/>
                    <a:pt x="60" y="47"/>
                    <a:pt x="66" y="37"/>
                  </a:cubicBezTo>
                  <a:cubicBezTo>
                    <a:pt x="73" y="27"/>
                    <a:pt x="62" y="31"/>
                    <a:pt x="54" y="24"/>
                  </a:cubicBezTo>
                  <a:cubicBezTo>
                    <a:pt x="47" y="17"/>
                    <a:pt x="34" y="0"/>
                    <a:pt x="24" y="11"/>
                  </a:cubicBezTo>
                  <a:cubicBezTo>
                    <a:pt x="14" y="21"/>
                    <a:pt x="12" y="32"/>
                    <a:pt x="12" y="32"/>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71" tIns="40136" rIns="80271" bIns="40136"/>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600" dirty="0">
                <a:solidFill>
                  <a:schemeClr val="bg1"/>
                </a:solidFill>
                <a:cs typeface="+mn-ea"/>
                <a:sym typeface="+mn-lt"/>
              </a:endParaRPr>
            </a:p>
          </p:txBody>
        </p:sp>
        <p:sp>
          <p:nvSpPr>
            <p:cNvPr id="21" name="Freeform 59"/>
            <p:cNvSpPr/>
            <p:nvPr/>
          </p:nvSpPr>
          <p:spPr bwMode="auto">
            <a:xfrm>
              <a:off x="5068492" y="2706292"/>
              <a:ext cx="78581" cy="145256"/>
            </a:xfrm>
            <a:custGeom>
              <a:avLst/>
              <a:gdLst>
                <a:gd name="T0" fmla="*/ 0 w 63"/>
                <a:gd name="T1" fmla="*/ 0 h 119"/>
                <a:gd name="T2" fmla="*/ 11 w 63"/>
                <a:gd name="T3" fmla="*/ 30 h 119"/>
                <a:gd name="T4" fmla="*/ 46 w 63"/>
                <a:gd name="T5" fmla="*/ 54 h 119"/>
                <a:gd name="T6" fmla="*/ 54 w 63"/>
                <a:gd name="T7" fmla="*/ 81 h 119"/>
                <a:gd name="T8" fmla="*/ 52 w 63"/>
                <a:gd name="T9" fmla="*/ 111 h 119"/>
                <a:gd name="T10" fmla="*/ 63 w 63"/>
                <a:gd name="T11" fmla="*/ 113 h 119"/>
              </a:gdLst>
              <a:ahLst/>
              <a:cxnLst>
                <a:cxn ang="0">
                  <a:pos x="T0" y="T1"/>
                </a:cxn>
                <a:cxn ang="0">
                  <a:pos x="T2" y="T3"/>
                </a:cxn>
                <a:cxn ang="0">
                  <a:pos x="T4" y="T5"/>
                </a:cxn>
                <a:cxn ang="0">
                  <a:pos x="T6" y="T7"/>
                </a:cxn>
                <a:cxn ang="0">
                  <a:pos x="T8" y="T9"/>
                </a:cxn>
                <a:cxn ang="0">
                  <a:pos x="T10" y="T11"/>
                </a:cxn>
              </a:cxnLst>
              <a:rect l="0" t="0" r="r" b="b"/>
              <a:pathLst>
                <a:path w="63" h="119">
                  <a:moveTo>
                    <a:pt x="0" y="0"/>
                  </a:moveTo>
                  <a:cubicBezTo>
                    <a:pt x="0" y="6"/>
                    <a:pt x="3" y="22"/>
                    <a:pt x="11" y="30"/>
                  </a:cubicBezTo>
                  <a:cubicBezTo>
                    <a:pt x="19" y="37"/>
                    <a:pt x="45" y="44"/>
                    <a:pt x="46" y="54"/>
                  </a:cubicBezTo>
                  <a:cubicBezTo>
                    <a:pt x="47" y="64"/>
                    <a:pt x="58" y="71"/>
                    <a:pt x="54" y="81"/>
                  </a:cubicBezTo>
                  <a:cubicBezTo>
                    <a:pt x="50" y="90"/>
                    <a:pt x="42" y="103"/>
                    <a:pt x="52" y="111"/>
                  </a:cubicBezTo>
                  <a:cubicBezTo>
                    <a:pt x="61" y="119"/>
                    <a:pt x="63" y="113"/>
                    <a:pt x="63" y="113"/>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71" tIns="40136" rIns="80271" bIns="40136"/>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600" dirty="0">
                <a:solidFill>
                  <a:schemeClr val="bg1"/>
                </a:solidFill>
                <a:cs typeface="+mn-ea"/>
                <a:sym typeface="+mn-lt"/>
              </a:endParaRPr>
            </a:p>
          </p:txBody>
        </p:sp>
      </p:grpSp>
      <p:sp>
        <p:nvSpPr>
          <p:cNvPr id="22" name="TextBox 13"/>
          <p:cNvSpPr txBox="1"/>
          <p:nvPr/>
        </p:nvSpPr>
        <p:spPr>
          <a:xfrm>
            <a:off x="4045585" y="1776414"/>
            <a:ext cx="2174204" cy="287323"/>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025">
              <a:spcBef>
                <a:spcPct val="20000"/>
              </a:spcBef>
              <a:defRPr/>
            </a:pPr>
            <a:r>
              <a:rPr lang="zh-CN" altLang="en-US" sz="1865" b="1" dirty="0">
                <a:solidFill>
                  <a:schemeClr val="bg1"/>
                </a:solidFill>
                <a:cs typeface="+mn-ea"/>
                <a:sym typeface="+mn-lt"/>
              </a:rPr>
              <a:t>标题</a:t>
            </a:r>
            <a:endParaRPr lang="en-US" sz="1865" b="1" dirty="0">
              <a:solidFill>
                <a:schemeClr val="bg1"/>
              </a:solidFill>
              <a:cs typeface="+mn-ea"/>
              <a:sym typeface="+mn-lt"/>
            </a:endParaRPr>
          </a:p>
        </p:txBody>
      </p:sp>
      <p:sp>
        <p:nvSpPr>
          <p:cNvPr id="23" name="TextBox 13"/>
          <p:cNvSpPr txBox="1"/>
          <p:nvPr/>
        </p:nvSpPr>
        <p:spPr>
          <a:xfrm>
            <a:off x="4050348" y="2149475"/>
            <a:ext cx="2071048" cy="205121"/>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025">
              <a:spcBef>
                <a:spcPct val="20000"/>
              </a:spcBef>
              <a:defRPr/>
            </a:pPr>
            <a:r>
              <a:rPr lang="zh-CN" altLang="en-US" sz="1335" dirty="0">
                <a:solidFill>
                  <a:schemeClr val="bg1"/>
                </a:solidFill>
                <a:cs typeface="+mn-ea"/>
                <a:sym typeface="+mn-lt"/>
              </a:rPr>
              <a:t>单击此处可编辑内容</a:t>
            </a:r>
            <a:endParaRPr lang="en-US" altLang="zh-CN" sz="1335" dirty="0">
              <a:solidFill>
                <a:schemeClr val="bg1"/>
              </a:solidFill>
              <a:cs typeface="+mn-ea"/>
              <a:sym typeface="+mn-lt"/>
            </a:endParaRPr>
          </a:p>
        </p:txBody>
      </p:sp>
      <p:sp>
        <p:nvSpPr>
          <p:cNvPr id="24" name="TextBox 13"/>
          <p:cNvSpPr txBox="1"/>
          <p:nvPr/>
        </p:nvSpPr>
        <p:spPr>
          <a:xfrm>
            <a:off x="6684785" y="1776414"/>
            <a:ext cx="2174204" cy="287323"/>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025">
              <a:spcBef>
                <a:spcPct val="20000"/>
              </a:spcBef>
              <a:defRPr/>
            </a:pPr>
            <a:r>
              <a:rPr lang="zh-CN" altLang="en-US" sz="1865" b="1" dirty="0">
                <a:solidFill>
                  <a:schemeClr val="bg1"/>
                </a:solidFill>
                <a:cs typeface="+mn-ea"/>
                <a:sym typeface="+mn-lt"/>
              </a:rPr>
              <a:t>标题</a:t>
            </a:r>
            <a:endParaRPr lang="en-US" sz="1865" b="1" dirty="0">
              <a:solidFill>
                <a:schemeClr val="bg1"/>
              </a:solidFill>
              <a:cs typeface="+mn-ea"/>
              <a:sym typeface="+mn-lt"/>
            </a:endParaRPr>
          </a:p>
        </p:txBody>
      </p:sp>
      <p:sp>
        <p:nvSpPr>
          <p:cNvPr id="25" name="TextBox 13"/>
          <p:cNvSpPr txBox="1"/>
          <p:nvPr/>
        </p:nvSpPr>
        <p:spPr>
          <a:xfrm>
            <a:off x="6689542" y="2149475"/>
            <a:ext cx="2071049" cy="205121"/>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025">
              <a:spcBef>
                <a:spcPct val="20000"/>
              </a:spcBef>
              <a:defRPr/>
            </a:pPr>
            <a:r>
              <a:rPr lang="zh-CN" altLang="en-US" sz="1335" dirty="0">
                <a:solidFill>
                  <a:schemeClr val="bg1"/>
                </a:solidFill>
                <a:cs typeface="+mn-ea"/>
                <a:sym typeface="+mn-lt"/>
              </a:rPr>
              <a:t>单击此处可编辑内容</a:t>
            </a:r>
            <a:endParaRPr lang="en-US" altLang="zh-CN" sz="1335" dirty="0">
              <a:solidFill>
                <a:schemeClr val="bg1"/>
              </a:solidFill>
              <a:cs typeface="+mn-ea"/>
              <a:sym typeface="+mn-lt"/>
            </a:endParaRPr>
          </a:p>
        </p:txBody>
      </p:sp>
      <p:sp>
        <p:nvSpPr>
          <p:cNvPr id="26" name="TextBox 13"/>
          <p:cNvSpPr txBox="1"/>
          <p:nvPr/>
        </p:nvSpPr>
        <p:spPr>
          <a:xfrm>
            <a:off x="9167394" y="3395665"/>
            <a:ext cx="2174204" cy="287323"/>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025">
              <a:spcBef>
                <a:spcPct val="20000"/>
              </a:spcBef>
              <a:defRPr/>
            </a:pPr>
            <a:r>
              <a:rPr lang="zh-CN" altLang="en-US" sz="1865" b="1" dirty="0">
                <a:solidFill>
                  <a:schemeClr val="bg1"/>
                </a:solidFill>
                <a:cs typeface="+mn-ea"/>
                <a:sym typeface="+mn-lt"/>
              </a:rPr>
              <a:t>标题</a:t>
            </a:r>
            <a:endParaRPr lang="en-US" sz="1865" b="1" dirty="0">
              <a:solidFill>
                <a:schemeClr val="bg1"/>
              </a:solidFill>
              <a:cs typeface="+mn-ea"/>
              <a:sym typeface="+mn-lt"/>
            </a:endParaRPr>
          </a:p>
        </p:txBody>
      </p:sp>
      <p:sp>
        <p:nvSpPr>
          <p:cNvPr id="27" name="TextBox 13"/>
          <p:cNvSpPr txBox="1"/>
          <p:nvPr/>
        </p:nvSpPr>
        <p:spPr>
          <a:xfrm>
            <a:off x="9172157" y="3768726"/>
            <a:ext cx="2071048" cy="205121"/>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025">
              <a:spcBef>
                <a:spcPct val="20000"/>
              </a:spcBef>
              <a:defRPr/>
            </a:pPr>
            <a:r>
              <a:rPr lang="zh-CN" altLang="en-US" sz="1335" dirty="0">
                <a:solidFill>
                  <a:schemeClr val="bg1"/>
                </a:solidFill>
                <a:cs typeface="+mn-ea"/>
                <a:sym typeface="+mn-lt"/>
              </a:rPr>
              <a:t>单击此处可编辑内容</a:t>
            </a:r>
            <a:endParaRPr lang="en-US" altLang="zh-CN" sz="1335" dirty="0">
              <a:solidFill>
                <a:schemeClr val="bg1"/>
              </a:solidFill>
              <a:cs typeface="+mn-ea"/>
              <a:sym typeface="+mn-lt"/>
            </a:endParaRPr>
          </a:p>
        </p:txBody>
      </p:sp>
      <p:sp>
        <p:nvSpPr>
          <p:cNvPr id="28" name="TextBox 13"/>
          <p:cNvSpPr txBox="1"/>
          <p:nvPr/>
        </p:nvSpPr>
        <p:spPr>
          <a:xfrm>
            <a:off x="1330309" y="3598865"/>
            <a:ext cx="2174204" cy="287323"/>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025">
              <a:spcBef>
                <a:spcPct val="20000"/>
              </a:spcBef>
              <a:defRPr/>
            </a:pPr>
            <a:r>
              <a:rPr lang="zh-CN" altLang="en-US" sz="1865" b="1" dirty="0">
                <a:solidFill>
                  <a:schemeClr val="bg1"/>
                </a:solidFill>
                <a:cs typeface="+mn-ea"/>
                <a:sym typeface="+mn-lt"/>
              </a:rPr>
              <a:t>标题</a:t>
            </a:r>
            <a:endParaRPr lang="en-US" sz="1865" b="1" dirty="0">
              <a:solidFill>
                <a:schemeClr val="bg1"/>
              </a:solidFill>
              <a:cs typeface="+mn-ea"/>
              <a:sym typeface="+mn-lt"/>
            </a:endParaRPr>
          </a:p>
        </p:txBody>
      </p:sp>
      <p:sp>
        <p:nvSpPr>
          <p:cNvPr id="29" name="TextBox 13"/>
          <p:cNvSpPr txBox="1"/>
          <p:nvPr/>
        </p:nvSpPr>
        <p:spPr>
          <a:xfrm>
            <a:off x="1335069" y="3971926"/>
            <a:ext cx="2071049" cy="205121"/>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025">
              <a:spcBef>
                <a:spcPct val="20000"/>
              </a:spcBef>
              <a:defRPr/>
            </a:pPr>
            <a:r>
              <a:rPr lang="zh-CN" altLang="en-US" sz="1335" dirty="0">
                <a:solidFill>
                  <a:schemeClr val="bg1"/>
                </a:solidFill>
                <a:cs typeface="+mn-ea"/>
                <a:sym typeface="+mn-lt"/>
              </a:rPr>
              <a:t>单击此处可编辑内容</a:t>
            </a:r>
            <a:endParaRPr lang="en-US" altLang="zh-CN" sz="1335" dirty="0">
              <a:solidFill>
                <a:schemeClr val="bg1"/>
              </a:solidFill>
              <a:cs typeface="+mn-ea"/>
              <a:sym typeface="+mn-lt"/>
            </a:endParaRPr>
          </a:p>
        </p:txBody>
      </p:sp>
      <p:sp>
        <p:nvSpPr>
          <p:cNvPr id="30" name="矩形 29"/>
          <p:cNvSpPr/>
          <p:nvPr/>
        </p:nvSpPr>
        <p:spPr>
          <a:xfrm>
            <a:off x="1611111" y="5114928"/>
            <a:ext cx="9526823" cy="471155"/>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defRPr/>
            </a:pPr>
            <a:r>
              <a:rPr lang="zh-CN" altLang="en-US" sz="1335" spc="100" dirty="0">
                <a:solidFill>
                  <a:schemeClr val="bg1"/>
                </a:solidFill>
                <a:cs typeface="+mn-ea"/>
                <a:sym typeface="+mn-lt"/>
              </a:rPr>
              <a:t>作品内所有图片和文字仅供参考使用，所有带网格的形状是为了给图片占位的，具体替换的方法请参考文档底部的教程，文档不能解决您的所有问题，遇到不明白的问题，不要忘记有百度搜索哦，相信你一定能找到解决方法的。</a:t>
            </a:r>
            <a:endParaRPr lang="en-US" altLang="zh-CN" sz="1335" spc="1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fill="hold"/>
                                        <p:tgtEl>
                                          <p:spTgt spid="33"/>
                                        </p:tgtEl>
                                        <p:attrNameLst>
                                          <p:attrName>ppt_x</p:attrName>
                                        </p:attrNameLst>
                                      </p:cBhvr>
                                      <p:tavLst>
                                        <p:tav tm="0">
                                          <p:val>
                                            <p:strVal val="#ppt_x"/>
                                          </p:val>
                                        </p:tav>
                                        <p:tav tm="100000">
                                          <p:val>
                                            <p:strVal val="#ppt_x"/>
                                          </p:val>
                                        </p:tav>
                                      </p:tavLst>
                                    </p:anim>
                                    <p:anim calcmode="lin" valueType="num">
                                      <p:cBhvr additive="base">
                                        <p:cTn id="13" dur="500" fill="hold"/>
                                        <p:tgtEl>
                                          <p:spTgt spid="3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ppt_x"/>
                                          </p:val>
                                        </p:tav>
                                        <p:tav tm="100000">
                                          <p:val>
                                            <p:strVal val="#ppt_x"/>
                                          </p:val>
                                        </p:tav>
                                      </p:tavLst>
                                    </p:anim>
                                    <p:anim calcmode="lin" valueType="num">
                                      <p:cBhvr additive="base">
                                        <p:cTn id="18" dur="500" fill="hold"/>
                                        <p:tgtEl>
                                          <p:spTgt spid="3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ppt_x"/>
                                          </p:val>
                                        </p:tav>
                                        <p:tav tm="100000">
                                          <p:val>
                                            <p:strVal val="#ppt_x"/>
                                          </p:val>
                                        </p:tav>
                                      </p:tavLst>
                                    </p:anim>
                                    <p:anim calcmode="lin" valueType="num">
                                      <p:cBhvr additive="base">
                                        <p:cTn id="23" dur="500" fill="hold"/>
                                        <p:tgtEl>
                                          <p:spTgt spid="3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2" presetClass="entr" presetSubtype="2"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slide(fromRight)">
                                      <p:cBhvr>
                                        <p:cTn id="27" dur="500"/>
                                        <p:tgtEl>
                                          <p:spTgt spid="7"/>
                                        </p:tgtEl>
                                      </p:cBhvr>
                                    </p:animEffect>
                                  </p:childTnLst>
                                </p:cTn>
                              </p:par>
                            </p:childTnLst>
                          </p:cTn>
                        </p:par>
                        <p:par>
                          <p:cTn id="28" fill="hold">
                            <p:stCondLst>
                              <p:cond delay="2500"/>
                            </p:stCondLst>
                            <p:childTnLst>
                              <p:par>
                                <p:cTn id="29" presetID="47" presetClass="entr" presetSubtype="0"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childTnLst>
                          </p:cTn>
                        </p:par>
                        <p:par>
                          <p:cTn id="39" fill="hold">
                            <p:stCondLst>
                              <p:cond delay="3500"/>
                            </p:stCondLst>
                            <p:childTnLst>
                              <p:par>
                                <p:cTn id="40" presetID="12" presetClass="entr" presetSubtype="4"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slide(fromBottom)">
                                      <p:cBhvr>
                                        <p:cTn id="42" dur="500"/>
                                        <p:tgtEl>
                                          <p:spTgt spid="9"/>
                                        </p:tgtEl>
                                      </p:cBhvr>
                                    </p:animEffect>
                                  </p:childTnLst>
                                </p:cTn>
                              </p:par>
                            </p:childTnLst>
                          </p:cTn>
                        </p:par>
                        <p:par>
                          <p:cTn id="43" fill="hold">
                            <p:stCondLst>
                              <p:cond delay="4000"/>
                            </p:stCondLst>
                            <p:childTnLst>
                              <p:par>
                                <p:cTn id="44" presetID="42" presetClass="entr" presetSubtype="0"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1000"/>
                                        <p:tgtEl>
                                          <p:spTgt spid="22"/>
                                        </p:tgtEl>
                                      </p:cBhvr>
                                    </p:animEffect>
                                    <p:anim calcmode="lin" valueType="num">
                                      <p:cBhvr>
                                        <p:cTn id="47" dur="1000" fill="hold"/>
                                        <p:tgtEl>
                                          <p:spTgt spid="22"/>
                                        </p:tgtEl>
                                        <p:attrNameLst>
                                          <p:attrName>ppt_x</p:attrName>
                                        </p:attrNameLst>
                                      </p:cBhvr>
                                      <p:tavLst>
                                        <p:tav tm="0">
                                          <p:val>
                                            <p:strVal val="#ppt_x"/>
                                          </p:val>
                                        </p:tav>
                                        <p:tav tm="100000">
                                          <p:val>
                                            <p:strVal val="#ppt_x"/>
                                          </p:val>
                                        </p:tav>
                                      </p:tavLst>
                                    </p:anim>
                                    <p:anim calcmode="lin" valueType="num">
                                      <p:cBhvr>
                                        <p:cTn id="48" dur="1000" fill="hold"/>
                                        <p:tgtEl>
                                          <p:spTgt spid="2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12" presetClass="entr" presetSubtype="4"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slide(fromBottom)">
                                      <p:cBhvr>
                                        <p:cTn id="57" dur="500"/>
                                        <p:tgtEl>
                                          <p:spTgt spid="8"/>
                                        </p:tgtEl>
                                      </p:cBhvr>
                                    </p:animEffect>
                                  </p:childTnLst>
                                </p:cTn>
                              </p:par>
                            </p:childTnLst>
                          </p:cTn>
                        </p:par>
                        <p:par>
                          <p:cTn id="58" fill="hold">
                            <p:stCondLst>
                              <p:cond delay="5500"/>
                            </p:stCondLst>
                            <p:childTnLst>
                              <p:par>
                                <p:cTn id="59" presetID="42" presetClass="entr" presetSubtype="0"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1000"/>
                                        <p:tgtEl>
                                          <p:spTgt spid="24"/>
                                        </p:tgtEl>
                                      </p:cBhvr>
                                    </p:animEffect>
                                    <p:anim calcmode="lin" valueType="num">
                                      <p:cBhvr>
                                        <p:cTn id="62" dur="1000" fill="hold"/>
                                        <p:tgtEl>
                                          <p:spTgt spid="24"/>
                                        </p:tgtEl>
                                        <p:attrNameLst>
                                          <p:attrName>ppt_x</p:attrName>
                                        </p:attrNameLst>
                                      </p:cBhvr>
                                      <p:tavLst>
                                        <p:tav tm="0">
                                          <p:val>
                                            <p:strVal val="#ppt_x"/>
                                          </p:val>
                                        </p:tav>
                                        <p:tav tm="100000">
                                          <p:val>
                                            <p:strVal val="#ppt_x"/>
                                          </p:val>
                                        </p:tav>
                                      </p:tavLst>
                                    </p:anim>
                                    <p:anim calcmode="lin" valueType="num">
                                      <p:cBhvr>
                                        <p:cTn id="63" dur="1000" fill="hold"/>
                                        <p:tgtEl>
                                          <p:spTgt spid="24"/>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1000"/>
                                        <p:tgtEl>
                                          <p:spTgt spid="25"/>
                                        </p:tgtEl>
                                      </p:cBhvr>
                                    </p:animEffect>
                                    <p:anim calcmode="lin" valueType="num">
                                      <p:cBhvr>
                                        <p:cTn id="67" dur="1000" fill="hold"/>
                                        <p:tgtEl>
                                          <p:spTgt spid="25"/>
                                        </p:tgtEl>
                                        <p:attrNameLst>
                                          <p:attrName>ppt_x</p:attrName>
                                        </p:attrNameLst>
                                      </p:cBhvr>
                                      <p:tavLst>
                                        <p:tav tm="0">
                                          <p:val>
                                            <p:strVal val="#ppt_x"/>
                                          </p:val>
                                        </p:tav>
                                        <p:tav tm="100000">
                                          <p:val>
                                            <p:strVal val="#ppt_x"/>
                                          </p:val>
                                        </p:tav>
                                      </p:tavLst>
                                    </p:anim>
                                    <p:anim calcmode="lin" valueType="num">
                                      <p:cBhvr>
                                        <p:cTn id="68" dur="1000" fill="hold"/>
                                        <p:tgtEl>
                                          <p:spTgt spid="25"/>
                                        </p:tgtEl>
                                        <p:attrNameLst>
                                          <p:attrName>ppt_y</p:attrName>
                                        </p:attrNameLst>
                                      </p:cBhvr>
                                      <p:tavLst>
                                        <p:tav tm="0">
                                          <p:val>
                                            <p:strVal val="#ppt_y+.1"/>
                                          </p:val>
                                        </p:tav>
                                        <p:tav tm="100000">
                                          <p:val>
                                            <p:strVal val="#ppt_y"/>
                                          </p:val>
                                        </p:tav>
                                      </p:tavLst>
                                    </p:anim>
                                  </p:childTnLst>
                                </p:cTn>
                              </p:par>
                            </p:childTnLst>
                          </p:cTn>
                        </p:par>
                        <p:par>
                          <p:cTn id="69" fill="hold">
                            <p:stCondLst>
                              <p:cond delay="6500"/>
                            </p:stCondLst>
                            <p:childTnLst>
                              <p:par>
                                <p:cTn id="70" presetID="12" presetClass="entr" presetSubtype="8" fill="hold" grpId="0" nodeType="after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slide(fromLeft)">
                                      <p:cBhvr>
                                        <p:cTn id="72" dur="500"/>
                                        <p:tgtEl>
                                          <p:spTgt spid="6"/>
                                        </p:tgtEl>
                                      </p:cBhvr>
                                    </p:animEffect>
                                  </p:childTnLst>
                                </p:cTn>
                              </p:par>
                              <p:par>
                                <p:cTn id="73" presetID="47" presetClass="entr" presetSubtype="0"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1000"/>
                                        <p:tgtEl>
                                          <p:spTgt spid="26"/>
                                        </p:tgtEl>
                                      </p:cBhvr>
                                    </p:animEffect>
                                    <p:anim calcmode="lin" valueType="num">
                                      <p:cBhvr>
                                        <p:cTn id="76" dur="1000" fill="hold"/>
                                        <p:tgtEl>
                                          <p:spTgt spid="26"/>
                                        </p:tgtEl>
                                        <p:attrNameLst>
                                          <p:attrName>ppt_x</p:attrName>
                                        </p:attrNameLst>
                                      </p:cBhvr>
                                      <p:tavLst>
                                        <p:tav tm="0">
                                          <p:val>
                                            <p:strVal val="#ppt_x"/>
                                          </p:val>
                                        </p:tav>
                                        <p:tav tm="100000">
                                          <p:val>
                                            <p:strVal val="#ppt_x"/>
                                          </p:val>
                                        </p:tav>
                                      </p:tavLst>
                                    </p:anim>
                                    <p:anim calcmode="lin" valueType="num">
                                      <p:cBhvr>
                                        <p:cTn id="77" dur="1000" fill="hold"/>
                                        <p:tgtEl>
                                          <p:spTgt spid="26"/>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1000"/>
                                        <p:tgtEl>
                                          <p:spTgt spid="27"/>
                                        </p:tgtEl>
                                      </p:cBhvr>
                                    </p:animEffect>
                                    <p:anim calcmode="lin" valueType="num">
                                      <p:cBhvr>
                                        <p:cTn id="81" dur="1000" fill="hold"/>
                                        <p:tgtEl>
                                          <p:spTgt spid="27"/>
                                        </p:tgtEl>
                                        <p:attrNameLst>
                                          <p:attrName>ppt_x</p:attrName>
                                        </p:attrNameLst>
                                      </p:cBhvr>
                                      <p:tavLst>
                                        <p:tav tm="0">
                                          <p:val>
                                            <p:strVal val="#ppt_x"/>
                                          </p:val>
                                        </p:tav>
                                        <p:tav tm="100000">
                                          <p:val>
                                            <p:strVal val="#ppt_x"/>
                                          </p:val>
                                        </p:tav>
                                      </p:tavLst>
                                    </p:anim>
                                    <p:anim calcmode="lin" valueType="num">
                                      <p:cBhvr>
                                        <p:cTn id="82" dur="1000" fill="hold"/>
                                        <p:tgtEl>
                                          <p:spTgt spid="27"/>
                                        </p:tgtEl>
                                        <p:attrNameLst>
                                          <p:attrName>ppt_y</p:attrName>
                                        </p:attrNameLst>
                                      </p:cBhvr>
                                      <p:tavLst>
                                        <p:tav tm="0">
                                          <p:val>
                                            <p:strVal val="#ppt_y-.1"/>
                                          </p:val>
                                        </p:tav>
                                        <p:tav tm="100000">
                                          <p:val>
                                            <p:strVal val="#ppt_y"/>
                                          </p:val>
                                        </p:tav>
                                      </p:tavLst>
                                    </p:anim>
                                  </p:childTnLst>
                                </p:cTn>
                              </p:par>
                            </p:childTnLst>
                          </p:cTn>
                        </p:par>
                        <p:par>
                          <p:cTn id="83" fill="hold">
                            <p:stCondLst>
                              <p:cond delay="7000"/>
                            </p:stCondLst>
                            <p:childTnLst>
                              <p:par>
                                <p:cTn id="84" presetID="2" presetClass="entr" presetSubtype="4" fill="hold" grpId="0" nodeType="afterEffect">
                                  <p:stCondLst>
                                    <p:cond delay="0"/>
                                  </p:stCondLst>
                                  <p:childTnLst>
                                    <p:set>
                                      <p:cBhvr>
                                        <p:cTn id="85" dur="1" fill="hold">
                                          <p:stCondLst>
                                            <p:cond delay="0"/>
                                          </p:stCondLst>
                                        </p:cTn>
                                        <p:tgtEl>
                                          <p:spTgt spid="30"/>
                                        </p:tgtEl>
                                        <p:attrNameLst>
                                          <p:attrName>style.visibility</p:attrName>
                                        </p:attrNameLst>
                                      </p:cBhvr>
                                      <p:to>
                                        <p:strVal val="visible"/>
                                      </p:to>
                                    </p:set>
                                    <p:anim calcmode="lin" valueType="num">
                                      <p:cBhvr additive="base">
                                        <p:cTn id="86" dur="500" fill="hold"/>
                                        <p:tgtEl>
                                          <p:spTgt spid="30"/>
                                        </p:tgtEl>
                                        <p:attrNameLst>
                                          <p:attrName>ppt_x</p:attrName>
                                        </p:attrNameLst>
                                      </p:cBhvr>
                                      <p:tavLst>
                                        <p:tav tm="0">
                                          <p:val>
                                            <p:strVal val="#ppt_x"/>
                                          </p:val>
                                        </p:tav>
                                        <p:tav tm="100000">
                                          <p:val>
                                            <p:strVal val="#ppt_x"/>
                                          </p:val>
                                        </p:tav>
                                      </p:tavLst>
                                    </p:anim>
                                    <p:anim calcmode="lin" valueType="num">
                                      <p:cBhvr additive="base">
                                        <p:cTn id="87"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22" grpId="0"/>
      <p:bldP spid="23" grpId="0"/>
      <p:bldP spid="24" grpId="0"/>
      <p:bldP spid="25" grpId="0"/>
      <p:bldP spid="26" grpId="0"/>
      <p:bldP spid="27" grpId="0"/>
      <p:bldP spid="28" grpId="0"/>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24"/>
          <p:cNvGrpSpPr/>
          <p:nvPr/>
        </p:nvGrpSpPr>
        <p:grpSpPr bwMode="auto">
          <a:xfrm>
            <a:off x="7844902" y="2219326"/>
            <a:ext cx="2658244" cy="3779839"/>
            <a:chOff x="8375770" y="2401463"/>
            <a:chExt cx="2659477" cy="3780430"/>
          </a:xfrm>
        </p:grpSpPr>
        <p:sp>
          <p:nvSpPr>
            <p:cNvPr id="126" name="Freeform 125"/>
            <p:cNvSpPr>
              <a:spLocks noEditPoints="1"/>
            </p:cNvSpPr>
            <p:nvPr/>
          </p:nvSpPr>
          <p:spPr bwMode="auto">
            <a:xfrm>
              <a:off x="8375770" y="2476088"/>
              <a:ext cx="558887" cy="536659"/>
            </a:xfrm>
            <a:custGeom>
              <a:avLst/>
              <a:gdLst>
                <a:gd name="T0" fmla="*/ 175 w 296"/>
                <a:gd name="T1" fmla="*/ 126 h 284"/>
                <a:gd name="T2" fmla="*/ 263 w 296"/>
                <a:gd name="T3" fmla="*/ 42 h 284"/>
                <a:gd name="T4" fmla="*/ 268 w 296"/>
                <a:gd name="T5" fmla="*/ 15 h 284"/>
                <a:gd name="T6" fmla="*/ 241 w 296"/>
                <a:gd name="T7" fmla="*/ 22 h 284"/>
                <a:gd name="T8" fmla="*/ 164 w 296"/>
                <a:gd name="T9" fmla="*/ 116 h 284"/>
                <a:gd name="T10" fmla="*/ 141 w 296"/>
                <a:gd name="T11" fmla="*/ 95 h 284"/>
                <a:gd name="T12" fmla="*/ 91 w 296"/>
                <a:gd name="T13" fmla="*/ 12 h 284"/>
                <a:gd name="T14" fmla="*/ 42 w 296"/>
                <a:gd name="T15" fmla="*/ 4 h 284"/>
                <a:gd name="T16" fmla="*/ 42 w 296"/>
                <a:gd name="T17" fmla="*/ 14 h 284"/>
                <a:gd name="T18" fmla="*/ 76 w 296"/>
                <a:gd name="T19" fmla="*/ 45 h 284"/>
                <a:gd name="T20" fmla="*/ 62 w 296"/>
                <a:gd name="T21" fmla="*/ 78 h 284"/>
                <a:gd name="T22" fmla="*/ 22 w 296"/>
                <a:gd name="T23" fmla="*/ 46 h 284"/>
                <a:gd name="T24" fmla="*/ 12 w 296"/>
                <a:gd name="T25" fmla="*/ 36 h 284"/>
                <a:gd name="T26" fmla="*/ 7 w 296"/>
                <a:gd name="T27" fmla="*/ 39 h 284"/>
                <a:gd name="T28" fmla="*/ 56 w 296"/>
                <a:gd name="T29" fmla="*/ 126 h 284"/>
                <a:gd name="T30" fmla="*/ 100 w 296"/>
                <a:gd name="T31" fmla="*/ 136 h 284"/>
                <a:gd name="T32" fmla="*/ 33 w 296"/>
                <a:gd name="T33" fmla="*/ 224 h 284"/>
                <a:gd name="T34" fmla="*/ 29 w 296"/>
                <a:gd name="T35" fmla="*/ 272 h 284"/>
                <a:gd name="T36" fmla="*/ 149 w 296"/>
                <a:gd name="T37" fmla="*/ 186 h 284"/>
                <a:gd name="T38" fmla="*/ 266 w 296"/>
                <a:gd name="T39" fmla="*/ 284 h 284"/>
                <a:gd name="T40" fmla="*/ 284 w 296"/>
                <a:gd name="T41" fmla="*/ 277 h 284"/>
                <a:gd name="T42" fmla="*/ 103 w 296"/>
                <a:gd name="T43" fmla="*/ 123 h 284"/>
                <a:gd name="T44" fmla="*/ 86 w 296"/>
                <a:gd name="T45" fmla="*/ 127 h 284"/>
                <a:gd name="T46" fmla="*/ 25 w 296"/>
                <a:gd name="T47" fmla="*/ 80 h 284"/>
                <a:gd name="T48" fmla="*/ 41 w 296"/>
                <a:gd name="T49" fmla="*/ 80 h 284"/>
                <a:gd name="T50" fmla="*/ 84 w 296"/>
                <a:gd name="T51" fmla="*/ 80 h 284"/>
                <a:gd name="T52" fmla="*/ 58 w 296"/>
                <a:gd name="T53" fmla="*/ 11 h 284"/>
                <a:gd name="T54" fmla="*/ 122 w 296"/>
                <a:gd name="T55" fmla="*/ 59 h 284"/>
                <a:gd name="T56" fmla="*/ 128 w 296"/>
                <a:gd name="T57" fmla="*/ 100 h 284"/>
                <a:gd name="T58" fmla="*/ 144 w 296"/>
                <a:gd name="T59" fmla="*/ 112 h 284"/>
                <a:gd name="T60" fmla="*/ 152 w 296"/>
                <a:gd name="T61" fmla="*/ 129 h 284"/>
                <a:gd name="T62" fmla="*/ 108 w 296"/>
                <a:gd name="T63" fmla="*/ 127 h 284"/>
                <a:gd name="T64" fmla="*/ 103 w 296"/>
                <a:gd name="T65" fmla="*/ 123 h 284"/>
                <a:gd name="T66" fmla="*/ 36 w 296"/>
                <a:gd name="T67" fmla="*/ 264 h 284"/>
                <a:gd name="T68" fmla="*/ 42 w 296"/>
                <a:gd name="T69" fmla="*/ 232 h 284"/>
                <a:gd name="T70" fmla="*/ 150 w 296"/>
                <a:gd name="T71" fmla="*/ 141 h 284"/>
                <a:gd name="T72" fmla="*/ 145 w 296"/>
                <a:gd name="T73" fmla="*/ 173 h 284"/>
                <a:gd name="T74" fmla="*/ 276 w 296"/>
                <a:gd name="T75" fmla="*/ 269 h 284"/>
                <a:gd name="T76" fmla="*/ 241 w 296"/>
                <a:gd name="T77" fmla="*/ 261 h 284"/>
                <a:gd name="T78" fmla="*/ 162 w 296"/>
                <a:gd name="T79" fmla="*/ 139 h 284"/>
                <a:gd name="T80" fmla="*/ 268 w 296"/>
                <a:gd name="T81" fmla="*/ 23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6" h="284">
                  <a:moveTo>
                    <a:pt x="276" y="226"/>
                  </a:moveTo>
                  <a:cubicBezTo>
                    <a:pt x="175" y="126"/>
                    <a:pt x="175" y="126"/>
                    <a:pt x="175" y="126"/>
                  </a:cubicBezTo>
                  <a:cubicBezTo>
                    <a:pt x="246" y="49"/>
                    <a:pt x="246" y="49"/>
                    <a:pt x="246" y="49"/>
                  </a:cubicBezTo>
                  <a:cubicBezTo>
                    <a:pt x="252" y="49"/>
                    <a:pt x="258" y="47"/>
                    <a:pt x="263" y="42"/>
                  </a:cubicBezTo>
                  <a:cubicBezTo>
                    <a:pt x="271" y="34"/>
                    <a:pt x="271" y="34"/>
                    <a:pt x="271" y="34"/>
                  </a:cubicBezTo>
                  <a:cubicBezTo>
                    <a:pt x="278" y="26"/>
                    <a:pt x="274" y="20"/>
                    <a:pt x="268" y="15"/>
                  </a:cubicBezTo>
                  <a:cubicBezTo>
                    <a:pt x="262" y="9"/>
                    <a:pt x="256" y="6"/>
                    <a:pt x="249" y="13"/>
                  </a:cubicBezTo>
                  <a:cubicBezTo>
                    <a:pt x="241" y="22"/>
                    <a:pt x="241" y="22"/>
                    <a:pt x="241" y="22"/>
                  </a:cubicBezTo>
                  <a:cubicBezTo>
                    <a:pt x="237" y="27"/>
                    <a:pt x="235" y="33"/>
                    <a:pt x="236" y="39"/>
                  </a:cubicBezTo>
                  <a:cubicBezTo>
                    <a:pt x="164" y="116"/>
                    <a:pt x="164" y="116"/>
                    <a:pt x="164" y="116"/>
                  </a:cubicBezTo>
                  <a:cubicBezTo>
                    <a:pt x="152" y="104"/>
                    <a:pt x="152" y="104"/>
                    <a:pt x="152" y="104"/>
                  </a:cubicBezTo>
                  <a:cubicBezTo>
                    <a:pt x="149" y="100"/>
                    <a:pt x="145" y="97"/>
                    <a:pt x="141" y="95"/>
                  </a:cubicBezTo>
                  <a:cubicBezTo>
                    <a:pt x="146" y="80"/>
                    <a:pt x="142" y="62"/>
                    <a:pt x="130" y="51"/>
                  </a:cubicBezTo>
                  <a:cubicBezTo>
                    <a:pt x="91" y="12"/>
                    <a:pt x="91" y="12"/>
                    <a:pt x="91" y="12"/>
                  </a:cubicBezTo>
                  <a:cubicBezTo>
                    <a:pt x="83" y="4"/>
                    <a:pt x="72" y="0"/>
                    <a:pt x="60" y="0"/>
                  </a:cubicBezTo>
                  <a:cubicBezTo>
                    <a:pt x="54" y="0"/>
                    <a:pt x="48" y="1"/>
                    <a:pt x="42" y="4"/>
                  </a:cubicBezTo>
                  <a:cubicBezTo>
                    <a:pt x="40" y="4"/>
                    <a:pt x="39" y="7"/>
                    <a:pt x="39" y="9"/>
                  </a:cubicBezTo>
                  <a:cubicBezTo>
                    <a:pt x="39" y="11"/>
                    <a:pt x="40" y="13"/>
                    <a:pt x="42" y="14"/>
                  </a:cubicBezTo>
                  <a:cubicBezTo>
                    <a:pt x="45" y="15"/>
                    <a:pt x="47" y="16"/>
                    <a:pt x="49" y="18"/>
                  </a:cubicBezTo>
                  <a:cubicBezTo>
                    <a:pt x="76" y="45"/>
                    <a:pt x="76" y="45"/>
                    <a:pt x="76" y="45"/>
                  </a:cubicBezTo>
                  <a:cubicBezTo>
                    <a:pt x="83" y="52"/>
                    <a:pt x="84" y="64"/>
                    <a:pt x="76" y="72"/>
                  </a:cubicBezTo>
                  <a:cubicBezTo>
                    <a:pt x="72" y="76"/>
                    <a:pt x="68" y="78"/>
                    <a:pt x="62" y="78"/>
                  </a:cubicBezTo>
                  <a:cubicBezTo>
                    <a:pt x="57" y="78"/>
                    <a:pt x="53" y="76"/>
                    <a:pt x="49" y="72"/>
                  </a:cubicBezTo>
                  <a:cubicBezTo>
                    <a:pt x="22" y="46"/>
                    <a:pt x="22" y="46"/>
                    <a:pt x="22" y="46"/>
                  </a:cubicBezTo>
                  <a:cubicBezTo>
                    <a:pt x="20" y="44"/>
                    <a:pt x="19" y="42"/>
                    <a:pt x="18" y="39"/>
                  </a:cubicBezTo>
                  <a:cubicBezTo>
                    <a:pt x="17" y="37"/>
                    <a:pt x="15" y="36"/>
                    <a:pt x="12" y="36"/>
                  </a:cubicBezTo>
                  <a:cubicBezTo>
                    <a:pt x="12" y="36"/>
                    <a:pt x="12" y="36"/>
                    <a:pt x="12" y="36"/>
                  </a:cubicBezTo>
                  <a:cubicBezTo>
                    <a:pt x="10" y="36"/>
                    <a:pt x="8" y="37"/>
                    <a:pt x="7" y="39"/>
                  </a:cubicBezTo>
                  <a:cubicBezTo>
                    <a:pt x="0" y="56"/>
                    <a:pt x="4" y="75"/>
                    <a:pt x="17" y="88"/>
                  </a:cubicBezTo>
                  <a:cubicBezTo>
                    <a:pt x="56" y="126"/>
                    <a:pt x="56" y="126"/>
                    <a:pt x="56" y="126"/>
                  </a:cubicBezTo>
                  <a:cubicBezTo>
                    <a:pt x="64" y="134"/>
                    <a:pt x="75" y="139"/>
                    <a:pt x="86" y="139"/>
                  </a:cubicBezTo>
                  <a:cubicBezTo>
                    <a:pt x="91" y="139"/>
                    <a:pt x="96" y="138"/>
                    <a:pt x="100" y="136"/>
                  </a:cubicBezTo>
                  <a:cubicBezTo>
                    <a:pt x="102" y="139"/>
                    <a:pt x="104" y="142"/>
                    <a:pt x="107" y="145"/>
                  </a:cubicBezTo>
                  <a:cubicBezTo>
                    <a:pt x="33" y="224"/>
                    <a:pt x="33" y="224"/>
                    <a:pt x="33" y="224"/>
                  </a:cubicBezTo>
                  <a:cubicBezTo>
                    <a:pt x="19" y="239"/>
                    <a:pt x="17" y="261"/>
                    <a:pt x="28" y="272"/>
                  </a:cubicBezTo>
                  <a:cubicBezTo>
                    <a:pt x="29" y="272"/>
                    <a:pt x="29" y="272"/>
                    <a:pt x="29" y="272"/>
                  </a:cubicBezTo>
                  <a:cubicBezTo>
                    <a:pt x="40" y="283"/>
                    <a:pt x="62" y="279"/>
                    <a:pt x="76" y="264"/>
                  </a:cubicBezTo>
                  <a:cubicBezTo>
                    <a:pt x="149" y="186"/>
                    <a:pt x="149" y="186"/>
                    <a:pt x="149" y="186"/>
                  </a:cubicBezTo>
                  <a:cubicBezTo>
                    <a:pt x="233" y="269"/>
                    <a:pt x="233" y="269"/>
                    <a:pt x="233" y="269"/>
                  </a:cubicBezTo>
                  <a:cubicBezTo>
                    <a:pt x="243" y="279"/>
                    <a:pt x="255" y="284"/>
                    <a:pt x="266" y="284"/>
                  </a:cubicBezTo>
                  <a:cubicBezTo>
                    <a:pt x="266" y="284"/>
                    <a:pt x="266" y="284"/>
                    <a:pt x="266" y="284"/>
                  </a:cubicBezTo>
                  <a:cubicBezTo>
                    <a:pt x="273" y="284"/>
                    <a:pt x="280" y="281"/>
                    <a:pt x="284" y="277"/>
                  </a:cubicBezTo>
                  <a:cubicBezTo>
                    <a:pt x="296" y="264"/>
                    <a:pt x="293" y="242"/>
                    <a:pt x="276" y="226"/>
                  </a:cubicBezTo>
                  <a:close/>
                  <a:moveTo>
                    <a:pt x="103" y="123"/>
                  </a:moveTo>
                  <a:cubicBezTo>
                    <a:pt x="102" y="123"/>
                    <a:pt x="101" y="123"/>
                    <a:pt x="101" y="124"/>
                  </a:cubicBezTo>
                  <a:cubicBezTo>
                    <a:pt x="96" y="126"/>
                    <a:pt x="91" y="127"/>
                    <a:pt x="86" y="127"/>
                  </a:cubicBezTo>
                  <a:cubicBezTo>
                    <a:pt x="78" y="127"/>
                    <a:pt x="70" y="124"/>
                    <a:pt x="64" y="118"/>
                  </a:cubicBezTo>
                  <a:cubicBezTo>
                    <a:pt x="25" y="80"/>
                    <a:pt x="25" y="80"/>
                    <a:pt x="25" y="80"/>
                  </a:cubicBezTo>
                  <a:cubicBezTo>
                    <a:pt x="18" y="73"/>
                    <a:pt x="15" y="64"/>
                    <a:pt x="15" y="55"/>
                  </a:cubicBezTo>
                  <a:cubicBezTo>
                    <a:pt x="41" y="80"/>
                    <a:pt x="41" y="80"/>
                    <a:pt x="41" y="80"/>
                  </a:cubicBezTo>
                  <a:cubicBezTo>
                    <a:pt x="47" y="86"/>
                    <a:pt x="54" y="89"/>
                    <a:pt x="62" y="89"/>
                  </a:cubicBezTo>
                  <a:cubicBezTo>
                    <a:pt x="71" y="89"/>
                    <a:pt x="78" y="86"/>
                    <a:pt x="84" y="80"/>
                  </a:cubicBezTo>
                  <a:cubicBezTo>
                    <a:pt x="96" y="68"/>
                    <a:pt x="96" y="49"/>
                    <a:pt x="84" y="37"/>
                  </a:cubicBezTo>
                  <a:cubicBezTo>
                    <a:pt x="58" y="11"/>
                    <a:pt x="58" y="11"/>
                    <a:pt x="58" y="11"/>
                  </a:cubicBezTo>
                  <a:cubicBezTo>
                    <a:pt x="67" y="11"/>
                    <a:pt x="76" y="14"/>
                    <a:pt x="83" y="21"/>
                  </a:cubicBezTo>
                  <a:cubicBezTo>
                    <a:pt x="122" y="59"/>
                    <a:pt x="122" y="59"/>
                    <a:pt x="122" y="59"/>
                  </a:cubicBezTo>
                  <a:cubicBezTo>
                    <a:pt x="131" y="68"/>
                    <a:pt x="134" y="83"/>
                    <a:pt x="128" y="96"/>
                  </a:cubicBezTo>
                  <a:cubicBezTo>
                    <a:pt x="128" y="97"/>
                    <a:pt x="128" y="99"/>
                    <a:pt x="128" y="100"/>
                  </a:cubicBezTo>
                  <a:cubicBezTo>
                    <a:pt x="129" y="101"/>
                    <a:pt x="130" y="103"/>
                    <a:pt x="131" y="103"/>
                  </a:cubicBezTo>
                  <a:cubicBezTo>
                    <a:pt x="136" y="105"/>
                    <a:pt x="140" y="108"/>
                    <a:pt x="144" y="112"/>
                  </a:cubicBezTo>
                  <a:cubicBezTo>
                    <a:pt x="156" y="124"/>
                    <a:pt x="156" y="124"/>
                    <a:pt x="156" y="124"/>
                  </a:cubicBezTo>
                  <a:cubicBezTo>
                    <a:pt x="152" y="129"/>
                    <a:pt x="152" y="129"/>
                    <a:pt x="152" y="129"/>
                  </a:cubicBezTo>
                  <a:cubicBezTo>
                    <a:pt x="141" y="124"/>
                    <a:pt x="127" y="127"/>
                    <a:pt x="115" y="137"/>
                  </a:cubicBezTo>
                  <a:cubicBezTo>
                    <a:pt x="112" y="134"/>
                    <a:pt x="110" y="130"/>
                    <a:pt x="108" y="127"/>
                  </a:cubicBezTo>
                  <a:cubicBezTo>
                    <a:pt x="108" y="125"/>
                    <a:pt x="107" y="124"/>
                    <a:pt x="105" y="124"/>
                  </a:cubicBezTo>
                  <a:cubicBezTo>
                    <a:pt x="104" y="123"/>
                    <a:pt x="104" y="123"/>
                    <a:pt x="103" y="123"/>
                  </a:cubicBezTo>
                  <a:close/>
                  <a:moveTo>
                    <a:pt x="68" y="256"/>
                  </a:moveTo>
                  <a:cubicBezTo>
                    <a:pt x="58" y="267"/>
                    <a:pt x="43" y="270"/>
                    <a:pt x="36" y="264"/>
                  </a:cubicBezTo>
                  <a:cubicBezTo>
                    <a:pt x="36" y="263"/>
                    <a:pt x="36" y="263"/>
                    <a:pt x="36" y="263"/>
                  </a:cubicBezTo>
                  <a:cubicBezTo>
                    <a:pt x="29" y="257"/>
                    <a:pt x="32" y="242"/>
                    <a:pt x="42" y="232"/>
                  </a:cubicBezTo>
                  <a:cubicBezTo>
                    <a:pt x="119" y="149"/>
                    <a:pt x="119" y="149"/>
                    <a:pt x="119" y="149"/>
                  </a:cubicBezTo>
                  <a:cubicBezTo>
                    <a:pt x="128" y="138"/>
                    <a:pt x="143" y="135"/>
                    <a:pt x="150" y="141"/>
                  </a:cubicBezTo>
                  <a:cubicBezTo>
                    <a:pt x="150" y="142"/>
                    <a:pt x="150" y="142"/>
                    <a:pt x="150" y="142"/>
                  </a:cubicBezTo>
                  <a:cubicBezTo>
                    <a:pt x="157" y="148"/>
                    <a:pt x="155" y="163"/>
                    <a:pt x="145" y="173"/>
                  </a:cubicBezTo>
                  <a:lnTo>
                    <a:pt x="68" y="256"/>
                  </a:lnTo>
                  <a:close/>
                  <a:moveTo>
                    <a:pt x="276" y="269"/>
                  </a:moveTo>
                  <a:cubicBezTo>
                    <a:pt x="273" y="272"/>
                    <a:pt x="269" y="273"/>
                    <a:pt x="266" y="273"/>
                  </a:cubicBezTo>
                  <a:cubicBezTo>
                    <a:pt x="258" y="273"/>
                    <a:pt x="249" y="268"/>
                    <a:pt x="241" y="261"/>
                  </a:cubicBezTo>
                  <a:cubicBezTo>
                    <a:pt x="156" y="178"/>
                    <a:pt x="156" y="178"/>
                    <a:pt x="156" y="178"/>
                  </a:cubicBezTo>
                  <a:cubicBezTo>
                    <a:pt x="166" y="165"/>
                    <a:pt x="168" y="150"/>
                    <a:pt x="162" y="139"/>
                  </a:cubicBezTo>
                  <a:cubicBezTo>
                    <a:pt x="167" y="134"/>
                    <a:pt x="167" y="134"/>
                    <a:pt x="167" y="134"/>
                  </a:cubicBezTo>
                  <a:cubicBezTo>
                    <a:pt x="268" y="234"/>
                    <a:pt x="268" y="234"/>
                    <a:pt x="268" y="234"/>
                  </a:cubicBezTo>
                  <a:cubicBezTo>
                    <a:pt x="280" y="245"/>
                    <a:pt x="284" y="261"/>
                    <a:pt x="276" y="269"/>
                  </a:cubicBezTo>
                  <a:close/>
                </a:path>
              </a:pathLst>
            </a:custGeom>
            <a:solidFill>
              <a:schemeClr val="accent3"/>
            </a:solidFill>
            <a:ln>
              <a:noFill/>
            </a:ln>
          </p:spPr>
          <p:txBody>
            <a:bodyPr/>
            <a:lstStyle/>
            <a:p>
              <a:pPr>
                <a:defRPr/>
              </a:pPr>
              <a:endParaRPr lang="en-US" sz="2400" dirty="0">
                <a:solidFill>
                  <a:schemeClr val="bg1"/>
                </a:solidFill>
                <a:cs typeface="+mn-ea"/>
                <a:sym typeface="+mn-lt"/>
              </a:endParaRPr>
            </a:p>
          </p:txBody>
        </p:sp>
        <p:grpSp>
          <p:nvGrpSpPr>
            <p:cNvPr id="21" name="Group 126"/>
            <p:cNvGrpSpPr/>
            <p:nvPr/>
          </p:nvGrpSpPr>
          <p:grpSpPr>
            <a:xfrm>
              <a:off x="8383125" y="3429478"/>
              <a:ext cx="568325" cy="530225"/>
              <a:chOff x="4775200" y="5180013"/>
              <a:chExt cx="568325" cy="530225"/>
            </a:xfrm>
            <a:solidFill>
              <a:schemeClr val="accent2"/>
            </a:solidFill>
          </p:grpSpPr>
          <p:sp>
            <p:nvSpPr>
              <p:cNvPr id="136" name="Freeform 61"/>
              <p:cNvSpPr>
                <a:spLocks noEditPoints="1"/>
              </p:cNvSpPr>
              <p:nvPr/>
            </p:nvSpPr>
            <p:spPr bwMode="auto">
              <a:xfrm>
                <a:off x="4775200" y="5180013"/>
                <a:ext cx="568325" cy="530225"/>
              </a:xfrm>
              <a:custGeom>
                <a:avLst/>
                <a:gdLst>
                  <a:gd name="T0" fmla="*/ 215 w 301"/>
                  <a:gd name="T1" fmla="*/ 0 h 281"/>
                  <a:gd name="T2" fmla="*/ 129 w 301"/>
                  <a:gd name="T3" fmla="*/ 86 h 281"/>
                  <a:gd name="T4" fmla="*/ 134 w 301"/>
                  <a:gd name="T5" fmla="*/ 115 h 281"/>
                  <a:gd name="T6" fmla="*/ 1 w 301"/>
                  <a:gd name="T7" fmla="*/ 248 h 281"/>
                  <a:gd name="T8" fmla="*/ 0 w 301"/>
                  <a:gd name="T9" fmla="*/ 252 h 281"/>
                  <a:gd name="T10" fmla="*/ 1 w 301"/>
                  <a:gd name="T11" fmla="*/ 275 h 281"/>
                  <a:gd name="T12" fmla="*/ 7 w 301"/>
                  <a:gd name="T13" fmla="*/ 281 h 281"/>
                  <a:gd name="T14" fmla="*/ 7 w 301"/>
                  <a:gd name="T15" fmla="*/ 281 h 281"/>
                  <a:gd name="T16" fmla="*/ 55 w 301"/>
                  <a:gd name="T17" fmla="*/ 279 h 281"/>
                  <a:gd name="T18" fmla="*/ 60 w 301"/>
                  <a:gd name="T19" fmla="*/ 275 h 281"/>
                  <a:gd name="T20" fmla="*/ 66 w 301"/>
                  <a:gd name="T21" fmla="*/ 255 h 281"/>
                  <a:gd name="T22" fmla="*/ 87 w 301"/>
                  <a:gd name="T23" fmla="*/ 250 h 281"/>
                  <a:gd name="T24" fmla="*/ 92 w 301"/>
                  <a:gd name="T25" fmla="*/ 246 h 281"/>
                  <a:gd name="T26" fmla="*/ 95 w 301"/>
                  <a:gd name="T27" fmla="*/ 227 h 281"/>
                  <a:gd name="T28" fmla="*/ 115 w 301"/>
                  <a:gd name="T29" fmla="*/ 222 h 281"/>
                  <a:gd name="T30" fmla="*/ 120 w 301"/>
                  <a:gd name="T31" fmla="*/ 217 h 281"/>
                  <a:gd name="T32" fmla="*/ 121 w 301"/>
                  <a:gd name="T33" fmla="*/ 196 h 281"/>
                  <a:gd name="T34" fmla="*/ 137 w 301"/>
                  <a:gd name="T35" fmla="*/ 195 h 281"/>
                  <a:gd name="T36" fmla="*/ 142 w 301"/>
                  <a:gd name="T37" fmla="*/ 190 h 281"/>
                  <a:gd name="T38" fmla="*/ 147 w 301"/>
                  <a:gd name="T39" fmla="*/ 170 h 281"/>
                  <a:gd name="T40" fmla="*/ 149 w 301"/>
                  <a:gd name="T41" fmla="*/ 170 h 281"/>
                  <a:gd name="T42" fmla="*/ 174 w 301"/>
                  <a:gd name="T43" fmla="*/ 162 h 281"/>
                  <a:gd name="T44" fmla="*/ 215 w 301"/>
                  <a:gd name="T45" fmla="*/ 172 h 281"/>
                  <a:gd name="T46" fmla="*/ 301 w 301"/>
                  <a:gd name="T47" fmla="*/ 86 h 281"/>
                  <a:gd name="T48" fmla="*/ 215 w 301"/>
                  <a:gd name="T49" fmla="*/ 0 h 281"/>
                  <a:gd name="T50" fmla="*/ 215 w 301"/>
                  <a:gd name="T51" fmla="*/ 160 h 281"/>
                  <a:gd name="T52" fmla="*/ 177 w 301"/>
                  <a:gd name="T53" fmla="*/ 150 h 281"/>
                  <a:gd name="T54" fmla="*/ 171 w 301"/>
                  <a:gd name="T55" fmla="*/ 150 h 281"/>
                  <a:gd name="T56" fmla="*/ 149 w 301"/>
                  <a:gd name="T57" fmla="*/ 158 h 281"/>
                  <a:gd name="T58" fmla="*/ 144 w 301"/>
                  <a:gd name="T59" fmla="*/ 158 h 281"/>
                  <a:gd name="T60" fmla="*/ 144 w 301"/>
                  <a:gd name="T61" fmla="*/ 158 h 281"/>
                  <a:gd name="T62" fmla="*/ 140 w 301"/>
                  <a:gd name="T63" fmla="*/ 158 h 281"/>
                  <a:gd name="T64" fmla="*/ 137 w 301"/>
                  <a:gd name="T65" fmla="*/ 162 h 281"/>
                  <a:gd name="T66" fmla="*/ 132 w 301"/>
                  <a:gd name="T67" fmla="*/ 184 h 281"/>
                  <a:gd name="T68" fmla="*/ 115 w 301"/>
                  <a:gd name="T69" fmla="*/ 186 h 281"/>
                  <a:gd name="T70" fmla="*/ 110 w 301"/>
                  <a:gd name="T71" fmla="*/ 191 h 281"/>
                  <a:gd name="T72" fmla="*/ 108 w 301"/>
                  <a:gd name="T73" fmla="*/ 212 h 281"/>
                  <a:gd name="T74" fmla="*/ 89 w 301"/>
                  <a:gd name="T75" fmla="*/ 217 h 281"/>
                  <a:gd name="T76" fmla="*/ 85 w 301"/>
                  <a:gd name="T77" fmla="*/ 221 h 281"/>
                  <a:gd name="T78" fmla="*/ 81 w 301"/>
                  <a:gd name="T79" fmla="*/ 240 h 281"/>
                  <a:gd name="T80" fmla="*/ 60 w 301"/>
                  <a:gd name="T81" fmla="*/ 244 h 281"/>
                  <a:gd name="T82" fmla="*/ 55 w 301"/>
                  <a:gd name="T83" fmla="*/ 248 h 281"/>
                  <a:gd name="T84" fmla="*/ 50 w 301"/>
                  <a:gd name="T85" fmla="*/ 268 h 281"/>
                  <a:gd name="T86" fmla="*/ 12 w 301"/>
                  <a:gd name="T87" fmla="*/ 269 h 281"/>
                  <a:gd name="T88" fmla="*/ 11 w 301"/>
                  <a:gd name="T89" fmla="*/ 254 h 281"/>
                  <a:gd name="T90" fmla="*/ 145 w 301"/>
                  <a:gd name="T91" fmla="*/ 120 h 281"/>
                  <a:gd name="T92" fmla="*/ 146 w 301"/>
                  <a:gd name="T93" fmla="*/ 114 h 281"/>
                  <a:gd name="T94" fmla="*/ 141 w 301"/>
                  <a:gd name="T95" fmla="*/ 86 h 281"/>
                  <a:gd name="T96" fmla="*/ 215 w 301"/>
                  <a:gd name="T97" fmla="*/ 12 h 281"/>
                  <a:gd name="T98" fmla="*/ 289 w 301"/>
                  <a:gd name="T99" fmla="*/ 86 h 281"/>
                  <a:gd name="T100" fmla="*/ 215 w 301"/>
                  <a:gd name="T101" fmla="*/ 16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1" h="281">
                    <a:moveTo>
                      <a:pt x="215" y="0"/>
                    </a:moveTo>
                    <a:cubicBezTo>
                      <a:pt x="168" y="0"/>
                      <a:pt x="129" y="39"/>
                      <a:pt x="129" y="86"/>
                    </a:cubicBezTo>
                    <a:cubicBezTo>
                      <a:pt x="129" y="96"/>
                      <a:pt x="131" y="106"/>
                      <a:pt x="134" y="115"/>
                    </a:cubicBezTo>
                    <a:cubicBezTo>
                      <a:pt x="1" y="248"/>
                      <a:pt x="1" y="248"/>
                      <a:pt x="1" y="248"/>
                    </a:cubicBezTo>
                    <a:cubicBezTo>
                      <a:pt x="0" y="249"/>
                      <a:pt x="0" y="250"/>
                      <a:pt x="0" y="252"/>
                    </a:cubicBezTo>
                    <a:cubicBezTo>
                      <a:pt x="1" y="275"/>
                      <a:pt x="1" y="275"/>
                      <a:pt x="1" y="275"/>
                    </a:cubicBezTo>
                    <a:cubicBezTo>
                      <a:pt x="1" y="278"/>
                      <a:pt x="4" y="281"/>
                      <a:pt x="7" y="281"/>
                    </a:cubicBezTo>
                    <a:cubicBezTo>
                      <a:pt x="7" y="281"/>
                      <a:pt x="7" y="281"/>
                      <a:pt x="7" y="281"/>
                    </a:cubicBezTo>
                    <a:cubicBezTo>
                      <a:pt x="55" y="279"/>
                      <a:pt x="55" y="279"/>
                      <a:pt x="55" y="279"/>
                    </a:cubicBezTo>
                    <a:cubicBezTo>
                      <a:pt x="57" y="279"/>
                      <a:pt x="59" y="277"/>
                      <a:pt x="60" y="275"/>
                    </a:cubicBezTo>
                    <a:cubicBezTo>
                      <a:pt x="66" y="255"/>
                      <a:pt x="66" y="255"/>
                      <a:pt x="66" y="255"/>
                    </a:cubicBezTo>
                    <a:cubicBezTo>
                      <a:pt x="87" y="250"/>
                      <a:pt x="87" y="250"/>
                      <a:pt x="87" y="250"/>
                    </a:cubicBezTo>
                    <a:cubicBezTo>
                      <a:pt x="90" y="250"/>
                      <a:pt x="91" y="248"/>
                      <a:pt x="92" y="246"/>
                    </a:cubicBezTo>
                    <a:cubicBezTo>
                      <a:pt x="95" y="227"/>
                      <a:pt x="95" y="227"/>
                      <a:pt x="95" y="227"/>
                    </a:cubicBezTo>
                    <a:cubicBezTo>
                      <a:pt x="115" y="222"/>
                      <a:pt x="115" y="222"/>
                      <a:pt x="115" y="222"/>
                    </a:cubicBezTo>
                    <a:cubicBezTo>
                      <a:pt x="118" y="221"/>
                      <a:pt x="119" y="219"/>
                      <a:pt x="120" y="217"/>
                    </a:cubicBezTo>
                    <a:cubicBezTo>
                      <a:pt x="121" y="196"/>
                      <a:pt x="121" y="196"/>
                      <a:pt x="121" y="196"/>
                    </a:cubicBezTo>
                    <a:cubicBezTo>
                      <a:pt x="137" y="195"/>
                      <a:pt x="137" y="195"/>
                      <a:pt x="137" y="195"/>
                    </a:cubicBezTo>
                    <a:cubicBezTo>
                      <a:pt x="140" y="194"/>
                      <a:pt x="142" y="192"/>
                      <a:pt x="142" y="190"/>
                    </a:cubicBezTo>
                    <a:cubicBezTo>
                      <a:pt x="147" y="170"/>
                      <a:pt x="147" y="170"/>
                      <a:pt x="147" y="170"/>
                    </a:cubicBezTo>
                    <a:cubicBezTo>
                      <a:pt x="147" y="170"/>
                      <a:pt x="148" y="170"/>
                      <a:pt x="149" y="170"/>
                    </a:cubicBezTo>
                    <a:cubicBezTo>
                      <a:pt x="155" y="170"/>
                      <a:pt x="164" y="168"/>
                      <a:pt x="174" y="162"/>
                    </a:cubicBezTo>
                    <a:cubicBezTo>
                      <a:pt x="187" y="168"/>
                      <a:pt x="201" y="172"/>
                      <a:pt x="215" y="172"/>
                    </a:cubicBezTo>
                    <a:cubicBezTo>
                      <a:pt x="262" y="172"/>
                      <a:pt x="301" y="133"/>
                      <a:pt x="301" y="86"/>
                    </a:cubicBezTo>
                    <a:cubicBezTo>
                      <a:pt x="301" y="39"/>
                      <a:pt x="262" y="0"/>
                      <a:pt x="215" y="0"/>
                    </a:cubicBezTo>
                    <a:close/>
                    <a:moveTo>
                      <a:pt x="215" y="160"/>
                    </a:moveTo>
                    <a:cubicBezTo>
                      <a:pt x="202" y="160"/>
                      <a:pt x="188" y="157"/>
                      <a:pt x="177" y="150"/>
                    </a:cubicBezTo>
                    <a:cubicBezTo>
                      <a:pt x="175" y="149"/>
                      <a:pt x="173" y="149"/>
                      <a:pt x="171" y="150"/>
                    </a:cubicBezTo>
                    <a:cubicBezTo>
                      <a:pt x="161" y="157"/>
                      <a:pt x="154" y="158"/>
                      <a:pt x="149" y="158"/>
                    </a:cubicBezTo>
                    <a:cubicBezTo>
                      <a:pt x="146" y="158"/>
                      <a:pt x="144" y="158"/>
                      <a:pt x="144" y="158"/>
                    </a:cubicBezTo>
                    <a:cubicBezTo>
                      <a:pt x="144" y="158"/>
                      <a:pt x="144" y="158"/>
                      <a:pt x="144" y="158"/>
                    </a:cubicBezTo>
                    <a:cubicBezTo>
                      <a:pt x="143" y="157"/>
                      <a:pt x="141" y="157"/>
                      <a:pt x="140" y="158"/>
                    </a:cubicBezTo>
                    <a:cubicBezTo>
                      <a:pt x="138" y="158"/>
                      <a:pt x="137" y="160"/>
                      <a:pt x="137" y="162"/>
                    </a:cubicBezTo>
                    <a:cubicBezTo>
                      <a:pt x="132" y="184"/>
                      <a:pt x="132" y="184"/>
                      <a:pt x="132" y="184"/>
                    </a:cubicBezTo>
                    <a:cubicBezTo>
                      <a:pt x="115" y="186"/>
                      <a:pt x="115" y="186"/>
                      <a:pt x="115" y="186"/>
                    </a:cubicBezTo>
                    <a:cubicBezTo>
                      <a:pt x="112" y="186"/>
                      <a:pt x="110" y="188"/>
                      <a:pt x="110" y="191"/>
                    </a:cubicBezTo>
                    <a:cubicBezTo>
                      <a:pt x="108" y="212"/>
                      <a:pt x="108" y="212"/>
                      <a:pt x="108" y="212"/>
                    </a:cubicBezTo>
                    <a:cubicBezTo>
                      <a:pt x="89" y="217"/>
                      <a:pt x="89" y="217"/>
                      <a:pt x="89" y="217"/>
                    </a:cubicBezTo>
                    <a:cubicBezTo>
                      <a:pt x="87" y="217"/>
                      <a:pt x="85" y="219"/>
                      <a:pt x="85" y="221"/>
                    </a:cubicBezTo>
                    <a:cubicBezTo>
                      <a:pt x="81" y="240"/>
                      <a:pt x="81" y="240"/>
                      <a:pt x="81" y="240"/>
                    </a:cubicBezTo>
                    <a:cubicBezTo>
                      <a:pt x="60" y="244"/>
                      <a:pt x="60" y="244"/>
                      <a:pt x="60" y="244"/>
                    </a:cubicBezTo>
                    <a:cubicBezTo>
                      <a:pt x="58" y="244"/>
                      <a:pt x="56" y="246"/>
                      <a:pt x="55" y="248"/>
                    </a:cubicBezTo>
                    <a:cubicBezTo>
                      <a:pt x="50" y="268"/>
                      <a:pt x="50" y="268"/>
                      <a:pt x="50" y="268"/>
                    </a:cubicBezTo>
                    <a:cubicBezTo>
                      <a:pt x="12" y="269"/>
                      <a:pt x="12" y="269"/>
                      <a:pt x="12" y="269"/>
                    </a:cubicBezTo>
                    <a:cubicBezTo>
                      <a:pt x="11" y="254"/>
                      <a:pt x="11" y="254"/>
                      <a:pt x="11" y="254"/>
                    </a:cubicBezTo>
                    <a:cubicBezTo>
                      <a:pt x="145" y="120"/>
                      <a:pt x="145" y="120"/>
                      <a:pt x="145" y="120"/>
                    </a:cubicBezTo>
                    <a:cubicBezTo>
                      <a:pt x="147" y="119"/>
                      <a:pt x="147" y="116"/>
                      <a:pt x="146" y="114"/>
                    </a:cubicBezTo>
                    <a:cubicBezTo>
                      <a:pt x="142" y="105"/>
                      <a:pt x="141" y="96"/>
                      <a:pt x="141" y="86"/>
                    </a:cubicBezTo>
                    <a:cubicBezTo>
                      <a:pt x="141" y="45"/>
                      <a:pt x="174" y="12"/>
                      <a:pt x="215" y="12"/>
                    </a:cubicBezTo>
                    <a:cubicBezTo>
                      <a:pt x="256" y="12"/>
                      <a:pt x="289" y="45"/>
                      <a:pt x="289" y="86"/>
                    </a:cubicBezTo>
                    <a:cubicBezTo>
                      <a:pt x="289" y="127"/>
                      <a:pt x="256" y="160"/>
                      <a:pt x="215" y="16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dirty="0">
                  <a:solidFill>
                    <a:schemeClr val="bg1"/>
                  </a:solidFill>
                  <a:cs typeface="+mn-ea"/>
                  <a:sym typeface="+mn-lt"/>
                </a:endParaRPr>
              </a:p>
            </p:txBody>
          </p:sp>
          <p:sp>
            <p:nvSpPr>
              <p:cNvPr id="137" name="Freeform 62"/>
              <p:cNvSpPr>
                <a:spLocks noEditPoints="1"/>
              </p:cNvSpPr>
              <p:nvPr/>
            </p:nvSpPr>
            <p:spPr bwMode="auto">
              <a:xfrm>
                <a:off x="5119688" y="5253038"/>
                <a:ext cx="96838" cy="98425"/>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26 w 52"/>
                  <a:gd name="T11" fmla="*/ 42 h 52"/>
                  <a:gd name="T12" fmla="*/ 10 w 52"/>
                  <a:gd name="T13" fmla="*/ 26 h 52"/>
                  <a:gd name="T14" fmla="*/ 26 w 52"/>
                  <a:gd name="T15" fmla="*/ 10 h 52"/>
                  <a:gd name="T16" fmla="*/ 42 w 52"/>
                  <a:gd name="T17" fmla="*/ 26 h 52"/>
                  <a:gd name="T18" fmla="*/ 26 w 52"/>
                  <a:gd name="T1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0"/>
                    </a:moveTo>
                    <a:cubicBezTo>
                      <a:pt x="12" y="0"/>
                      <a:pt x="0" y="11"/>
                      <a:pt x="0" y="26"/>
                    </a:cubicBezTo>
                    <a:cubicBezTo>
                      <a:pt x="0" y="40"/>
                      <a:pt x="12" y="52"/>
                      <a:pt x="26" y="52"/>
                    </a:cubicBezTo>
                    <a:cubicBezTo>
                      <a:pt x="40" y="52"/>
                      <a:pt x="52" y="40"/>
                      <a:pt x="52" y="26"/>
                    </a:cubicBezTo>
                    <a:cubicBezTo>
                      <a:pt x="52" y="11"/>
                      <a:pt x="40" y="0"/>
                      <a:pt x="26" y="0"/>
                    </a:cubicBezTo>
                    <a:close/>
                    <a:moveTo>
                      <a:pt x="26" y="42"/>
                    </a:moveTo>
                    <a:cubicBezTo>
                      <a:pt x="17" y="42"/>
                      <a:pt x="10" y="34"/>
                      <a:pt x="10" y="26"/>
                    </a:cubicBezTo>
                    <a:cubicBezTo>
                      <a:pt x="10" y="17"/>
                      <a:pt x="17" y="10"/>
                      <a:pt x="26" y="10"/>
                    </a:cubicBezTo>
                    <a:cubicBezTo>
                      <a:pt x="35" y="10"/>
                      <a:pt x="42" y="17"/>
                      <a:pt x="42" y="26"/>
                    </a:cubicBezTo>
                    <a:cubicBezTo>
                      <a:pt x="42" y="34"/>
                      <a:pt x="35" y="42"/>
                      <a:pt x="26" y="42"/>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dirty="0">
                  <a:solidFill>
                    <a:schemeClr val="bg1"/>
                  </a:solidFill>
                  <a:cs typeface="+mn-ea"/>
                  <a:sym typeface="+mn-lt"/>
                </a:endParaRPr>
              </a:p>
            </p:txBody>
          </p:sp>
        </p:grpSp>
        <p:sp>
          <p:nvSpPr>
            <p:cNvPr id="128" name="Freeform 159"/>
            <p:cNvSpPr>
              <a:spLocks noEditPoints="1"/>
            </p:cNvSpPr>
            <p:nvPr/>
          </p:nvSpPr>
          <p:spPr bwMode="auto">
            <a:xfrm>
              <a:off x="8410700" y="4416317"/>
              <a:ext cx="535071" cy="571590"/>
            </a:xfrm>
            <a:custGeom>
              <a:avLst/>
              <a:gdLst>
                <a:gd name="T0" fmla="*/ 196 w 283"/>
                <a:gd name="T1" fmla="*/ 190 h 303"/>
                <a:gd name="T2" fmla="*/ 240 w 283"/>
                <a:gd name="T3" fmla="*/ 123 h 303"/>
                <a:gd name="T4" fmla="*/ 184 w 283"/>
                <a:gd name="T5" fmla="*/ 16 h 303"/>
                <a:gd name="T6" fmla="*/ 69 w 283"/>
                <a:gd name="T7" fmla="*/ 63 h 303"/>
                <a:gd name="T8" fmla="*/ 83 w 283"/>
                <a:gd name="T9" fmla="*/ 109 h 303"/>
                <a:gd name="T10" fmla="*/ 87 w 283"/>
                <a:gd name="T11" fmla="*/ 190 h 303"/>
                <a:gd name="T12" fmla="*/ 0 w 283"/>
                <a:gd name="T13" fmla="*/ 192 h 303"/>
                <a:gd name="T14" fmla="*/ 98 w 283"/>
                <a:gd name="T15" fmla="*/ 303 h 303"/>
                <a:gd name="T16" fmla="*/ 283 w 283"/>
                <a:gd name="T17" fmla="*/ 198 h 303"/>
                <a:gd name="T18" fmla="*/ 196 w 283"/>
                <a:gd name="T19" fmla="*/ 192 h 303"/>
                <a:gd name="T20" fmla="*/ 234 w 283"/>
                <a:gd name="T21" fmla="*/ 99 h 303"/>
                <a:gd name="T22" fmla="*/ 96 w 283"/>
                <a:gd name="T23" fmla="*/ 45 h 303"/>
                <a:gd name="T24" fmla="*/ 91 w 283"/>
                <a:gd name="T25" fmla="*/ 100 h 303"/>
                <a:gd name="T26" fmla="*/ 119 w 283"/>
                <a:gd name="T27" fmla="*/ 54 h 303"/>
                <a:gd name="T28" fmla="*/ 216 w 283"/>
                <a:gd name="T29" fmla="*/ 91 h 303"/>
                <a:gd name="T30" fmla="*/ 188 w 283"/>
                <a:gd name="T31" fmla="*/ 137 h 303"/>
                <a:gd name="T32" fmla="*/ 149 w 283"/>
                <a:gd name="T33" fmla="*/ 88 h 303"/>
                <a:gd name="T34" fmla="*/ 142 w 283"/>
                <a:gd name="T35" fmla="*/ 87 h 303"/>
                <a:gd name="T36" fmla="*/ 141 w 283"/>
                <a:gd name="T37" fmla="*/ 87 h 303"/>
                <a:gd name="T38" fmla="*/ 91 w 283"/>
                <a:gd name="T39" fmla="*/ 100 h 303"/>
                <a:gd name="T40" fmla="*/ 184 w 283"/>
                <a:gd name="T41" fmla="*/ 192 h 303"/>
                <a:gd name="T42" fmla="*/ 164 w 283"/>
                <a:gd name="T43" fmla="*/ 115 h 303"/>
                <a:gd name="T44" fmla="*/ 163 w 283"/>
                <a:gd name="T45" fmla="*/ 192 h 303"/>
                <a:gd name="T46" fmla="*/ 126 w 283"/>
                <a:gd name="T47" fmla="*/ 166 h 303"/>
                <a:gd name="T48" fmla="*/ 144 w 283"/>
                <a:gd name="T49" fmla="*/ 99 h 303"/>
                <a:gd name="T50" fmla="*/ 162 w 283"/>
                <a:gd name="T51" fmla="*/ 166 h 303"/>
                <a:gd name="T52" fmla="*/ 128 w 283"/>
                <a:gd name="T53" fmla="*/ 104 h 303"/>
                <a:gd name="T54" fmla="*/ 99 w 283"/>
                <a:gd name="T55" fmla="*/ 192 h 303"/>
                <a:gd name="T56" fmla="*/ 128 w 283"/>
                <a:gd name="T57" fmla="*/ 104 h 303"/>
                <a:gd name="T58" fmla="*/ 98 w 283"/>
                <a:gd name="T59" fmla="*/ 292 h 303"/>
                <a:gd name="T60" fmla="*/ 168 w 283"/>
                <a:gd name="T61" fmla="*/ 204 h 303"/>
                <a:gd name="T62" fmla="*/ 169 w 283"/>
                <a:gd name="T63" fmla="*/ 204 h 303"/>
                <a:gd name="T64" fmla="*/ 271 w 283"/>
                <a:gd name="T65" fmla="*/ 204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3" h="303">
                  <a:moveTo>
                    <a:pt x="196" y="192"/>
                  </a:moveTo>
                  <a:cubicBezTo>
                    <a:pt x="196" y="192"/>
                    <a:pt x="196" y="191"/>
                    <a:pt x="196" y="190"/>
                  </a:cubicBezTo>
                  <a:cubicBezTo>
                    <a:pt x="196" y="176"/>
                    <a:pt x="194" y="162"/>
                    <a:pt x="190" y="148"/>
                  </a:cubicBezTo>
                  <a:cubicBezTo>
                    <a:pt x="217" y="148"/>
                    <a:pt x="235" y="138"/>
                    <a:pt x="240" y="123"/>
                  </a:cubicBezTo>
                  <a:cubicBezTo>
                    <a:pt x="241" y="120"/>
                    <a:pt x="241" y="116"/>
                    <a:pt x="241" y="112"/>
                  </a:cubicBezTo>
                  <a:cubicBezTo>
                    <a:pt x="250" y="42"/>
                    <a:pt x="184" y="16"/>
                    <a:pt x="184" y="16"/>
                  </a:cubicBezTo>
                  <a:cubicBezTo>
                    <a:pt x="100" y="0"/>
                    <a:pt x="69" y="63"/>
                    <a:pt x="69" y="63"/>
                  </a:cubicBezTo>
                  <a:cubicBezTo>
                    <a:pt x="69" y="63"/>
                    <a:pt x="69" y="63"/>
                    <a:pt x="69" y="63"/>
                  </a:cubicBezTo>
                  <a:cubicBezTo>
                    <a:pt x="69" y="64"/>
                    <a:pt x="68" y="66"/>
                    <a:pt x="67" y="67"/>
                  </a:cubicBezTo>
                  <a:cubicBezTo>
                    <a:pt x="63" y="80"/>
                    <a:pt x="69" y="95"/>
                    <a:pt x="83" y="109"/>
                  </a:cubicBezTo>
                  <a:cubicBezTo>
                    <a:pt x="89" y="113"/>
                    <a:pt x="95" y="118"/>
                    <a:pt x="101" y="122"/>
                  </a:cubicBezTo>
                  <a:cubicBezTo>
                    <a:pt x="92" y="142"/>
                    <a:pt x="87" y="167"/>
                    <a:pt x="87" y="190"/>
                  </a:cubicBezTo>
                  <a:cubicBezTo>
                    <a:pt x="87" y="191"/>
                    <a:pt x="87" y="192"/>
                    <a:pt x="87" y="192"/>
                  </a:cubicBezTo>
                  <a:cubicBezTo>
                    <a:pt x="0" y="192"/>
                    <a:pt x="0" y="192"/>
                    <a:pt x="0" y="192"/>
                  </a:cubicBezTo>
                  <a:cubicBezTo>
                    <a:pt x="0" y="198"/>
                    <a:pt x="0" y="198"/>
                    <a:pt x="0" y="198"/>
                  </a:cubicBezTo>
                  <a:cubicBezTo>
                    <a:pt x="4" y="257"/>
                    <a:pt x="47" y="303"/>
                    <a:pt x="98" y="303"/>
                  </a:cubicBezTo>
                  <a:cubicBezTo>
                    <a:pt x="185" y="303"/>
                    <a:pt x="185" y="303"/>
                    <a:pt x="185" y="303"/>
                  </a:cubicBezTo>
                  <a:cubicBezTo>
                    <a:pt x="236" y="303"/>
                    <a:pt x="279" y="257"/>
                    <a:pt x="283" y="198"/>
                  </a:cubicBezTo>
                  <a:cubicBezTo>
                    <a:pt x="283" y="192"/>
                    <a:pt x="283" y="192"/>
                    <a:pt x="283" y="192"/>
                  </a:cubicBezTo>
                  <a:lnTo>
                    <a:pt x="196" y="192"/>
                  </a:lnTo>
                  <a:close/>
                  <a:moveTo>
                    <a:pt x="182" y="27"/>
                  </a:moveTo>
                  <a:cubicBezTo>
                    <a:pt x="207" y="38"/>
                    <a:pt x="231" y="64"/>
                    <a:pt x="234" y="99"/>
                  </a:cubicBezTo>
                  <a:cubicBezTo>
                    <a:pt x="224" y="77"/>
                    <a:pt x="195" y="60"/>
                    <a:pt x="173" y="53"/>
                  </a:cubicBezTo>
                  <a:cubicBezTo>
                    <a:pt x="157" y="48"/>
                    <a:pt x="118" y="40"/>
                    <a:pt x="96" y="45"/>
                  </a:cubicBezTo>
                  <a:cubicBezTo>
                    <a:pt x="93" y="46"/>
                    <a:pt x="130" y="13"/>
                    <a:pt x="182" y="27"/>
                  </a:cubicBezTo>
                  <a:close/>
                  <a:moveTo>
                    <a:pt x="91" y="100"/>
                  </a:moveTo>
                  <a:cubicBezTo>
                    <a:pt x="80" y="90"/>
                    <a:pt x="76" y="79"/>
                    <a:pt x="78" y="71"/>
                  </a:cubicBezTo>
                  <a:cubicBezTo>
                    <a:pt x="82" y="61"/>
                    <a:pt x="97" y="54"/>
                    <a:pt x="119" y="54"/>
                  </a:cubicBezTo>
                  <a:cubicBezTo>
                    <a:pt x="133" y="54"/>
                    <a:pt x="149" y="57"/>
                    <a:pt x="164" y="62"/>
                  </a:cubicBezTo>
                  <a:cubicBezTo>
                    <a:pt x="185" y="69"/>
                    <a:pt x="203" y="79"/>
                    <a:pt x="216" y="91"/>
                  </a:cubicBezTo>
                  <a:cubicBezTo>
                    <a:pt x="227" y="101"/>
                    <a:pt x="231" y="112"/>
                    <a:pt x="229" y="120"/>
                  </a:cubicBezTo>
                  <a:cubicBezTo>
                    <a:pt x="225" y="130"/>
                    <a:pt x="210" y="137"/>
                    <a:pt x="188" y="137"/>
                  </a:cubicBezTo>
                  <a:cubicBezTo>
                    <a:pt x="188" y="137"/>
                    <a:pt x="187" y="137"/>
                    <a:pt x="187" y="137"/>
                  </a:cubicBezTo>
                  <a:cubicBezTo>
                    <a:pt x="179" y="112"/>
                    <a:pt x="165" y="92"/>
                    <a:pt x="149" y="88"/>
                  </a:cubicBezTo>
                  <a:cubicBezTo>
                    <a:pt x="148" y="88"/>
                    <a:pt x="148" y="87"/>
                    <a:pt x="148" y="87"/>
                  </a:cubicBezTo>
                  <a:cubicBezTo>
                    <a:pt x="146" y="87"/>
                    <a:pt x="144" y="87"/>
                    <a:pt x="142" y="87"/>
                  </a:cubicBezTo>
                  <a:cubicBezTo>
                    <a:pt x="142" y="87"/>
                    <a:pt x="142" y="87"/>
                    <a:pt x="142" y="87"/>
                  </a:cubicBezTo>
                  <a:cubicBezTo>
                    <a:pt x="142" y="87"/>
                    <a:pt x="141" y="87"/>
                    <a:pt x="141" y="87"/>
                  </a:cubicBezTo>
                  <a:cubicBezTo>
                    <a:pt x="128" y="87"/>
                    <a:pt x="116" y="97"/>
                    <a:pt x="107" y="112"/>
                  </a:cubicBezTo>
                  <a:cubicBezTo>
                    <a:pt x="101" y="108"/>
                    <a:pt x="96" y="104"/>
                    <a:pt x="91" y="100"/>
                  </a:cubicBezTo>
                  <a:close/>
                  <a:moveTo>
                    <a:pt x="184" y="190"/>
                  </a:moveTo>
                  <a:cubicBezTo>
                    <a:pt x="184" y="191"/>
                    <a:pt x="184" y="192"/>
                    <a:pt x="184" y="192"/>
                  </a:cubicBezTo>
                  <a:cubicBezTo>
                    <a:pt x="175" y="192"/>
                    <a:pt x="175" y="192"/>
                    <a:pt x="175" y="192"/>
                  </a:cubicBezTo>
                  <a:cubicBezTo>
                    <a:pt x="175" y="155"/>
                    <a:pt x="170" y="131"/>
                    <a:pt x="164" y="115"/>
                  </a:cubicBezTo>
                  <a:cubicBezTo>
                    <a:pt x="176" y="132"/>
                    <a:pt x="184" y="161"/>
                    <a:pt x="184" y="190"/>
                  </a:cubicBezTo>
                  <a:close/>
                  <a:moveTo>
                    <a:pt x="163" y="192"/>
                  </a:moveTo>
                  <a:cubicBezTo>
                    <a:pt x="125" y="192"/>
                    <a:pt x="125" y="192"/>
                    <a:pt x="125" y="192"/>
                  </a:cubicBezTo>
                  <a:cubicBezTo>
                    <a:pt x="125" y="182"/>
                    <a:pt x="125" y="174"/>
                    <a:pt x="126" y="166"/>
                  </a:cubicBezTo>
                  <a:cubicBezTo>
                    <a:pt x="138" y="111"/>
                    <a:pt x="138" y="111"/>
                    <a:pt x="138" y="111"/>
                  </a:cubicBezTo>
                  <a:cubicBezTo>
                    <a:pt x="140" y="105"/>
                    <a:pt x="142" y="101"/>
                    <a:pt x="144" y="99"/>
                  </a:cubicBezTo>
                  <a:cubicBezTo>
                    <a:pt x="145" y="101"/>
                    <a:pt x="148" y="105"/>
                    <a:pt x="150" y="111"/>
                  </a:cubicBezTo>
                  <a:cubicBezTo>
                    <a:pt x="162" y="166"/>
                    <a:pt x="162" y="166"/>
                    <a:pt x="162" y="166"/>
                  </a:cubicBezTo>
                  <a:cubicBezTo>
                    <a:pt x="163" y="174"/>
                    <a:pt x="163" y="183"/>
                    <a:pt x="163" y="192"/>
                  </a:cubicBezTo>
                  <a:close/>
                  <a:moveTo>
                    <a:pt x="128" y="104"/>
                  </a:moveTo>
                  <a:cubicBezTo>
                    <a:pt x="121" y="119"/>
                    <a:pt x="113" y="146"/>
                    <a:pt x="113" y="192"/>
                  </a:cubicBezTo>
                  <a:cubicBezTo>
                    <a:pt x="99" y="192"/>
                    <a:pt x="99" y="192"/>
                    <a:pt x="99" y="192"/>
                  </a:cubicBezTo>
                  <a:cubicBezTo>
                    <a:pt x="99" y="192"/>
                    <a:pt x="99" y="191"/>
                    <a:pt x="99" y="190"/>
                  </a:cubicBezTo>
                  <a:cubicBezTo>
                    <a:pt x="99" y="154"/>
                    <a:pt x="112" y="118"/>
                    <a:pt x="128" y="104"/>
                  </a:cubicBezTo>
                  <a:close/>
                  <a:moveTo>
                    <a:pt x="185" y="292"/>
                  </a:moveTo>
                  <a:cubicBezTo>
                    <a:pt x="98" y="292"/>
                    <a:pt x="98" y="292"/>
                    <a:pt x="98" y="292"/>
                  </a:cubicBezTo>
                  <a:cubicBezTo>
                    <a:pt x="54" y="292"/>
                    <a:pt x="18" y="254"/>
                    <a:pt x="12" y="204"/>
                  </a:cubicBezTo>
                  <a:cubicBezTo>
                    <a:pt x="168" y="204"/>
                    <a:pt x="168" y="204"/>
                    <a:pt x="168" y="204"/>
                  </a:cubicBezTo>
                  <a:cubicBezTo>
                    <a:pt x="169" y="204"/>
                    <a:pt x="169" y="204"/>
                    <a:pt x="169" y="204"/>
                  </a:cubicBezTo>
                  <a:cubicBezTo>
                    <a:pt x="169" y="204"/>
                    <a:pt x="169" y="204"/>
                    <a:pt x="169" y="204"/>
                  </a:cubicBezTo>
                  <a:cubicBezTo>
                    <a:pt x="169" y="204"/>
                    <a:pt x="170" y="204"/>
                    <a:pt x="170" y="204"/>
                  </a:cubicBezTo>
                  <a:cubicBezTo>
                    <a:pt x="271" y="204"/>
                    <a:pt x="271" y="204"/>
                    <a:pt x="271" y="204"/>
                  </a:cubicBezTo>
                  <a:cubicBezTo>
                    <a:pt x="265" y="254"/>
                    <a:pt x="229" y="292"/>
                    <a:pt x="185" y="292"/>
                  </a:cubicBezTo>
                  <a:close/>
                </a:path>
              </a:pathLst>
            </a:custGeom>
            <a:solidFill>
              <a:schemeClr val="accent3"/>
            </a:solidFill>
            <a:ln>
              <a:noFill/>
            </a:ln>
          </p:spPr>
          <p:txBody>
            <a:bodyPr/>
            <a:lstStyle/>
            <a:p>
              <a:pPr>
                <a:defRPr/>
              </a:pPr>
              <a:endParaRPr lang="en-US" sz="2400" dirty="0">
                <a:solidFill>
                  <a:schemeClr val="bg1"/>
                </a:solidFill>
                <a:cs typeface="+mn-ea"/>
                <a:sym typeface="+mn-lt"/>
              </a:endParaRPr>
            </a:p>
          </p:txBody>
        </p:sp>
        <p:grpSp>
          <p:nvGrpSpPr>
            <p:cNvPr id="22" name="Group 128"/>
            <p:cNvGrpSpPr/>
            <p:nvPr/>
          </p:nvGrpSpPr>
          <p:grpSpPr bwMode="auto">
            <a:xfrm>
              <a:off x="8469909" y="5308748"/>
              <a:ext cx="415925" cy="666750"/>
              <a:chOff x="8031163" y="1177925"/>
              <a:chExt cx="415925" cy="666750"/>
            </a:xfrm>
          </p:grpSpPr>
          <p:sp>
            <p:nvSpPr>
              <p:cNvPr id="134" name="Freeform 193"/>
              <p:cNvSpPr/>
              <p:nvPr/>
            </p:nvSpPr>
            <p:spPr bwMode="auto">
              <a:xfrm>
                <a:off x="8030702" y="1708116"/>
                <a:ext cx="115905" cy="136546"/>
              </a:xfrm>
              <a:custGeom>
                <a:avLst/>
                <a:gdLst>
                  <a:gd name="T0" fmla="*/ 35 w 62"/>
                  <a:gd name="T1" fmla="*/ 0 h 72"/>
                  <a:gd name="T2" fmla="*/ 26 w 62"/>
                  <a:gd name="T3" fmla="*/ 16 h 72"/>
                  <a:gd name="T4" fmla="*/ 20 w 62"/>
                  <a:gd name="T5" fmla="*/ 63 h 72"/>
                  <a:gd name="T6" fmla="*/ 52 w 62"/>
                  <a:gd name="T7" fmla="*/ 61 h 72"/>
                  <a:gd name="T8" fmla="*/ 44 w 62"/>
                  <a:gd name="T9" fmla="*/ 17 h 72"/>
                  <a:gd name="T10" fmla="*/ 35 w 62"/>
                  <a:gd name="T11" fmla="*/ 0 h 72"/>
                </a:gdLst>
                <a:ahLst/>
                <a:cxnLst>
                  <a:cxn ang="0">
                    <a:pos x="T0" y="T1"/>
                  </a:cxn>
                  <a:cxn ang="0">
                    <a:pos x="T2" y="T3"/>
                  </a:cxn>
                  <a:cxn ang="0">
                    <a:pos x="T4" y="T5"/>
                  </a:cxn>
                  <a:cxn ang="0">
                    <a:pos x="T6" y="T7"/>
                  </a:cxn>
                  <a:cxn ang="0">
                    <a:pos x="T8" y="T9"/>
                  </a:cxn>
                  <a:cxn ang="0">
                    <a:pos x="T10" y="T11"/>
                  </a:cxn>
                </a:cxnLst>
                <a:rect l="0" t="0" r="r" b="b"/>
                <a:pathLst>
                  <a:path w="62" h="72">
                    <a:moveTo>
                      <a:pt x="35" y="0"/>
                    </a:moveTo>
                    <a:cubicBezTo>
                      <a:pt x="35" y="0"/>
                      <a:pt x="31" y="10"/>
                      <a:pt x="26" y="16"/>
                    </a:cubicBezTo>
                    <a:cubicBezTo>
                      <a:pt x="21" y="22"/>
                      <a:pt x="0" y="45"/>
                      <a:pt x="20" y="63"/>
                    </a:cubicBezTo>
                    <a:cubicBezTo>
                      <a:pt x="30" y="72"/>
                      <a:pt x="45" y="71"/>
                      <a:pt x="52" y="61"/>
                    </a:cubicBezTo>
                    <a:cubicBezTo>
                      <a:pt x="60" y="52"/>
                      <a:pt x="62" y="36"/>
                      <a:pt x="44" y="17"/>
                    </a:cubicBezTo>
                    <a:cubicBezTo>
                      <a:pt x="38" y="10"/>
                      <a:pt x="35" y="0"/>
                      <a:pt x="35"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dirty="0">
                  <a:solidFill>
                    <a:schemeClr val="bg1"/>
                  </a:solidFill>
                  <a:cs typeface="+mn-ea"/>
                  <a:sym typeface="+mn-lt"/>
                </a:endParaRPr>
              </a:p>
            </p:txBody>
          </p:sp>
          <p:sp>
            <p:nvSpPr>
              <p:cNvPr id="135" name="Freeform 194"/>
              <p:cNvSpPr>
                <a:spLocks noEditPoints="1"/>
              </p:cNvSpPr>
              <p:nvPr/>
            </p:nvSpPr>
            <p:spPr bwMode="auto">
              <a:xfrm>
                <a:off x="8030702" y="1177808"/>
                <a:ext cx="415990" cy="503316"/>
              </a:xfrm>
              <a:custGeom>
                <a:avLst/>
                <a:gdLst>
                  <a:gd name="T0" fmla="*/ 206 w 220"/>
                  <a:gd name="T1" fmla="*/ 86 h 266"/>
                  <a:gd name="T2" fmla="*/ 158 w 220"/>
                  <a:gd name="T3" fmla="*/ 86 h 266"/>
                  <a:gd name="T4" fmla="*/ 126 w 220"/>
                  <a:gd name="T5" fmla="*/ 55 h 266"/>
                  <a:gd name="T6" fmla="*/ 126 w 220"/>
                  <a:gd name="T7" fmla="*/ 49 h 266"/>
                  <a:gd name="T8" fmla="*/ 137 w 220"/>
                  <a:gd name="T9" fmla="*/ 49 h 266"/>
                  <a:gd name="T10" fmla="*/ 156 w 220"/>
                  <a:gd name="T11" fmla="*/ 30 h 266"/>
                  <a:gd name="T12" fmla="*/ 137 w 220"/>
                  <a:gd name="T13" fmla="*/ 11 h 266"/>
                  <a:gd name="T14" fmla="*/ 125 w 220"/>
                  <a:gd name="T15" fmla="*/ 11 h 266"/>
                  <a:gd name="T16" fmla="*/ 109 w 220"/>
                  <a:gd name="T17" fmla="*/ 0 h 266"/>
                  <a:gd name="T18" fmla="*/ 93 w 220"/>
                  <a:gd name="T19" fmla="*/ 11 h 266"/>
                  <a:gd name="T20" fmla="*/ 81 w 220"/>
                  <a:gd name="T21" fmla="*/ 11 h 266"/>
                  <a:gd name="T22" fmla="*/ 62 w 220"/>
                  <a:gd name="T23" fmla="*/ 30 h 266"/>
                  <a:gd name="T24" fmla="*/ 81 w 220"/>
                  <a:gd name="T25" fmla="*/ 49 h 266"/>
                  <a:gd name="T26" fmla="*/ 92 w 220"/>
                  <a:gd name="T27" fmla="*/ 49 h 266"/>
                  <a:gd name="T28" fmla="*/ 92 w 220"/>
                  <a:gd name="T29" fmla="*/ 55 h 266"/>
                  <a:gd name="T30" fmla="*/ 58 w 220"/>
                  <a:gd name="T31" fmla="*/ 92 h 266"/>
                  <a:gd name="T32" fmla="*/ 0 w 220"/>
                  <a:gd name="T33" fmla="*/ 160 h 266"/>
                  <a:gd name="T34" fmla="*/ 0 w 220"/>
                  <a:gd name="T35" fmla="*/ 167 h 266"/>
                  <a:gd name="T36" fmla="*/ 0 w 220"/>
                  <a:gd name="T37" fmla="*/ 246 h 266"/>
                  <a:gd name="T38" fmla="*/ 20 w 220"/>
                  <a:gd name="T39" fmla="*/ 266 h 266"/>
                  <a:gd name="T40" fmla="*/ 50 w 220"/>
                  <a:gd name="T41" fmla="*/ 266 h 266"/>
                  <a:gd name="T42" fmla="*/ 70 w 220"/>
                  <a:gd name="T43" fmla="*/ 246 h 266"/>
                  <a:gd name="T44" fmla="*/ 70 w 220"/>
                  <a:gd name="T45" fmla="*/ 190 h 266"/>
                  <a:gd name="T46" fmla="*/ 70 w 220"/>
                  <a:gd name="T47" fmla="*/ 189 h 266"/>
                  <a:gd name="T48" fmla="*/ 102 w 220"/>
                  <a:gd name="T49" fmla="*/ 177 h 266"/>
                  <a:gd name="T50" fmla="*/ 206 w 220"/>
                  <a:gd name="T51" fmla="*/ 177 h 266"/>
                  <a:gd name="T52" fmla="*/ 220 w 220"/>
                  <a:gd name="T53" fmla="*/ 157 h 266"/>
                  <a:gd name="T54" fmla="*/ 220 w 220"/>
                  <a:gd name="T55" fmla="*/ 105 h 266"/>
                  <a:gd name="T56" fmla="*/ 206 w 220"/>
                  <a:gd name="T57" fmla="*/ 86 h 266"/>
                  <a:gd name="T58" fmla="*/ 82 w 220"/>
                  <a:gd name="T59" fmla="*/ 39 h 266"/>
                  <a:gd name="T60" fmla="*/ 72 w 220"/>
                  <a:gd name="T61" fmla="*/ 30 h 266"/>
                  <a:gd name="T62" fmla="*/ 82 w 220"/>
                  <a:gd name="T63" fmla="*/ 20 h 266"/>
                  <a:gd name="T64" fmla="*/ 136 w 220"/>
                  <a:gd name="T65" fmla="*/ 20 h 266"/>
                  <a:gd name="T66" fmla="*/ 146 w 220"/>
                  <a:gd name="T67" fmla="*/ 30 h 266"/>
                  <a:gd name="T68" fmla="*/ 136 w 220"/>
                  <a:gd name="T69" fmla="*/ 39 h 266"/>
                  <a:gd name="T70" fmla="*/ 82 w 220"/>
                  <a:gd name="T71" fmla="*/ 39 h 266"/>
                  <a:gd name="T72" fmla="*/ 100 w 220"/>
                  <a:gd name="T73" fmla="*/ 67 h 266"/>
                  <a:gd name="T74" fmla="*/ 106 w 220"/>
                  <a:gd name="T75" fmla="*/ 65 h 266"/>
                  <a:gd name="T76" fmla="*/ 106 w 220"/>
                  <a:gd name="T77" fmla="*/ 49 h 266"/>
                  <a:gd name="T78" fmla="*/ 113 w 220"/>
                  <a:gd name="T79" fmla="*/ 49 h 266"/>
                  <a:gd name="T80" fmla="*/ 113 w 220"/>
                  <a:gd name="T81" fmla="*/ 65 h 266"/>
                  <a:gd name="T82" fmla="*/ 118 w 220"/>
                  <a:gd name="T83" fmla="*/ 67 h 266"/>
                  <a:gd name="T84" fmla="*/ 146 w 220"/>
                  <a:gd name="T85" fmla="*/ 92 h 266"/>
                  <a:gd name="T86" fmla="*/ 108 w 220"/>
                  <a:gd name="T87" fmla="*/ 96 h 266"/>
                  <a:gd name="T88" fmla="*/ 72 w 220"/>
                  <a:gd name="T89" fmla="*/ 93 h 266"/>
                  <a:gd name="T90" fmla="*/ 100 w 220"/>
                  <a:gd name="T91" fmla="*/ 67 h 266"/>
                  <a:gd name="T92" fmla="*/ 206 w 220"/>
                  <a:gd name="T93" fmla="*/ 157 h 266"/>
                  <a:gd name="T94" fmla="*/ 205 w 220"/>
                  <a:gd name="T95" fmla="*/ 163 h 266"/>
                  <a:gd name="T96" fmla="*/ 102 w 220"/>
                  <a:gd name="T97" fmla="*/ 163 h 266"/>
                  <a:gd name="T98" fmla="*/ 57 w 220"/>
                  <a:gd name="T99" fmla="*/ 182 h 266"/>
                  <a:gd name="T100" fmla="*/ 56 w 220"/>
                  <a:gd name="T101" fmla="*/ 183 h 266"/>
                  <a:gd name="T102" fmla="*/ 56 w 220"/>
                  <a:gd name="T103" fmla="*/ 246 h 266"/>
                  <a:gd name="T104" fmla="*/ 50 w 220"/>
                  <a:gd name="T105" fmla="*/ 253 h 266"/>
                  <a:gd name="T106" fmla="*/ 20 w 220"/>
                  <a:gd name="T107" fmla="*/ 253 h 266"/>
                  <a:gd name="T108" fmla="*/ 14 w 220"/>
                  <a:gd name="T109" fmla="*/ 246 h 266"/>
                  <a:gd name="T110" fmla="*/ 14 w 220"/>
                  <a:gd name="T111" fmla="*/ 160 h 266"/>
                  <a:gd name="T112" fmla="*/ 66 w 220"/>
                  <a:gd name="T113" fmla="*/ 104 h 266"/>
                  <a:gd name="T114" fmla="*/ 67 w 220"/>
                  <a:gd name="T115" fmla="*/ 103 h 266"/>
                  <a:gd name="T116" fmla="*/ 110 w 220"/>
                  <a:gd name="T117" fmla="*/ 108 h 266"/>
                  <a:gd name="T118" fmla="*/ 159 w 220"/>
                  <a:gd name="T119" fmla="*/ 99 h 266"/>
                  <a:gd name="T120" fmla="*/ 205 w 220"/>
                  <a:gd name="T121" fmla="*/ 99 h 266"/>
                  <a:gd name="T122" fmla="*/ 206 w 220"/>
                  <a:gd name="T123" fmla="*/ 105 h 266"/>
                  <a:gd name="T124" fmla="*/ 206 w 220"/>
                  <a:gd name="T125" fmla="*/ 157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 h="266">
                    <a:moveTo>
                      <a:pt x="206" y="86"/>
                    </a:moveTo>
                    <a:cubicBezTo>
                      <a:pt x="158" y="86"/>
                      <a:pt x="158" y="86"/>
                      <a:pt x="158" y="86"/>
                    </a:cubicBezTo>
                    <a:cubicBezTo>
                      <a:pt x="153" y="71"/>
                      <a:pt x="141" y="60"/>
                      <a:pt x="126" y="55"/>
                    </a:cubicBezTo>
                    <a:cubicBezTo>
                      <a:pt x="126" y="49"/>
                      <a:pt x="126" y="49"/>
                      <a:pt x="126" y="49"/>
                    </a:cubicBezTo>
                    <a:cubicBezTo>
                      <a:pt x="137" y="49"/>
                      <a:pt x="137" y="49"/>
                      <a:pt x="137" y="49"/>
                    </a:cubicBezTo>
                    <a:cubicBezTo>
                      <a:pt x="148" y="49"/>
                      <a:pt x="156" y="41"/>
                      <a:pt x="156" y="30"/>
                    </a:cubicBezTo>
                    <a:cubicBezTo>
                      <a:pt x="156" y="20"/>
                      <a:pt x="148" y="11"/>
                      <a:pt x="137" y="11"/>
                    </a:cubicBezTo>
                    <a:cubicBezTo>
                      <a:pt x="125" y="11"/>
                      <a:pt x="125" y="11"/>
                      <a:pt x="125" y="11"/>
                    </a:cubicBezTo>
                    <a:cubicBezTo>
                      <a:pt x="123" y="5"/>
                      <a:pt x="116" y="0"/>
                      <a:pt x="109" y="0"/>
                    </a:cubicBezTo>
                    <a:cubicBezTo>
                      <a:pt x="102" y="0"/>
                      <a:pt x="96" y="5"/>
                      <a:pt x="93" y="11"/>
                    </a:cubicBezTo>
                    <a:cubicBezTo>
                      <a:pt x="81" y="11"/>
                      <a:pt x="81" y="11"/>
                      <a:pt x="81" y="11"/>
                    </a:cubicBezTo>
                    <a:cubicBezTo>
                      <a:pt x="71" y="11"/>
                      <a:pt x="62" y="20"/>
                      <a:pt x="62" y="30"/>
                    </a:cubicBezTo>
                    <a:cubicBezTo>
                      <a:pt x="62" y="41"/>
                      <a:pt x="71" y="49"/>
                      <a:pt x="81" y="49"/>
                    </a:cubicBezTo>
                    <a:cubicBezTo>
                      <a:pt x="92" y="49"/>
                      <a:pt x="92" y="49"/>
                      <a:pt x="92" y="49"/>
                    </a:cubicBezTo>
                    <a:cubicBezTo>
                      <a:pt x="92" y="55"/>
                      <a:pt x="92" y="55"/>
                      <a:pt x="92" y="55"/>
                    </a:cubicBezTo>
                    <a:cubicBezTo>
                      <a:pt x="75" y="61"/>
                      <a:pt x="63" y="74"/>
                      <a:pt x="58" y="92"/>
                    </a:cubicBezTo>
                    <a:cubicBezTo>
                      <a:pt x="32" y="99"/>
                      <a:pt x="1" y="117"/>
                      <a:pt x="0" y="160"/>
                    </a:cubicBezTo>
                    <a:cubicBezTo>
                      <a:pt x="0" y="162"/>
                      <a:pt x="0" y="165"/>
                      <a:pt x="0" y="167"/>
                    </a:cubicBezTo>
                    <a:cubicBezTo>
                      <a:pt x="0" y="246"/>
                      <a:pt x="0" y="246"/>
                      <a:pt x="0" y="246"/>
                    </a:cubicBezTo>
                    <a:cubicBezTo>
                      <a:pt x="0" y="257"/>
                      <a:pt x="9" y="266"/>
                      <a:pt x="20" y="266"/>
                    </a:cubicBezTo>
                    <a:cubicBezTo>
                      <a:pt x="50" y="266"/>
                      <a:pt x="50" y="266"/>
                      <a:pt x="50" y="266"/>
                    </a:cubicBezTo>
                    <a:cubicBezTo>
                      <a:pt x="61" y="266"/>
                      <a:pt x="70" y="257"/>
                      <a:pt x="70" y="246"/>
                    </a:cubicBezTo>
                    <a:cubicBezTo>
                      <a:pt x="70" y="190"/>
                      <a:pt x="70" y="190"/>
                      <a:pt x="70" y="190"/>
                    </a:cubicBezTo>
                    <a:cubicBezTo>
                      <a:pt x="70" y="189"/>
                      <a:pt x="70" y="189"/>
                      <a:pt x="70" y="189"/>
                    </a:cubicBezTo>
                    <a:cubicBezTo>
                      <a:pt x="71" y="189"/>
                      <a:pt x="81" y="177"/>
                      <a:pt x="102" y="177"/>
                    </a:cubicBezTo>
                    <a:cubicBezTo>
                      <a:pt x="206" y="177"/>
                      <a:pt x="206" y="177"/>
                      <a:pt x="206" y="177"/>
                    </a:cubicBezTo>
                    <a:cubicBezTo>
                      <a:pt x="214" y="177"/>
                      <a:pt x="220" y="168"/>
                      <a:pt x="220" y="157"/>
                    </a:cubicBezTo>
                    <a:cubicBezTo>
                      <a:pt x="220" y="105"/>
                      <a:pt x="220" y="105"/>
                      <a:pt x="220" y="105"/>
                    </a:cubicBezTo>
                    <a:cubicBezTo>
                      <a:pt x="220" y="94"/>
                      <a:pt x="214" y="86"/>
                      <a:pt x="206" y="86"/>
                    </a:cubicBezTo>
                    <a:close/>
                    <a:moveTo>
                      <a:pt x="82" y="39"/>
                    </a:moveTo>
                    <a:cubicBezTo>
                      <a:pt x="77" y="39"/>
                      <a:pt x="72" y="35"/>
                      <a:pt x="72" y="30"/>
                    </a:cubicBezTo>
                    <a:cubicBezTo>
                      <a:pt x="72" y="24"/>
                      <a:pt x="77" y="20"/>
                      <a:pt x="82" y="20"/>
                    </a:cubicBezTo>
                    <a:cubicBezTo>
                      <a:pt x="136" y="20"/>
                      <a:pt x="136" y="20"/>
                      <a:pt x="136" y="20"/>
                    </a:cubicBezTo>
                    <a:cubicBezTo>
                      <a:pt x="142" y="20"/>
                      <a:pt x="146" y="24"/>
                      <a:pt x="146" y="30"/>
                    </a:cubicBezTo>
                    <a:cubicBezTo>
                      <a:pt x="146" y="35"/>
                      <a:pt x="142" y="39"/>
                      <a:pt x="136" y="39"/>
                    </a:cubicBezTo>
                    <a:lnTo>
                      <a:pt x="82" y="39"/>
                    </a:lnTo>
                    <a:close/>
                    <a:moveTo>
                      <a:pt x="100" y="67"/>
                    </a:moveTo>
                    <a:cubicBezTo>
                      <a:pt x="106" y="65"/>
                      <a:pt x="106" y="65"/>
                      <a:pt x="106" y="65"/>
                    </a:cubicBezTo>
                    <a:cubicBezTo>
                      <a:pt x="106" y="49"/>
                      <a:pt x="106" y="49"/>
                      <a:pt x="106" y="49"/>
                    </a:cubicBezTo>
                    <a:cubicBezTo>
                      <a:pt x="113" y="49"/>
                      <a:pt x="113" y="49"/>
                      <a:pt x="113" y="49"/>
                    </a:cubicBezTo>
                    <a:cubicBezTo>
                      <a:pt x="113" y="65"/>
                      <a:pt x="113" y="65"/>
                      <a:pt x="113" y="65"/>
                    </a:cubicBezTo>
                    <a:cubicBezTo>
                      <a:pt x="118" y="67"/>
                      <a:pt x="118" y="67"/>
                      <a:pt x="118" y="67"/>
                    </a:cubicBezTo>
                    <a:cubicBezTo>
                      <a:pt x="131" y="70"/>
                      <a:pt x="141" y="79"/>
                      <a:pt x="146" y="92"/>
                    </a:cubicBezTo>
                    <a:cubicBezTo>
                      <a:pt x="134" y="95"/>
                      <a:pt x="122" y="96"/>
                      <a:pt x="108" y="96"/>
                    </a:cubicBezTo>
                    <a:cubicBezTo>
                      <a:pt x="92" y="96"/>
                      <a:pt x="79" y="94"/>
                      <a:pt x="72" y="93"/>
                    </a:cubicBezTo>
                    <a:cubicBezTo>
                      <a:pt x="76" y="80"/>
                      <a:pt x="87" y="70"/>
                      <a:pt x="100" y="67"/>
                    </a:cubicBezTo>
                    <a:close/>
                    <a:moveTo>
                      <a:pt x="206" y="157"/>
                    </a:moveTo>
                    <a:cubicBezTo>
                      <a:pt x="206" y="160"/>
                      <a:pt x="205" y="162"/>
                      <a:pt x="205" y="163"/>
                    </a:cubicBezTo>
                    <a:cubicBezTo>
                      <a:pt x="102" y="163"/>
                      <a:pt x="102" y="163"/>
                      <a:pt x="102" y="163"/>
                    </a:cubicBezTo>
                    <a:cubicBezTo>
                      <a:pt x="73" y="163"/>
                      <a:pt x="58" y="181"/>
                      <a:pt x="57" y="182"/>
                    </a:cubicBezTo>
                    <a:cubicBezTo>
                      <a:pt x="56" y="183"/>
                      <a:pt x="56" y="183"/>
                      <a:pt x="56" y="183"/>
                    </a:cubicBezTo>
                    <a:cubicBezTo>
                      <a:pt x="56" y="246"/>
                      <a:pt x="56" y="246"/>
                      <a:pt x="56" y="246"/>
                    </a:cubicBezTo>
                    <a:cubicBezTo>
                      <a:pt x="56" y="250"/>
                      <a:pt x="54" y="253"/>
                      <a:pt x="50" y="253"/>
                    </a:cubicBezTo>
                    <a:cubicBezTo>
                      <a:pt x="20" y="253"/>
                      <a:pt x="20" y="253"/>
                      <a:pt x="20" y="253"/>
                    </a:cubicBezTo>
                    <a:cubicBezTo>
                      <a:pt x="17" y="253"/>
                      <a:pt x="14" y="250"/>
                      <a:pt x="14" y="246"/>
                    </a:cubicBezTo>
                    <a:cubicBezTo>
                      <a:pt x="14" y="217"/>
                      <a:pt x="14" y="162"/>
                      <a:pt x="14" y="160"/>
                    </a:cubicBezTo>
                    <a:cubicBezTo>
                      <a:pt x="15" y="131"/>
                      <a:pt x="32" y="112"/>
                      <a:pt x="66" y="104"/>
                    </a:cubicBezTo>
                    <a:cubicBezTo>
                      <a:pt x="67" y="103"/>
                      <a:pt x="67" y="103"/>
                      <a:pt x="67" y="103"/>
                    </a:cubicBezTo>
                    <a:cubicBezTo>
                      <a:pt x="82" y="106"/>
                      <a:pt x="97" y="108"/>
                      <a:pt x="110" y="108"/>
                    </a:cubicBezTo>
                    <a:cubicBezTo>
                      <a:pt x="138" y="108"/>
                      <a:pt x="155" y="101"/>
                      <a:pt x="159" y="99"/>
                    </a:cubicBezTo>
                    <a:cubicBezTo>
                      <a:pt x="205" y="99"/>
                      <a:pt x="205" y="99"/>
                      <a:pt x="205" y="99"/>
                    </a:cubicBezTo>
                    <a:cubicBezTo>
                      <a:pt x="205" y="100"/>
                      <a:pt x="206" y="102"/>
                      <a:pt x="206" y="105"/>
                    </a:cubicBezTo>
                    <a:lnTo>
                      <a:pt x="206" y="157"/>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dirty="0">
                  <a:solidFill>
                    <a:schemeClr val="bg1"/>
                  </a:solidFill>
                  <a:cs typeface="+mn-ea"/>
                  <a:sym typeface="+mn-lt"/>
                </a:endParaRPr>
              </a:p>
            </p:txBody>
          </p:sp>
        </p:grpSp>
        <p:sp>
          <p:nvSpPr>
            <p:cNvPr id="130" name="Content Placeholder 2"/>
            <p:cNvSpPr txBox="1"/>
            <p:nvPr/>
          </p:nvSpPr>
          <p:spPr>
            <a:xfrm>
              <a:off x="9083905" y="2401463"/>
              <a:ext cx="1932289" cy="849446"/>
            </a:xfrm>
            <a:prstGeom prst="rect">
              <a:avLst/>
            </a:prstGeom>
          </p:spPr>
          <p:txBody>
            <a:bodyPr/>
            <a:lstStyle/>
            <a:p>
              <a:pPr>
                <a:spcBef>
                  <a:spcPct val="20000"/>
                </a:spcBef>
              </a:pPr>
              <a:r>
                <a:rPr lang="zh-CN" altLang="en-US" sz="1465" dirty="0">
                  <a:solidFill>
                    <a:schemeClr val="bg1"/>
                  </a:solidFill>
                  <a:cs typeface="+mn-ea"/>
                  <a:sym typeface="+mn-lt"/>
                </a:rPr>
                <a:t>单击编辑标题</a:t>
              </a:r>
              <a:endParaRPr lang="zh-CN" altLang="en-US" sz="1465" dirty="0">
                <a:solidFill>
                  <a:schemeClr val="bg1"/>
                </a:solidFill>
                <a:cs typeface="+mn-ea"/>
                <a:sym typeface="+mn-lt"/>
              </a:endParaRPr>
            </a:p>
            <a:p>
              <a:pPr defTabSz="1216660">
                <a:spcBef>
                  <a:spcPct val="20000"/>
                </a:spcBef>
                <a:defRPr/>
              </a:pPr>
              <a:r>
                <a:rPr lang="zh-CN" altLang="en-US" sz="1065" dirty="0">
                  <a:solidFill>
                    <a:schemeClr val="bg1"/>
                  </a:solidFill>
                  <a:cs typeface="+mn-ea"/>
                  <a:sym typeface="+mn-lt"/>
                </a:rPr>
                <a:t>单击此处可编辑内容，根据您的需要自由拉伸文本框大小</a:t>
              </a:r>
              <a:endParaRPr lang="en-US" altLang="zh-CN" sz="1065" dirty="0">
                <a:solidFill>
                  <a:schemeClr val="bg1"/>
                </a:solidFill>
                <a:cs typeface="+mn-ea"/>
                <a:sym typeface="+mn-lt"/>
              </a:endParaRPr>
            </a:p>
          </p:txBody>
        </p:sp>
        <p:sp>
          <p:nvSpPr>
            <p:cNvPr id="131" name="Content Placeholder 2"/>
            <p:cNvSpPr txBox="1"/>
            <p:nvPr/>
          </p:nvSpPr>
          <p:spPr>
            <a:xfrm>
              <a:off x="9083905" y="3393806"/>
              <a:ext cx="1932289" cy="849445"/>
            </a:xfrm>
            <a:prstGeom prst="rect">
              <a:avLst/>
            </a:prstGeom>
          </p:spPr>
          <p:txBody>
            <a:bodyPr/>
            <a:lstStyle/>
            <a:p>
              <a:pPr>
                <a:spcBef>
                  <a:spcPct val="20000"/>
                </a:spcBef>
              </a:pPr>
              <a:r>
                <a:rPr lang="zh-CN" altLang="en-US" sz="1465" dirty="0">
                  <a:solidFill>
                    <a:schemeClr val="bg1"/>
                  </a:solidFill>
                  <a:cs typeface="+mn-ea"/>
                  <a:sym typeface="+mn-lt"/>
                </a:rPr>
                <a:t>单击编辑标题</a:t>
              </a:r>
              <a:endParaRPr lang="zh-CN" altLang="en-US" sz="1465" dirty="0">
                <a:solidFill>
                  <a:schemeClr val="bg1"/>
                </a:solidFill>
                <a:cs typeface="+mn-ea"/>
                <a:sym typeface="+mn-lt"/>
              </a:endParaRPr>
            </a:p>
            <a:p>
              <a:pPr defTabSz="1216660">
                <a:spcBef>
                  <a:spcPct val="20000"/>
                </a:spcBef>
                <a:defRPr/>
              </a:pPr>
              <a:r>
                <a:rPr lang="zh-CN" altLang="en-US" sz="1065" dirty="0">
                  <a:solidFill>
                    <a:schemeClr val="bg1"/>
                  </a:solidFill>
                  <a:cs typeface="+mn-ea"/>
                  <a:sym typeface="+mn-lt"/>
                </a:rPr>
                <a:t>单击此处可编辑内容，根据您的需要自由拉伸文本框大小</a:t>
              </a:r>
              <a:endParaRPr lang="en-US" altLang="zh-CN" sz="1065" dirty="0">
                <a:solidFill>
                  <a:schemeClr val="bg1"/>
                </a:solidFill>
                <a:cs typeface="+mn-ea"/>
                <a:sym typeface="+mn-lt"/>
              </a:endParaRPr>
            </a:p>
          </p:txBody>
        </p:sp>
        <p:sp>
          <p:nvSpPr>
            <p:cNvPr id="132" name="Content Placeholder 2"/>
            <p:cNvSpPr txBox="1"/>
            <p:nvPr/>
          </p:nvSpPr>
          <p:spPr>
            <a:xfrm>
              <a:off x="9082318" y="4384562"/>
              <a:ext cx="1932288" cy="847858"/>
            </a:xfrm>
            <a:prstGeom prst="rect">
              <a:avLst/>
            </a:prstGeom>
          </p:spPr>
          <p:txBody>
            <a:bodyPr/>
            <a:lstStyle/>
            <a:p>
              <a:pPr>
                <a:spcBef>
                  <a:spcPct val="20000"/>
                </a:spcBef>
              </a:pPr>
              <a:r>
                <a:rPr lang="zh-CN" altLang="en-US" sz="1465" dirty="0">
                  <a:solidFill>
                    <a:schemeClr val="bg1"/>
                  </a:solidFill>
                  <a:cs typeface="+mn-ea"/>
                  <a:sym typeface="+mn-lt"/>
                </a:rPr>
                <a:t>单击编辑标题</a:t>
              </a:r>
              <a:endParaRPr lang="zh-CN" altLang="en-US" sz="1465" dirty="0">
                <a:solidFill>
                  <a:schemeClr val="bg1"/>
                </a:solidFill>
                <a:cs typeface="+mn-ea"/>
                <a:sym typeface="+mn-lt"/>
              </a:endParaRPr>
            </a:p>
            <a:p>
              <a:pPr defTabSz="1216660">
                <a:spcBef>
                  <a:spcPct val="20000"/>
                </a:spcBef>
                <a:defRPr/>
              </a:pPr>
              <a:r>
                <a:rPr lang="zh-CN" altLang="en-US" sz="1065" dirty="0">
                  <a:solidFill>
                    <a:schemeClr val="bg1"/>
                  </a:solidFill>
                  <a:cs typeface="+mn-ea"/>
                  <a:sym typeface="+mn-lt"/>
                </a:rPr>
                <a:t>单击此处可编辑内容，根据您的需要自由拉伸文本框大小</a:t>
              </a:r>
              <a:endParaRPr lang="en-US" altLang="zh-CN" sz="1065" dirty="0">
                <a:solidFill>
                  <a:schemeClr val="bg1"/>
                </a:solidFill>
                <a:cs typeface="+mn-ea"/>
                <a:sym typeface="+mn-lt"/>
              </a:endParaRPr>
            </a:p>
          </p:txBody>
        </p:sp>
        <p:sp>
          <p:nvSpPr>
            <p:cNvPr id="133" name="Content Placeholder 2"/>
            <p:cNvSpPr txBox="1"/>
            <p:nvPr/>
          </p:nvSpPr>
          <p:spPr>
            <a:xfrm>
              <a:off x="9102958" y="5332447"/>
              <a:ext cx="1932289" cy="849446"/>
            </a:xfrm>
            <a:prstGeom prst="rect">
              <a:avLst/>
            </a:prstGeom>
          </p:spPr>
          <p:txBody>
            <a:bodyPr/>
            <a:lstStyle/>
            <a:p>
              <a:pPr>
                <a:spcBef>
                  <a:spcPct val="20000"/>
                </a:spcBef>
              </a:pPr>
              <a:r>
                <a:rPr lang="zh-CN" altLang="en-US" sz="1465" dirty="0">
                  <a:solidFill>
                    <a:schemeClr val="bg1"/>
                  </a:solidFill>
                  <a:cs typeface="+mn-ea"/>
                  <a:sym typeface="+mn-lt"/>
                </a:rPr>
                <a:t>单击编辑标题</a:t>
              </a:r>
              <a:endParaRPr lang="zh-CN" altLang="en-US" sz="1465" dirty="0">
                <a:solidFill>
                  <a:schemeClr val="bg1"/>
                </a:solidFill>
                <a:cs typeface="+mn-ea"/>
                <a:sym typeface="+mn-lt"/>
              </a:endParaRPr>
            </a:p>
            <a:p>
              <a:pPr defTabSz="1216660">
                <a:spcBef>
                  <a:spcPct val="20000"/>
                </a:spcBef>
                <a:defRPr/>
              </a:pPr>
              <a:r>
                <a:rPr lang="zh-CN" altLang="en-US" sz="1065" dirty="0">
                  <a:solidFill>
                    <a:schemeClr val="bg1"/>
                  </a:solidFill>
                  <a:cs typeface="+mn-ea"/>
                  <a:sym typeface="+mn-lt"/>
                </a:rPr>
                <a:t>单击此处可编辑内容，根据您的需要自由拉伸文本框大小</a:t>
              </a:r>
              <a:endParaRPr lang="en-US" altLang="zh-CN" sz="1065" dirty="0">
                <a:solidFill>
                  <a:schemeClr val="bg1"/>
                </a:solidFill>
                <a:cs typeface="+mn-ea"/>
                <a:sym typeface="+mn-lt"/>
              </a:endParaRPr>
            </a:p>
          </p:txBody>
        </p:sp>
      </p:grpSp>
      <p:pic>
        <p:nvPicPr>
          <p:cNvPr id="4" name="图片 3" descr="2c9dec677a77361f48c8fbecca40ccf3"/>
          <p:cNvPicPr>
            <a:picLocks noChangeAspect="1"/>
          </p:cNvPicPr>
          <p:nvPr/>
        </p:nvPicPr>
        <p:blipFill>
          <a:blip r:embed="rId1"/>
          <a:stretch>
            <a:fillRect/>
          </a:stretch>
        </p:blipFill>
        <p:spPr>
          <a:xfrm>
            <a:off x="1254125" y="1262380"/>
            <a:ext cx="4530725" cy="45307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randombar(horizontal)">
                                      <p:cBhvr>
                                        <p:cTn id="1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10E09"/>
        </a:solidFill>
        <a:effectLst/>
      </p:bgPr>
    </p:bg>
    <p:spTree>
      <p:nvGrpSpPr>
        <p:cNvPr id="1" name=""/>
        <p:cNvGrpSpPr/>
        <p:nvPr/>
      </p:nvGrpSpPr>
      <p:grpSpPr>
        <a:xfrm>
          <a:off x="0" y="0"/>
          <a:ext cx="0" cy="0"/>
          <a:chOff x="0" y="0"/>
          <a:chExt cx="0" cy="0"/>
        </a:xfrm>
      </p:grpSpPr>
      <p:pic>
        <p:nvPicPr>
          <p:cNvPr id="5" name="图片 4" descr="X"/>
          <p:cNvPicPr>
            <a:picLocks noChangeAspect="1"/>
          </p:cNvPicPr>
          <p:nvPr/>
        </p:nvPicPr>
        <p:blipFill>
          <a:blip r:embed="rId1"/>
          <a:stretch>
            <a:fillRect/>
          </a:stretch>
        </p:blipFill>
        <p:spPr>
          <a:xfrm>
            <a:off x="6368415" y="-3810"/>
            <a:ext cx="5842635" cy="6866255"/>
          </a:xfrm>
          <a:prstGeom prst="rect">
            <a:avLst/>
          </a:prstGeom>
        </p:spPr>
      </p:pic>
      <p:sp>
        <p:nvSpPr>
          <p:cNvPr id="5123" name="Text Box 3"/>
          <p:cNvSpPr>
            <a:spLocks noChangeArrowheads="1"/>
          </p:cNvSpPr>
          <p:nvPr/>
        </p:nvSpPr>
        <p:spPr bwMode="auto">
          <a:xfrm>
            <a:off x="-731520" y="3803015"/>
            <a:ext cx="7859395" cy="181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nchor="ctr">
            <a:spAutoFit/>
          </a:bodyPr>
          <a:lstStyle/>
          <a:p>
            <a:pPr algn="r"/>
            <a:r>
              <a:rPr lang="zh-CN" altLang="en-US" sz="1600" dirty="0">
                <a:solidFill>
                  <a:srgbClr val="A0A0A0"/>
                </a:solidFill>
                <a:cs typeface="+mn-ea"/>
                <a:sym typeface="+mn-lt"/>
              </a:rPr>
              <a:t>它是如此智能，</a:t>
            </a:r>
            <a:endParaRPr lang="zh-CN" altLang="en-US" sz="1600" dirty="0">
              <a:solidFill>
                <a:srgbClr val="A0A0A0"/>
              </a:solidFill>
              <a:cs typeface="+mn-ea"/>
              <a:sym typeface="+mn-lt"/>
            </a:endParaRPr>
          </a:p>
          <a:p>
            <a:pPr algn="r"/>
            <a:endParaRPr lang="zh-CN" altLang="en-US" sz="1600" dirty="0">
              <a:solidFill>
                <a:srgbClr val="A0A0A0"/>
              </a:solidFill>
              <a:cs typeface="+mn-ea"/>
              <a:sym typeface="+mn-lt"/>
            </a:endParaRPr>
          </a:p>
          <a:p>
            <a:pPr algn="r"/>
            <a:r>
              <a:rPr lang="zh-CN" altLang="en-US" sz="1600" dirty="0">
                <a:solidFill>
                  <a:srgbClr val="A0A0A0"/>
                </a:solidFill>
                <a:cs typeface="+mn-ea"/>
                <a:sym typeface="+mn-lt"/>
              </a:rPr>
              <a:t>你的一触、一碰、一言、一语，</a:t>
            </a:r>
            <a:endParaRPr lang="zh-CN" altLang="en-US" sz="1600" dirty="0">
              <a:solidFill>
                <a:srgbClr val="A0A0A0"/>
              </a:solidFill>
              <a:cs typeface="+mn-ea"/>
              <a:sym typeface="+mn-lt"/>
            </a:endParaRPr>
          </a:p>
          <a:p>
            <a:pPr algn="r"/>
            <a:endParaRPr lang="zh-CN" altLang="en-US" sz="1600" dirty="0">
              <a:solidFill>
                <a:srgbClr val="A0A0A0"/>
              </a:solidFill>
              <a:cs typeface="+mn-ea"/>
              <a:sym typeface="+mn-lt"/>
            </a:endParaRPr>
          </a:p>
          <a:p>
            <a:pPr algn="r"/>
            <a:r>
              <a:rPr lang="zh-CN" altLang="en-US" sz="1600" dirty="0">
                <a:solidFill>
                  <a:srgbClr val="A0A0A0"/>
                </a:solidFill>
                <a:cs typeface="+mn-ea"/>
                <a:sym typeface="+mn-lt"/>
              </a:rPr>
              <a:t>都会得到它心有灵犀的回应。</a:t>
            </a:r>
            <a:endParaRPr lang="zh-CN" altLang="en-US" sz="1600" dirty="0">
              <a:solidFill>
                <a:srgbClr val="A0A0A0"/>
              </a:solidFill>
              <a:cs typeface="+mn-ea"/>
              <a:sym typeface="+mn-lt"/>
            </a:endParaRPr>
          </a:p>
          <a:p>
            <a:pPr algn="r"/>
            <a:endParaRPr lang="zh-CN" altLang="en-US" sz="1600" dirty="0">
              <a:solidFill>
                <a:srgbClr val="A0A0A0"/>
              </a:solidFill>
              <a:cs typeface="+mn-ea"/>
              <a:sym typeface="+mn-lt"/>
            </a:endParaRPr>
          </a:p>
          <a:p>
            <a:pPr algn="r"/>
            <a:r>
              <a:rPr lang="zh-CN" altLang="en-US" sz="1600" dirty="0">
                <a:solidFill>
                  <a:srgbClr val="A0A0A0"/>
                </a:solidFill>
                <a:cs typeface="+mn-ea"/>
                <a:sym typeface="+mn-lt"/>
              </a:rPr>
              <a:t>现在，就跟未来见个面吧。</a:t>
            </a:r>
            <a:endParaRPr lang="zh-CN" altLang="en-US" sz="1600" dirty="0">
              <a:solidFill>
                <a:srgbClr val="A0A0A0"/>
              </a:solidFill>
              <a:cs typeface="+mn-ea"/>
              <a:sym typeface="+mn-lt"/>
            </a:endParaRPr>
          </a:p>
        </p:txBody>
      </p:sp>
      <p:sp>
        <p:nvSpPr>
          <p:cNvPr id="5124" name="矩形 10"/>
          <p:cNvSpPr>
            <a:spLocks noChangeArrowheads="1"/>
          </p:cNvSpPr>
          <p:nvPr/>
        </p:nvSpPr>
        <p:spPr bwMode="auto">
          <a:xfrm>
            <a:off x="5258513" y="2742445"/>
            <a:ext cx="1869423"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1900" dirty="0">
                <a:solidFill>
                  <a:srgbClr val="A0A0A0"/>
                </a:solidFill>
                <a:cs typeface="+mn-ea"/>
                <a:sym typeface="+mn-lt"/>
              </a:rPr>
              <a:t> ADD YOUR TITLE HERE</a:t>
            </a:r>
            <a:endParaRPr lang="en-US" altLang="en-US" sz="1900" dirty="0">
              <a:solidFill>
                <a:srgbClr val="A0A0A0"/>
              </a:solidFill>
              <a:cs typeface="+mn-ea"/>
              <a:sym typeface="+mn-lt"/>
            </a:endParaRPr>
          </a:p>
        </p:txBody>
      </p:sp>
      <p:sp>
        <p:nvSpPr>
          <p:cNvPr id="5125" name="直接连接符 11"/>
          <p:cNvSpPr>
            <a:spLocks noChangeShapeType="1"/>
          </p:cNvSpPr>
          <p:nvPr/>
        </p:nvSpPr>
        <p:spPr bwMode="auto">
          <a:xfrm>
            <a:off x="1909382" y="3428469"/>
            <a:ext cx="5218555" cy="1588"/>
          </a:xfrm>
          <a:prstGeom prst="line">
            <a:avLst/>
          </a:prstGeom>
          <a:noFill/>
          <a:ln w="6350" cap="flat" cmpd="sng">
            <a:solidFill>
              <a:schemeClr val="bg1"/>
            </a:solidFill>
            <a:bevel/>
          </a:ln>
          <a:extLst>
            <a:ext uri="{909E8E84-426E-40DD-AFC4-6F175D3DCCD1}">
              <a14:hiddenFill xmlns:a14="http://schemas.microsoft.com/office/drawing/2010/main">
                <a:noFill/>
              </a14:hiddenFill>
            </a:ext>
          </a:extLst>
        </p:spPr>
        <p:txBody>
          <a:bodyPr/>
          <a:lstStyle/>
          <a:p>
            <a:endParaRPr lang="zh-CN" altLang="en-US" sz="1900">
              <a:solidFill>
                <a:schemeClr val="bg1"/>
              </a:solidFill>
              <a:cs typeface="+mn-ea"/>
              <a:sym typeface="+mn-lt"/>
            </a:endParaRPr>
          </a:p>
        </p:txBody>
      </p:sp>
      <p:pic>
        <p:nvPicPr>
          <p:cNvPr id="3" name="图片 2" descr="图层 7 拷贝"/>
          <p:cNvPicPr>
            <a:picLocks noChangeAspect="1"/>
          </p:cNvPicPr>
          <p:nvPr/>
        </p:nvPicPr>
        <p:blipFill>
          <a:blip r:embed="rId2"/>
          <a:stretch>
            <a:fillRect/>
          </a:stretch>
        </p:blipFill>
        <p:spPr>
          <a:xfrm>
            <a:off x="8527415" y="874395"/>
            <a:ext cx="1784350" cy="51092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125"/>
                                        </p:tgtEl>
                                        <p:attrNameLst>
                                          <p:attrName>style.visibility</p:attrName>
                                        </p:attrNameLst>
                                      </p:cBhvr>
                                      <p:to>
                                        <p:strVal val="visible"/>
                                      </p:to>
                                    </p:set>
                                    <p:animEffect transition="in" filter="barn(inVertical)">
                                      <p:cBhvr>
                                        <p:cTn id="19" dur="500"/>
                                        <p:tgtEl>
                                          <p:spTgt spid="512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124"/>
                                        </p:tgtEl>
                                        <p:attrNameLst>
                                          <p:attrName>style.visibility</p:attrName>
                                        </p:attrNameLst>
                                      </p:cBhvr>
                                      <p:to>
                                        <p:strVal val="visible"/>
                                      </p:to>
                                    </p:set>
                                    <p:animEffect transition="in" filter="fade">
                                      <p:cBhvr>
                                        <p:cTn id="24" dur="500"/>
                                        <p:tgtEl>
                                          <p:spTgt spid="512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123"/>
                                        </p:tgtEl>
                                        <p:attrNameLst>
                                          <p:attrName>style.visibility</p:attrName>
                                        </p:attrNameLst>
                                      </p:cBhvr>
                                      <p:to>
                                        <p:strVal val="visible"/>
                                      </p:to>
                                    </p:set>
                                    <p:animEffect transition="in" filter="fade">
                                      <p:cBhvr>
                                        <p:cTn id="27" dur="5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p:bldP spid="5124" grpId="0"/>
      <p:bldP spid="5125"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bwMode="auto">
          <a:xfrm>
            <a:off x="1728863" y="1803401"/>
            <a:ext cx="315815" cy="315913"/>
            <a:chOff x="1066800" y="2209799"/>
            <a:chExt cx="315279" cy="315280"/>
          </a:xfrm>
        </p:grpSpPr>
        <p:sp>
          <p:nvSpPr>
            <p:cNvPr id="3" name="Shape 796"/>
            <p:cNvSpPr/>
            <p:nvPr/>
          </p:nvSpPr>
          <p:spPr>
            <a:xfrm>
              <a:off x="1066800"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lIns="67712" tIns="67712" rIns="67712" bIns="67712" anchor="ctr"/>
            <a:lstStyle/>
            <a:p>
              <a:pPr defTabSz="913765">
                <a:defRPr/>
              </a:pPr>
              <a:endParaRPr sz="2400">
                <a:solidFill>
                  <a:schemeClr val="bg1"/>
                </a:solidFill>
                <a:cs typeface="+mn-ea"/>
                <a:sym typeface="+mn-lt"/>
              </a:endParaRPr>
            </a:p>
          </p:txBody>
        </p:sp>
        <p:sp>
          <p:nvSpPr>
            <p:cNvPr id="19516" name="Shape 797"/>
            <p:cNvSpPr/>
            <p:nvPr/>
          </p:nvSpPr>
          <p:spPr bwMode="auto">
            <a:xfrm>
              <a:off x="1139147"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solidFill>
                  <a:schemeClr val="bg1"/>
                </a:solidFill>
                <a:cs typeface="+mn-ea"/>
                <a:sym typeface="+mn-lt"/>
              </a:endParaRPr>
            </a:p>
          </p:txBody>
        </p:sp>
      </p:grpSp>
      <p:grpSp>
        <p:nvGrpSpPr>
          <p:cNvPr id="4" name="Group 4"/>
          <p:cNvGrpSpPr/>
          <p:nvPr/>
        </p:nvGrpSpPr>
        <p:grpSpPr bwMode="auto">
          <a:xfrm>
            <a:off x="7162603" y="1803401"/>
            <a:ext cx="315815" cy="315913"/>
            <a:chOff x="4645616" y="2209799"/>
            <a:chExt cx="315279" cy="315280"/>
          </a:xfrm>
        </p:grpSpPr>
        <p:sp>
          <p:nvSpPr>
            <p:cNvPr id="6" name="Shape 801"/>
            <p:cNvSpPr/>
            <p:nvPr/>
          </p:nvSpPr>
          <p:spPr>
            <a:xfrm>
              <a:off x="4645616"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lIns="67712" tIns="67712" rIns="67712" bIns="67712" anchor="ctr"/>
            <a:lstStyle/>
            <a:p>
              <a:pPr defTabSz="913765">
                <a:defRPr/>
              </a:pPr>
              <a:endParaRPr sz="2400">
                <a:solidFill>
                  <a:schemeClr val="bg1"/>
                </a:solidFill>
                <a:cs typeface="+mn-ea"/>
                <a:sym typeface="+mn-lt"/>
              </a:endParaRPr>
            </a:p>
          </p:txBody>
        </p:sp>
        <p:sp>
          <p:nvSpPr>
            <p:cNvPr id="19514" name="Shape 802"/>
            <p:cNvSpPr/>
            <p:nvPr/>
          </p:nvSpPr>
          <p:spPr bwMode="auto">
            <a:xfrm>
              <a:off x="4717963"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solidFill>
                  <a:schemeClr val="bg1"/>
                </a:solidFill>
                <a:cs typeface="+mn-ea"/>
                <a:sym typeface="+mn-lt"/>
              </a:endParaRPr>
            </a:p>
          </p:txBody>
        </p:sp>
      </p:grpSp>
      <p:grpSp>
        <p:nvGrpSpPr>
          <p:cNvPr id="7" name="Group 10"/>
          <p:cNvGrpSpPr/>
          <p:nvPr/>
        </p:nvGrpSpPr>
        <p:grpSpPr bwMode="auto">
          <a:xfrm>
            <a:off x="1728863" y="3255965"/>
            <a:ext cx="315815" cy="315912"/>
            <a:chOff x="1066800" y="3675945"/>
            <a:chExt cx="315279" cy="315279"/>
          </a:xfrm>
        </p:grpSpPr>
        <p:sp>
          <p:nvSpPr>
            <p:cNvPr id="12" name="Shape 811"/>
            <p:cNvSpPr/>
            <p:nvPr/>
          </p:nvSpPr>
          <p:spPr>
            <a:xfrm>
              <a:off x="1066800" y="3675945"/>
              <a:ext cx="315279" cy="3152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lIns="67712" tIns="67712" rIns="67712" bIns="67712" anchor="ctr"/>
            <a:lstStyle/>
            <a:p>
              <a:pPr defTabSz="913765">
                <a:defRPr/>
              </a:pPr>
              <a:endParaRPr sz="2400">
                <a:solidFill>
                  <a:schemeClr val="bg1"/>
                </a:solidFill>
                <a:cs typeface="+mn-ea"/>
                <a:sym typeface="+mn-lt"/>
              </a:endParaRPr>
            </a:p>
          </p:txBody>
        </p:sp>
        <p:sp>
          <p:nvSpPr>
            <p:cNvPr id="19510" name="Shape 812"/>
            <p:cNvSpPr/>
            <p:nvPr/>
          </p:nvSpPr>
          <p:spPr bwMode="auto">
            <a:xfrm>
              <a:off x="1139147" y="3761629"/>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solidFill>
                  <a:schemeClr val="bg1"/>
                </a:solidFill>
                <a:cs typeface="+mn-ea"/>
                <a:sym typeface="+mn-lt"/>
              </a:endParaRPr>
            </a:p>
          </p:txBody>
        </p:sp>
      </p:grpSp>
      <p:grpSp>
        <p:nvGrpSpPr>
          <p:cNvPr id="8" name="Group 13"/>
          <p:cNvGrpSpPr/>
          <p:nvPr/>
        </p:nvGrpSpPr>
        <p:grpSpPr bwMode="auto">
          <a:xfrm>
            <a:off x="7162603" y="3255965"/>
            <a:ext cx="315815" cy="315912"/>
            <a:chOff x="4645616" y="3675945"/>
            <a:chExt cx="315279" cy="315279"/>
          </a:xfrm>
        </p:grpSpPr>
        <p:sp>
          <p:nvSpPr>
            <p:cNvPr id="15" name="Shape 816"/>
            <p:cNvSpPr/>
            <p:nvPr/>
          </p:nvSpPr>
          <p:spPr>
            <a:xfrm>
              <a:off x="4645616" y="3675945"/>
              <a:ext cx="315279" cy="3152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lIns="67712" tIns="67712" rIns="67712" bIns="67712" anchor="ctr"/>
            <a:lstStyle/>
            <a:p>
              <a:pPr defTabSz="913765">
                <a:defRPr/>
              </a:pPr>
              <a:endParaRPr sz="2400">
                <a:solidFill>
                  <a:schemeClr val="bg1"/>
                </a:solidFill>
                <a:cs typeface="+mn-ea"/>
                <a:sym typeface="+mn-lt"/>
              </a:endParaRPr>
            </a:p>
          </p:txBody>
        </p:sp>
        <p:sp>
          <p:nvSpPr>
            <p:cNvPr id="19508" name="Shape 817"/>
            <p:cNvSpPr/>
            <p:nvPr/>
          </p:nvSpPr>
          <p:spPr bwMode="auto">
            <a:xfrm>
              <a:off x="4717963" y="3761629"/>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solidFill>
                  <a:schemeClr val="bg1"/>
                </a:solidFill>
                <a:cs typeface="+mn-ea"/>
                <a:sym typeface="+mn-lt"/>
              </a:endParaRPr>
            </a:p>
          </p:txBody>
        </p:sp>
      </p:grpSp>
      <p:grpSp>
        <p:nvGrpSpPr>
          <p:cNvPr id="11" name="Group 19"/>
          <p:cNvGrpSpPr/>
          <p:nvPr/>
        </p:nvGrpSpPr>
        <p:grpSpPr bwMode="auto">
          <a:xfrm>
            <a:off x="1728863" y="4784726"/>
            <a:ext cx="315815" cy="315913"/>
            <a:chOff x="1066800" y="5218290"/>
            <a:chExt cx="315279" cy="315280"/>
          </a:xfrm>
        </p:grpSpPr>
        <p:sp>
          <p:nvSpPr>
            <p:cNvPr id="21" name="Shape 826"/>
            <p:cNvSpPr/>
            <p:nvPr/>
          </p:nvSpPr>
          <p:spPr>
            <a:xfrm>
              <a:off x="1066800" y="5218290"/>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lIns="67712" tIns="67712" rIns="67712" bIns="67712" anchor="ctr"/>
            <a:lstStyle/>
            <a:p>
              <a:pPr defTabSz="913765">
                <a:defRPr/>
              </a:pPr>
              <a:endParaRPr sz="2400">
                <a:solidFill>
                  <a:schemeClr val="bg1"/>
                </a:solidFill>
                <a:cs typeface="+mn-ea"/>
                <a:sym typeface="+mn-lt"/>
              </a:endParaRPr>
            </a:p>
          </p:txBody>
        </p:sp>
        <p:sp>
          <p:nvSpPr>
            <p:cNvPr id="19504" name="Shape 827"/>
            <p:cNvSpPr/>
            <p:nvPr/>
          </p:nvSpPr>
          <p:spPr bwMode="auto">
            <a:xfrm>
              <a:off x="1139147" y="5303975"/>
              <a:ext cx="170585" cy="143909"/>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solidFill>
                  <a:schemeClr val="bg1"/>
                </a:solidFill>
                <a:cs typeface="+mn-ea"/>
                <a:sym typeface="+mn-lt"/>
              </a:endParaRPr>
            </a:p>
          </p:txBody>
        </p:sp>
      </p:grpSp>
      <p:grpSp>
        <p:nvGrpSpPr>
          <p:cNvPr id="13" name="Group 22"/>
          <p:cNvGrpSpPr/>
          <p:nvPr/>
        </p:nvGrpSpPr>
        <p:grpSpPr bwMode="auto">
          <a:xfrm>
            <a:off x="7162603" y="4784726"/>
            <a:ext cx="315815" cy="315913"/>
            <a:chOff x="4645616" y="5218290"/>
            <a:chExt cx="315279" cy="315280"/>
          </a:xfrm>
        </p:grpSpPr>
        <p:sp>
          <p:nvSpPr>
            <p:cNvPr id="24" name="Shape 831"/>
            <p:cNvSpPr/>
            <p:nvPr/>
          </p:nvSpPr>
          <p:spPr>
            <a:xfrm>
              <a:off x="4645616" y="5218290"/>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lIns="67712" tIns="67712" rIns="67712" bIns="67712" anchor="ctr"/>
            <a:lstStyle/>
            <a:p>
              <a:pPr defTabSz="913765">
                <a:defRPr/>
              </a:pPr>
              <a:endParaRPr sz="2400">
                <a:solidFill>
                  <a:schemeClr val="bg1"/>
                </a:solidFill>
                <a:cs typeface="+mn-ea"/>
                <a:sym typeface="+mn-lt"/>
              </a:endParaRPr>
            </a:p>
          </p:txBody>
        </p:sp>
        <p:sp>
          <p:nvSpPr>
            <p:cNvPr id="19502" name="Shape 832"/>
            <p:cNvSpPr/>
            <p:nvPr/>
          </p:nvSpPr>
          <p:spPr bwMode="auto">
            <a:xfrm>
              <a:off x="4717963" y="5303975"/>
              <a:ext cx="170585" cy="143909"/>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sz="2400">
                <a:solidFill>
                  <a:schemeClr val="bg1"/>
                </a:solidFill>
                <a:cs typeface="+mn-ea"/>
                <a:sym typeface="+mn-lt"/>
              </a:endParaRPr>
            </a:p>
          </p:txBody>
        </p:sp>
      </p:grpSp>
      <p:grpSp>
        <p:nvGrpSpPr>
          <p:cNvPr id="16" name="Group 46"/>
          <p:cNvGrpSpPr/>
          <p:nvPr/>
        </p:nvGrpSpPr>
        <p:grpSpPr bwMode="auto">
          <a:xfrm>
            <a:off x="2131963" y="1811338"/>
            <a:ext cx="2747115" cy="885825"/>
            <a:chOff x="1497673" y="1811884"/>
            <a:chExt cx="2746668" cy="884673"/>
          </a:xfrm>
        </p:grpSpPr>
        <p:sp>
          <p:nvSpPr>
            <p:cNvPr id="29" name="Text Placeholder 8"/>
            <p:cNvSpPr txBox="1"/>
            <p:nvPr/>
          </p:nvSpPr>
          <p:spPr>
            <a:xfrm>
              <a:off x="1497673" y="1811884"/>
              <a:ext cx="1891409" cy="271109"/>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3765">
                <a:defRPr/>
              </a:pPr>
              <a:r>
                <a:rPr lang="zh-CN" altLang="en-US" sz="1600" dirty="0">
                  <a:solidFill>
                    <a:schemeClr val="bg1"/>
                  </a:solidFill>
                  <a:cs typeface="+mn-ea"/>
                  <a:sym typeface="+mn-lt"/>
                </a:rPr>
                <a:t>这里输入标题</a:t>
              </a:r>
              <a:endParaRPr lang="en-US" altLang="zh-CN" sz="1600" dirty="0">
                <a:solidFill>
                  <a:schemeClr val="bg1"/>
                </a:solidFill>
                <a:cs typeface="+mn-ea"/>
                <a:sym typeface="+mn-lt"/>
              </a:endParaRPr>
            </a:p>
          </p:txBody>
        </p:sp>
        <p:sp>
          <p:nvSpPr>
            <p:cNvPr id="30" name="Text Placeholder 1"/>
            <p:cNvSpPr txBox="1"/>
            <p:nvPr/>
          </p:nvSpPr>
          <p:spPr>
            <a:xfrm>
              <a:off x="1592878" y="2082993"/>
              <a:ext cx="2651463" cy="613564"/>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340">
                <a:defRPr/>
              </a:pPr>
              <a:r>
                <a:rPr lang="zh-CN" altLang="en-US" dirty="0">
                  <a:solidFill>
                    <a:schemeClr val="bg1"/>
                  </a:solidFill>
                  <a:cs typeface="+mn-ea"/>
                  <a:sym typeface="+mn-lt"/>
                </a:rPr>
                <a:t>点击更改您的文字内容以下内容并没有什么实际意义</a:t>
              </a:r>
              <a:endParaRPr lang="en-US" altLang="zh-CN" dirty="0">
                <a:solidFill>
                  <a:schemeClr val="bg1"/>
                </a:solidFill>
                <a:cs typeface="+mn-ea"/>
                <a:sym typeface="+mn-lt"/>
              </a:endParaRPr>
            </a:p>
          </p:txBody>
        </p:sp>
      </p:grpSp>
      <p:grpSp>
        <p:nvGrpSpPr>
          <p:cNvPr id="17" name="Group 47"/>
          <p:cNvGrpSpPr/>
          <p:nvPr/>
        </p:nvGrpSpPr>
        <p:grpSpPr bwMode="auto">
          <a:xfrm>
            <a:off x="7565706" y="1811338"/>
            <a:ext cx="2745527" cy="885825"/>
            <a:chOff x="5075151" y="1811883"/>
            <a:chExt cx="2746667" cy="884674"/>
          </a:xfrm>
        </p:grpSpPr>
        <p:sp>
          <p:nvSpPr>
            <p:cNvPr id="31" name="Text Placeholder 8"/>
            <p:cNvSpPr txBox="1"/>
            <p:nvPr/>
          </p:nvSpPr>
          <p:spPr>
            <a:xfrm>
              <a:off x="5075151" y="1811883"/>
              <a:ext cx="1605133" cy="286964"/>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3765">
                <a:defRPr/>
              </a:pPr>
              <a:r>
                <a:rPr lang="zh-CN" altLang="en-US" sz="1600" dirty="0">
                  <a:solidFill>
                    <a:schemeClr val="bg1"/>
                  </a:solidFill>
                  <a:cs typeface="+mn-ea"/>
                  <a:sym typeface="+mn-lt"/>
                </a:rPr>
                <a:t>这里输入标题</a:t>
              </a:r>
              <a:endParaRPr lang="en-US" altLang="zh-CN" sz="1600" dirty="0">
                <a:solidFill>
                  <a:schemeClr val="bg1"/>
                </a:solidFill>
                <a:cs typeface="+mn-ea"/>
                <a:sym typeface="+mn-lt"/>
              </a:endParaRPr>
            </a:p>
          </p:txBody>
        </p:sp>
        <p:sp>
          <p:nvSpPr>
            <p:cNvPr id="32" name="Text Placeholder 1"/>
            <p:cNvSpPr txBox="1"/>
            <p:nvPr/>
          </p:nvSpPr>
          <p:spPr>
            <a:xfrm>
              <a:off x="5170411" y="2082992"/>
              <a:ext cx="2651407" cy="613565"/>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340">
                <a:defRPr/>
              </a:pPr>
              <a:r>
                <a:rPr lang="zh-CN" altLang="en-US" dirty="0">
                  <a:solidFill>
                    <a:schemeClr val="bg1"/>
                  </a:solidFill>
                  <a:cs typeface="+mn-ea"/>
                  <a:sym typeface="+mn-lt"/>
                </a:rPr>
                <a:t>点击更改您的文字内容以下内容并没有什么实际意义</a:t>
              </a:r>
              <a:endParaRPr lang="en-US" altLang="zh-CN" dirty="0">
                <a:solidFill>
                  <a:schemeClr val="bg1"/>
                </a:solidFill>
                <a:cs typeface="+mn-ea"/>
                <a:sym typeface="+mn-lt"/>
              </a:endParaRPr>
            </a:p>
          </p:txBody>
        </p:sp>
      </p:grpSp>
      <p:grpSp>
        <p:nvGrpSpPr>
          <p:cNvPr id="20" name="Group 56"/>
          <p:cNvGrpSpPr/>
          <p:nvPr/>
        </p:nvGrpSpPr>
        <p:grpSpPr bwMode="auto">
          <a:xfrm>
            <a:off x="2139899" y="3241676"/>
            <a:ext cx="2745527" cy="914400"/>
            <a:chOff x="1505293" y="3242448"/>
            <a:chExt cx="2746668" cy="913701"/>
          </a:xfrm>
        </p:grpSpPr>
        <p:sp>
          <p:nvSpPr>
            <p:cNvPr id="35" name="Text Placeholder 8"/>
            <p:cNvSpPr txBox="1"/>
            <p:nvPr/>
          </p:nvSpPr>
          <p:spPr>
            <a:xfrm>
              <a:off x="1505293" y="3242448"/>
              <a:ext cx="1868687" cy="345810"/>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3765">
                <a:defRPr/>
              </a:pPr>
              <a:r>
                <a:rPr lang="zh-CN" altLang="en-US" sz="1600" dirty="0">
                  <a:solidFill>
                    <a:schemeClr val="bg1"/>
                  </a:solidFill>
                  <a:cs typeface="+mn-ea"/>
                  <a:sym typeface="+mn-lt"/>
                </a:rPr>
                <a:t>这里输入标题</a:t>
              </a:r>
              <a:endParaRPr lang="en-US" altLang="zh-CN" sz="1600" dirty="0">
                <a:solidFill>
                  <a:schemeClr val="bg1"/>
                </a:solidFill>
                <a:cs typeface="+mn-ea"/>
                <a:sym typeface="+mn-lt"/>
              </a:endParaRPr>
            </a:p>
          </p:txBody>
        </p:sp>
        <p:sp>
          <p:nvSpPr>
            <p:cNvPr id="36" name="Text Placeholder 1"/>
            <p:cNvSpPr txBox="1"/>
            <p:nvPr/>
          </p:nvSpPr>
          <p:spPr>
            <a:xfrm>
              <a:off x="1600553" y="3542257"/>
              <a:ext cx="2651408" cy="613892"/>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340">
                <a:defRPr/>
              </a:pPr>
              <a:r>
                <a:rPr lang="zh-CN" altLang="en-US" dirty="0">
                  <a:solidFill>
                    <a:schemeClr val="bg1"/>
                  </a:solidFill>
                  <a:cs typeface="+mn-ea"/>
                  <a:sym typeface="+mn-lt"/>
                </a:rPr>
                <a:t>点击更改您的文字内容以下内容并没有什么实际意义</a:t>
              </a:r>
              <a:endParaRPr lang="en-US" altLang="zh-CN" dirty="0">
                <a:solidFill>
                  <a:schemeClr val="bg1"/>
                </a:solidFill>
                <a:cs typeface="+mn-ea"/>
                <a:sym typeface="+mn-lt"/>
              </a:endParaRPr>
            </a:p>
          </p:txBody>
        </p:sp>
      </p:grpSp>
      <p:grpSp>
        <p:nvGrpSpPr>
          <p:cNvPr id="22" name="Group 50"/>
          <p:cNvGrpSpPr/>
          <p:nvPr/>
        </p:nvGrpSpPr>
        <p:grpSpPr bwMode="auto">
          <a:xfrm>
            <a:off x="7573641" y="3227390"/>
            <a:ext cx="2745527" cy="928687"/>
            <a:chOff x="5082771" y="3227933"/>
            <a:chExt cx="2746667" cy="928216"/>
          </a:xfrm>
        </p:grpSpPr>
        <p:sp>
          <p:nvSpPr>
            <p:cNvPr id="37" name="Text Placeholder 8"/>
            <p:cNvSpPr txBox="1"/>
            <p:nvPr/>
          </p:nvSpPr>
          <p:spPr>
            <a:xfrm>
              <a:off x="5082771" y="3227933"/>
              <a:ext cx="1597195" cy="372873"/>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3765">
                <a:defRPr/>
              </a:pPr>
              <a:r>
                <a:rPr lang="zh-CN" altLang="en-US" sz="1600" dirty="0">
                  <a:solidFill>
                    <a:schemeClr val="bg1"/>
                  </a:solidFill>
                  <a:cs typeface="+mn-ea"/>
                  <a:sym typeface="+mn-lt"/>
                </a:rPr>
                <a:t>这里输入标题</a:t>
              </a:r>
              <a:endParaRPr lang="en-US" altLang="zh-CN" sz="1600" dirty="0">
                <a:solidFill>
                  <a:schemeClr val="bg1"/>
                </a:solidFill>
                <a:cs typeface="+mn-ea"/>
                <a:sym typeface="+mn-lt"/>
              </a:endParaRPr>
            </a:p>
          </p:txBody>
        </p:sp>
        <p:sp>
          <p:nvSpPr>
            <p:cNvPr id="38" name="Text Placeholder 1"/>
            <p:cNvSpPr txBox="1"/>
            <p:nvPr/>
          </p:nvSpPr>
          <p:spPr>
            <a:xfrm>
              <a:off x="5178031" y="3542099"/>
              <a:ext cx="2651407" cy="614050"/>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340">
                <a:defRPr/>
              </a:pPr>
              <a:r>
                <a:rPr lang="zh-CN" altLang="en-US" dirty="0">
                  <a:solidFill>
                    <a:schemeClr val="bg1"/>
                  </a:solidFill>
                  <a:cs typeface="+mn-ea"/>
                  <a:sym typeface="+mn-lt"/>
                </a:rPr>
                <a:t>点击更改您的文字内容以下内容并没有什么实际意义</a:t>
              </a:r>
              <a:endParaRPr lang="en-US" altLang="zh-CN" dirty="0">
                <a:solidFill>
                  <a:schemeClr val="bg1"/>
                </a:solidFill>
                <a:cs typeface="+mn-ea"/>
                <a:sym typeface="+mn-lt"/>
              </a:endParaRPr>
            </a:p>
          </p:txBody>
        </p:sp>
      </p:grpSp>
      <p:grpSp>
        <p:nvGrpSpPr>
          <p:cNvPr id="25" name="Group 57"/>
          <p:cNvGrpSpPr/>
          <p:nvPr/>
        </p:nvGrpSpPr>
        <p:grpSpPr bwMode="auto">
          <a:xfrm>
            <a:off x="2114506" y="4805366"/>
            <a:ext cx="2755049" cy="884236"/>
            <a:chOff x="1479894" y="4804867"/>
            <a:chExt cx="2756192" cy="884673"/>
          </a:xfrm>
        </p:grpSpPr>
        <p:sp>
          <p:nvSpPr>
            <p:cNvPr id="41" name="Text Placeholder 8"/>
            <p:cNvSpPr txBox="1"/>
            <p:nvPr/>
          </p:nvSpPr>
          <p:spPr>
            <a:xfrm>
              <a:off x="1479894" y="4804867"/>
              <a:ext cx="1709919" cy="252536"/>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3765">
                <a:defRPr/>
              </a:pPr>
              <a:r>
                <a:rPr lang="zh-CN" altLang="en-US" sz="1600" dirty="0">
                  <a:solidFill>
                    <a:schemeClr val="bg1"/>
                  </a:solidFill>
                  <a:cs typeface="+mn-ea"/>
                  <a:sym typeface="+mn-lt"/>
                </a:rPr>
                <a:t>这里输入标题</a:t>
              </a:r>
              <a:endParaRPr lang="en-US" altLang="zh-CN" sz="1600" dirty="0">
                <a:solidFill>
                  <a:schemeClr val="bg1"/>
                </a:solidFill>
                <a:cs typeface="+mn-ea"/>
                <a:sym typeface="+mn-lt"/>
              </a:endParaRPr>
            </a:p>
          </p:txBody>
        </p:sp>
        <p:sp>
          <p:nvSpPr>
            <p:cNvPr id="42" name="Text Placeholder 1"/>
            <p:cNvSpPr txBox="1"/>
            <p:nvPr/>
          </p:nvSpPr>
          <p:spPr>
            <a:xfrm>
              <a:off x="1584680" y="5076463"/>
              <a:ext cx="2651406" cy="613077"/>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340">
                <a:defRPr/>
              </a:pPr>
              <a:r>
                <a:rPr lang="zh-CN" altLang="en-US" dirty="0">
                  <a:solidFill>
                    <a:schemeClr val="bg1"/>
                  </a:solidFill>
                  <a:cs typeface="+mn-ea"/>
                  <a:sym typeface="+mn-lt"/>
                </a:rPr>
                <a:t>点击更改您的文字内容以下内容并没有什么实际意义</a:t>
              </a:r>
              <a:endParaRPr lang="en-US" altLang="zh-CN" dirty="0">
                <a:solidFill>
                  <a:schemeClr val="bg1"/>
                </a:solidFill>
                <a:cs typeface="+mn-ea"/>
                <a:sym typeface="+mn-lt"/>
              </a:endParaRPr>
            </a:p>
          </p:txBody>
        </p:sp>
      </p:grpSp>
      <p:grpSp>
        <p:nvGrpSpPr>
          <p:cNvPr id="26" name="Group 58"/>
          <p:cNvGrpSpPr/>
          <p:nvPr/>
        </p:nvGrpSpPr>
        <p:grpSpPr bwMode="auto">
          <a:xfrm>
            <a:off x="7567289" y="4805366"/>
            <a:ext cx="2736007" cy="884236"/>
            <a:chOff x="5076421" y="4804867"/>
            <a:chExt cx="2737142" cy="884673"/>
          </a:xfrm>
        </p:grpSpPr>
        <p:sp>
          <p:nvSpPr>
            <p:cNvPr id="43" name="Text Placeholder 8"/>
            <p:cNvSpPr txBox="1"/>
            <p:nvPr/>
          </p:nvSpPr>
          <p:spPr>
            <a:xfrm>
              <a:off x="5076421" y="4804867"/>
              <a:ext cx="1613072" cy="244596"/>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3765">
                <a:defRPr/>
              </a:pPr>
              <a:r>
                <a:rPr lang="zh-CN" altLang="en-US" sz="1600" dirty="0">
                  <a:solidFill>
                    <a:schemeClr val="bg1"/>
                  </a:solidFill>
                  <a:cs typeface="+mn-ea"/>
                  <a:sym typeface="+mn-lt"/>
                </a:rPr>
                <a:t>这里输入标题</a:t>
              </a:r>
              <a:endParaRPr lang="en-US" altLang="zh-CN" sz="1600" dirty="0">
                <a:solidFill>
                  <a:schemeClr val="bg1"/>
                </a:solidFill>
                <a:cs typeface="+mn-ea"/>
                <a:sym typeface="+mn-lt"/>
              </a:endParaRPr>
            </a:p>
          </p:txBody>
        </p:sp>
        <p:sp>
          <p:nvSpPr>
            <p:cNvPr id="44" name="Text Placeholder 1"/>
            <p:cNvSpPr txBox="1"/>
            <p:nvPr/>
          </p:nvSpPr>
          <p:spPr>
            <a:xfrm>
              <a:off x="5162155" y="5076463"/>
              <a:ext cx="2651408" cy="613077"/>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340">
                <a:defRPr/>
              </a:pPr>
              <a:r>
                <a:rPr lang="zh-CN" altLang="en-US" dirty="0">
                  <a:solidFill>
                    <a:schemeClr val="bg1"/>
                  </a:solidFill>
                  <a:cs typeface="+mn-ea"/>
                  <a:sym typeface="+mn-lt"/>
                </a:rPr>
                <a:t>点击更改您的文字内容以下内容并没有什么实际意义</a:t>
              </a:r>
              <a:endParaRPr lang="en-US" altLang="zh-CN" dirty="0">
                <a:solidFill>
                  <a:schemeClr val="bg1"/>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500"/>
                                        <p:tgtEl>
                                          <p:spTgt spid="22"/>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4"/>
          <p:cNvSpPr txBox="1"/>
          <p:nvPr/>
        </p:nvSpPr>
        <p:spPr>
          <a:xfrm>
            <a:off x="5810563" y="2110783"/>
            <a:ext cx="4511112" cy="798039"/>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charset="-122"/>
                <a:ea typeface="微软雅黑" panose="020B0503020204020204" charset="-122"/>
              </a:defRPr>
            </a:lvl1pPr>
          </a:lstStyle>
          <a:p>
            <a:pPr algn="just" defTabSz="912495">
              <a:lnSpc>
                <a:spcPct val="150000"/>
              </a:lnSpc>
              <a:defRPr/>
            </a:pPr>
            <a:r>
              <a:rPr lang="zh-CN" altLang="en-US" sz="1200" dirty="0">
                <a:solidFill>
                  <a:schemeClr val="bg1"/>
                </a:solidFill>
                <a:latin typeface="+mn-lt"/>
                <a:ea typeface="+mn-ea"/>
                <a:cs typeface="+mn-ea"/>
                <a:sym typeface="+mn-lt"/>
              </a:rPr>
              <a:t>添加适当的文字，一页的文字最好不要超过</a:t>
            </a:r>
            <a:r>
              <a:rPr lang="en-US" altLang="zh-CN" sz="1200" dirty="0">
                <a:solidFill>
                  <a:schemeClr val="bg1"/>
                </a:solidFill>
                <a:latin typeface="+mn-lt"/>
                <a:ea typeface="+mn-ea"/>
                <a:cs typeface="+mn-ea"/>
                <a:sym typeface="+mn-lt"/>
              </a:rPr>
              <a:t>200,</a:t>
            </a:r>
            <a:r>
              <a:rPr lang="zh-CN" altLang="en-US" sz="1200" dirty="0">
                <a:solidFill>
                  <a:schemeClr val="bg1"/>
                </a:solidFill>
                <a:latin typeface="+mn-lt"/>
                <a:ea typeface="+mn-ea"/>
                <a:cs typeface="+mn-ea"/>
                <a:sym typeface="+mn-lt"/>
              </a:rPr>
              <a:t>添加适当的文字，添加适当的文字添加适当的文字，一页的文字最好不要超过</a:t>
            </a:r>
            <a:r>
              <a:rPr lang="en-US" altLang="zh-CN" sz="1200" dirty="0">
                <a:solidFill>
                  <a:schemeClr val="bg1"/>
                </a:solidFill>
                <a:latin typeface="+mn-lt"/>
                <a:ea typeface="+mn-ea"/>
                <a:cs typeface="+mn-ea"/>
                <a:sym typeface="+mn-lt"/>
              </a:rPr>
              <a:t>200,</a:t>
            </a:r>
            <a:r>
              <a:rPr lang="zh-CN" altLang="en-US" sz="1200" dirty="0">
                <a:solidFill>
                  <a:schemeClr val="bg1"/>
                </a:solidFill>
                <a:latin typeface="+mn-lt"/>
                <a:ea typeface="+mn-ea"/>
                <a:cs typeface="+mn-ea"/>
                <a:sym typeface="+mn-lt"/>
              </a:rPr>
              <a:t>添加适当的文字</a:t>
            </a:r>
            <a:endParaRPr lang="en-US" altLang="zh-CN" sz="1200" kern="0" dirty="0">
              <a:solidFill>
                <a:schemeClr val="bg1"/>
              </a:solidFill>
              <a:latin typeface="+mn-lt"/>
              <a:ea typeface="+mn-ea"/>
              <a:cs typeface="+mn-ea"/>
              <a:sym typeface="+mn-lt"/>
            </a:endParaRPr>
          </a:p>
        </p:txBody>
      </p:sp>
      <p:grpSp>
        <p:nvGrpSpPr>
          <p:cNvPr id="2" name="组合 13"/>
          <p:cNvGrpSpPr/>
          <p:nvPr/>
        </p:nvGrpSpPr>
        <p:grpSpPr>
          <a:xfrm>
            <a:off x="4173283" y="2341440"/>
            <a:ext cx="1401872" cy="472824"/>
            <a:chOff x="3513818" y="1963801"/>
            <a:chExt cx="1051729" cy="354618"/>
          </a:xfrm>
        </p:grpSpPr>
        <p:cxnSp>
          <p:nvCxnSpPr>
            <p:cNvPr id="15" name="直接连接符 14"/>
            <p:cNvCxnSpPr/>
            <p:nvPr/>
          </p:nvCxnSpPr>
          <p:spPr>
            <a:xfrm>
              <a:off x="3513818" y="2141110"/>
              <a:ext cx="1051729" cy="0"/>
            </a:xfrm>
            <a:prstGeom prst="line">
              <a:avLst/>
            </a:prstGeom>
            <a:noFill/>
            <a:ln w="9525" cap="flat" cmpd="sng" algn="ctr">
              <a:solidFill>
                <a:srgbClr val="325F0B"/>
              </a:solidFill>
              <a:prstDash val="sysDot"/>
              <a:headEnd type="none" w="med" len="med"/>
              <a:tailEnd type="none" w="med" len="med"/>
            </a:ln>
            <a:effectLst/>
          </p:spPr>
        </p:cxnSp>
        <p:cxnSp>
          <p:nvCxnSpPr>
            <p:cNvPr id="16" name="直接连接符 15"/>
            <p:cNvCxnSpPr/>
            <p:nvPr/>
          </p:nvCxnSpPr>
          <p:spPr>
            <a:xfrm>
              <a:off x="4565547" y="1963801"/>
              <a:ext cx="0" cy="354618"/>
            </a:xfrm>
            <a:prstGeom prst="line">
              <a:avLst/>
            </a:prstGeom>
            <a:noFill/>
            <a:ln w="9525" cap="flat" cmpd="sng" algn="ctr">
              <a:solidFill>
                <a:srgbClr val="325F0B"/>
              </a:solidFill>
              <a:prstDash val="sysDot"/>
              <a:headEnd type="none" w="med" len="med"/>
              <a:tailEnd type="none" w="med" len="med"/>
            </a:ln>
            <a:effectLst/>
          </p:spPr>
        </p:cxnSp>
      </p:grpSp>
      <p:sp>
        <p:nvSpPr>
          <p:cNvPr id="17" name="TextBox 64"/>
          <p:cNvSpPr txBox="1"/>
          <p:nvPr/>
        </p:nvSpPr>
        <p:spPr>
          <a:xfrm>
            <a:off x="6515131" y="3494973"/>
            <a:ext cx="4511112" cy="798039"/>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charset="-122"/>
                <a:ea typeface="微软雅黑" panose="020B0503020204020204" charset="-122"/>
              </a:defRPr>
            </a:lvl1pPr>
          </a:lstStyle>
          <a:p>
            <a:pPr algn="just" defTabSz="912495">
              <a:lnSpc>
                <a:spcPct val="150000"/>
              </a:lnSpc>
              <a:defRPr/>
            </a:pPr>
            <a:r>
              <a:rPr lang="zh-CN" altLang="en-US" sz="1200" dirty="0">
                <a:solidFill>
                  <a:schemeClr val="bg1"/>
                </a:solidFill>
                <a:latin typeface="+mn-lt"/>
                <a:ea typeface="+mn-ea"/>
                <a:cs typeface="+mn-ea"/>
                <a:sym typeface="+mn-lt"/>
              </a:rPr>
              <a:t>添加适当的文字，一页的文字最好不要超过</a:t>
            </a:r>
            <a:r>
              <a:rPr lang="en-US" altLang="zh-CN" sz="1200" dirty="0">
                <a:solidFill>
                  <a:schemeClr val="bg1"/>
                </a:solidFill>
                <a:latin typeface="+mn-lt"/>
                <a:ea typeface="+mn-ea"/>
                <a:cs typeface="+mn-ea"/>
                <a:sym typeface="+mn-lt"/>
              </a:rPr>
              <a:t>200,</a:t>
            </a:r>
            <a:r>
              <a:rPr lang="zh-CN" altLang="en-US" sz="1200" dirty="0">
                <a:solidFill>
                  <a:schemeClr val="bg1"/>
                </a:solidFill>
                <a:latin typeface="+mn-lt"/>
                <a:ea typeface="+mn-ea"/>
                <a:cs typeface="+mn-ea"/>
                <a:sym typeface="+mn-lt"/>
              </a:rPr>
              <a:t>添加适当的文字，添加适当的文字添加适当的文字，一页的文字最好不要超过</a:t>
            </a:r>
            <a:r>
              <a:rPr lang="en-US" altLang="zh-CN" sz="1200" dirty="0">
                <a:solidFill>
                  <a:schemeClr val="bg1"/>
                </a:solidFill>
                <a:latin typeface="+mn-lt"/>
                <a:ea typeface="+mn-ea"/>
                <a:cs typeface="+mn-ea"/>
                <a:sym typeface="+mn-lt"/>
              </a:rPr>
              <a:t>200,</a:t>
            </a:r>
            <a:r>
              <a:rPr lang="zh-CN" altLang="en-US" sz="1200" dirty="0">
                <a:solidFill>
                  <a:schemeClr val="bg1"/>
                </a:solidFill>
                <a:latin typeface="+mn-lt"/>
                <a:ea typeface="+mn-ea"/>
                <a:cs typeface="+mn-ea"/>
                <a:sym typeface="+mn-lt"/>
              </a:rPr>
              <a:t>添加适当的文字</a:t>
            </a:r>
            <a:endParaRPr lang="zh-CN" altLang="en-US" sz="1200" kern="0" dirty="0">
              <a:solidFill>
                <a:schemeClr val="bg1"/>
              </a:solidFill>
              <a:latin typeface="+mn-lt"/>
              <a:ea typeface="+mn-ea"/>
              <a:cs typeface="+mn-ea"/>
              <a:sym typeface="+mn-lt"/>
            </a:endParaRPr>
          </a:p>
        </p:txBody>
      </p:sp>
      <p:sp>
        <p:nvSpPr>
          <p:cNvPr id="18" name="TextBox 65"/>
          <p:cNvSpPr txBox="1"/>
          <p:nvPr/>
        </p:nvSpPr>
        <p:spPr>
          <a:xfrm>
            <a:off x="5840980" y="4899495"/>
            <a:ext cx="4511112" cy="798039"/>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anose="020B0503020204020204" charset="-122"/>
                <a:ea typeface="微软雅黑" panose="020B0503020204020204" charset="-122"/>
              </a:defRPr>
            </a:lvl1pPr>
          </a:lstStyle>
          <a:p>
            <a:pPr algn="just" defTabSz="912495">
              <a:lnSpc>
                <a:spcPct val="150000"/>
              </a:lnSpc>
              <a:defRPr/>
            </a:pPr>
            <a:r>
              <a:rPr lang="zh-CN" altLang="en-US" sz="1200" dirty="0">
                <a:solidFill>
                  <a:schemeClr val="bg1"/>
                </a:solidFill>
                <a:latin typeface="+mn-lt"/>
                <a:ea typeface="+mn-ea"/>
                <a:cs typeface="+mn-ea"/>
                <a:sym typeface="+mn-lt"/>
              </a:rPr>
              <a:t>添加适当的文字，一页的文字最好不要超过</a:t>
            </a:r>
            <a:r>
              <a:rPr lang="en-US" altLang="zh-CN" sz="1200" dirty="0">
                <a:solidFill>
                  <a:schemeClr val="bg1"/>
                </a:solidFill>
                <a:latin typeface="+mn-lt"/>
                <a:ea typeface="+mn-ea"/>
                <a:cs typeface="+mn-ea"/>
                <a:sym typeface="+mn-lt"/>
              </a:rPr>
              <a:t>200,</a:t>
            </a:r>
            <a:r>
              <a:rPr lang="zh-CN" altLang="en-US" sz="1200" dirty="0">
                <a:solidFill>
                  <a:schemeClr val="bg1"/>
                </a:solidFill>
                <a:latin typeface="+mn-lt"/>
                <a:ea typeface="+mn-ea"/>
                <a:cs typeface="+mn-ea"/>
                <a:sym typeface="+mn-lt"/>
              </a:rPr>
              <a:t>添加适当的文字，添加适当的文字添加适当的文字，一页的文字最好不要超过</a:t>
            </a:r>
            <a:r>
              <a:rPr lang="en-US" altLang="zh-CN" sz="1200" dirty="0">
                <a:solidFill>
                  <a:schemeClr val="bg1"/>
                </a:solidFill>
                <a:latin typeface="+mn-lt"/>
                <a:ea typeface="+mn-ea"/>
                <a:cs typeface="+mn-ea"/>
                <a:sym typeface="+mn-lt"/>
              </a:rPr>
              <a:t>200,</a:t>
            </a:r>
            <a:r>
              <a:rPr lang="zh-CN" altLang="en-US" sz="1200" dirty="0">
                <a:solidFill>
                  <a:schemeClr val="bg1"/>
                </a:solidFill>
                <a:latin typeface="+mn-lt"/>
                <a:ea typeface="+mn-ea"/>
                <a:cs typeface="+mn-ea"/>
                <a:sym typeface="+mn-lt"/>
              </a:rPr>
              <a:t>添加适当的文字</a:t>
            </a:r>
            <a:endParaRPr lang="zh-CN" altLang="en-US" sz="1200" kern="0" dirty="0">
              <a:solidFill>
                <a:schemeClr val="bg1"/>
              </a:solidFill>
              <a:latin typeface="+mn-lt"/>
              <a:ea typeface="+mn-ea"/>
              <a:cs typeface="+mn-ea"/>
              <a:sym typeface="+mn-lt"/>
            </a:endParaRPr>
          </a:p>
        </p:txBody>
      </p:sp>
      <p:grpSp>
        <p:nvGrpSpPr>
          <p:cNvPr id="3" name="组合 18"/>
          <p:cNvGrpSpPr/>
          <p:nvPr/>
        </p:nvGrpSpPr>
        <p:grpSpPr>
          <a:xfrm>
            <a:off x="4905284" y="3697276"/>
            <a:ext cx="1401872" cy="472824"/>
            <a:chOff x="3513818" y="1963801"/>
            <a:chExt cx="1051729" cy="354618"/>
          </a:xfrm>
        </p:grpSpPr>
        <p:cxnSp>
          <p:nvCxnSpPr>
            <p:cNvPr id="20" name="直接连接符 19"/>
            <p:cNvCxnSpPr/>
            <p:nvPr/>
          </p:nvCxnSpPr>
          <p:spPr>
            <a:xfrm>
              <a:off x="3513818" y="2141110"/>
              <a:ext cx="1051729" cy="0"/>
            </a:xfrm>
            <a:prstGeom prst="line">
              <a:avLst/>
            </a:prstGeom>
            <a:noFill/>
            <a:ln w="6350" cap="flat" cmpd="sng" algn="ctr">
              <a:solidFill>
                <a:srgbClr val="325F0B"/>
              </a:solidFill>
              <a:prstDash val="sysDot"/>
              <a:headEnd type="none" w="med" len="med"/>
              <a:tailEnd type="none" w="med" len="med"/>
            </a:ln>
            <a:effectLst/>
          </p:spPr>
        </p:cxnSp>
        <p:cxnSp>
          <p:nvCxnSpPr>
            <p:cNvPr id="21" name="直接连接符 20"/>
            <p:cNvCxnSpPr/>
            <p:nvPr/>
          </p:nvCxnSpPr>
          <p:spPr>
            <a:xfrm>
              <a:off x="4565547" y="1963801"/>
              <a:ext cx="0" cy="354618"/>
            </a:xfrm>
            <a:prstGeom prst="line">
              <a:avLst/>
            </a:prstGeom>
            <a:noFill/>
            <a:ln w="6350" cap="flat" cmpd="sng" algn="ctr">
              <a:solidFill>
                <a:srgbClr val="325F0B"/>
              </a:solidFill>
              <a:prstDash val="sysDot"/>
              <a:headEnd type="none" w="med" len="med"/>
              <a:tailEnd type="none" w="med" len="med"/>
            </a:ln>
            <a:effectLst/>
          </p:spPr>
        </p:cxnSp>
      </p:grpSp>
      <p:grpSp>
        <p:nvGrpSpPr>
          <p:cNvPr id="4" name="组合 21"/>
          <p:cNvGrpSpPr/>
          <p:nvPr/>
        </p:nvGrpSpPr>
        <p:grpSpPr>
          <a:xfrm>
            <a:off x="4173283" y="5045088"/>
            <a:ext cx="1401872" cy="472824"/>
            <a:chOff x="3513818" y="1963801"/>
            <a:chExt cx="1051729" cy="354618"/>
          </a:xfrm>
        </p:grpSpPr>
        <p:cxnSp>
          <p:nvCxnSpPr>
            <p:cNvPr id="23" name="直接连接符 22"/>
            <p:cNvCxnSpPr/>
            <p:nvPr/>
          </p:nvCxnSpPr>
          <p:spPr>
            <a:xfrm>
              <a:off x="3513818" y="2141110"/>
              <a:ext cx="1051729" cy="0"/>
            </a:xfrm>
            <a:prstGeom prst="line">
              <a:avLst/>
            </a:prstGeom>
            <a:noFill/>
            <a:ln w="9525" cap="flat" cmpd="sng" algn="ctr">
              <a:solidFill>
                <a:srgbClr val="325F0B"/>
              </a:solidFill>
              <a:prstDash val="sysDot"/>
              <a:headEnd type="none" w="med" len="med"/>
              <a:tailEnd type="none" w="med" len="med"/>
            </a:ln>
            <a:effectLst/>
          </p:spPr>
        </p:cxnSp>
        <p:cxnSp>
          <p:nvCxnSpPr>
            <p:cNvPr id="24" name="直接连接符 23"/>
            <p:cNvCxnSpPr/>
            <p:nvPr/>
          </p:nvCxnSpPr>
          <p:spPr>
            <a:xfrm>
              <a:off x="4565547" y="1963801"/>
              <a:ext cx="0" cy="354618"/>
            </a:xfrm>
            <a:prstGeom prst="line">
              <a:avLst/>
            </a:prstGeom>
            <a:noFill/>
            <a:ln w="9525" cap="flat" cmpd="sng" algn="ctr">
              <a:solidFill>
                <a:srgbClr val="325F0B"/>
              </a:solidFill>
              <a:prstDash val="sysDot"/>
              <a:headEnd type="none" w="med" len="med"/>
              <a:tailEnd type="none" w="med" len="med"/>
            </a:ln>
            <a:effectLst/>
          </p:spPr>
        </p:cxnSp>
      </p:grpSp>
      <p:pic>
        <p:nvPicPr>
          <p:cNvPr id="5" name="图片 4" descr="fb5badcd97a80feac25a3230941bc69f"/>
          <p:cNvPicPr>
            <a:picLocks noChangeAspect="1"/>
          </p:cNvPicPr>
          <p:nvPr/>
        </p:nvPicPr>
        <p:blipFill>
          <a:blip r:embed="rId1"/>
          <a:stretch>
            <a:fillRect/>
          </a:stretch>
        </p:blipFill>
        <p:spPr>
          <a:xfrm>
            <a:off x="621665" y="1695450"/>
            <a:ext cx="3451225" cy="447675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 presetClass="entr" presetSubtype="2" decel="5330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750" fill="hold"/>
                                        <p:tgtEl>
                                          <p:spTgt spid="6"/>
                                        </p:tgtEl>
                                        <p:attrNameLst>
                                          <p:attrName>ppt_x</p:attrName>
                                        </p:attrNameLst>
                                      </p:cBhvr>
                                      <p:tavLst>
                                        <p:tav tm="0">
                                          <p:val>
                                            <p:strVal val="1+#ppt_w/2"/>
                                          </p:val>
                                        </p:tav>
                                        <p:tav tm="100000">
                                          <p:val>
                                            <p:strVal val="#ppt_x"/>
                                          </p:val>
                                        </p:tav>
                                      </p:tavLst>
                                    </p:anim>
                                    <p:anim calcmode="lin" valueType="num">
                                      <p:cBhvr additive="base">
                                        <p:cTn id="11" dur="750" fill="hold"/>
                                        <p:tgtEl>
                                          <p:spTgt spid="6"/>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par>
                                <p:cTn id="16" presetID="2" presetClass="entr" presetSubtype="2" decel="5330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750" fill="hold"/>
                                        <p:tgtEl>
                                          <p:spTgt spid="17"/>
                                        </p:tgtEl>
                                        <p:attrNameLst>
                                          <p:attrName>ppt_x</p:attrName>
                                        </p:attrNameLst>
                                      </p:cBhvr>
                                      <p:tavLst>
                                        <p:tav tm="0">
                                          <p:val>
                                            <p:strVal val="1+#ppt_w/2"/>
                                          </p:val>
                                        </p:tav>
                                        <p:tav tm="100000">
                                          <p:val>
                                            <p:strVal val="#ppt_x"/>
                                          </p:val>
                                        </p:tav>
                                      </p:tavLst>
                                    </p:anim>
                                    <p:anim calcmode="lin" valueType="num">
                                      <p:cBhvr additive="base">
                                        <p:cTn id="19" dur="750" fill="hold"/>
                                        <p:tgtEl>
                                          <p:spTgt spid="17"/>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par>
                                <p:cTn id="24" presetID="2" presetClass="entr" presetSubtype="2" decel="5330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750" fill="hold"/>
                                        <p:tgtEl>
                                          <p:spTgt spid="18"/>
                                        </p:tgtEl>
                                        <p:attrNameLst>
                                          <p:attrName>ppt_x</p:attrName>
                                        </p:attrNameLst>
                                      </p:cBhvr>
                                      <p:tavLst>
                                        <p:tav tm="0">
                                          <p:val>
                                            <p:strVal val="1+#ppt_w/2"/>
                                          </p:val>
                                        </p:tav>
                                        <p:tav tm="100000">
                                          <p:val>
                                            <p:strVal val="#ppt_x"/>
                                          </p:val>
                                        </p:tav>
                                      </p:tavLst>
                                    </p:anim>
                                    <p:anim calcmode="lin" valueType="num">
                                      <p:cBhvr additive="base">
                                        <p:cTn id="27" dur="75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45" name="Chart 2145"/>
          <p:cNvGraphicFramePr/>
          <p:nvPr/>
        </p:nvGraphicFramePr>
        <p:xfrm>
          <a:off x="1094850" y="2224292"/>
          <a:ext cx="4914727" cy="3364461"/>
        </p:xfrm>
        <a:graphic>
          <a:graphicData uri="http://schemas.openxmlformats.org/drawingml/2006/chart">
            <c:chart xmlns:c="http://schemas.openxmlformats.org/drawingml/2006/chart" xmlns:r="http://schemas.openxmlformats.org/officeDocument/2006/relationships" r:id="rId1"/>
          </a:graphicData>
        </a:graphic>
      </p:graphicFrame>
      <p:grpSp>
        <p:nvGrpSpPr>
          <p:cNvPr id="2" name="Group 2150"/>
          <p:cNvGrpSpPr/>
          <p:nvPr/>
        </p:nvGrpSpPr>
        <p:grpSpPr>
          <a:xfrm>
            <a:off x="6684255" y="2224317"/>
            <a:ext cx="2041239" cy="1291278"/>
            <a:chOff x="-1" y="0"/>
            <a:chExt cx="4823912" cy="3050471"/>
          </a:xfrm>
        </p:grpSpPr>
        <p:sp>
          <p:nvSpPr>
            <p:cNvPr id="2146" name="Shape 2146"/>
            <p:cNvSpPr/>
            <p:nvPr/>
          </p:nvSpPr>
          <p:spPr>
            <a:xfrm>
              <a:off x="-1" y="235194"/>
              <a:ext cx="1269970" cy="1269970"/>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335" dirty="0">
                <a:solidFill>
                  <a:schemeClr val="bg1"/>
                </a:solidFill>
                <a:cs typeface="+mn-ea"/>
                <a:sym typeface="+mn-lt"/>
              </a:endParaRPr>
            </a:p>
          </p:txBody>
        </p:sp>
        <p:sp>
          <p:nvSpPr>
            <p:cNvPr id="2147" name="Shape 2147"/>
            <p:cNvSpPr/>
            <p:nvPr/>
          </p:nvSpPr>
          <p:spPr>
            <a:xfrm>
              <a:off x="1371614" y="0"/>
              <a:ext cx="2257804" cy="744348"/>
            </a:xfrm>
            <a:prstGeom prst="rect">
              <a:avLst/>
            </a:prstGeom>
            <a:noFill/>
            <a:ln w="12700" cap="flat">
              <a:noFill/>
              <a:miter lim="400000"/>
            </a:ln>
            <a:effec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865" b="1" dirty="0">
                  <a:solidFill>
                    <a:schemeClr val="bg1"/>
                  </a:solidFill>
                  <a:latin typeface="+mn-lt"/>
                  <a:ea typeface="+mn-ea"/>
                  <a:cs typeface="+mn-ea"/>
                  <a:sym typeface="+mn-lt"/>
                </a:rPr>
                <a:t>文字内容</a:t>
              </a:r>
              <a:endParaRPr sz="1865" b="1" dirty="0">
                <a:solidFill>
                  <a:schemeClr val="bg1"/>
                </a:solidFill>
                <a:latin typeface="+mn-lt"/>
                <a:ea typeface="+mn-ea"/>
                <a:cs typeface="+mn-ea"/>
                <a:sym typeface="+mn-lt"/>
              </a:endParaRPr>
            </a:p>
          </p:txBody>
        </p:sp>
        <p:sp>
          <p:nvSpPr>
            <p:cNvPr id="2148" name="Shape 2148"/>
            <p:cNvSpPr/>
            <p:nvPr/>
          </p:nvSpPr>
          <p:spPr>
            <a:xfrm>
              <a:off x="1431096" y="724417"/>
              <a:ext cx="3392815" cy="2326054"/>
            </a:xfrm>
            <a:prstGeom prst="rect">
              <a:avLst/>
            </a:prstGeom>
            <a:noFill/>
            <a:ln w="12700" cap="flat">
              <a:noFill/>
              <a:miter lim="400000"/>
            </a:ln>
            <a:effec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335" dirty="0">
                  <a:solidFill>
                    <a:schemeClr val="bg1"/>
                  </a:solidFill>
                  <a:latin typeface="+mn-lt"/>
                  <a:ea typeface="+mn-ea"/>
                  <a:cs typeface="+mn-ea"/>
                  <a:sym typeface="+mn-lt"/>
                </a:rPr>
                <a:t>请替换文字内容，点击添加相关标题文字，修改文字内容</a:t>
              </a:r>
              <a:endParaRPr lang="zh-CN" altLang="en-US" sz="1065" dirty="0">
                <a:solidFill>
                  <a:schemeClr val="bg1"/>
                </a:solidFill>
                <a:latin typeface="+mn-lt"/>
                <a:ea typeface="+mn-ea"/>
                <a:cs typeface="+mn-ea"/>
                <a:sym typeface="+mn-lt"/>
              </a:endParaRPr>
            </a:p>
          </p:txBody>
        </p:sp>
        <p:sp>
          <p:nvSpPr>
            <p:cNvPr id="2149" name="Shape 2149"/>
            <p:cNvSpPr/>
            <p:nvPr/>
          </p:nvSpPr>
          <p:spPr>
            <a:xfrm>
              <a:off x="400065" y="583015"/>
              <a:ext cx="284121" cy="574393"/>
            </a:xfrm>
            <a:prstGeom prst="rect">
              <a:avLst/>
            </a:prstGeom>
            <a:noFill/>
            <a:ln w="12700" cap="flat">
              <a:noFill/>
              <a:miter lim="400000"/>
            </a:ln>
            <a:effec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465" dirty="0">
                  <a:solidFill>
                    <a:schemeClr val="bg1"/>
                  </a:solidFill>
                  <a:latin typeface="+mn-lt"/>
                  <a:ea typeface="+mn-ea"/>
                  <a:cs typeface="+mn-ea"/>
                  <a:sym typeface="+mn-lt"/>
                </a:rPr>
                <a:t>01</a:t>
              </a:r>
              <a:endParaRPr sz="1465" dirty="0">
                <a:solidFill>
                  <a:schemeClr val="bg1"/>
                </a:solidFill>
                <a:latin typeface="+mn-lt"/>
                <a:ea typeface="+mn-ea"/>
                <a:cs typeface="+mn-ea"/>
                <a:sym typeface="+mn-lt"/>
              </a:endParaRPr>
            </a:p>
          </p:txBody>
        </p:sp>
      </p:grpSp>
      <p:grpSp>
        <p:nvGrpSpPr>
          <p:cNvPr id="3" name="Group 2155"/>
          <p:cNvGrpSpPr/>
          <p:nvPr/>
        </p:nvGrpSpPr>
        <p:grpSpPr>
          <a:xfrm>
            <a:off x="6684259" y="3857541"/>
            <a:ext cx="2053824" cy="1291278"/>
            <a:chOff x="-1" y="0"/>
            <a:chExt cx="4853654" cy="3050475"/>
          </a:xfrm>
        </p:grpSpPr>
        <p:sp>
          <p:nvSpPr>
            <p:cNvPr id="2151" name="Shape 2151"/>
            <p:cNvSpPr/>
            <p:nvPr/>
          </p:nvSpPr>
          <p:spPr>
            <a:xfrm>
              <a:off x="-1" y="235192"/>
              <a:ext cx="1269970"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335" dirty="0">
                <a:solidFill>
                  <a:schemeClr val="bg1"/>
                </a:solidFill>
                <a:cs typeface="+mn-ea"/>
                <a:sym typeface="+mn-lt"/>
              </a:endParaRPr>
            </a:p>
          </p:txBody>
        </p:sp>
        <p:sp>
          <p:nvSpPr>
            <p:cNvPr id="2152" name="Shape 2152"/>
            <p:cNvSpPr/>
            <p:nvPr/>
          </p:nvSpPr>
          <p:spPr>
            <a:xfrm>
              <a:off x="1401355" y="0"/>
              <a:ext cx="2257804" cy="744349"/>
            </a:xfrm>
            <a:prstGeom prst="rect">
              <a:avLst/>
            </a:prstGeom>
            <a:noFill/>
            <a:ln w="12700" cap="flat">
              <a:noFill/>
              <a:miter lim="400000"/>
            </a:ln>
            <a:effec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865" b="1" dirty="0">
                  <a:solidFill>
                    <a:schemeClr val="bg1"/>
                  </a:solidFill>
                  <a:latin typeface="+mn-lt"/>
                  <a:ea typeface="+mn-ea"/>
                  <a:cs typeface="+mn-ea"/>
                  <a:sym typeface="+mn-lt"/>
                </a:rPr>
                <a:t>文字内容</a:t>
              </a:r>
              <a:endParaRPr sz="1865" b="1" dirty="0">
                <a:solidFill>
                  <a:schemeClr val="bg1"/>
                </a:solidFill>
                <a:latin typeface="+mn-lt"/>
                <a:ea typeface="+mn-ea"/>
                <a:cs typeface="+mn-ea"/>
                <a:sym typeface="+mn-lt"/>
              </a:endParaRPr>
            </a:p>
          </p:txBody>
        </p:sp>
        <p:sp>
          <p:nvSpPr>
            <p:cNvPr id="2153" name="Shape 2153"/>
            <p:cNvSpPr/>
            <p:nvPr/>
          </p:nvSpPr>
          <p:spPr>
            <a:xfrm>
              <a:off x="1460835" y="724418"/>
              <a:ext cx="3392818" cy="2326057"/>
            </a:xfrm>
            <a:prstGeom prst="rect">
              <a:avLst/>
            </a:prstGeom>
            <a:noFill/>
            <a:ln w="12700" cap="flat">
              <a:noFill/>
              <a:miter lim="400000"/>
            </a:ln>
            <a:effec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335" dirty="0">
                  <a:solidFill>
                    <a:schemeClr val="bg1"/>
                  </a:solidFill>
                  <a:latin typeface="+mn-lt"/>
                  <a:ea typeface="+mn-ea"/>
                  <a:cs typeface="+mn-ea"/>
                  <a:sym typeface="+mn-lt"/>
                </a:rPr>
                <a:t>请替换文字内容，点击添加相关标题文字，修改文字内容</a:t>
              </a:r>
              <a:endParaRPr lang="zh-CN" altLang="en-US" sz="1065" dirty="0">
                <a:solidFill>
                  <a:schemeClr val="bg1"/>
                </a:solidFill>
                <a:latin typeface="+mn-lt"/>
                <a:ea typeface="+mn-ea"/>
                <a:cs typeface="+mn-ea"/>
                <a:sym typeface="+mn-lt"/>
              </a:endParaRPr>
            </a:p>
          </p:txBody>
        </p:sp>
        <p:sp>
          <p:nvSpPr>
            <p:cNvPr id="2154" name="Shape 2154"/>
            <p:cNvSpPr/>
            <p:nvPr/>
          </p:nvSpPr>
          <p:spPr>
            <a:xfrm>
              <a:off x="400065" y="588468"/>
              <a:ext cx="378825" cy="574393"/>
            </a:xfrm>
            <a:prstGeom prst="rect">
              <a:avLst/>
            </a:prstGeom>
            <a:noFill/>
            <a:ln w="12700" cap="flat">
              <a:noFill/>
              <a:miter lim="400000"/>
            </a:ln>
            <a:effec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465" dirty="0">
                  <a:solidFill>
                    <a:schemeClr val="bg1"/>
                  </a:solidFill>
                  <a:latin typeface="+mn-lt"/>
                  <a:ea typeface="+mn-ea"/>
                  <a:cs typeface="+mn-ea"/>
                  <a:sym typeface="+mn-lt"/>
                </a:rPr>
                <a:t>03</a:t>
              </a:r>
              <a:endParaRPr sz="1465" dirty="0">
                <a:solidFill>
                  <a:schemeClr val="bg1"/>
                </a:solidFill>
                <a:latin typeface="+mn-lt"/>
                <a:ea typeface="+mn-ea"/>
                <a:cs typeface="+mn-ea"/>
                <a:sym typeface="+mn-lt"/>
              </a:endParaRPr>
            </a:p>
          </p:txBody>
        </p:sp>
      </p:grpSp>
      <p:grpSp>
        <p:nvGrpSpPr>
          <p:cNvPr id="4" name="Group 2160"/>
          <p:cNvGrpSpPr/>
          <p:nvPr/>
        </p:nvGrpSpPr>
        <p:grpSpPr>
          <a:xfrm>
            <a:off x="9092175" y="2224318"/>
            <a:ext cx="2086308" cy="1291278"/>
            <a:chOff x="0" y="0"/>
            <a:chExt cx="4930421" cy="3050475"/>
          </a:xfrm>
        </p:grpSpPr>
        <p:sp>
          <p:nvSpPr>
            <p:cNvPr id="2156" name="Shape 2156"/>
            <p:cNvSpPr/>
            <p:nvPr/>
          </p:nvSpPr>
          <p:spPr>
            <a:xfrm>
              <a:off x="0" y="235193"/>
              <a:ext cx="1269969"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335" dirty="0">
                <a:solidFill>
                  <a:schemeClr val="bg1"/>
                </a:solidFill>
                <a:cs typeface="+mn-ea"/>
                <a:sym typeface="+mn-lt"/>
              </a:endParaRPr>
            </a:p>
          </p:txBody>
        </p:sp>
        <p:sp>
          <p:nvSpPr>
            <p:cNvPr id="2157" name="Shape 2157"/>
            <p:cNvSpPr/>
            <p:nvPr/>
          </p:nvSpPr>
          <p:spPr>
            <a:xfrm>
              <a:off x="1478121" y="0"/>
              <a:ext cx="2257804" cy="744349"/>
            </a:xfrm>
            <a:prstGeom prst="rect">
              <a:avLst/>
            </a:prstGeom>
            <a:noFill/>
            <a:ln w="12700" cap="flat">
              <a:noFill/>
              <a:miter lim="400000"/>
            </a:ln>
            <a:effec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865" b="1" dirty="0">
                  <a:solidFill>
                    <a:schemeClr val="bg1"/>
                  </a:solidFill>
                  <a:latin typeface="+mn-lt"/>
                  <a:ea typeface="+mn-ea"/>
                  <a:cs typeface="+mn-ea"/>
                  <a:sym typeface="+mn-lt"/>
                </a:rPr>
                <a:t>文字内容</a:t>
              </a:r>
              <a:endParaRPr sz="1865" b="1" dirty="0">
                <a:solidFill>
                  <a:schemeClr val="bg1"/>
                </a:solidFill>
                <a:latin typeface="+mn-lt"/>
                <a:ea typeface="+mn-ea"/>
                <a:cs typeface="+mn-ea"/>
                <a:sym typeface="+mn-lt"/>
              </a:endParaRPr>
            </a:p>
          </p:txBody>
        </p:sp>
        <p:sp>
          <p:nvSpPr>
            <p:cNvPr id="2158" name="Shape 2158"/>
            <p:cNvSpPr/>
            <p:nvPr/>
          </p:nvSpPr>
          <p:spPr>
            <a:xfrm>
              <a:off x="1537611" y="724418"/>
              <a:ext cx="3392810" cy="2326057"/>
            </a:xfrm>
            <a:prstGeom prst="rect">
              <a:avLst/>
            </a:prstGeom>
            <a:noFill/>
            <a:ln w="12700" cap="flat">
              <a:noFill/>
              <a:miter lim="400000"/>
            </a:ln>
            <a:effec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335" dirty="0">
                  <a:solidFill>
                    <a:schemeClr val="bg1"/>
                  </a:solidFill>
                  <a:latin typeface="+mn-lt"/>
                  <a:ea typeface="+mn-ea"/>
                  <a:cs typeface="+mn-ea"/>
                  <a:sym typeface="+mn-lt"/>
                </a:rPr>
                <a:t>请替换文字内容，点击添加相关标题文字，修改文字内容</a:t>
              </a:r>
              <a:endParaRPr lang="zh-CN" altLang="en-US" sz="1065" dirty="0">
                <a:solidFill>
                  <a:schemeClr val="bg1"/>
                </a:solidFill>
                <a:latin typeface="+mn-lt"/>
                <a:ea typeface="+mn-ea"/>
                <a:cs typeface="+mn-ea"/>
                <a:sym typeface="+mn-lt"/>
              </a:endParaRPr>
            </a:p>
          </p:txBody>
        </p:sp>
        <p:sp>
          <p:nvSpPr>
            <p:cNvPr id="2159" name="Shape 2159"/>
            <p:cNvSpPr/>
            <p:nvPr/>
          </p:nvSpPr>
          <p:spPr>
            <a:xfrm>
              <a:off x="400068" y="583016"/>
              <a:ext cx="367463" cy="574393"/>
            </a:xfrm>
            <a:prstGeom prst="rect">
              <a:avLst/>
            </a:prstGeom>
            <a:noFill/>
            <a:ln w="12700" cap="flat">
              <a:noFill/>
              <a:miter lim="400000"/>
            </a:ln>
            <a:effec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465" dirty="0">
                  <a:solidFill>
                    <a:schemeClr val="bg1"/>
                  </a:solidFill>
                  <a:latin typeface="+mn-lt"/>
                  <a:ea typeface="+mn-ea"/>
                  <a:cs typeface="+mn-ea"/>
                  <a:sym typeface="+mn-lt"/>
                </a:rPr>
                <a:t>02</a:t>
              </a:r>
              <a:endParaRPr sz="1465" dirty="0">
                <a:solidFill>
                  <a:schemeClr val="bg1"/>
                </a:solidFill>
                <a:latin typeface="+mn-lt"/>
                <a:ea typeface="+mn-ea"/>
                <a:cs typeface="+mn-ea"/>
                <a:sym typeface="+mn-lt"/>
              </a:endParaRPr>
            </a:p>
          </p:txBody>
        </p:sp>
      </p:grpSp>
      <p:grpSp>
        <p:nvGrpSpPr>
          <p:cNvPr id="5" name="Group 2165"/>
          <p:cNvGrpSpPr/>
          <p:nvPr/>
        </p:nvGrpSpPr>
        <p:grpSpPr>
          <a:xfrm>
            <a:off x="9092178" y="3857541"/>
            <a:ext cx="2098893" cy="1291278"/>
            <a:chOff x="0" y="0"/>
            <a:chExt cx="4960164" cy="3050475"/>
          </a:xfrm>
        </p:grpSpPr>
        <p:sp>
          <p:nvSpPr>
            <p:cNvPr id="2161" name="Shape 2161"/>
            <p:cNvSpPr/>
            <p:nvPr/>
          </p:nvSpPr>
          <p:spPr>
            <a:xfrm>
              <a:off x="0" y="235192"/>
              <a:ext cx="1269969"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335" dirty="0">
                <a:solidFill>
                  <a:schemeClr val="bg1"/>
                </a:solidFill>
                <a:cs typeface="+mn-ea"/>
                <a:sym typeface="+mn-lt"/>
              </a:endParaRPr>
            </a:p>
          </p:txBody>
        </p:sp>
        <p:sp>
          <p:nvSpPr>
            <p:cNvPr id="2162" name="Shape 2162"/>
            <p:cNvSpPr/>
            <p:nvPr/>
          </p:nvSpPr>
          <p:spPr>
            <a:xfrm>
              <a:off x="1507863" y="0"/>
              <a:ext cx="2257805" cy="744349"/>
            </a:xfrm>
            <a:prstGeom prst="rect">
              <a:avLst/>
            </a:prstGeom>
            <a:noFill/>
            <a:ln w="12700" cap="flat">
              <a:noFill/>
              <a:miter lim="400000"/>
            </a:ln>
            <a:effec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865" b="1" dirty="0">
                  <a:solidFill>
                    <a:schemeClr val="bg1"/>
                  </a:solidFill>
                  <a:latin typeface="+mn-lt"/>
                  <a:ea typeface="+mn-ea"/>
                  <a:cs typeface="+mn-ea"/>
                  <a:sym typeface="+mn-lt"/>
                </a:rPr>
                <a:t>文字内容</a:t>
              </a:r>
              <a:endParaRPr sz="1865" b="1" dirty="0">
                <a:solidFill>
                  <a:schemeClr val="bg1"/>
                </a:solidFill>
                <a:latin typeface="+mn-lt"/>
                <a:ea typeface="+mn-ea"/>
                <a:cs typeface="+mn-ea"/>
                <a:sym typeface="+mn-lt"/>
              </a:endParaRPr>
            </a:p>
          </p:txBody>
        </p:sp>
        <p:sp>
          <p:nvSpPr>
            <p:cNvPr id="2163" name="Shape 2163"/>
            <p:cNvSpPr/>
            <p:nvPr/>
          </p:nvSpPr>
          <p:spPr>
            <a:xfrm>
              <a:off x="1567350" y="724418"/>
              <a:ext cx="3392814" cy="2326057"/>
            </a:xfrm>
            <a:prstGeom prst="rect">
              <a:avLst/>
            </a:prstGeom>
            <a:noFill/>
            <a:ln w="12700" cap="flat">
              <a:noFill/>
              <a:miter lim="400000"/>
            </a:ln>
            <a:effec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335" dirty="0">
                  <a:solidFill>
                    <a:schemeClr val="bg1"/>
                  </a:solidFill>
                  <a:latin typeface="+mn-lt"/>
                  <a:ea typeface="+mn-ea"/>
                  <a:cs typeface="+mn-ea"/>
                  <a:sym typeface="+mn-lt"/>
                </a:rPr>
                <a:t>请替换文字内容，点击添加相关标题文字，修改文字内容</a:t>
              </a:r>
              <a:endParaRPr lang="zh-CN" altLang="en-US" sz="1065" dirty="0">
                <a:solidFill>
                  <a:schemeClr val="bg1"/>
                </a:solidFill>
                <a:latin typeface="+mn-lt"/>
                <a:ea typeface="+mn-ea"/>
                <a:cs typeface="+mn-ea"/>
                <a:sym typeface="+mn-lt"/>
              </a:endParaRPr>
            </a:p>
          </p:txBody>
        </p:sp>
        <p:sp>
          <p:nvSpPr>
            <p:cNvPr id="2164" name="Shape 2164"/>
            <p:cNvSpPr/>
            <p:nvPr/>
          </p:nvSpPr>
          <p:spPr>
            <a:xfrm>
              <a:off x="400066" y="588468"/>
              <a:ext cx="363673" cy="574393"/>
            </a:xfrm>
            <a:prstGeom prst="rect">
              <a:avLst/>
            </a:prstGeom>
            <a:noFill/>
            <a:ln w="12700" cap="flat">
              <a:noFill/>
              <a:miter lim="400000"/>
            </a:ln>
            <a:effec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465" dirty="0">
                  <a:solidFill>
                    <a:schemeClr val="bg1"/>
                  </a:solidFill>
                  <a:latin typeface="+mn-lt"/>
                  <a:ea typeface="+mn-ea"/>
                  <a:cs typeface="+mn-ea"/>
                  <a:sym typeface="+mn-lt"/>
                </a:rPr>
                <a:t>04</a:t>
              </a:r>
              <a:endParaRPr sz="1465" dirty="0">
                <a:solidFill>
                  <a:schemeClr val="bg1"/>
                </a:solidFill>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indefinite" fill="hold"/>
                                        <p:tgtEl>
                                          <p:spTgt spid="2145"/>
                                        </p:tgtEl>
                                        <p:attrNameLst>
                                          <p:attrName>style.visibility</p:attrName>
                                        </p:attrNameLst>
                                      </p:cBhvr>
                                      <p:to>
                                        <p:strVal val="visible"/>
                                      </p:to>
                                    </p:set>
                                    <p:anim calcmode="lin" valueType="num">
                                      <p:cBhvr>
                                        <p:cTn id="7" dur="700" fill="hold"/>
                                        <p:tgtEl>
                                          <p:spTgt spid="2145"/>
                                        </p:tgtEl>
                                        <p:attrNameLst>
                                          <p:attrName>ppt_x</p:attrName>
                                        </p:attrNameLst>
                                      </p:cBhvr>
                                      <p:tavLst>
                                        <p:tav tm="0">
                                          <p:val>
                                            <p:strVal val="0-#ppt_w/2"/>
                                          </p:val>
                                        </p:tav>
                                        <p:tav tm="100000">
                                          <p:val>
                                            <p:strVal val="#ppt_x"/>
                                          </p:val>
                                        </p:tav>
                                      </p:tavLst>
                                    </p:anim>
                                    <p:anim calcmode="lin" valueType="num">
                                      <p:cBhvr>
                                        <p:cTn id="8" dur="700" fill="hold"/>
                                        <p:tgtEl>
                                          <p:spTgt spid="214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3" presetClass="entr" presetSubtype="16" fill="hold" grpId="0" nodeType="afterEffect">
                                  <p:stCondLst>
                                    <p:cond delay="0"/>
                                  </p:stCondLst>
                                  <p:childTnLst>
                                    <p:set>
                                      <p:cBhvr>
                                        <p:cTn id="11" dur="indefinite" fill="hold"/>
                                        <p:tgtEl>
                                          <p:spTgt spid="2"/>
                                        </p:tgtEl>
                                        <p:attrNameLst>
                                          <p:attrName>style.visibility</p:attrName>
                                        </p:attrNameLst>
                                      </p:cBhvr>
                                      <p:to>
                                        <p:strVal val="visible"/>
                                      </p:to>
                                    </p:set>
                                    <p:anim calcmode="lin" valueType="num">
                                      <p:cBhvr>
                                        <p:cTn id="12" dur="750" fill="hold"/>
                                        <p:tgtEl>
                                          <p:spTgt spid="2"/>
                                        </p:tgtEl>
                                        <p:attrNameLst>
                                          <p:attrName>ppt_w</p:attrName>
                                        </p:attrNameLst>
                                      </p:cBhvr>
                                      <p:tavLst>
                                        <p:tav tm="0">
                                          <p:val>
                                            <p:strVal val="4*#ppt_w"/>
                                          </p:val>
                                        </p:tav>
                                        <p:tav tm="100000">
                                          <p:val>
                                            <p:strVal val="#ppt_w"/>
                                          </p:val>
                                        </p:tav>
                                      </p:tavLst>
                                    </p:anim>
                                    <p:anim calcmode="lin" valueType="num">
                                      <p:cBhvr>
                                        <p:cTn id="13" dur="750" fill="hold"/>
                                        <p:tgtEl>
                                          <p:spTgt spid="2"/>
                                        </p:tgtEl>
                                        <p:attrNameLst>
                                          <p:attrName>ppt_h</p:attrName>
                                        </p:attrNameLst>
                                      </p:cBhvr>
                                      <p:tavLst>
                                        <p:tav tm="0">
                                          <p:val>
                                            <p:strVal val="4*#ppt_h"/>
                                          </p:val>
                                        </p:tav>
                                        <p:tav tm="100000">
                                          <p:val>
                                            <p:strVal val="#ppt_h"/>
                                          </p:val>
                                        </p:tav>
                                      </p:tavLst>
                                    </p:anim>
                                  </p:childTnLst>
                                </p:cTn>
                              </p:par>
                            </p:childTnLst>
                          </p:cTn>
                        </p:par>
                        <p:par>
                          <p:cTn id="14" fill="hold">
                            <p:stCondLst>
                              <p:cond delay="2000"/>
                            </p:stCondLst>
                            <p:childTnLst>
                              <p:par>
                                <p:cTn id="15" presetID="23" presetClass="entr" presetSubtype="16" fill="hold" grpId="0" nodeType="afterEffect">
                                  <p:stCondLst>
                                    <p:cond delay="0"/>
                                  </p:stCondLst>
                                  <p:childTnLst>
                                    <p:set>
                                      <p:cBhvr>
                                        <p:cTn id="16" dur="indefinite" fill="hold"/>
                                        <p:tgtEl>
                                          <p:spTgt spid="4"/>
                                        </p:tgtEl>
                                        <p:attrNameLst>
                                          <p:attrName>style.visibility</p:attrName>
                                        </p:attrNameLst>
                                      </p:cBhvr>
                                      <p:to>
                                        <p:strVal val="visible"/>
                                      </p:to>
                                    </p:set>
                                    <p:anim calcmode="lin" valueType="num">
                                      <p:cBhvr>
                                        <p:cTn id="17" dur="750" fill="hold"/>
                                        <p:tgtEl>
                                          <p:spTgt spid="4"/>
                                        </p:tgtEl>
                                        <p:attrNameLst>
                                          <p:attrName>ppt_w</p:attrName>
                                        </p:attrNameLst>
                                      </p:cBhvr>
                                      <p:tavLst>
                                        <p:tav tm="0">
                                          <p:val>
                                            <p:strVal val="4*#ppt_w"/>
                                          </p:val>
                                        </p:tav>
                                        <p:tav tm="100000">
                                          <p:val>
                                            <p:strVal val="#ppt_w"/>
                                          </p:val>
                                        </p:tav>
                                      </p:tavLst>
                                    </p:anim>
                                    <p:anim calcmode="lin" valueType="num">
                                      <p:cBhvr>
                                        <p:cTn id="18" dur="750" fill="hold"/>
                                        <p:tgtEl>
                                          <p:spTgt spid="4"/>
                                        </p:tgtEl>
                                        <p:attrNameLst>
                                          <p:attrName>ppt_h</p:attrName>
                                        </p:attrNameLst>
                                      </p:cBhvr>
                                      <p:tavLst>
                                        <p:tav tm="0">
                                          <p:val>
                                            <p:strVal val="4*#ppt_h"/>
                                          </p:val>
                                        </p:tav>
                                        <p:tav tm="100000">
                                          <p:val>
                                            <p:strVal val="#ppt_h"/>
                                          </p:val>
                                        </p:tav>
                                      </p:tavLst>
                                    </p:anim>
                                  </p:childTnLst>
                                </p:cTn>
                              </p:par>
                            </p:childTnLst>
                          </p:cTn>
                        </p:par>
                        <p:par>
                          <p:cTn id="19" fill="hold">
                            <p:stCondLst>
                              <p:cond delay="3000"/>
                            </p:stCondLst>
                            <p:childTnLst>
                              <p:par>
                                <p:cTn id="20" presetID="23" presetClass="entr" presetSubtype="16" fill="hold" grpId="0" nodeType="afterEffect">
                                  <p:stCondLst>
                                    <p:cond delay="0"/>
                                  </p:stCondLst>
                                  <p:childTnLst>
                                    <p:set>
                                      <p:cBhvr>
                                        <p:cTn id="21" dur="indefinite" fill="hold"/>
                                        <p:tgtEl>
                                          <p:spTgt spid="3"/>
                                        </p:tgtEl>
                                        <p:attrNameLst>
                                          <p:attrName>style.visibility</p:attrName>
                                        </p:attrNameLst>
                                      </p:cBhvr>
                                      <p:to>
                                        <p:strVal val="visible"/>
                                      </p:to>
                                    </p:set>
                                    <p:anim calcmode="lin" valueType="num">
                                      <p:cBhvr>
                                        <p:cTn id="22" dur="750" fill="hold"/>
                                        <p:tgtEl>
                                          <p:spTgt spid="3"/>
                                        </p:tgtEl>
                                        <p:attrNameLst>
                                          <p:attrName>ppt_w</p:attrName>
                                        </p:attrNameLst>
                                      </p:cBhvr>
                                      <p:tavLst>
                                        <p:tav tm="0">
                                          <p:val>
                                            <p:strVal val="4*#ppt_w"/>
                                          </p:val>
                                        </p:tav>
                                        <p:tav tm="100000">
                                          <p:val>
                                            <p:strVal val="#ppt_w"/>
                                          </p:val>
                                        </p:tav>
                                      </p:tavLst>
                                    </p:anim>
                                    <p:anim calcmode="lin" valueType="num">
                                      <p:cBhvr>
                                        <p:cTn id="23" dur="750" fill="hold"/>
                                        <p:tgtEl>
                                          <p:spTgt spid="3"/>
                                        </p:tgtEl>
                                        <p:attrNameLst>
                                          <p:attrName>ppt_h</p:attrName>
                                        </p:attrNameLst>
                                      </p:cBhvr>
                                      <p:tavLst>
                                        <p:tav tm="0">
                                          <p:val>
                                            <p:strVal val="4*#ppt_h"/>
                                          </p:val>
                                        </p:tav>
                                        <p:tav tm="100000">
                                          <p:val>
                                            <p:strVal val="#ppt_h"/>
                                          </p:val>
                                        </p:tav>
                                      </p:tavLst>
                                    </p:anim>
                                  </p:childTnLst>
                                </p:cTn>
                              </p:par>
                            </p:childTnLst>
                          </p:cTn>
                        </p:par>
                        <p:par>
                          <p:cTn id="24" fill="hold">
                            <p:stCondLst>
                              <p:cond delay="4000"/>
                            </p:stCondLst>
                            <p:childTnLst>
                              <p:par>
                                <p:cTn id="25" presetID="23" presetClass="entr" presetSubtype="16" fill="hold" grpId="0" nodeType="afterEffect">
                                  <p:stCondLst>
                                    <p:cond delay="0"/>
                                  </p:stCondLst>
                                  <p:childTnLst>
                                    <p:set>
                                      <p:cBhvr>
                                        <p:cTn id="26" dur="indefinite" fill="hold"/>
                                        <p:tgtEl>
                                          <p:spTgt spid="5"/>
                                        </p:tgtEl>
                                        <p:attrNameLst>
                                          <p:attrName>style.visibility</p:attrName>
                                        </p:attrNameLst>
                                      </p:cBhvr>
                                      <p:to>
                                        <p:strVal val="visible"/>
                                      </p:to>
                                    </p:set>
                                    <p:anim calcmode="lin" valueType="num">
                                      <p:cBhvr>
                                        <p:cTn id="27" dur="750" fill="hold"/>
                                        <p:tgtEl>
                                          <p:spTgt spid="5"/>
                                        </p:tgtEl>
                                        <p:attrNameLst>
                                          <p:attrName>ppt_w</p:attrName>
                                        </p:attrNameLst>
                                      </p:cBhvr>
                                      <p:tavLst>
                                        <p:tav tm="0">
                                          <p:val>
                                            <p:strVal val="4*#ppt_w"/>
                                          </p:val>
                                        </p:tav>
                                        <p:tav tm="100000">
                                          <p:val>
                                            <p:strVal val="#ppt_w"/>
                                          </p:val>
                                        </p:tav>
                                      </p:tavLst>
                                    </p:anim>
                                    <p:anim calcmode="lin" valueType="num">
                                      <p:cBhvr>
                                        <p:cTn id="28" dur="750" fill="hold"/>
                                        <p:tgtEl>
                                          <p:spTgt spid="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5" grpId="0" advAuto="0"/>
      <p:bldP spid="2" grpId="0" bldLvl="0" animBg="1" advAuto="0"/>
      <p:bldP spid="3" grpId="0" bldLvl="0" animBg="1" advAuto="0"/>
      <p:bldP spid="4" grpId="0" bldLvl="0" animBg="1" advAuto="0"/>
      <p:bldP spid="5" grpId="0" bldLvl="0"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843498" y="2792500"/>
            <a:ext cx="6224302" cy="584775"/>
          </a:xfrm>
          <a:prstGeom prst="rect">
            <a:avLst/>
          </a:prstGeom>
          <a:noFill/>
        </p:spPr>
        <p:txBody>
          <a:bodyPr wrap="square" rtlCol="0">
            <a:spAutoFit/>
          </a:bodyPr>
          <a:lstStyle/>
          <a:p>
            <a:pPr algn="ctr"/>
            <a:r>
              <a:rPr lang="en-US" altLang="zh-CN" sz="1600">
                <a:solidFill>
                  <a:srgbClr val="A0A0A0"/>
                </a:solidFill>
                <a:cs typeface="+mn-ea"/>
                <a:sym typeface="+mn-lt"/>
              </a:rPr>
              <a:t>Lorem ipsum dolor sit </a:t>
            </a:r>
            <a:r>
              <a:rPr lang="en-US" altLang="zh-CN" sz="1600" err="1">
                <a:solidFill>
                  <a:srgbClr val="A0A0A0"/>
                </a:solidFill>
                <a:cs typeface="+mn-ea"/>
                <a:sym typeface="+mn-lt"/>
              </a:rPr>
              <a:t>amet</a:t>
            </a:r>
            <a:r>
              <a:rPr lang="en-US" altLang="zh-CN" sz="1600">
                <a:solidFill>
                  <a:srgbClr val="A0A0A0"/>
                </a:solidFill>
                <a:cs typeface="+mn-ea"/>
                <a:sym typeface="+mn-lt"/>
              </a:rPr>
              <a:t>, </a:t>
            </a:r>
            <a:r>
              <a:rPr lang="en-US" altLang="zh-CN" sz="1600" err="1">
                <a:solidFill>
                  <a:srgbClr val="A0A0A0"/>
                </a:solidFill>
                <a:cs typeface="+mn-ea"/>
                <a:sym typeface="+mn-lt"/>
              </a:rPr>
              <a:t>consectetur</a:t>
            </a:r>
            <a:r>
              <a:rPr lang="en-US" altLang="zh-CN" sz="1600">
                <a:solidFill>
                  <a:srgbClr val="A0A0A0"/>
                </a:solidFill>
                <a:cs typeface="+mn-ea"/>
                <a:sym typeface="+mn-lt"/>
              </a:rPr>
              <a:t> </a:t>
            </a:r>
            <a:r>
              <a:rPr lang="en-US" altLang="zh-CN" sz="1600" err="1">
                <a:solidFill>
                  <a:srgbClr val="A0A0A0"/>
                </a:solidFill>
                <a:cs typeface="+mn-ea"/>
                <a:sym typeface="+mn-lt"/>
              </a:rPr>
              <a:t>adipisicing</a:t>
            </a:r>
            <a:r>
              <a:rPr lang="en-US" altLang="zh-CN" sz="1600">
                <a:solidFill>
                  <a:srgbClr val="A0A0A0"/>
                </a:solidFill>
                <a:cs typeface="+mn-ea"/>
                <a:sym typeface="+mn-lt"/>
              </a:rPr>
              <a:t> </a:t>
            </a:r>
            <a:r>
              <a:rPr lang="en-US" altLang="zh-CN" sz="1600" err="1">
                <a:solidFill>
                  <a:srgbClr val="A0A0A0"/>
                </a:solidFill>
                <a:cs typeface="+mn-ea"/>
                <a:sym typeface="+mn-lt"/>
              </a:rPr>
              <a:t>elit</a:t>
            </a:r>
            <a:r>
              <a:rPr lang="en-US" altLang="zh-CN" sz="1600">
                <a:solidFill>
                  <a:srgbClr val="A0A0A0"/>
                </a:solidFill>
                <a:cs typeface="+mn-ea"/>
                <a:sym typeface="+mn-lt"/>
              </a:rPr>
              <a:t>, </a:t>
            </a:r>
            <a:r>
              <a:rPr lang="en-US" altLang="zh-CN" sz="1600" err="1">
                <a:solidFill>
                  <a:srgbClr val="A0A0A0"/>
                </a:solidFill>
                <a:cs typeface="+mn-ea"/>
                <a:sym typeface="+mn-lt"/>
              </a:rPr>
              <a:t>sed</a:t>
            </a:r>
            <a:r>
              <a:rPr lang="en-US" altLang="zh-CN" sz="1600">
                <a:solidFill>
                  <a:srgbClr val="A0A0A0"/>
                </a:solidFill>
                <a:cs typeface="+mn-ea"/>
                <a:sym typeface="+mn-lt"/>
              </a:rPr>
              <a:t> do </a:t>
            </a:r>
            <a:r>
              <a:rPr lang="en-US" altLang="zh-CN" sz="1600" err="1">
                <a:solidFill>
                  <a:srgbClr val="A0A0A0"/>
                </a:solidFill>
                <a:cs typeface="+mn-ea"/>
                <a:sym typeface="+mn-lt"/>
              </a:rPr>
              <a:t>eiusmod</a:t>
            </a:r>
            <a:r>
              <a:rPr lang="en-US" altLang="zh-CN" sz="1600">
                <a:solidFill>
                  <a:srgbClr val="A0A0A0"/>
                </a:solidFill>
                <a:cs typeface="+mn-ea"/>
                <a:sym typeface="+mn-lt"/>
              </a:rPr>
              <a:t> </a:t>
            </a:r>
            <a:r>
              <a:rPr lang="en-US" altLang="zh-CN" sz="1600" err="1">
                <a:solidFill>
                  <a:srgbClr val="A0A0A0"/>
                </a:solidFill>
                <a:cs typeface="+mn-ea"/>
                <a:sym typeface="+mn-lt"/>
              </a:rPr>
              <a:t>tempor</a:t>
            </a:r>
            <a:r>
              <a:rPr lang="en-US" altLang="zh-CN" sz="1600">
                <a:solidFill>
                  <a:srgbClr val="A0A0A0"/>
                </a:solidFill>
                <a:cs typeface="+mn-ea"/>
                <a:sym typeface="+mn-lt"/>
              </a:rPr>
              <a:t> </a:t>
            </a:r>
            <a:r>
              <a:rPr lang="en-US" altLang="zh-CN" sz="1600" err="1">
                <a:solidFill>
                  <a:srgbClr val="A0A0A0"/>
                </a:solidFill>
                <a:cs typeface="+mn-ea"/>
                <a:sym typeface="+mn-lt"/>
              </a:rPr>
              <a:t>incididunt</a:t>
            </a:r>
            <a:r>
              <a:rPr lang="en-US" altLang="zh-CN" sz="1600">
                <a:solidFill>
                  <a:srgbClr val="A0A0A0"/>
                </a:solidFill>
                <a:cs typeface="+mn-ea"/>
                <a:sym typeface="+mn-lt"/>
              </a:rPr>
              <a:t> </a:t>
            </a:r>
            <a:r>
              <a:rPr lang="en-US" altLang="zh-CN" sz="1600" err="1">
                <a:solidFill>
                  <a:srgbClr val="A0A0A0"/>
                </a:solidFill>
                <a:cs typeface="+mn-ea"/>
                <a:sym typeface="+mn-lt"/>
              </a:rPr>
              <a:t>ut</a:t>
            </a:r>
            <a:r>
              <a:rPr lang="en-US" altLang="zh-CN" sz="1600">
                <a:solidFill>
                  <a:srgbClr val="A0A0A0"/>
                </a:solidFill>
                <a:cs typeface="+mn-ea"/>
                <a:sym typeface="+mn-lt"/>
              </a:rPr>
              <a:t> </a:t>
            </a:r>
            <a:r>
              <a:rPr lang="en-US" altLang="zh-CN" sz="1600" err="1">
                <a:solidFill>
                  <a:srgbClr val="A0A0A0"/>
                </a:solidFill>
                <a:cs typeface="+mn-ea"/>
                <a:sym typeface="+mn-lt"/>
              </a:rPr>
              <a:t>labore</a:t>
            </a:r>
            <a:r>
              <a:rPr lang="en-US" altLang="zh-CN" sz="1600">
                <a:solidFill>
                  <a:srgbClr val="A0A0A0"/>
                </a:solidFill>
                <a:cs typeface="+mn-ea"/>
                <a:sym typeface="+mn-lt"/>
              </a:rPr>
              <a:t> et </a:t>
            </a:r>
            <a:r>
              <a:rPr lang="en-US" altLang="zh-CN" sz="1600" err="1">
                <a:solidFill>
                  <a:srgbClr val="A0A0A0"/>
                </a:solidFill>
                <a:cs typeface="+mn-ea"/>
                <a:sym typeface="+mn-lt"/>
              </a:rPr>
              <a:t>dolore</a:t>
            </a:r>
            <a:r>
              <a:rPr lang="en-US" altLang="zh-CN" sz="1600">
                <a:solidFill>
                  <a:srgbClr val="A0A0A0"/>
                </a:solidFill>
                <a:cs typeface="+mn-ea"/>
                <a:sym typeface="+mn-lt"/>
              </a:rPr>
              <a:t> magna </a:t>
            </a:r>
            <a:r>
              <a:rPr lang="en-US" altLang="zh-CN" sz="1600" err="1">
                <a:solidFill>
                  <a:srgbClr val="A0A0A0"/>
                </a:solidFill>
                <a:cs typeface="+mn-ea"/>
                <a:sym typeface="+mn-lt"/>
              </a:rPr>
              <a:t>aliqua</a:t>
            </a:r>
            <a:r>
              <a:rPr lang="en-US" altLang="zh-CN" sz="1600">
                <a:solidFill>
                  <a:srgbClr val="A0A0A0"/>
                </a:solidFill>
                <a:cs typeface="+mn-ea"/>
                <a:sym typeface="+mn-lt"/>
              </a:rPr>
              <a:t>.</a:t>
            </a:r>
            <a:endParaRPr lang="en-US" altLang="zh-CN" sz="1600">
              <a:solidFill>
                <a:srgbClr val="A0A0A0"/>
              </a:solidFill>
              <a:cs typeface="+mn-ea"/>
              <a:sym typeface="+mn-lt"/>
            </a:endParaRPr>
          </a:p>
        </p:txBody>
      </p:sp>
      <p:sp>
        <p:nvSpPr>
          <p:cNvPr id="5" name="文本框 4"/>
          <p:cNvSpPr txBox="1"/>
          <p:nvPr/>
        </p:nvSpPr>
        <p:spPr>
          <a:xfrm>
            <a:off x="3088640" y="1941830"/>
            <a:ext cx="6014720" cy="768350"/>
          </a:xfrm>
          <a:prstGeom prst="rect">
            <a:avLst/>
          </a:prstGeom>
          <a:noFill/>
        </p:spPr>
        <p:txBody>
          <a:bodyPr wrap="square" rtlCol="0">
            <a:spAutoFit/>
          </a:bodyPr>
          <a:lstStyle/>
          <a:p>
            <a:pPr algn="ctr"/>
            <a:r>
              <a:rPr lang="zh-CN" altLang="en-US" sz="4400" dirty="0">
                <a:solidFill>
                  <a:srgbClr val="A0A0A0"/>
                </a:solidFill>
                <a:cs typeface="+mn-ea"/>
                <a:sym typeface="+mn-lt"/>
              </a:rPr>
              <a:t>您的标题     </a:t>
            </a:r>
            <a:endParaRPr lang="zh-CN" altLang="en-US" sz="4400" dirty="0">
              <a:solidFill>
                <a:srgbClr val="A0A0A0"/>
              </a:solidFill>
              <a:cs typeface="+mn-ea"/>
              <a:sym typeface="+mn-lt"/>
            </a:endParaRPr>
          </a:p>
        </p:txBody>
      </p:sp>
      <p:sp>
        <p:nvSpPr>
          <p:cNvPr id="6" name="椭圆 5"/>
          <p:cNvSpPr/>
          <p:nvPr/>
        </p:nvSpPr>
        <p:spPr>
          <a:xfrm>
            <a:off x="7679267" y="2223135"/>
            <a:ext cx="205464" cy="205464"/>
          </a:xfrm>
          <a:prstGeom prst="ellipse">
            <a:avLst/>
          </a:prstGeom>
          <a:solidFill>
            <a:srgbClr val="A0A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0A0A0"/>
              </a:solidFill>
              <a:cs typeface="+mn-ea"/>
              <a:sym typeface="+mn-lt"/>
            </a:endParaRPr>
          </a:p>
        </p:txBody>
      </p:sp>
      <p:sp>
        <p:nvSpPr>
          <p:cNvPr id="7" name="椭圆 6"/>
          <p:cNvSpPr/>
          <p:nvPr/>
        </p:nvSpPr>
        <p:spPr>
          <a:xfrm>
            <a:off x="4271222" y="2223135"/>
            <a:ext cx="205464" cy="205464"/>
          </a:xfrm>
          <a:prstGeom prst="ellipse">
            <a:avLst/>
          </a:prstGeom>
          <a:solidFill>
            <a:srgbClr val="A0A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0A0A0"/>
              </a:solidFill>
              <a:cs typeface="+mn-ea"/>
              <a:sym typeface="+mn-lt"/>
            </a:endParaRPr>
          </a:p>
        </p:txBody>
      </p:sp>
      <p:pic>
        <p:nvPicPr>
          <p:cNvPr id="8" name="图片 7"/>
          <p:cNvPicPr>
            <a:picLocks noChangeAspect="1"/>
          </p:cNvPicPr>
          <p:nvPr/>
        </p:nvPicPr>
        <p:blipFill rotWithShape="1">
          <a:blip r:embed="rId1">
            <a:extLst>
              <a:ext uri="{28A0092B-C50C-407E-A947-70E740481C1C}">
                <a14:useLocalDpi xmlns:a14="http://schemas.microsoft.com/office/drawing/2010/main" val="0"/>
              </a:ext>
            </a:extLst>
          </a:blip>
          <a:srcRect b="86324"/>
          <a:stretch>
            <a:fillRect/>
          </a:stretch>
        </p:blipFill>
        <p:spPr>
          <a:xfrm>
            <a:off x="988695" y="4943475"/>
            <a:ext cx="10214610" cy="6007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10E09"/>
        </a:solidFill>
        <a:effectLst/>
      </p:bgPr>
    </p:bg>
    <p:spTree>
      <p:nvGrpSpPr>
        <p:cNvPr id="1" name=""/>
        <p:cNvGrpSpPr/>
        <p:nvPr/>
      </p:nvGrpSpPr>
      <p:grpSpPr>
        <a:xfrm>
          <a:off x="0" y="0"/>
          <a:ext cx="0" cy="0"/>
          <a:chOff x="0" y="0"/>
          <a:chExt cx="0" cy="0"/>
        </a:xfrm>
      </p:grpSpPr>
      <p:pic>
        <p:nvPicPr>
          <p:cNvPr id="5" name="图片 4" descr="X"/>
          <p:cNvPicPr>
            <a:picLocks noChangeAspect="1"/>
          </p:cNvPicPr>
          <p:nvPr/>
        </p:nvPicPr>
        <p:blipFill>
          <a:blip r:embed="rId1"/>
          <a:stretch>
            <a:fillRect/>
          </a:stretch>
        </p:blipFill>
        <p:spPr>
          <a:xfrm>
            <a:off x="6368415" y="-3810"/>
            <a:ext cx="5842635" cy="6866255"/>
          </a:xfrm>
          <a:prstGeom prst="rect">
            <a:avLst/>
          </a:prstGeom>
        </p:spPr>
      </p:pic>
      <p:sp>
        <p:nvSpPr>
          <p:cNvPr id="5123" name="Text Box 3"/>
          <p:cNvSpPr>
            <a:spLocks noChangeArrowheads="1"/>
          </p:cNvSpPr>
          <p:nvPr/>
        </p:nvSpPr>
        <p:spPr bwMode="auto">
          <a:xfrm>
            <a:off x="-731520" y="3803015"/>
            <a:ext cx="7859395" cy="181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nchor="ctr">
            <a:spAutoFit/>
          </a:bodyPr>
          <a:lstStyle/>
          <a:p>
            <a:pPr algn="r"/>
            <a:r>
              <a:rPr lang="zh-CN" altLang="en-US" sz="1600" dirty="0">
                <a:solidFill>
                  <a:srgbClr val="A0A0A0"/>
                </a:solidFill>
                <a:cs typeface="+mn-ea"/>
                <a:sym typeface="+mn-lt"/>
              </a:rPr>
              <a:t>它是如此智能，</a:t>
            </a:r>
            <a:endParaRPr lang="zh-CN" altLang="en-US" sz="1600" dirty="0">
              <a:solidFill>
                <a:srgbClr val="A0A0A0"/>
              </a:solidFill>
              <a:cs typeface="+mn-ea"/>
              <a:sym typeface="+mn-lt"/>
            </a:endParaRPr>
          </a:p>
          <a:p>
            <a:pPr algn="r"/>
            <a:endParaRPr lang="zh-CN" altLang="en-US" sz="1600" dirty="0">
              <a:solidFill>
                <a:srgbClr val="A0A0A0"/>
              </a:solidFill>
              <a:cs typeface="+mn-ea"/>
              <a:sym typeface="+mn-lt"/>
            </a:endParaRPr>
          </a:p>
          <a:p>
            <a:pPr algn="r"/>
            <a:r>
              <a:rPr lang="zh-CN" altLang="en-US" sz="1600" dirty="0">
                <a:solidFill>
                  <a:srgbClr val="A0A0A0"/>
                </a:solidFill>
                <a:cs typeface="+mn-ea"/>
                <a:sym typeface="+mn-lt"/>
              </a:rPr>
              <a:t>你的一触、一碰、一言、一语，</a:t>
            </a:r>
            <a:endParaRPr lang="zh-CN" altLang="en-US" sz="1600" dirty="0">
              <a:solidFill>
                <a:srgbClr val="A0A0A0"/>
              </a:solidFill>
              <a:cs typeface="+mn-ea"/>
              <a:sym typeface="+mn-lt"/>
            </a:endParaRPr>
          </a:p>
          <a:p>
            <a:pPr algn="r"/>
            <a:endParaRPr lang="zh-CN" altLang="en-US" sz="1600" dirty="0">
              <a:solidFill>
                <a:srgbClr val="A0A0A0"/>
              </a:solidFill>
              <a:cs typeface="+mn-ea"/>
              <a:sym typeface="+mn-lt"/>
            </a:endParaRPr>
          </a:p>
          <a:p>
            <a:pPr algn="r"/>
            <a:r>
              <a:rPr lang="zh-CN" altLang="en-US" sz="1600" dirty="0">
                <a:solidFill>
                  <a:srgbClr val="A0A0A0"/>
                </a:solidFill>
                <a:cs typeface="+mn-ea"/>
                <a:sym typeface="+mn-lt"/>
              </a:rPr>
              <a:t>都会得到它心有灵犀的回应。</a:t>
            </a:r>
            <a:endParaRPr lang="zh-CN" altLang="en-US" sz="1600" dirty="0">
              <a:solidFill>
                <a:srgbClr val="A0A0A0"/>
              </a:solidFill>
              <a:cs typeface="+mn-ea"/>
              <a:sym typeface="+mn-lt"/>
            </a:endParaRPr>
          </a:p>
          <a:p>
            <a:pPr algn="r"/>
            <a:endParaRPr lang="zh-CN" altLang="en-US" sz="1600" dirty="0">
              <a:solidFill>
                <a:srgbClr val="A0A0A0"/>
              </a:solidFill>
              <a:cs typeface="+mn-ea"/>
              <a:sym typeface="+mn-lt"/>
            </a:endParaRPr>
          </a:p>
          <a:p>
            <a:pPr algn="r"/>
            <a:r>
              <a:rPr lang="zh-CN" altLang="en-US" sz="1600" dirty="0">
                <a:solidFill>
                  <a:srgbClr val="A0A0A0"/>
                </a:solidFill>
                <a:cs typeface="+mn-ea"/>
                <a:sym typeface="+mn-lt"/>
              </a:rPr>
              <a:t>现在，就跟未来见个面吧。</a:t>
            </a:r>
            <a:endParaRPr lang="zh-CN" altLang="en-US" sz="1600" dirty="0">
              <a:solidFill>
                <a:srgbClr val="A0A0A0"/>
              </a:solidFill>
              <a:cs typeface="+mn-ea"/>
              <a:sym typeface="+mn-lt"/>
            </a:endParaRPr>
          </a:p>
        </p:txBody>
      </p:sp>
      <p:sp>
        <p:nvSpPr>
          <p:cNvPr id="5124" name="矩形 10"/>
          <p:cNvSpPr>
            <a:spLocks noChangeArrowheads="1"/>
          </p:cNvSpPr>
          <p:nvPr/>
        </p:nvSpPr>
        <p:spPr bwMode="auto">
          <a:xfrm>
            <a:off x="5258513" y="2742445"/>
            <a:ext cx="1869423"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1900" dirty="0">
                <a:solidFill>
                  <a:srgbClr val="A0A0A0"/>
                </a:solidFill>
                <a:cs typeface="+mn-ea"/>
                <a:sym typeface="+mn-lt"/>
              </a:rPr>
              <a:t> ADD YOUR TITLE HERE</a:t>
            </a:r>
            <a:endParaRPr lang="en-US" altLang="en-US" sz="1900" dirty="0">
              <a:solidFill>
                <a:srgbClr val="A0A0A0"/>
              </a:solidFill>
              <a:cs typeface="+mn-ea"/>
              <a:sym typeface="+mn-lt"/>
            </a:endParaRPr>
          </a:p>
        </p:txBody>
      </p:sp>
      <p:sp>
        <p:nvSpPr>
          <p:cNvPr id="5125" name="直接连接符 11"/>
          <p:cNvSpPr>
            <a:spLocks noChangeShapeType="1"/>
          </p:cNvSpPr>
          <p:nvPr/>
        </p:nvSpPr>
        <p:spPr bwMode="auto">
          <a:xfrm>
            <a:off x="1909382" y="3428469"/>
            <a:ext cx="5218555" cy="1588"/>
          </a:xfrm>
          <a:prstGeom prst="line">
            <a:avLst/>
          </a:prstGeom>
          <a:noFill/>
          <a:ln w="6350" cap="flat" cmpd="sng">
            <a:solidFill>
              <a:schemeClr val="bg1"/>
            </a:solidFill>
            <a:bevel/>
          </a:ln>
          <a:extLst>
            <a:ext uri="{909E8E84-426E-40DD-AFC4-6F175D3DCCD1}">
              <a14:hiddenFill xmlns:a14="http://schemas.microsoft.com/office/drawing/2010/main">
                <a:noFill/>
              </a14:hiddenFill>
            </a:ext>
          </a:extLst>
        </p:spPr>
        <p:txBody>
          <a:bodyPr/>
          <a:lstStyle/>
          <a:p>
            <a:endParaRPr lang="zh-CN" altLang="en-US" sz="1900">
              <a:solidFill>
                <a:schemeClr val="bg1"/>
              </a:solidFill>
              <a:cs typeface="+mn-ea"/>
              <a:sym typeface="+mn-lt"/>
            </a:endParaRPr>
          </a:p>
        </p:txBody>
      </p:sp>
      <p:pic>
        <p:nvPicPr>
          <p:cNvPr id="3" name="图片 2" descr="图层 7 拷贝"/>
          <p:cNvPicPr>
            <a:picLocks noChangeAspect="1"/>
          </p:cNvPicPr>
          <p:nvPr/>
        </p:nvPicPr>
        <p:blipFill>
          <a:blip r:embed="rId2"/>
          <a:stretch>
            <a:fillRect/>
          </a:stretch>
        </p:blipFill>
        <p:spPr>
          <a:xfrm>
            <a:off x="8527415" y="874395"/>
            <a:ext cx="1784350" cy="51092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125"/>
                                        </p:tgtEl>
                                        <p:attrNameLst>
                                          <p:attrName>style.visibility</p:attrName>
                                        </p:attrNameLst>
                                      </p:cBhvr>
                                      <p:to>
                                        <p:strVal val="visible"/>
                                      </p:to>
                                    </p:set>
                                    <p:animEffect transition="in" filter="barn(inVertical)">
                                      <p:cBhvr>
                                        <p:cTn id="19" dur="500"/>
                                        <p:tgtEl>
                                          <p:spTgt spid="512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124"/>
                                        </p:tgtEl>
                                        <p:attrNameLst>
                                          <p:attrName>style.visibility</p:attrName>
                                        </p:attrNameLst>
                                      </p:cBhvr>
                                      <p:to>
                                        <p:strVal val="visible"/>
                                      </p:to>
                                    </p:set>
                                    <p:animEffect transition="in" filter="fade">
                                      <p:cBhvr>
                                        <p:cTn id="24" dur="500"/>
                                        <p:tgtEl>
                                          <p:spTgt spid="512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123"/>
                                        </p:tgtEl>
                                        <p:attrNameLst>
                                          <p:attrName>style.visibility</p:attrName>
                                        </p:attrNameLst>
                                      </p:cBhvr>
                                      <p:to>
                                        <p:strVal val="visible"/>
                                      </p:to>
                                    </p:set>
                                    <p:animEffect transition="in" filter="fade">
                                      <p:cBhvr>
                                        <p:cTn id="27" dur="5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p:bldP spid="5124" grpId="0"/>
      <p:bldP spid="5125"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bwMode="auto">
          <a:xfrm>
            <a:off x="1701569" y="2317750"/>
            <a:ext cx="1773163" cy="2900364"/>
            <a:chOff x="6678612" y="1308100"/>
            <a:chExt cx="549275" cy="779463"/>
          </a:xfrm>
        </p:grpSpPr>
        <p:sp>
          <p:nvSpPr>
            <p:cNvPr id="8" name="Freeform 7"/>
            <p:cNvSpPr>
              <a:spLocks noEditPoints="1"/>
            </p:cNvSpPr>
            <p:nvPr/>
          </p:nvSpPr>
          <p:spPr bwMode="auto">
            <a:xfrm>
              <a:off x="6678612" y="1308100"/>
              <a:ext cx="549275" cy="779463"/>
            </a:xfrm>
            <a:custGeom>
              <a:avLst/>
              <a:gdLst>
                <a:gd name="T0" fmla="*/ 243 w 284"/>
                <a:gd name="T1" fmla="*/ 155 h 403"/>
                <a:gd name="T2" fmla="*/ 268 w 284"/>
                <a:gd name="T3" fmla="*/ 108 h 403"/>
                <a:gd name="T4" fmla="*/ 268 w 284"/>
                <a:gd name="T5" fmla="*/ 47 h 403"/>
                <a:gd name="T6" fmla="*/ 277 w 284"/>
                <a:gd name="T7" fmla="*/ 47 h 403"/>
                <a:gd name="T8" fmla="*/ 284 w 284"/>
                <a:gd name="T9" fmla="*/ 40 h 403"/>
                <a:gd name="T10" fmla="*/ 284 w 284"/>
                <a:gd name="T11" fmla="*/ 7 h 403"/>
                <a:gd name="T12" fmla="*/ 277 w 284"/>
                <a:gd name="T13" fmla="*/ 0 h 403"/>
                <a:gd name="T14" fmla="*/ 7 w 284"/>
                <a:gd name="T15" fmla="*/ 0 h 403"/>
                <a:gd name="T16" fmla="*/ 0 w 284"/>
                <a:gd name="T17" fmla="*/ 7 h 403"/>
                <a:gd name="T18" fmla="*/ 0 w 284"/>
                <a:gd name="T19" fmla="*/ 40 h 403"/>
                <a:gd name="T20" fmla="*/ 7 w 284"/>
                <a:gd name="T21" fmla="*/ 47 h 403"/>
                <a:gd name="T22" fmla="*/ 15 w 284"/>
                <a:gd name="T23" fmla="*/ 47 h 403"/>
                <a:gd name="T24" fmla="*/ 15 w 284"/>
                <a:gd name="T25" fmla="*/ 109 h 403"/>
                <a:gd name="T26" fmla="*/ 40 w 284"/>
                <a:gd name="T27" fmla="*/ 155 h 403"/>
                <a:gd name="T28" fmla="*/ 109 w 284"/>
                <a:gd name="T29" fmla="*/ 197 h 403"/>
                <a:gd name="T30" fmla="*/ 109 w 284"/>
                <a:gd name="T31" fmla="*/ 215 h 403"/>
                <a:gd name="T32" fmla="*/ 40 w 284"/>
                <a:gd name="T33" fmla="*/ 257 h 403"/>
                <a:gd name="T34" fmla="*/ 15 w 284"/>
                <a:gd name="T35" fmla="*/ 304 h 403"/>
                <a:gd name="T36" fmla="*/ 15 w 284"/>
                <a:gd name="T37" fmla="*/ 357 h 403"/>
                <a:gd name="T38" fmla="*/ 7 w 284"/>
                <a:gd name="T39" fmla="*/ 357 h 403"/>
                <a:gd name="T40" fmla="*/ 0 w 284"/>
                <a:gd name="T41" fmla="*/ 364 h 403"/>
                <a:gd name="T42" fmla="*/ 0 w 284"/>
                <a:gd name="T43" fmla="*/ 397 h 403"/>
                <a:gd name="T44" fmla="*/ 7 w 284"/>
                <a:gd name="T45" fmla="*/ 403 h 403"/>
                <a:gd name="T46" fmla="*/ 277 w 284"/>
                <a:gd name="T47" fmla="*/ 403 h 403"/>
                <a:gd name="T48" fmla="*/ 284 w 284"/>
                <a:gd name="T49" fmla="*/ 397 h 403"/>
                <a:gd name="T50" fmla="*/ 284 w 284"/>
                <a:gd name="T51" fmla="*/ 364 h 403"/>
                <a:gd name="T52" fmla="*/ 277 w 284"/>
                <a:gd name="T53" fmla="*/ 357 h 403"/>
                <a:gd name="T54" fmla="*/ 268 w 284"/>
                <a:gd name="T55" fmla="*/ 357 h 403"/>
                <a:gd name="T56" fmla="*/ 268 w 284"/>
                <a:gd name="T57" fmla="*/ 303 h 403"/>
                <a:gd name="T58" fmla="*/ 244 w 284"/>
                <a:gd name="T59" fmla="*/ 257 h 403"/>
                <a:gd name="T60" fmla="*/ 175 w 284"/>
                <a:gd name="T61" fmla="*/ 215 h 403"/>
                <a:gd name="T62" fmla="*/ 175 w 284"/>
                <a:gd name="T63" fmla="*/ 197 h 403"/>
                <a:gd name="T64" fmla="*/ 243 w 284"/>
                <a:gd name="T65" fmla="*/ 155 h 403"/>
                <a:gd name="T66" fmla="*/ 156 w 284"/>
                <a:gd name="T67" fmla="*/ 233 h 403"/>
                <a:gd name="T68" fmla="*/ 230 w 284"/>
                <a:gd name="T69" fmla="*/ 278 h 403"/>
                <a:gd name="T70" fmla="*/ 241 w 284"/>
                <a:gd name="T71" fmla="*/ 286 h 403"/>
                <a:gd name="T72" fmla="*/ 243 w 284"/>
                <a:gd name="T73" fmla="*/ 303 h 403"/>
                <a:gd name="T74" fmla="*/ 243 w 284"/>
                <a:gd name="T75" fmla="*/ 357 h 403"/>
                <a:gd name="T76" fmla="*/ 40 w 284"/>
                <a:gd name="T77" fmla="*/ 357 h 403"/>
                <a:gd name="T78" fmla="*/ 40 w 284"/>
                <a:gd name="T79" fmla="*/ 304 h 403"/>
                <a:gd name="T80" fmla="*/ 55 w 284"/>
                <a:gd name="T81" fmla="*/ 277 h 403"/>
                <a:gd name="T82" fmla="*/ 128 w 284"/>
                <a:gd name="T83" fmla="*/ 233 h 403"/>
                <a:gd name="T84" fmla="*/ 134 w 284"/>
                <a:gd name="T85" fmla="*/ 222 h 403"/>
                <a:gd name="T86" fmla="*/ 134 w 284"/>
                <a:gd name="T87" fmla="*/ 190 h 403"/>
                <a:gd name="T88" fmla="*/ 128 w 284"/>
                <a:gd name="T89" fmla="*/ 179 h 403"/>
                <a:gd name="T90" fmla="*/ 53 w 284"/>
                <a:gd name="T91" fmla="*/ 134 h 403"/>
                <a:gd name="T92" fmla="*/ 53 w 284"/>
                <a:gd name="T93" fmla="*/ 134 h 403"/>
                <a:gd name="T94" fmla="*/ 43 w 284"/>
                <a:gd name="T95" fmla="*/ 126 h 403"/>
                <a:gd name="T96" fmla="*/ 40 w 284"/>
                <a:gd name="T97" fmla="*/ 109 h 403"/>
                <a:gd name="T98" fmla="*/ 40 w 284"/>
                <a:gd name="T99" fmla="*/ 47 h 403"/>
                <a:gd name="T100" fmla="*/ 243 w 284"/>
                <a:gd name="T101" fmla="*/ 47 h 403"/>
                <a:gd name="T102" fmla="*/ 243 w 284"/>
                <a:gd name="T103" fmla="*/ 108 h 403"/>
                <a:gd name="T104" fmla="*/ 229 w 284"/>
                <a:gd name="T105" fmla="*/ 135 h 403"/>
                <a:gd name="T106" fmla="*/ 156 w 284"/>
                <a:gd name="T107" fmla="*/ 179 h 403"/>
                <a:gd name="T108" fmla="*/ 150 w 284"/>
                <a:gd name="T109" fmla="*/ 190 h 403"/>
                <a:gd name="T110" fmla="*/ 150 w 284"/>
                <a:gd name="T111" fmla="*/ 222 h 403"/>
                <a:gd name="T112" fmla="*/ 156 w 284"/>
                <a:gd name="T113" fmla="*/ 233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403">
                  <a:moveTo>
                    <a:pt x="243" y="155"/>
                  </a:moveTo>
                  <a:cubicBezTo>
                    <a:pt x="251" y="150"/>
                    <a:pt x="268" y="138"/>
                    <a:pt x="268" y="108"/>
                  </a:cubicBezTo>
                  <a:cubicBezTo>
                    <a:pt x="268" y="47"/>
                    <a:pt x="268" y="47"/>
                    <a:pt x="268" y="47"/>
                  </a:cubicBezTo>
                  <a:cubicBezTo>
                    <a:pt x="277" y="47"/>
                    <a:pt x="277" y="47"/>
                    <a:pt x="277" y="47"/>
                  </a:cubicBezTo>
                  <a:cubicBezTo>
                    <a:pt x="281" y="47"/>
                    <a:pt x="284" y="44"/>
                    <a:pt x="284" y="40"/>
                  </a:cubicBezTo>
                  <a:cubicBezTo>
                    <a:pt x="284" y="7"/>
                    <a:pt x="284" y="7"/>
                    <a:pt x="284" y="7"/>
                  </a:cubicBezTo>
                  <a:cubicBezTo>
                    <a:pt x="284" y="3"/>
                    <a:pt x="281" y="0"/>
                    <a:pt x="277" y="0"/>
                  </a:cubicBezTo>
                  <a:cubicBezTo>
                    <a:pt x="7" y="0"/>
                    <a:pt x="7" y="0"/>
                    <a:pt x="7" y="0"/>
                  </a:cubicBezTo>
                  <a:cubicBezTo>
                    <a:pt x="3" y="0"/>
                    <a:pt x="0" y="3"/>
                    <a:pt x="0" y="7"/>
                  </a:cubicBezTo>
                  <a:cubicBezTo>
                    <a:pt x="0" y="40"/>
                    <a:pt x="0" y="40"/>
                    <a:pt x="0" y="40"/>
                  </a:cubicBezTo>
                  <a:cubicBezTo>
                    <a:pt x="0" y="44"/>
                    <a:pt x="3" y="47"/>
                    <a:pt x="7" y="47"/>
                  </a:cubicBezTo>
                  <a:cubicBezTo>
                    <a:pt x="15" y="47"/>
                    <a:pt x="15" y="47"/>
                    <a:pt x="15" y="47"/>
                  </a:cubicBezTo>
                  <a:cubicBezTo>
                    <a:pt x="15" y="109"/>
                    <a:pt x="15" y="109"/>
                    <a:pt x="15" y="109"/>
                  </a:cubicBezTo>
                  <a:cubicBezTo>
                    <a:pt x="15" y="139"/>
                    <a:pt x="24" y="146"/>
                    <a:pt x="40" y="155"/>
                  </a:cubicBezTo>
                  <a:cubicBezTo>
                    <a:pt x="109" y="197"/>
                    <a:pt x="109" y="197"/>
                    <a:pt x="109" y="197"/>
                  </a:cubicBezTo>
                  <a:cubicBezTo>
                    <a:pt x="109" y="215"/>
                    <a:pt x="109" y="215"/>
                    <a:pt x="109" y="215"/>
                  </a:cubicBezTo>
                  <a:cubicBezTo>
                    <a:pt x="92" y="225"/>
                    <a:pt x="46" y="253"/>
                    <a:pt x="40" y="257"/>
                  </a:cubicBezTo>
                  <a:cubicBezTo>
                    <a:pt x="33" y="262"/>
                    <a:pt x="15" y="274"/>
                    <a:pt x="15" y="304"/>
                  </a:cubicBezTo>
                  <a:cubicBezTo>
                    <a:pt x="15" y="357"/>
                    <a:pt x="15" y="357"/>
                    <a:pt x="15" y="357"/>
                  </a:cubicBezTo>
                  <a:cubicBezTo>
                    <a:pt x="7" y="357"/>
                    <a:pt x="7" y="357"/>
                    <a:pt x="7" y="357"/>
                  </a:cubicBezTo>
                  <a:cubicBezTo>
                    <a:pt x="3" y="357"/>
                    <a:pt x="0" y="360"/>
                    <a:pt x="0" y="364"/>
                  </a:cubicBezTo>
                  <a:cubicBezTo>
                    <a:pt x="0" y="397"/>
                    <a:pt x="0" y="397"/>
                    <a:pt x="0" y="397"/>
                  </a:cubicBezTo>
                  <a:cubicBezTo>
                    <a:pt x="0" y="400"/>
                    <a:pt x="3" y="403"/>
                    <a:pt x="7" y="403"/>
                  </a:cubicBezTo>
                  <a:cubicBezTo>
                    <a:pt x="277" y="403"/>
                    <a:pt x="277" y="403"/>
                    <a:pt x="277" y="403"/>
                  </a:cubicBezTo>
                  <a:cubicBezTo>
                    <a:pt x="281" y="403"/>
                    <a:pt x="284" y="400"/>
                    <a:pt x="284" y="397"/>
                  </a:cubicBezTo>
                  <a:cubicBezTo>
                    <a:pt x="284" y="364"/>
                    <a:pt x="284" y="364"/>
                    <a:pt x="284" y="364"/>
                  </a:cubicBezTo>
                  <a:cubicBezTo>
                    <a:pt x="284" y="360"/>
                    <a:pt x="281" y="357"/>
                    <a:pt x="277" y="357"/>
                  </a:cubicBezTo>
                  <a:cubicBezTo>
                    <a:pt x="268" y="357"/>
                    <a:pt x="268" y="357"/>
                    <a:pt x="268" y="357"/>
                  </a:cubicBezTo>
                  <a:cubicBezTo>
                    <a:pt x="268" y="303"/>
                    <a:pt x="268" y="303"/>
                    <a:pt x="268" y="303"/>
                  </a:cubicBezTo>
                  <a:cubicBezTo>
                    <a:pt x="268" y="274"/>
                    <a:pt x="259" y="267"/>
                    <a:pt x="244" y="257"/>
                  </a:cubicBezTo>
                  <a:cubicBezTo>
                    <a:pt x="175" y="215"/>
                    <a:pt x="175" y="215"/>
                    <a:pt x="175" y="215"/>
                  </a:cubicBezTo>
                  <a:cubicBezTo>
                    <a:pt x="175" y="197"/>
                    <a:pt x="175" y="197"/>
                    <a:pt x="175" y="197"/>
                  </a:cubicBezTo>
                  <a:cubicBezTo>
                    <a:pt x="192" y="187"/>
                    <a:pt x="237" y="159"/>
                    <a:pt x="243" y="155"/>
                  </a:cubicBezTo>
                  <a:close/>
                  <a:moveTo>
                    <a:pt x="156" y="233"/>
                  </a:moveTo>
                  <a:cubicBezTo>
                    <a:pt x="230" y="278"/>
                    <a:pt x="230" y="278"/>
                    <a:pt x="230" y="278"/>
                  </a:cubicBezTo>
                  <a:cubicBezTo>
                    <a:pt x="236" y="282"/>
                    <a:pt x="239" y="284"/>
                    <a:pt x="241" y="286"/>
                  </a:cubicBezTo>
                  <a:cubicBezTo>
                    <a:pt x="242" y="289"/>
                    <a:pt x="243" y="294"/>
                    <a:pt x="243" y="303"/>
                  </a:cubicBezTo>
                  <a:cubicBezTo>
                    <a:pt x="243" y="357"/>
                    <a:pt x="243" y="357"/>
                    <a:pt x="243" y="357"/>
                  </a:cubicBezTo>
                  <a:cubicBezTo>
                    <a:pt x="40" y="357"/>
                    <a:pt x="40" y="357"/>
                    <a:pt x="40" y="357"/>
                  </a:cubicBezTo>
                  <a:cubicBezTo>
                    <a:pt x="40" y="304"/>
                    <a:pt x="40" y="304"/>
                    <a:pt x="40" y="304"/>
                  </a:cubicBezTo>
                  <a:cubicBezTo>
                    <a:pt x="40" y="287"/>
                    <a:pt x="49" y="282"/>
                    <a:pt x="55" y="277"/>
                  </a:cubicBezTo>
                  <a:cubicBezTo>
                    <a:pt x="59" y="274"/>
                    <a:pt x="101" y="249"/>
                    <a:pt x="128" y="233"/>
                  </a:cubicBezTo>
                  <a:cubicBezTo>
                    <a:pt x="132" y="231"/>
                    <a:pt x="134" y="226"/>
                    <a:pt x="134" y="222"/>
                  </a:cubicBezTo>
                  <a:cubicBezTo>
                    <a:pt x="134" y="190"/>
                    <a:pt x="134" y="190"/>
                    <a:pt x="134" y="190"/>
                  </a:cubicBezTo>
                  <a:cubicBezTo>
                    <a:pt x="134" y="186"/>
                    <a:pt x="132" y="182"/>
                    <a:pt x="128" y="179"/>
                  </a:cubicBezTo>
                  <a:cubicBezTo>
                    <a:pt x="53" y="134"/>
                    <a:pt x="53" y="134"/>
                    <a:pt x="53" y="134"/>
                  </a:cubicBezTo>
                  <a:cubicBezTo>
                    <a:pt x="53" y="134"/>
                    <a:pt x="53" y="134"/>
                    <a:pt x="53" y="134"/>
                  </a:cubicBezTo>
                  <a:cubicBezTo>
                    <a:pt x="47" y="130"/>
                    <a:pt x="44" y="128"/>
                    <a:pt x="43" y="126"/>
                  </a:cubicBezTo>
                  <a:cubicBezTo>
                    <a:pt x="41" y="123"/>
                    <a:pt x="40" y="118"/>
                    <a:pt x="40" y="109"/>
                  </a:cubicBezTo>
                  <a:cubicBezTo>
                    <a:pt x="40" y="47"/>
                    <a:pt x="40" y="47"/>
                    <a:pt x="40" y="47"/>
                  </a:cubicBezTo>
                  <a:cubicBezTo>
                    <a:pt x="243" y="47"/>
                    <a:pt x="243" y="47"/>
                    <a:pt x="243" y="47"/>
                  </a:cubicBezTo>
                  <a:cubicBezTo>
                    <a:pt x="243" y="108"/>
                    <a:pt x="243" y="108"/>
                    <a:pt x="243" y="108"/>
                  </a:cubicBezTo>
                  <a:cubicBezTo>
                    <a:pt x="243" y="125"/>
                    <a:pt x="235" y="131"/>
                    <a:pt x="229" y="135"/>
                  </a:cubicBezTo>
                  <a:cubicBezTo>
                    <a:pt x="224" y="138"/>
                    <a:pt x="183" y="163"/>
                    <a:pt x="156" y="179"/>
                  </a:cubicBezTo>
                  <a:cubicBezTo>
                    <a:pt x="152" y="182"/>
                    <a:pt x="150" y="186"/>
                    <a:pt x="150" y="190"/>
                  </a:cubicBezTo>
                  <a:cubicBezTo>
                    <a:pt x="150" y="222"/>
                    <a:pt x="150" y="222"/>
                    <a:pt x="150" y="222"/>
                  </a:cubicBezTo>
                  <a:cubicBezTo>
                    <a:pt x="150" y="226"/>
                    <a:pt x="152" y="231"/>
                    <a:pt x="156" y="233"/>
                  </a:cubicBez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dirty="0">
                <a:solidFill>
                  <a:schemeClr val="bg1"/>
                </a:solidFill>
                <a:cs typeface="+mn-ea"/>
                <a:sym typeface="+mn-lt"/>
              </a:endParaRPr>
            </a:p>
          </p:txBody>
        </p:sp>
        <p:sp>
          <p:nvSpPr>
            <p:cNvPr id="9" name="Freeform 8"/>
            <p:cNvSpPr/>
            <p:nvPr/>
          </p:nvSpPr>
          <p:spPr bwMode="auto">
            <a:xfrm>
              <a:off x="6807244" y="1554269"/>
              <a:ext cx="309383" cy="93433"/>
            </a:xfrm>
            <a:custGeom>
              <a:avLst/>
              <a:gdLst>
                <a:gd name="T0" fmla="*/ 155 w 160"/>
                <a:gd name="T1" fmla="*/ 5 h 49"/>
                <a:gd name="T2" fmla="*/ 153 w 160"/>
                <a:gd name="T3" fmla="*/ 2 h 49"/>
                <a:gd name="T4" fmla="*/ 76 w 160"/>
                <a:gd name="T5" fmla="*/ 23 h 49"/>
                <a:gd name="T6" fmla="*/ 4 w 160"/>
                <a:gd name="T7" fmla="*/ 5 h 49"/>
                <a:gd name="T8" fmla="*/ 5 w 160"/>
                <a:gd name="T9" fmla="*/ 11 h 49"/>
                <a:gd name="T10" fmla="*/ 66 w 160"/>
                <a:gd name="T11" fmla="*/ 46 h 49"/>
                <a:gd name="T12" fmla="*/ 84 w 160"/>
                <a:gd name="T13" fmla="*/ 46 h 49"/>
                <a:gd name="T14" fmla="*/ 155 w 16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 h="49">
                  <a:moveTo>
                    <a:pt x="155" y="5"/>
                  </a:moveTo>
                  <a:cubicBezTo>
                    <a:pt x="155" y="5"/>
                    <a:pt x="160" y="1"/>
                    <a:pt x="153" y="2"/>
                  </a:cubicBezTo>
                  <a:cubicBezTo>
                    <a:pt x="137" y="5"/>
                    <a:pt x="110" y="21"/>
                    <a:pt x="76" y="23"/>
                  </a:cubicBezTo>
                  <a:cubicBezTo>
                    <a:pt x="41" y="26"/>
                    <a:pt x="25" y="0"/>
                    <a:pt x="4" y="5"/>
                  </a:cubicBezTo>
                  <a:cubicBezTo>
                    <a:pt x="0" y="6"/>
                    <a:pt x="0" y="8"/>
                    <a:pt x="5" y="11"/>
                  </a:cubicBezTo>
                  <a:cubicBezTo>
                    <a:pt x="10" y="15"/>
                    <a:pt x="59" y="42"/>
                    <a:pt x="66" y="46"/>
                  </a:cubicBezTo>
                  <a:cubicBezTo>
                    <a:pt x="73" y="49"/>
                    <a:pt x="77" y="49"/>
                    <a:pt x="84" y="46"/>
                  </a:cubicBezTo>
                  <a:cubicBezTo>
                    <a:pt x="94" y="41"/>
                    <a:pt x="155" y="5"/>
                    <a:pt x="155" y="5"/>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dirty="0">
                <a:solidFill>
                  <a:schemeClr val="bg1"/>
                </a:solidFill>
                <a:cs typeface="+mn-ea"/>
                <a:sym typeface="+mn-lt"/>
              </a:endParaRPr>
            </a:p>
          </p:txBody>
        </p:sp>
        <p:sp>
          <p:nvSpPr>
            <p:cNvPr id="10" name="Freeform 9"/>
            <p:cNvSpPr/>
            <p:nvPr/>
          </p:nvSpPr>
          <p:spPr bwMode="auto">
            <a:xfrm>
              <a:off x="6800960" y="1903257"/>
              <a:ext cx="307905" cy="78074"/>
            </a:xfrm>
            <a:custGeom>
              <a:avLst/>
              <a:gdLst>
                <a:gd name="T0" fmla="*/ 9 w 160"/>
                <a:gd name="T1" fmla="*/ 31 h 40"/>
                <a:gd name="T2" fmla="*/ 13 w 160"/>
                <a:gd name="T3" fmla="*/ 40 h 40"/>
                <a:gd name="T4" fmla="*/ 146 w 160"/>
                <a:gd name="T5" fmla="*/ 40 h 40"/>
                <a:gd name="T6" fmla="*/ 148 w 160"/>
                <a:gd name="T7" fmla="*/ 29 h 40"/>
                <a:gd name="T8" fmla="*/ 80 w 160"/>
                <a:gd name="T9" fmla="*/ 0 h 40"/>
                <a:gd name="T10" fmla="*/ 9 w 160"/>
                <a:gd name="T11" fmla="*/ 31 h 40"/>
              </a:gdLst>
              <a:ahLst/>
              <a:cxnLst>
                <a:cxn ang="0">
                  <a:pos x="T0" y="T1"/>
                </a:cxn>
                <a:cxn ang="0">
                  <a:pos x="T2" y="T3"/>
                </a:cxn>
                <a:cxn ang="0">
                  <a:pos x="T4" y="T5"/>
                </a:cxn>
                <a:cxn ang="0">
                  <a:pos x="T6" y="T7"/>
                </a:cxn>
                <a:cxn ang="0">
                  <a:pos x="T8" y="T9"/>
                </a:cxn>
                <a:cxn ang="0">
                  <a:pos x="T10" y="T11"/>
                </a:cxn>
              </a:cxnLst>
              <a:rect l="0" t="0" r="r" b="b"/>
              <a:pathLst>
                <a:path w="160" h="40">
                  <a:moveTo>
                    <a:pt x="9" y="31"/>
                  </a:moveTo>
                  <a:cubicBezTo>
                    <a:pt x="3" y="36"/>
                    <a:pt x="0" y="40"/>
                    <a:pt x="13" y="40"/>
                  </a:cubicBezTo>
                  <a:cubicBezTo>
                    <a:pt x="24" y="40"/>
                    <a:pt x="132" y="40"/>
                    <a:pt x="146" y="40"/>
                  </a:cubicBezTo>
                  <a:cubicBezTo>
                    <a:pt x="160" y="40"/>
                    <a:pt x="154" y="36"/>
                    <a:pt x="148" y="29"/>
                  </a:cubicBezTo>
                  <a:cubicBezTo>
                    <a:pt x="136" y="18"/>
                    <a:pt x="112" y="0"/>
                    <a:pt x="80" y="0"/>
                  </a:cubicBezTo>
                  <a:cubicBezTo>
                    <a:pt x="47" y="0"/>
                    <a:pt x="22" y="19"/>
                    <a:pt x="9" y="31"/>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dirty="0">
                <a:solidFill>
                  <a:schemeClr val="bg1"/>
                </a:solidFill>
                <a:cs typeface="+mn-ea"/>
                <a:sym typeface="+mn-lt"/>
              </a:endParaRPr>
            </a:p>
          </p:txBody>
        </p:sp>
        <p:sp>
          <p:nvSpPr>
            <p:cNvPr id="11" name="Oval 10"/>
            <p:cNvSpPr>
              <a:spLocks noChangeArrowheads="1"/>
            </p:cNvSpPr>
            <p:nvPr/>
          </p:nvSpPr>
          <p:spPr bwMode="auto">
            <a:xfrm>
              <a:off x="6945487" y="1669887"/>
              <a:ext cx="12568" cy="17492"/>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sz="2400">
                <a:solidFill>
                  <a:schemeClr val="bg1"/>
                </a:solidFill>
                <a:cs typeface="+mn-ea"/>
                <a:sym typeface="+mn-lt"/>
              </a:endParaRPr>
            </a:p>
          </p:txBody>
        </p:sp>
        <p:sp>
          <p:nvSpPr>
            <p:cNvPr id="12" name="Oval 11"/>
            <p:cNvSpPr>
              <a:spLocks noChangeArrowheads="1"/>
            </p:cNvSpPr>
            <p:nvPr/>
          </p:nvSpPr>
          <p:spPr bwMode="auto">
            <a:xfrm>
              <a:off x="6945487" y="1701885"/>
              <a:ext cx="12568" cy="17492"/>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sz="2400">
                <a:solidFill>
                  <a:schemeClr val="bg1"/>
                </a:solidFill>
                <a:cs typeface="+mn-ea"/>
                <a:sym typeface="+mn-lt"/>
              </a:endParaRPr>
            </a:p>
          </p:txBody>
        </p:sp>
        <p:sp>
          <p:nvSpPr>
            <p:cNvPr id="13" name="Oval 12"/>
            <p:cNvSpPr>
              <a:spLocks noChangeArrowheads="1"/>
            </p:cNvSpPr>
            <p:nvPr/>
          </p:nvSpPr>
          <p:spPr bwMode="auto">
            <a:xfrm>
              <a:off x="6945487" y="1736869"/>
              <a:ext cx="12568" cy="15785"/>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sz="2400">
                <a:solidFill>
                  <a:schemeClr val="bg1"/>
                </a:solidFill>
                <a:cs typeface="+mn-ea"/>
                <a:sym typeface="+mn-lt"/>
              </a:endParaRPr>
            </a:p>
          </p:txBody>
        </p:sp>
        <p:sp>
          <p:nvSpPr>
            <p:cNvPr id="14" name="Oval 13"/>
            <p:cNvSpPr>
              <a:spLocks noChangeArrowheads="1"/>
            </p:cNvSpPr>
            <p:nvPr/>
          </p:nvSpPr>
          <p:spPr bwMode="auto">
            <a:xfrm>
              <a:off x="6945487" y="1770146"/>
              <a:ext cx="12568" cy="17492"/>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sz="2400">
                <a:solidFill>
                  <a:schemeClr val="bg1"/>
                </a:solidFill>
                <a:cs typeface="+mn-ea"/>
                <a:sym typeface="+mn-lt"/>
              </a:endParaRPr>
            </a:p>
          </p:txBody>
        </p:sp>
        <p:sp>
          <p:nvSpPr>
            <p:cNvPr id="15" name="Oval 14"/>
            <p:cNvSpPr>
              <a:spLocks noChangeArrowheads="1"/>
            </p:cNvSpPr>
            <p:nvPr/>
          </p:nvSpPr>
          <p:spPr bwMode="auto">
            <a:xfrm>
              <a:off x="6945487" y="1803424"/>
              <a:ext cx="12568" cy="17492"/>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sz="2400">
                <a:solidFill>
                  <a:schemeClr val="bg1"/>
                </a:solidFill>
                <a:cs typeface="+mn-ea"/>
                <a:sym typeface="+mn-lt"/>
              </a:endParaRPr>
            </a:p>
          </p:txBody>
        </p:sp>
        <p:sp>
          <p:nvSpPr>
            <p:cNvPr id="16" name="Oval 15"/>
            <p:cNvSpPr>
              <a:spLocks noChangeArrowheads="1"/>
            </p:cNvSpPr>
            <p:nvPr/>
          </p:nvSpPr>
          <p:spPr bwMode="auto">
            <a:xfrm>
              <a:off x="6945487" y="1838408"/>
              <a:ext cx="12568" cy="14079"/>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sz="2400">
                <a:solidFill>
                  <a:schemeClr val="bg1"/>
                </a:solidFill>
                <a:cs typeface="+mn-ea"/>
                <a:sym typeface="+mn-lt"/>
              </a:endParaRPr>
            </a:p>
          </p:txBody>
        </p:sp>
        <p:sp>
          <p:nvSpPr>
            <p:cNvPr id="17" name="Oval 16"/>
            <p:cNvSpPr>
              <a:spLocks noChangeArrowheads="1"/>
            </p:cNvSpPr>
            <p:nvPr/>
          </p:nvSpPr>
          <p:spPr bwMode="auto">
            <a:xfrm>
              <a:off x="6945487" y="1869979"/>
              <a:ext cx="12568" cy="15785"/>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sz="2400">
                <a:solidFill>
                  <a:schemeClr val="bg1"/>
                </a:solidFill>
                <a:cs typeface="+mn-ea"/>
                <a:sym typeface="+mn-lt"/>
              </a:endParaRPr>
            </a:p>
          </p:txBody>
        </p:sp>
      </p:grpSp>
      <p:sp>
        <p:nvSpPr>
          <p:cNvPr id="28" name="Content Placeholder 2"/>
          <p:cNvSpPr txBox="1"/>
          <p:nvPr/>
        </p:nvSpPr>
        <p:spPr>
          <a:xfrm>
            <a:off x="1621111" y="1921879"/>
            <a:ext cx="1931392" cy="430359"/>
          </a:xfrm>
          <a:prstGeom prst="rect">
            <a:avLst/>
          </a:prstGeom>
        </p:spPr>
        <p:txBody>
          <a:bodyPr lIns="91424" tIns="45712" rIns="91424" bIns="45712"/>
          <a:lstStyle/>
          <a:p>
            <a:pPr algn="ctr"/>
            <a:r>
              <a:rPr lang="zh-CN" altLang="en-US" sz="1465" dirty="0">
                <a:solidFill>
                  <a:schemeClr val="bg1"/>
                </a:solidFill>
                <a:cs typeface="+mn-ea"/>
                <a:sym typeface="+mn-lt"/>
              </a:rPr>
              <a:t>单击编辑标题</a:t>
            </a:r>
            <a:endParaRPr lang="zh-CN" altLang="en-US" sz="1465" dirty="0">
              <a:solidFill>
                <a:schemeClr val="bg1"/>
              </a:solidFill>
              <a:cs typeface="+mn-ea"/>
              <a:sym typeface="+mn-lt"/>
            </a:endParaRPr>
          </a:p>
        </p:txBody>
      </p:sp>
      <p:sp>
        <p:nvSpPr>
          <p:cNvPr id="29" name="Content Placeholder 2"/>
          <p:cNvSpPr txBox="1"/>
          <p:nvPr/>
        </p:nvSpPr>
        <p:spPr>
          <a:xfrm>
            <a:off x="8608239" y="1893305"/>
            <a:ext cx="1931392" cy="430359"/>
          </a:xfrm>
          <a:prstGeom prst="rect">
            <a:avLst/>
          </a:prstGeom>
        </p:spPr>
        <p:txBody>
          <a:bodyPr lIns="91424" tIns="45712" rIns="91424" bIns="45712"/>
          <a:lstStyle/>
          <a:p>
            <a:pPr algn="ctr"/>
            <a:r>
              <a:rPr lang="zh-CN" altLang="en-US" sz="1465" dirty="0">
                <a:solidFill>
                  <a:schemeClr val="bg1"/>
                </a:solidFill>
                <a:cs typeface="+mn-ea"/>
                <a:sym typeface="+mn-lt"/>
              </a:rPr>
              <a:t>单击编辑标题</a:t>
            </a:r>
            <a:endParaRPr lang="zh-CN" altLang="en-US" sz="1465" dirty="0">
              <a:solidFill>
                <a:schemeClr val="bg1"/>
              </a:solidFill>
              <a:cs typeface="+mn-ea"/>
              <a:sym typeface="+mn-lt"/>
            </a:endParaRPr>
          </a:p>
        </p:txBody>
      </p:sp>
      <p:sp>
        <p:nvSpPr>
          <p:cNvPr id="30" name="Content Placeholder 2"/>
          <p:cNvSpPr txBox="1"/>
          <p:nvPr/>
        </p:nvSpPr>
        <p:spPr>
          <a:xfrm>
            <a:off x="5048574" y="1921879"/>
            <a:ext cx="1931391" cy="430359"/>
          </a:xfrm>
          <a:prstGeom prst="rect">
            <a:avLst/>
          </a:prstGeom>
        </p:spPr>
        <p:txBody>
          <a:bodyPr lIns="91424" tIns="45712" rIns="91424" bIns="45712"/>
          <a:lstStyle/>
          <a:p>
            <a:pPr algn="ctr"/>
            <a:r>
              <a:rPr lang="zh-CN" altLang="en-US" sz="1465" dirty="0">
                <a:solidFill>
                  <a:schemeClr val="bg1"/>
                </a:solidFill>
                <a:cs typeface="+mn-ea"/>
                <a:sym typeface="+mn-lt"/>
              </a:rPr>
              <a:t>单击编辑标题</a:t>
            </a:r>
            <a:endParaRPr lang="zh-CN" altLang="en-US" sz="1465" dirty="0">
              <a:solidFill>
                <a:schemeClr val="bg1"/>
              </a:solidFill>
              <a:cs typeface="+mn-ea"/>
              <a:sym typeface="+mn-lt"/>
            </a:endParaRPr>
          </a:p>
        </p:txBody>
      </p:sp>
      <p:grpSp>
        <p:nvGrpSpPr>
          <p:cNvPr id="3" name="组合 41"/>
          <p:cNvGrpSpPr/>
          <p:nvPr/>
        </p:nvGrpSpPr>
        <p:grpSpPr>
          <a:xfrm>
            <a:off x="5152853" y="2317182"/>
            <a:ext cx="1773932" cy="2900829"/>
            <a:chOff x="3864420" y="1738422"/>
            <a:chExt cx="1770039" cy="2176293"/>
          </a:xfrm>
        </p:grpSpPr>
        <p:grpSp>
          <p:nvGrpSpPr>
            <p:cNvPr id="4" name="Group 18"/>
            <p:cNvGrpSpPr/>
            <p:nvPr/>
          </p:nvGrpSpPr>
          <p:grpSpPr>
            <a:xfrm>
              <a:off x="3864420" y="1738422"/>
              <a:ext cx="1770039" cy="2176293"/>
              <a:chOff x="7424737" y="1308100"/>
              <a:chExt cx="549275" cy="779463"/>
            </a:xfrm>
            <a:solidFill>
              <a:schemeClr val="accent2"/>
            </a:solidFill>
          </p:grpSpPr>
          <p:sp>
            <p:nvSpPr>
              <p:cNvPr id="20" name="Freeform 19"/>
              <p:cNvSpPr>
                <a:spLocks noEditPoints="1"/>
              </p:cNvSpPr>
              <p:nvPr/>
            </p:nvSpPr>
            <p:spPr bwMode="auto">
              <a:xfrm>
                <a:off x="7424737" y="1308100"/>
                <a:ext cx="549275" cy="779463"/>
              </a:xfrm>
              <a:custGeom>
                <a:avLst/>
                <a:gdLst>
                  <a:gd name="T0" fmla="*/ 243 w 284"/>
                  <a:gd name="T1" fmla="*/ 155 h 403"/>
                  <a:gd name="T2" fmla="*/ 268 w 284"/>
                  <a:gd name="T3" fmla="*/ 108 h 403"/>
                  <a:gd name="T4" fmla="*/ 268 w 284"/>
                  <a:gd name="T5" fmla="*/ 47 h 403"/>
                  <a:gd name="T6" fmla="*/ 277 w 284"/>
                  <a:gd name="T7" fmla="*/ 47 h 403"/>
                  <a:gd name="T8" fmla="*/ 284 w 284"/>
                  <a:gd name="T9" fmla="*/ 40 h 403"/>
                  <a:gd name="T10" fmla="*/ 284 w 284"/>
                  <a:gd name="T11" fmla="*/ 7 h 403"/>
                  <a:gd name="T12" fmla="*/ 277 w 284"/>
                  <a:gd name="T13" fmla="*/ 0 h 403"/>
                  <a:gd name="T14" fmla="*/ 7 w 284"/>
                  <a:gd name="T15" fmla="*/ 0 h 403"/>
                  <a:gd name="T16" fmla="*/ 0 w 284"/>
                  <a:gd name="T17" fmla="*/ 7 h 403"/>
                  <a:gd name="T18" fmla="*/ 0 w 284"/>
                  <a:gd name="T19" fmla="*/ 40 h 403"/>
                  <a:gd name="T20" fmla="*/ 7 w 284"/>
                  <a:gd name="T21" fmla="*/ 47 h 403"/>
                  <a:gd name="T22" fmla="*/ 16 w 284"/>
                  <a:gd name="T23" fmla="*/ 47 h 403"/>
                  <a:gd name="T24" fmla="*/ 16 w 284"/>
                  <a:gd name="T25" fmla="*/ 109 h 403"/>
                  <a:gd name="T26" fmla="*/ 40 w 284"/>
                  <a:gd name="T27" fmla="*/ 155 h 403"/>
                  <a:gd name="T28" fmla="*/ 109 w 284"/>
                  <a:gd name="T29" fmla="*/ 197 h 403"/>
                  <a:gd name="T30" fmla="*/ 109 w 284"/>
                  <a:gd name="T31" fmla="*/ 215 h 403"/>
                  <a:gd name="T32" fmla="*/ 41 w 284"/>
                  <a:gd name="T33" fmla="*/ 257 h 403"/>
                  <a:gd name="T34" fmla="*/ 16 w 284"/>
                  <a:gd name="T35" fmla="*/ 304 h 403"/>
                  <a:gd name="T36" fmla="*/ 16 w 284"/>
                  <a:gd name="T37" fmla="*/ 357 h 403"/>
                  <a:gd name="T38" fmla="*/ 7 w 284"/>
                  <a:gd name="T39" fmla="*/ 357 h 403"/>
                  <a:gd name="T40" fmla="*/ 0 w 284"/>
                  <a:gd name="T41" fmla="*/ 364 h 403"/>
                  <a:gd name="T42" fmla="*/ 0 w 284"/>
                  <a:gd name="T43" fmla="*/ 397 h 403"/>
                  <a:gd name="T44" fmla="*/ 7 w 284"/>
                  <a:gd name="T45" fmla="*/ 403 h 403"/>
                  <a:gd name="T46" fmla="*/ 277 w 284"/>
                  <a:gd name="T47" fmla="*/ 403 h 403"/>
                  <a:gd name="T48" fmla="*/ 284 w 284"/>
                  <a:gd name="T49" fmla="*/ 397 h 403"/>
                  <a:gd name="T50" fmla="*/ 284 w 284"/>
                  <a:gd name="T51" fmla="*/ 364 h 403"/>
                  <a:gd name="T52" fmla="*/ 277 w 284"/>
                  <a:gd name="T53" fmla="*/ 357 h 403"/>
                  <a:gd name="T54" fmla="*/ 268 w 284"/>
                  <a:gd name="T55" fmla="*/ 357 h 403"/>
                  <a:gd name="T56" fmla="*/ 268 w 284"/>
                  <a:gd name="T57" fmla="*/ 303 h 403"/>
                  <a:gd name="T58" fmla="*/ 244 w 284"/>
                  <a:gd name="T59" fmla="*/ 257 h 403"/>
                  <a:gd name="T60" fmla="*/ 175 w 284"/>
                  <a:gd name="T61" fmla="*/ 215 h 403"/>
                  <a:gd name="T62" fmla="*/ 175 w 284"/>
                  <a:gd name="T63" fmla="*/ 197 h 403"/>
                  <a:gd name="T64" fmla="*/ 243 w 284"/>
                  <a:gd name="T65" fmla="*/ 155 h 403"/>
                  <a:gd name="T66" fmla="*/ 156 w 284"/>
                  <a:gd name="T67" fmla="*/ 233 h 403"/>
                  <a:gd name="T68" fmla="*/ 231 w 284"/>
                  <a:gd name="T69" fmla="*/ 278 h 403"/>
                  <a:gd name="T70" fmla="*/ 241 w 284"/>
                  <a:gd name="T71" fmla="*/ 286 h 403"/>
                  <a:gd name="T72" fmla="*/ 243 w 284"/>
                  <a:gd name="T73" fmla="*/ 303 h 403"/>
                  <a:gd name="T74" fmla="*/ 243 w 284"/>
                  <a:gd name="T75" fmla="*/ 357 h 403"/>
                  <a:gd name="T76" fmla="*/ 41 w 284"/>
                  <a:gd name="T77" fmla="*/ 357 h 403"/>
                  <a:gd name="T78" fmla="*/ 41 w 284"/>
                  <a:gd name="T79" fmla="*/ 304 h 403"/>
                  <a:gd name="T80" fmla="*/ 55 w 284"/>
                  <a:gd name="T81" fmla="*/ 277 h 403"/>
                  <a:gd name="T82" fmla="*/ 128 w 284"/>
                  <a:gd name="T83" fmla="*/ 233 h 403"/>
                  <a:gd name="T84" fmla="*/ 134 w 284"/>
                  <a:gd name="T85" fmla="*/ 222 h 403"/>
                  <a:gd name="T86" fmla="*/ 134 w 284"/>
                  <a:gd name="T87" fmla="*/ 190 h 403"/>
                  <a:gd name="T88" fmla="*/ 128 w 284"/>
                  <a:gd name="T89" fmla="*/ 179 h 403"/>
                  <a:gd name="T90" fmla="*/ 53 w 284"/>
                  <a:gd name="T91" fmla="*/ 134 h 403"/>
                  <a:gd name="T92" fmla="*/ 43 w 284"/>
                  <a:gd name="T93" fmla="*/ 126 h 403"/>
                  <a:gd name="T94" fmla="*/ 41 w 284"/>
                  <a:gd name="T95" fmla="*/ 109 h 403"/>
                  <a:gd name="T96" fmla="*/ 41 w 284"/>
                  <a:gd name="T97" fmla="*/ 47 h 403"/>
                  <a:gd name="T98" fmla="*/ 243 w 284"/>
                  <a:gd name="T99" fmla="*/ 47 h 403"/>
                  <a:gd name="T100" fmla="*/ 243 w 284"/>
                  <a:gd name="T101" fmla="*/ 108 h 403"/>
                  <a:gd name="T102" fmla="*/ 229 w 284"/>
                  <a:gd name="T103" fmla="*/ 135 h 403"/>
                  <a:gd name="T104" fmla="*/ 156 w 284"/>
                  <a:gd name="T105" fmla="*/ 179 h 403"/>
                  <a:gd name="T106" fmla="*/ 150 w 284"/>
                  <a:gd name="T107" fmla="*/ 190 h 403"/>
                  <a:gd name="T108" fmla="*/ 150 w 284"/>
                  <a:gd name="T109" fmla="*/ 222 h 403"/>
                  <a:gd name="T110" fmla="*/ 156 w 284"/>
                  <a:gd name="T111" fmla="*/ 233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4" h="403">
                    <a:moveTo>
                      <a:pt x="243" y="155"/>
                    </a:moveTo>
                    <a:cubicBezTo>
                      <a:pt x="251" y="150"/>
                      <a:pt x="268" y="138"/>
                      <a:pt x="268" y="108"/>
                    </a:cubicBezTo>
                    <a:cubicBezTo>
                      <a:pt x="268" y="47"/>
                      <a:pt x="268" y="47"/>
                      <a:pt x="268" y="47"/>
                    </a:cubicBezTo>
                    <a:cubicBezTo>
                      <a:pt x="277" y="47"/>
                      <a:pt x="277" y="47"/>
                      <a:pt x="277" y="47"/>
                    </a:cubicBezTo>
                    <a:cubicBezTo>
                      <a:pt x="281" y="47"/>
                      <a:pt x="284" y="44"/>
                      <a:pt x="284" y="40"/>
                    </a:cubicBezTo>
                    <a:cubicBezTo>
                      <a:pt x="284" y="7"/>
                      <a:pt x="284" y="7"/>
                      <a:pt x="284" y="7"/>
                    </a:cubicBezTo>
                    <a:cubicBezTo>
                      <a:pt x="284" y="3"/>
                      <a:pt x="281" y="0"/>
                      <a:pt x="277" y="0"/>
                    </a:cubicBezTo>
                    <a:cubicBezTo>
                      <a:pt x="7" y="0"/>
                      <a:pt x="7" y="0"/>
                      <a:pt x="7" y="0"/>
                    </a:cubicBezTo>
                    <a:cubicBezTo>
                      <a:pt x="3" y="0"/>
                      <a:pt x="0" y="3"/>
                      <a:pt x="0" y="7"/>
                    </a:cubicBezTo>
                    <a:cubicBezTo>
                      <a:pt x="0" y="40"/>
                      <a:pt x="0" y="40"/>
                      <a:pt x="0" y="40"/>
                    </a:cubicBezTo>
                    <a:cubicBezTo>
                      <a:pt x="0" y="44"/>
                      <a:pt x="3" y="47"/>
                      <a:pt x="7" y="47"/>
                    </a:cubicBezTo>
                    <a:cubicBezTo>
                      <a:pt x="16" y="47"/>
                      <a:pt x="16" y="47"/>
                      <a:pt x="16" y="47"/>
                    </a:cubicBezTo>
                    <a:cubicBezTo>
                      <a:pt x="16" y="109"/>
                      <a:pt x="16" y="109"/>
                      <a:pt x="16" y="109"/>
                    </a:cubicBezTo>
                    <a:cubicBezTo>
                      <a:pt x="16" y="139"/>
                      <a:pt x="24" y="146"/>
                      <a:pt x="40" y="155"/>
                    </a:cubicBezTo>
                    <a:cubicBezTo>
                      <a:pt x="109" y="197"/>
                      <a:pt x="109" y="197"/>
                      <a:pt x="109" y="197"/>
                    </a:cubicBezTo>
                    <a:cubicBezTo>
                      <a:pt x="109" y="215"/>
                      <a:pt x="109" y="215"/>
                      <a:pt x="109" y="215"/>
                    </a:cubicBezTo>
                    <a:cubicBezTo>
                      <a:pt x="92" y="225"/>
                      <a:pt x="47" y="253"/>
                      <a:pt x="41" y="257"/>
                    </a:cubicBezTo>
                    <a:cubicBezTo>
                      <a:pt x="33" y="262"/>
                      <a:pt x="16" y="274"/>
                      <a:pt x="16" y="304"/>
                    </a:cubicBezTo>
                    <a:cubicBezTo>
                      <a:pt x="16" y="357"/>
                      <a:pt x="16" y="357"/>
                      <a:pt x="16" y="357"/>
                    </a:cubicBezTo>
                    <a:cubicBezTo>
                      <a:pt x="7" y="357"/>
                      <a:pt x="7" y="357"/>
                      <a:pt x="7" y="357"/>
                    </a:cubicBezTo>
                    <a:cubicBezTo>
                      <a:pt x="3" y="357"/>
                      <a:pt x="0" y="360"/>
                      <a:pt x="0" y="364"/>
                    </a:cubicBezTo>
                    <a:cubicBezTo>
                      <a:pt x="0" y="397"/>
                      <a:pt x="0" y="397"/>
                      <a:pt x="0" y="397"/>
                    </a:cubicBezTo>
                    <a:cubicBezTo>
                      <a:pt x="0" y="400"/>
                      <a:pt x="3" y="403"/>
                      <a:pt x="7" y="403"/>
                    </a:cubicBezTo>
                    <a:cubicBezTo>
                      <a:pt x="277" y="403"/>
                      <a:pt x="277" y="403"/>
                      <a:pt x="277" y="403"/>
                    </a:cubicBezTo>
                    <a:cubicBezTo>
                      <a:pt x="281" y="403"/>
                      <a:pt x="284" y="400"/>
                      <a:pt x="284" y="397"/>
                    </a:cubicBezTo>
                    <a:cubicBezTo>
                      <a:pt x="284" y="364"/>
                      <a:pt x="284" y="364"/>
                      <a:pt x="284" y="364"/>
                    </a:cubicBezTo>
                    <a:cubicBezTo>
                      <a:pt x="284" y="360"/>
                      <a:pt x="281" y="357"/>
                      <a:pt x="277" y="357"/>
                    </a:cubicBezTo>
                    <a:cubicBezTo>
                      <a:pt x="268" y="357"/>
                      <a:pt x="268" y="357"/>
                      <a:pt x="268" y="357"/>
                    </a:cubicBezTo>
                    <a:cubicBezTo>
                      <a:pt x="268" y="303"/>
                      <a:pt x="268" y="303"/>
                      <a:pt x="268" y="303"/>
                    </a:cubicBezTo>
                    <a:cubicBezTo>
                      <a:pt x="268" y="274"/>
                      <a:pt x="260" y="267"/>
                      <a:pt x="244" y="257"/>
                    </a:cubicBezTo>
                    <a:cubicBezTo>
                      <a:pt x="175" y="215"/>
                      <a:pt x="175" y="215"/>
                      <a:pt x="175" y="215"/>
                    </a:cubicBezTo>
                    <a:cubicBezTo>
                      <a:pt x="175" y="197"/>
                      <a:pt x="175" y="197"/>
                      <a:pt x="175" y="197"/>
                    </a:cubicBezTo>
                    <a:cubicBezTo>
                      <a:pt x="192" y="187"/>
                      <a:pt x="237" y="159"/>
                      <a:pt x="243" y="155"/>
                    </a:cubicBezTo>
                    <a:close/>
                    <a:moveTo>
                      <a:pt x="156" y="233"/>
                    </a:moveTo>
                    <a:cubicBezTo>
                      <a:pt x="231" y="278"/>
                      <a:pt x="231" y="278"/>
                      <a:pt x="231" y="278"/>
                    </a:cubicBezTo>
                    <a:cubicBezTo>
                      <a:pt x="236" y="282"/>
                      <a:pt x="239" y="284"/>
                      <a:pt x="241" y="286"/>
                    </a:cubicBezTo>
                    <a:cubicBezTo>
                      <a:pt x="243" y="289"/>
                      <a:pt x="243" y="294"/>
                      <a:pt x="243" y="303"/>
                    </a:cubicBezTo>
                    <a:cubicBezTo>
                      <a:pt x="243" y="357"/>
                      <a:pt x="243" y="357"/>
                      <a:pt x="243" y="357"/>
                    </a:cubicBezTo>
                    <a:cubicBezTo>
                      <a:pt x="41" y="357"/>
                      <a:pt x="41" y="357"/>
                      <a:pt x="41" y="357"/>
                    </a:cubicBezTo>
                    <a:cubicBezTo>
                      <a:pt x="41" y="304"/>
                      <a:pt x="41" y="304"/>
                      <a:pt x="41" y="304"/>
                    </a:cubicBezTo>
                    <a:cubicBezTo>
                      <a:pt x="41" y="287"/>
                      <a:pt x="49" y="282"/>
                      <a:pt x="55" y="277"/>
                    </a:cubicBezTo>
                    <a:cubicBezTo>
                      <a:pt x="60" y="274"/>
                      <a:pt x="101" y="249"/>
                      <a:pt x="128" y="233"/>
                    </a:cubicBezTo>
                    <a:cubicBezTo>
                      <a:pt x="132" y="231"/>
                      <a:pt x="134" y="226"/>
                      <a:pt x="134" y="222"/>
                    </a:cubicBezTo>
                    <a:cubicBezTo>
                      <a:pt x="134" y="190"/>
                      <a:pt x="134" y="190"/>
                      <a:pt x="134" y="190"/>
                    </a:cubicBezTo>
                    <a:cubicBezTo>
                      <a:pt x="134" y="186"/>
                      <a:pt x="132" y="182"/>
                      <a:pt x="128" y="179"/>
                    </a:cubicBezTo>
                    <a:cubicBezTo>
                      <a:pt x="53" y="134"/>
                      <a:pt x="53" y="134"/>
                      <a:pt x="53" y="134"/>
                    </a:cubicBezTo>
                    <a:cubicBezTo>
                      <a:pt x="48" y="130"/>
                      <a:pt x="45" y="128"/>
                      <a:pt x="43" y="126"/>
                    </a:cubicBezTo>
                    <a:cubicBezTo>
                      <a:pt x="41" y="123"/>
                      <a:pt x="41" y="118"/>
                      <a:pt x="41" y="109"/>
                    </a:cubicBezTo>
                    <a:cubicBezTo>
                      <a:pt x="41" y="47"/>
                      <a:pt x="41" y="47"/>
                      <a:pt x="41" y="47"/>
                    </a:cubicBezTo>
                    <a:cubicBezTo>
                      <a:pt x="243" y="47"/>
                      <a:pt x="243" y="47"/>
                      <a:pt x="243" y="47"/>
                    </a:cubicBezTo>
                    <a:cubicBezTo>
                      <a:pt x="243" y="108"/>
                      <a:pt x="243" y="108"/>
                      <a:pt x="243" y="108"/>
                    </a:cubicBezTo>
                    <a:cubicBezTo>
                      <a:pt x="243" y="125"/>
                      <a:pt x="235" y="131"/>
                      <a:pt x="229" y="135"/>
                    </a:cubicBezTo>
                    <a:cubicBezTo>
                      <a:pt x="224" y="138"/>
                      <a:pt x="183" y="163"/>
                      <a:pt x="156" y="179"/>
                    </a:cubicBezTo>
                    <a:cubicBezTo>
                      <a:pt x="152" y="182"/>
                      <a:pt x="150" y="186"/>
                      <a:pt x="150" y="190"/>
                    </a:cubicBezTo>
                    <a:cubicBezTo>
                      <a:pt x="150" y="222"/>
                      <a:pt x="150" y="222"/>
                      <a:pt x="150" y="222"/>
                    </a:cubicBezTo>
                    <a:cubicBezTo>
                      <a:pt x="150" y="226"/>
                      <a:pt x="152" y="231"/>
                      <a:pt x="156" y="233"/>
                    </a:cubicBez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dirty="0">
                  <a:solidFill>
                    <a:schemeClr val="bg1"/>
                  </a:solidFill>
                  <a:cs typeface="+mn-ea"/>
                  <a:sym typeface="+mn-lt"/>
                </a:endParaRPr>
              </a:p>
            </p:txBody>
          </p:sp>
          <p:sp>
            <p:nvSpPr>
              <p:cNvPr id="21" name="Freeform 20"/>
              <p:cNvSpPr/>
              <p:nvPr/>
            </p:nvSpPr>
            <p:spPr bwMode="auto">
              <a:xfrm>
                <a:off x="7521575" y="1826068"/>
                <a:ext cx="355600" cy="155131"/>
              </a:xfrm>
              <a:custGeom>
                <a:avLst/>
                <a:gdLst>
                  <a:gd name="T0" fmla="*/ 3 w 184"/>
                  <a:gd name="T1" fmla="*/ 52 h 93"/>
                  <a:gd name="T2" fmla="*/ 0 w 184"/>
                  <a:gd name="T3" fmla="*/ 57 h 93"/>
                  <a:gd name="T4" fmla="*/ 0 w 184"/>
                  <a:gd name="T5" fmla="*/ 89 h 93"/>
                  <a:gd name="T6" fmla="*/ 3 w 184"/>
                  <a:gd name="T7" fmla="*/ 92 h 93"/>
                  <a:gd name="T8" fmla="*/ 92 w 184"/>
                  <a:gd name="T9" fmla="*/ 93 h 93"/>
                  <a:gd name="T10" fmla="*/ 180 w 184"/>
                  <a:gd name="T11" fmla="*/ 92 h 93"/>
                  <a:gd name="T12" fmla="*/ 183 w 184"/>
                  <a:gd name="T13" fmla="*/ 89 h 93"/>
                  <a:gd name="T14" fmla="*/ 183 w 184"/>
                  <a:gd name="T15" fmla="*/ 57 h 93"/>
                  <a:gd name="T16" fmla="*/ 181 w 184"/>
                  <a:gd name="T17" fmla="*/ 52 h 93"/>
                  <a:gd name="T18" fmla="*/ 92 w 184"/>
                  <a:gd name="T19" fmla="*/ 0 h 93"/>
                  <a:gd name="T20" fmla="*/ 3 w 184"/>
                  <a:gd name="T21" fmla="*/ 5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4" h="93">
                    <a:moveTo>
                      <a:pt x="3" y="52"/>
                    </a:moveTo>
                    <a:cubicBezTo>
                      <a:pt x="1" y="53"/>
                      <a:pt x="0" y="54"/>
                      <a:pt x="0" y="57"/>
                    </a:cubicBezTo>
                    <a:cubicBezTo>
                      <a:pt x="0" y="60"/>
                      <a:pt x="0" y="89"/>
                      <a:pt x="0" y="89"/>
                    </a:cubicBezTo>
                    <a:cubicBezTo>
                      <a:pt x="0" y="89"/>
                      <a:pt x="0" y="92"/>
                      <a:pt x="3" y="92"/>
                    </a:cubicBezTo>
                    <a:cubicBezTo>
                      <a:pt x="5" y="92"/>
                      <a:pt x="48" y="93"/>
                      <a:pt x="92" y="93"/>
                    </a:cubicBezTo>
                    <a:cubicBezTo>
                      <a:pt x="136" y="93"/>
                      <a:pt x="179" y="92"/>
                      <a:pt x="180" y="92"/>
                    </a:cubicBezTo>
                    <a:cubicBezTo>
                      <a:pt x="184" y="92"/>
                      <a:pt x="183" y="89"/>
                      <a:pt x="183" y="89"/>
                    </a:cubicBezTo>
                    <a:cubicBezTo>
                      <a:pt x="183" y="89"/>
                      <a:pt x="183" y="60"/>
                      <a:pt x="183" y="57"/>
                    </a:cubicBezTo>
                    <a:cubicBezTo>
                      <a:pt x="183" y="54"/>
                      <a:pt x="183" y="53"/>
                      <a:pt x="181" y="52"/>
                    </a:cubicBezTo>
                    <a:cubicBezTo>
                      <a:pt x="169" y="43"/>
                      <a:pt x="115" y="0"/>
                      <a:pt x="92" y="0"/>
                    </a:cubicBezTo>
                    <a:cubicBezTo>
                      <a:pt x="68" y="0"/>
                      <a:pt x="15" y="43"/>
                      <a:pt x="3" y="52"/>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dirty="0">
                  <a:solidFill>
                    <a:schemeClr val="bg1"/>
                  </a:solidFill>
                  <a:cs typeface="+mn-ea"/>
                  <a:sym typeface="+mn-lt"/>
                </a:endParaRPr>
              </a:p>
            </p:txBody>
          </p:sp>
        </p:grpSp>
        <p:sp>
          <p:nvSpPr>
            <p:cNvPr id="31" name="Freeform 30"/>
            <p:cNvSpPr/>
            <p:nvPr/>
          </p:nvSpPr>
          <p:spPr bwMode="auto">
            <a:xfrm>
              <a:off x="4250532" y="2351020"/>
              <a:ext cx="997744" cy="260828"/>
            </a:xfrm>
            <a:custGeom>
              <a:avLst/>
              <a:gdLst>
                <a:gd name="T0" fmla="*/ 155 w 160"/>
                <a:gd name="T1" fmla="*/ 5 h 49"/>
                <a:gd name="T2" fmla="*/ 153 w 160"/>
                <a:gd name="T3" fmla="*/ 2 h 49"/>
                <a:gd name="T4" fmla="*/ 76 w 160"/>
                <a:gd name="T5" fmla="*/ 23 h 49"/>
                <a:gd name="T6" fmla="*/ 4 w 160"/>
                <a:gd name="T7" fmla="*/ 5 h 49"/>
                <a:gd name="T8" fmla="*/ 5 w 160"/>
                <a:gd name="T9" fmla="*/ 11 h 49"/>
                <a:gd name="T10" fmla="*/ 66 w 160"/>
                <a:gd name="T11" fmla="*/ 46 h 49"/>
                <a:gd name="T12" fmla="*/ 84 w 160"/>
                <a:gd name="T13" fmla="*/ 46 h 49"/>
                <a:gd name="T14" fmla="*/ 155 w 16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 h="49">
                  <a:moveTo>
                    <a:pt x="155" y="5"/>
                  </a:moveTo>
                  <a:cubicBezTo>
                    <a:pt x="155" y="5"/>
                    <a:pt x="160" y="1"/>
                    <a:pt x="153" y="2"/>
                  </a:cubicBezTo>
                  <a:cubicBezTo>
                    <a:pt x="137" y="5"/>
                    <a:pt x="110" y="21"/>
                    <a:pt x="76" y="23"/>
                  </a:cubicBezTo>
                  <a:cubicBezTo>
                    <a:pt x="41" y="26"/>
                    <a:pt x="25" y="0"/>
                    <a:pt x="4" y="5"/>
                  </a:cubicBezTo>
                  <a:cubicBezTo>
                    <a:pt x="0" y="6"/>
                    <a:pt x="0" y="8"/>
                    <a:pt x="5" y="11"/>
                  </a:cubicBezTo>
                  <a:cubicBezTo>
                    <a:pt x="10" y="15"/>
                    <a:pt x="59" y="42"/>
                    <a:pt x="66" y="46"/>
                  </a:cubicBezTo>
                  <a:cubicBezTo>
                    <a:pt x="73" y="49"/>
                    <a:pt x="77" y="49"/>
                    <a:pt x="84" y="46"/>
                  </a:cubicBezTo>
                  <a:cubicBezTo>
                    <a:pt x="94" y="41"/>
                    <a:pt x="155" y="5"/>
                    <a:pt x="155" y="5"/>
                  </a:cubicBezTo>
                  <a:close/>
                </a:path>
              </a:pathLst>
            </a:custGeom>
            <a:solidFill>
              <a:schemeClr val="accent3"/>
            </a:solidFill>
            <a:ln>
              <a:noFill/>
            </a:ln>
          </p:spPr>
          <p:txBody>
            <a:bodyPr lIns="91424" tIns="45712" rIns="91424" bIns="45712"/>
            <a:lstStyle/>
            <a:p>
              <a:pPr>
                <a:defRPr/>
              </a:pPr>
              <a:endParaRPr lang="en-US" sz="2400" dirty="0">
                <a:solidFill>
                  <a:schemeClr val="bg1"/>
                </a:solidFill>
                <a:cs typeface="+mn-ea"/>
                <a:sym typeface="+mn-lt"/>
              </a:endParaRPr>
            </a:p>
          </p:txBody>
        </p:sp>
      </p:grpSp>
      <p:grpSp>
        <p:nvGrpSpPr>
          <p:cNvPr id="7" name="组合 42"/>
          <p:cNvGrpSpPr/>
          <p:nvPr/>
        </p:nvGrpSpPr>
        <p:grpSpPr>
          <a:xfrm>
            <a:off x="8741549" y="2317750"/>
            <a:ext cx="1769580" cy="2900364"/>
            <a:chOff x="6556773" y="1738849"/>
            <a:chExt cx="1765696" cy="2175944"/>
          </a:xfrm>
        </p:grpSpPr>
        <p:sp>
          <p:nvSpPr>
            <p:cNvPr id="18" name="Freeform 17"/>
            <p:cNvSpPr>
              <a:spLocks noEditPoints="1"/>
            </p:cNvSpPr>
            <p:nvPr/>
          </p:nvSpPr>
          <p:spPr bwMode="auto">
            <a:xfrm>
              <a:off x="6556773" y="1738849"/>
              <a:ext cx="1765696" cy="2175944"/>
            </a:xfrm>
            <a:custGeom>
              <a:avLst/>
              <a:gdLst>
                <a:gd name="T0" fmla="*/ 243 w 283"/>
                <a:gd name="T1" fmla="*/ 155 h 403"/>
                <a:gd name="T2" fmla="*/ 268 w 283"/>
                <a:gd name="T3" fmla="*/ 108 h 403"/>
                <a:gd name="T4" fmla="*/ 268 w 283"/>
                <a:gd name="T5" fmla="*/ 47 h 403"/>
                <a:gd name="T6" fmla="*/ 276 w 283"/>
                <a:gd name="T7" fmla="*/ 47 h 403"/>
                <a:gd name="T8" fmla="*/ 283 w 283"/>
                <a:gd name="T9" fmla="*/ 40 h 403"/>
                <a:gd name="T10" fmla="*/ 283 w 283"/>
                <a:gd name="T11" fmla="*/ 7 h 403"/>
                <a:gd name="T12" fmla="*/ 276 w 283"/>
                <a:gd name="T13" fmla="*/ 0 h 403"/>
                <a:gd name="T14" fmla="*/ 7 w 283"/>
                <a:gd name="T15" fmla="*/ 0 h 403"/>
                <a:gd name="T16" fmla="*/ 0 w 283"/>
                <a:gd name="T17" fmla="*/ 7 h 403"/>
                <a:gd name="T18" fmla="*/ 0 w 283"/>
                <a:gd name="T19" fmla="*/ 40 h 403"/>
                <a:gd name="T20" fmla="*/ 7 w 283"/>
                <a:gd name="T21" fmla="*/ 47 h 403"/>
                <a:gd name="T22" fmla="*/ 15 w 283"/>
                <a:gd name="T23" fmla="*/ 47 h 403"/>
                <a:gd name="T24" fmla="*/ 15 w 283"/>
                <a:gd name="T25" fmla="*/ 109 h 403"/>
                <a:gd name="T26" fmla="*/ 40 w 283"/>
                <a:gd name="T27" fmla="*/ 155 h 403"/>
                <a:gd name="T28" fmla="*/ 109 w 283"/>
                <a:gd name="T29" fmla="*/ 197 h 403"/>
                <a:gd name="T30" fmla="*/ 109 w 283"/>
                <a:gd name="T31" fmla="*/ 215 h 403"/>
                <a:gd name="T32" fmla="*/ 40 w 283"/>
                <a:gd name="T33" fmla="*/ 257 h 403"/>
                <a:gd name="T34" fmla="*/ 15 w 283"/>
                <a:gd name="T35" fmla="*/ 304 h 403"/>
                <a:gd name="T36" fmla="*/ 15 w 283"/>
                <a:gd name="T37" fmla="*/ 357 h 403"/>
                <a:gd name="T38" fmla="*/ 7 w 283"/>
                <a:gd name="T39" fmla="*/ 357 h 403"/>
                <a:gd name="T40" fmla="*/ 0 w 283"/>
                <a:gd name="T41" fmla="*/ 364 h 403"/>
                <a:gd name="T42" fmla="*/ 0 w 283"/>
                <a:gd name="T43" fmla="*/ 397 h 403"/>
                <a:gd name="T44" fmla="*/ 7 w 283"/>
                <a:gd name="T45" fmla="*/ 403 h 403"/>
                <a:gd name="T46" fmla="*/ 276 w 283"/>
                <a:gd name="T47" fmla="*/ 403 h 403"/>
                <a:gd name="T48" fmla="*/ 283 w 283"/>
                <a:gd name="T49" fmla="*/ 397 h 403"/>
                <a:gd name="T50" fmla="*/ 283 w 283"/>
                <a:gd name="T51" fmla="*/ 364 h 403"/>
                <a:gd name="T52" fmla="*/ 276 w 283"/>
                <a:gd name="T53" fmla="*/ 357 h 403"/>
                <a:gd name="T54" fmla="*/ 268 w 283"/>
                <a:gd name="T55" fmla="*/ 357 h 403"/>
                <a:gd name="T56" fmla="*/ 268 w 283"/>
                <a:gd name="T57" fmla="*/ 303 h 403"/>
                <a:gd name="T58" fmla="*/ 243 w 283"/>
                <a:gd name="T59" fmla="*/ 257 h 403"/>
                <a:gd name="T60" fmla="*/ 174 w 283"/>
                <a:gd name="T61" fmla="*/ 215 h 403"/>
                <a:gd name="T62" fmla="*/ 174 w 283"/>
                <a:gd name="T63" fmla="*/ 197 h 403"/>
                <a:gd name="T64" fmla="*/ 243 w 283"/>
                <a:gd name="T65" fmla="*/ 155 h 403"/>
                <a:gd name="T66" fmla="*/ 155 w 283"/>
                <a:gd name="T67" fmla="*/ 233 h 403"/>
                <a:gd name="T68" fmla="*/ 230 w 283"/>
                <a:gd name="T69" fmla="*/ 278 h 403"/>
                <a:gd name="T70" fmla="*/ 240 w 283"/>
                <a:gd name="T71" fmla="*/ 286 h 403"/>
                <a:gd name="T72" fmla="*/ 243 w 283"/>
                <a:gd name="T73" fmla="*/ 303 h 403"/>
                <a:gd name="T74" fmla="*/ 243 w 283"/>
                <a:gd name="T75" fmla="*/ 357 h 403"/>
                <a:gd name="T76" fmla="*/ 40 w 283"/>
                <a:gd name="T77" fmla="*/ 357 h 403"/>
                <a:gd name="T78" fmla="*/ 40 w 283"/>
                <a:gd name="T79" fmla="*/ 304 h 403"/>
                <a:gd name="T80" fmla="*/ 54 w 283"/>
                <a:gd name="T81" fmla="*/ 277 h 403"/>
                <a:gd name="T82" fmla="*/ 128 w 283"/>
                <a:gd name="T83" fmla="*/ 233 h 403"/>
                <a:gd name="T84" fmla="*/ 134 w 283"/>
                <a:gd name="T85" fmla="*/ 222 h 403"/>
                <a:gd name="T86" fmla="*/ 134 w 283"/>
                <a:gd name="T87" fmla="*/ 190 h 403"/>
                <a:gd name="T88" fmla="*/ 128 w 283"/>
                <a:gd name="T89" fmla="*/ 179 h 403"/>
                <a:gd name="T90" fmla="*/ 53 w 283"/>
                <a:gd name="T91" fmla="*/ 134 h 403"/>
                <a:gd name="T92" fmla="*/ 43 w 283"/>
                <a:gd name="T93" fmla="*/ 126 h 403"/>
                <a:gd name="T94" fmla="*/ 40 w 283"/>
                <a:gd name="T95" fmla="*/ 109 h 403"/>
                <a:gd name="T96" fmla="*/ 40 w 283"/>
                <a:gd name="T97" fmla="*/ 47 h 403"/>
                <a:gd name="T98" fmla="*/ 243 w 283"/>
                <a:gd name="T99" fmla="*/ 47 h 403"/>
                <a:gd name="T100" fmla="*/ 243 w 283"/>
                <a:gd name="T101" fmla="*/ 108 h 403"/>
                <a:gd name="T102" fmla="*/ 229 w 283"/>
                <a:gd name="T103" fmla="*/ 135 h 403"/>
                <a:gd name="T104" fmla="*/ 155 w 283"/>
                <a:gd name="T105" fmla="*/ 179 h 403"/>
                <a:gd name="T106" fmla="*/ 149 w 283"/>
                <a:gd name="T107" fmla="*/ 190 h 403"/>
                <a:gd name="T108" fmla="*/ 149 w 283"/>
                <a:gd name="T109" fmla="*/ 222 h 403"/>
                <a:gd name="T110" fmla="*/ 155 w 283"/>
                <a:gd name="T111" fmla="*/ 233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3" h="403">
                  <a:moveTo>
                    <a:pt x="243" y="155"/>
                  </a:moveTo>
                  <a:cubicBezTo>
                    <a:pt x="250" y="150"/>
                    <a:pt x="268" y="138"/>
                    <a:pt x="268" y="108"/>
                  </a:cubicBezTo>
                  <a:cubicBezTo>
                    <a:pt x="268" y="47"/>
                    <a:pt x="268" y="47"/>
                    <a:pt x="268" y="47"/>
                  </a:cubicBezTo>
                  <a:cubicBezTo>
                    <a:pt x="276" y="47"/>
                    <a:pt x="276" y="47"/>
                    <a:pt x="276" y="47"/>
                  </a:cubicBezTo>
                  <a:cubicBezTo>
                    <a:pt x="280" y="47"/>
                    <a:pt x="283" y="44"/>
                    <a:pt x="283" y="40"/>
                  </a:cubicBezTo>
                  <a:cubicBezTo>
                    <a:pt x="283" y="7"/>
                    <a:pt x="283" y="7"/>
                    <a:pt x="283" y="7"/>
                  </a:cubicBezTo>
                  <a:cubicBezTo>
                    <a:pt x="283" y="3"/>
                    <a:pt x="280" y="0"/>
                    <a:pt x="276" y="0"/>
                  </a:cubicBezTo>
                  <a:cubicBezTo>
                    <a:pt x="7" y="0"/>
                    <a:pt x="7" y="0"/>
                    <a:pt x="7" y="0"/>
                  </a:cubicBezTo>
                  <a:cubicBezTo>
                    <a:pt x="3" y="0"/>
                    <a:pt x="0" y="3"/>
                    <a:pt x="0" y="7"/>
                  </a:cubicBezTo>
                  <a:cubicBezTo>
                    <a:pt x="0" y="40"/>
                    <a:pt x="0" y="40"/>
                    <a:pt x="0" y="40"/>
                  </a:cubicBezTo>
                  <a:cubicBezTo>
                    <a:pt x="0" y="44"/>
                    <a:pt x="3" y="47"/>
                    <a:pt x="7" y="47"/>
                  </a:cubicBezTo>
                  <a:cubicBezTo>
                    <a:pt x="15" y="47"/>
                    <a:pt x="15" y="47"/>
                    <a:pt x="15" y="47"/>
                  </a:cubicBezTo>
                  <a:cubicBezTo>
                    <a:pt x="15" y="109"/>
                    <a:pt x="15" y="109"/>
                    <a:pt x="15" y="109"/>
                  </a:cubicBezTo>
                  <a:cubicBezTo>
                    <a:pt x="15" y="139"/>
                    <a:pt x="24" y="146"/>
                    <a:pt x="40" y="155"/>
                  </a:cubicBezTo>
                  <a:cubicBezTo>
                    <a:pt x="109" y="197"/>
                    <a:pt x="109" y="197"/>
                    <a:pt x="109" y="197"/>
                  </a:cubicBezTo>
                  <a:cubicBezTo>
                    <a:pt x="109" y="215"/>
                    <a:pt x="109" y="215"/>
                    <a:pt x="109" y="215"/>
                  </a:cubicBezTo>
                  <a:cubicBezTo>
                    <a:pt x="91" y="225"/>
                    <a:pt x="46" y="253"/>
                    <a:pt x="40" y="257"/>
                  </a:cubicBezTo>
                  <a:cubicBezTo>
                    <a:pt x="33" y="262"/>
                    <a:pt x="15" y="274"/>
                    <a:pt x="15" y="304"/>
                  </a:cubicBezTo>
                  <a:cubicBezTo>
                    <a:pt x="15" y="357"/>
                    <a:pt x="15" y="357"/>
                    <a:pt x="15" y="357"/>
                  </a:cubicBezTo>
                  <a:cubicBezTo>
                    <a:pt x="7" y="357"/>
                    <a:pt x="7" y="357"/>
                    <a:pt x="7" y="357"/>
                  </a:cubicBezTo>
                  <a:cubicBezTo>
                    <a:pt x="3" y="357"/>
                    <a:pt x="0" y="360"/>
                    <a:pt x="0" y="364"/>
                  </a:cubicBezTo>
                  <a:cubicBezTo>
                    <a:pt x="0" y="397"/>
                    <a:pt x="0" y="397"/>
                    <a:pt x="0" y="397"/>
                  </a:cubicBezTo>
                  <a:cubicBezTo>
                    <a:pt x="0" y="400"/>
                    <a:pt x="3" y="403"/>
                    <a:pt x="7" y="403"/>
                  </a:cubicBezTo>
                  <a:cubicBezTo>
                    <a:pt x="276" y="403"/>
                    <a:pt x="276" y="403"/>
                    <a:pt x="276" y="403"/>
                  </a:cubicBezTo>
                  <a:cubicBezTo>
                    <a:pt x="280" y="403"/>
                    <a:pt x="283" y="400"/>
                    <a:pt x="283" y="397"/>
                  </a:cubicBezTo>
                  <a:cubicBezTo>
                    <a:pt x="283" y="364"/>
                    <a:pt x="283" y="364"/>
                    <a:pt x="283" y="364"/>
                  </a:cubicBezTo>
                  <a:cubicBezTo>
                    <a:pt x="283" y="360"/>
                    <a:pt x="280" y="357"/>
                    <a:pt x="276" y="357"/>
                  </a:cubicBezTo>
                  <a:cubicBezTo>
                    <a:pt x="268" y="357"/>
                    <a:pt x="268" y="357"/>
                    <a:pt x="268" y="357"/>
                  </a:cubicBezTo>
                  <a:cubicBezTo>
                    <a:pt x="268" y="303"/>
                    <a:pt x="268" y="303"/>
                    <a:pt x="268" y="303"/>
                  </a:cubicBezTo>
                  <a:cubicBezTo>
                    <a:pt x="268" y="274"/>
                    <a:pt x="259" y="267"/>
                    <a:pt x="243" y="257"/>
                  </a:cubicBezTo>
                  <a:cubicBezTo>
                    <a:pt x="174" y="215"/>
                    <a:pt x="174" y="215"/>
                    <a:pt x="174" y="215"/>
                  </a:cubicBezTo>
                  <a:cubicBezTo>
                    <a:pt x="174" y="197"/>
                    <a:pt x="174" y="197"/>
                    <a:pt x="174" y="197"/>
                  </a:cubicBezTo>
                  <a:cubicBezTo>
                    <a:pt x="192" y="187"/>
                    <a:pt x="237" y="159"/>
                    <a:pt x="243" y="155"/>
                  </a:cubicBezTo>
                  <a:close/>
                  <a:moveTo>
                    <a:pt x="155" y="233"/>
                  </a:moveTo>
                  <a:cubicBezTo>
                    <a:pt x="230" y="278"/>
                    <a:pt x="230" y="278"/>
                    <a:pt x="230" y="278"/>
                  </a:cubicBezTo>
                  <a:cubicBezTo>
                    <a:pt x="236" y="282"/>
                    <a:pt x="239" y="284"/>
                    <a:pt x="240" y="286"/>
                  </a:cubicBezTo>
                  <a:cubicBezTo>
                    <a:pt x="242" y="289"/>
                    <a:pt x="243" y="294"/>
                    <a:pt x="243" y="303"/>
                  </a:cubicBezTo>
                  <a:cubicBezTo>
                    <a:pt x="243" y="357"/>
                    <a:pt x="243" y="357"/>
                    <a:pt x="243" y="357"/>
                  </a:cubicBezTo>
                  <a:cubicBezTo>
                    <a:pt x="40" y="357"/>
                    <a:pt x="40" y="357"/>
                    <a:pt x="40" y="357"/>
                  </a:cubicBezTo>
                  <a:cubicBezTo>
                    <a:pt x="40" y="304"/>
                    <a:pt x="40" y="304"/>
                    <a:pt x="40" y="304"/>
                  </a:cubicBezTo>
                  <a:cubicBezTo>
                    <a:pt x="40" y="287"/>
                    <a:pt x="48" y="282"/>
                    <a:pt x="54" y="277"/>
                  </a:cubicBezTo>
                  <a:cubicBezTo>
                    <a:pt x="59" y="274"/>
                    <a:pt x="101" y="249"/>
                    <a:pt x="128" y="233"/>
                  </a:cubicBezTo>
                  <a:cubicBezTo>
                    <a:pt x="131" y="231"/>
                    <a:pt x="134" y="226"/>
                    <a:pt x="134" y="222"/>
                  </a:cubicBezTo>
                  <a:cubicBezTo>
                    <a:pt x="134" y="190"/>
                    <a:pt x="134" y="190"/>
                    <a:pt x="134" y="190"/>
                  </a:cubicBezTo>
                  <a:cubicBezTo>
                    <a:pt x="134" y="186"/>
                    <a:pt x="131" y="182"/>
                    <a:pt x="128" y="179"/>
                  </a:cubicBezTo>
                  <a:cubicBezTo>
                    <a:pt x="53" y="134"/>
                    <a:pt x="53" y="134"/>
                    <a:pt x="53" y="134"/>
                  </a:cubicBezTo>
                  <a:cubicBezTo>
                    <a:pt x="47" y="130"/>
                    <a:pt x="44" y="128"/>
                    <a:pt x="43" y="126"/>
                  </a:cubicBezTo>
                  <a:cubicBezTo>
                    <a:pt x="41" y="123"/>
                    <a:pt x="40" y="118"/>
                    <a:pt x="40" y="109"/>
                  </a:cubicBezTo>
                  <a:cubicBezTo>
                    <a:pt x="40" y="47"/>
                    <a:pt x="40" y="47"/>
                    <a:pt x="40" y="47"/>
                  </a:cubicBezTo>
                  <a:cubicBezTo>
                    <a:pt x="243" y="47"/>
                    <a:pt x="243" y="47"/>
                    <a:pt x="243" y="47"/>
                  </a:cubicBezTo>
                  <a:cubicBezTo>
                    <a:pt x="243" y="108"/>
                    <a:pt x="243" y="108"/>
                    <a:pt x="243" y="108"/>
                  </a:cubicBezTo>
                  <a:cubicBezTo>
                    <a:pt x="243" y="125"/>
                    <a:pt x="235" y="131"/>
                    <a:pt x="229" y="135"/>
                  </a:cubicBezTo>
                  <a:cubicBezTo>
                    <a:pt x="224" y="138"/>
                    <a:pt x="182" y="163"/>
                    <a:pt x="155" y="179"/>
                  </a:cubicBezTo>
                  <a:cubicBezTo>
                    <a:pt x="152" y="182"/>
                    <a:pt x="149" y="186"/>
                    <a:pt x="149" y="190"/>
                  </a:cubicBezTo>
                  <a:cubicBezTo>
                    <a:pt x="149" y="222"/>
                    <a:pt x="149" y="222"/>
                    <a:pt x="149" y="222"/>
                  </a:cubicBezTo>
                  <a:cubicBezTo>
                    <a:pt x="149" y="226"/>
                    <a:pt x="152" y="231"/>
                    <a:pt x="155" y="233"/>
                  </a:cubicBezTo>
                  <a:close/>
                </a:path>
              </a:pathLst>
            </a:custGeom>
            <a:solidFill>
              <a:schemeClr val="bg2">
                <a:lumMod val="75000"/>
              </a:schemeClr>
            </a:solidFill>
            <a:ln>
              <a:noFill/>
            </a:ln>
          </p:spPr>
          <p:txBody>
            <a:bodyPr lIns="91424" tIns="45712" rIns="91424" bIns="45712"/>
            <a:lstStyle/>
            <a:p>
              <a:pPr>
                <a:defRPr/>
              </a:pPr>
              <a:endParaRPr lang="en-US" sz="2400" dirty="0">
                <a:solidFill>
                  <a:schemeClr val="bg1"/>
                </a:solidFill>
                <a:cs typeface="+mn-ea"/>
                <a:sym typeface="+mn-lt"/>
              </a:endParaRPr>
            </a:p>
          </p:txBody>
        </p:sp>
        <p:sp>
          <p:nvSpPr>
            <p:cNvPr id="32" name="Freeform 31"/>
            <p:cNvSpPr/>
            <p:nvPr/>
          </p:nvSpPr>
          <p:spPr bwMode="auto">
            <a:xfrm>
              <a:off x="6866335" y="3106110"/>
              <a:ext cx="1146572" cy="504981"/>
            </a:xfrm>
            <a:custGeom>
              <a:avLst/>
              <a:gdLst>
                <a:gd name="T0" fmla="*/ 3 w 184"/>
                <a:gd name="T1" fmla="*/ 52 h 93"/>
                <a:gd name="T2" fmla="*/ 0 w 184"/>
                <a:gd name="T3" fmla="*/ 57 h 93"/>
                <a:gd name="T4" fmla="*/ 0 w 184"/>
                <a:gd name="T5" fmla="*/ 89 h 93"/>
                <a:gd name="T6" fmla="*/ 3 w 184"/>
                <a:gd name="T7" fmla="*/ 92 h 93"/>
                <a:gd name="T8" fmla="*/ 92 w 184"/>
                <a:gd name="T9" fmla="*/ 93 h 93"/>
                <a:gd name="T10" fmla="*/ 180 w 184"/>
                <a:gd name="T11" fmla="*/ 92 h 93"/>
                <a:gd name="T12" fmla="*/ 183 w 184"/>
                <a:gd name="T13" fmla="*/ 89 h 93"/>
                <a:gd name="T14" fmla="*/ 183 w 184"/>
                <a:gd name="T15" fmla="*/ 57 h 93"/>
                <a:gd name="T16" fmla="*/ 181 w 184"/>
                <a:gd name="T17" fmla="*/ 52 h 93"/>
                <a:gd name="T18" fmla="*/ 92 w 184"/>
                <a:gd name="T19" fmla="*/ 0 h 93"/>
                <a:gd name="T20" fmla="*/ 3 w 184"/>
                <a:gd name="T21" fmla="*/ 5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4" h="93">
                  <a:moveTo>
                    <a:pt x="3" y="52"/>
                  </a:moveTo>
                  <a:cubicBezTo>
                    <a:pt x="1" y="53"/>
                    <a:pt x="0" y="54"/>
                    <a:pt x="0" y="57"/>
                  </a:cubicBezTo>
                  <a:cubicBezTo>
                    <a:pt x="0" y="60"/>
                    <a:pt x="0" y="89"/>
                    <a:pt x="0" y="89"/>
                  </a:cubicBezTo>
                  <a:cubicBezTo>
                    <a:pt x="0" y="89"/>
                    <a:pt x="0" y="92"/>
                    <a:pt x="3" y="92"/>
                  </a:cubicBezTo>
                  <a:cubicBezTo>
                    <a:pt x="5" y="92"/>
                    <a:pt x="48" y="93"/>
                    <a:pt x="92" y="93"/>
                  </a:cubicBezTo>
                  <a:cubicBezTo>
                    <a:pt x="136" y="93"/>
                    <a:pt x="179" y="92"/>
                    <a:pt x="180" y="92"/>
                  </a:cubicBezTo>
                  <a:cubicBezTo>
                    <a:pt x="184" y="92"/>
                    <a:pt x="183" y="89"/>
                    <a:pt x="183" y="89"/>
                  </a:cubicBezTo>
                  <a:cubicBezTo>
                    <a:pt x="183" y="89"/>
                    <a:pt x="183" y="60"/>
                    <a:pt x="183" y="57"/>
                  </a:cubicBezTo>
                  <a:cubicBezTo>
                    <a:pt x="183" y="54"/>
                    <a:pt x="183" y="53"/>
                    <a:pt x="181" y="52"/>
                  </a:cubicBezTo>
                  <a:cubicBezTo>
                    <a:pt x="169" y="43"/>
                    <a:pt x="115" y="0"/>
                    <a:pt x="92" y="0"/>
                  </a:cubicBezTo>
                  <a:cubicBezTo>
                    <a:pt x="68" y="0"/>
                    <a:pt x="15" y="43"/>
                    <a:pt x="3" y="52"/>
                  </a:cubicBezTo>
                  <a:close/>
                </a:path>
              </a:pathLst>
            </a:custGeom>
            <a:solidFill>
              <a:schemeClr val="accent2"/>
            </a:solidFill>
            <a:ln>
              <a:noFill/>
            </a:ln>
          </p:spPr>
          <p:txBody>
            <a:bodyPr lIns="91424" tIns="45712" rIns="91424" bIns="45712"/>
            <a:lstStyle/>
            <a:p>
              <a:pPr>
                <a:defRPr/>
              </a:pPr>
              <a:endParaRPr lang="en-US" sz="2400" dirty="0">
                <a:solidFill>
                  <a:schemeClr val="bg1"/>
                </a:solidFill>
                <a:cs typeface="+mn-ea"/>
                <a:sym typeface="+mn-lt"/>
              </a:endParaRPr>
            </a:p>
          </p:txBody>
        </p:sp>
      </p:grpSp>
      <p:grpSp>
        <p:nvGrpSpPr>
          <p:cNvPr id="19" name="Group 32"/>
          <p:cNvGrpSpPr/>
          <p:nvPr/>
        </p:nvGrpSpPr>
        <p:grpSpPr bwMode="auto">
          <a:xfrm>
            <a:off x="625082" y="5418140"/>
            <a:ext cx="2801073" cy="584968"/>
            <a:chOff x="904932" y="5632364"/>
            <a:chExt cx="2802428" cy="584971"/>
          </a:xfrm>
        </p:grpSpPr>
        <p:sp>
          <p:nvSpPr>
            <p:cNvPr id="34" name="TextBox 33"/>
            <p:cNvSpPr txBox="1"/>
            <p:nvPr/>
          </p:nvSpPr>
          <p:spPr>
            <a:xfrm>
              <a:off x="1943339" y="5632364"/>
              <a:ext cx="1764021" cy="584971"/>
            </a:xfrm>
            <a:prstGeom prst="rect">
              <a:avLst/>
            </a:prstGeom>
            <a:noFill/>
          </p:spPr>
          <p:txBody>
            <a:bodyPr>
              <a:spAutoFit/>
            </a:bodyPr>
            <a:lstStyle/>
            <a:p>
              <a:pPr defTabSz="1216660">
                <a:spcBef>
                  <a:spcPct val="20000"/>
                </a:spcBef>
                <a:defRPr/>
              </a:pPr>
              <a:r>
                <a:rPr lang="zh-CN" altLang="en-US" sz="1065" dirty="0">
                  <a:solidFill>
                    <a:schemeClr val="bg1"/>
                  </a:solidFill>
                  <a:cs typeface="+mn-ea"/>
                  <a:sym typeface="+mn-lt"/>
                </a:rPr>
                <a:t>单击此处可编辑内容，根据您的需要自由拉伸文本框大小</a:t>
              </a:r>
              <a:endParaRPr lang="en-US" altLang="zh-CN" sz="1065" dirty="0">
                <a:solidFill>
                  <a:schemeClr val="bg1"/>
                </a:solidFill>
                <a:cs typeface="+mn-ea"/>
                <a:sym typeface="+mn-lt"/>
              </a:endParaRPr>
            </a:p>
          </p:txBody>
        </p:sp>
        <p:sp>
          <p:nvSpPr>
            <p:cNvPr id="35" name="TextBox 34"/>
            <p:cNvSpPr txBox="1"/>
            <p:nvPr/>
          </p:nvSpPr>
          <p:spPr>
            <a:xfrm>
              <a:off x="904932" y="5691106"/>
              <a:ext cx="726832" cy="502448"/>
            </a:xfrm>
            <a:prstGeom prst="rect">
              <a:avLst/>
            </a:prstGeom>
            <a:noFill/>
          </p:spPr>
          <p:txBody>
            <a:bodyPr wrap="none">
              <a:spAutoFit/>
            </a:bodyPr>
            <a:lstStyle/>
            <a:p>
              <a:pPr>
                <a:defRPr/>
              </a:pPr>
              <a:r>
                <a:rPr lang="id-ID" sz="2665" b="1" dirty="0">
                  <a:solidFill>
                    <a:schemeClr val="bg1"/>
                  </a:solidFill>
                  <a:cs typeface="+mn-ea"/>
                  <a:sym typeface="+mn-lt"/>
                </a:rPr>
                <a:t>68%</a:t>
              </a:r>
              <a:endParaRPr lang="id-ID" sz="2665" b="1" dirty="0">
                <a:solidFill>
                  <a:schemeClr val="bg1"/>
                </a:solidFill>
                <a:cs typeface="+mn-ea"/>
                <a:sym typeface="+mn-lt"/>
              </a:endParaRPr>
            </a:p>
          </p:txBody>
        </p:sp>
      </p:grpSp>
      <p:grpSp>
        <p:nvGrpSpPr>
          <p:cNvPr id="22" name="Group 35"/>
          <p:cNvGrpSpPr/>
          <p:nvPr/>
        </p:nvGrpSpPr>
        <p:grpSpPr bwMode="auto">
          <a:xfrm>
            <a:off x="4191094" y="5418140"/>
            <a:ext cx="2802660" cy="584968"/>
            <a:chOff x="4472885" y="5632364"/>
            <a:chExt cx="2802428" cy="584971"/>
          </a:xfrm>
        </p:grpSpPr>
        <p:sp>
          <p:nvSpPr>
            <p:cNvPr id="37" name="TextBox 36"/>
            <p:cNvSpPr txBox="1"/>
            <p:nvPr/>
          </p:nvSpPr>
          <p:spPr>
            <a:xfrm>
              <a:off x="5510704" y="5632364"/>
              <a:ext cx="1764609" cy="584971"/>
            </a:xfrm>
            <a:prstGeom prst="rect">
              <a:avLst/>
            </a:prstGeom>
            <a:noFill/>
          </p:spPr>
          <p:txBody>
            <a:bodyPr>
              <a:spAutoFit/>
            </a:bodyPr>
            <a:lstStyle/>
            <a:p>
              <a:pPr defTabSz="1216660">
                <a:spcBef>
                  <a:spcPct val="20000"/>
                </a:spcBef>
                <a:defRPr/>
              </a:pPr>
              <a:r>
                <a:rPr lang="zh-CN" altLang="en-US" sz="1065" dirty="0">
                  <a:solidFill>
                    <a:schemeClr val="bg1"/>
                  </a:solidFill>
                  <a:cs typeface="+mn-ea"/>
                  <a:sym typeface="+mn-lt"/>
                </a:rPr>
                <a:t>单击此处可编辑内容，根据您的需要自由拉伸文本框大小</a:t>
              </a:r>
              <a:endParaRPr lang="en-US" altLang="zh-CN" sz="1065" dirty="0">
                <a:solidFill>
                  <a:schemeClr val="bg1"/>
                </a:solidFill>
                <a:cs typeface="+mn-ea"/>
                <a:sym typeface="+mn-lt"/>
              </a:endParaRPr>
            </a:p>
          </p:txBody>
        </p:sp>
        <p:sp>
          <p:nvSpPr>
            <p:cNvPr id="38" name="TextBox 37"/>
            <p:cNvSpPr txBox="1"/>
            <p:nvPr/>
          </p:nvSpPr>
          <p:spPr>
            <a:xfrm>
              <a:off x="4472885" y="5691106"/>
              <a:ext cx="711995" cy="502448"/>
            </a:xfrm>
            <a:prstGeom prst="rect">
              <a:avLst/>
            </a:prstGeom>
            <a:noFill/>
          </p:spPr>
          <p:txBody>
            <a:bodyPr wrap="none">
              <a:spAutoFit/>
            </a:bodyPr>
            <a:lstStyle/>
            <a:p>
              <a:pPr>
                <a:defRPr/>
              </a:pPr>
              <a:r>
                <a:rPr lang="id-ID" sz="2665" b="1" dirty="0">
                  <a:solidFill>
                    <a:schemeClr val="bg1"/>
                  </a:solidFill>
                  <a:cs typeface="+mn-ea"/>
                  <a:sym typeface="+mn-lt"/>
                </a:rPr>
                <a:t>75%</a:t>
              </a:r>
              <a:endParaRPr lang="id-ID" sz="2665" b="1" dirty="0">
                <a:solidFill>
                  <a:schemeClr val="bg1"/>
                </a:solidFill>
                <a:cs typeface="+mn-ea"/>
                <a:sym typeface="+mn-lt"/>
              </a:endParaRPr>
            </a:p>
          </p:txBody>
        </p:sp>
      </p:grpSp>
      <p:grpSp>
        <p:nvGrpSpPr>
          <p:cNvPr id="23" name="Group 38"/>
          <p:cNvGrpSpPr/>
          <p:nvPr/>
        </p:nvGrpSpPr>
        <p:grpSpPr bwMode="auto">
          <a:xfrm>
            <a:off x="7758690" y="5418140"/>
            <a:ext cx="2801073" cy="584968"/>
            <a:chOff x="8040838" y="5632364"/>
            <a:chExt cx="2802428" cy="584971"/>
          </a:xfrm>
        </p:grpSpPr>
        <p:sp>
          <p:nvSpPr>
            <p:cNvPr id="40" name="TextBox 39"/>
            <p:cNvSpPr txBox="1"/>
            <p:nvPr/>
          </p:nvSpPr>
          <p:spPr>
            <a:xfrm>
              <a:off x="9079245" y="5632364"/>
              <a:ext cx="1764021" cy="584971"/>
            </a:xfrm>
            <a:prstGeom prst="rect">
              <a:avLst/>
            </a:prstGeom>
            <a:noFill/>
          </p:spPr>
          <p:txBody>
            <a:bodyPr>
              <a:spAutoFit/>
            </a:bodyPr>
            <a:lstStyle/>
            <a:p>
              <a:pPr defTabSz="1216660">
                <a:spcBef>
                  <a:spcPct val="20000"/>
                </a:spcBef>
                <a:defRPr/>
              </a:pPr>
              <a:r>
                <a:rPr lang="zh-CN" altLang="en-US" sz="1065" dirty="0">
                  <a:solidFill>
                    <a:schemeClr val="bg1"/>
                  </a:solidFill>
                  <a:cs typeface="+mn-ea"/>
                  <a:sym typeface="+mn-lt"/>
                </a:rPr>
                <a:t>单击此处可编辑内容，根据您的需要自由拉伸文本框大小</a:t>
              </a:r>
              <a:endParaRPr lang="en-US" altLang="zh-CN" sz="1065" dirty="0">
                <a:solidFill>
                  <a:schemeClr val="bg1"/>
                </a:solidFill>
                <a:cs typeface="+mn-ea"/>
                <a:sym typeface="+mn-lt"/>
              </a:endParaRPr>
            </a:p>
          </p:txBody>
        </p:sp>
        <p:sp>
          <p:nvSpPr>
            <p:cNvPr id="41" name="TextBox 40"/>
            <p:cNvSpPr txBox="1"/>
            <p:nvPr/>
          </p:nvSpPr>
          <p:spPr>
            <a:xfrm>
              <a:off x="8040838" y="5691106"/>
              <a:ext cx="730040" cy="502448"/>
            </a:xfrm>
            <a:prstGeom prst="rect">
              <a:avLst/>
            </a:prstGeom>
            <a:noFill/>
          </p:spPr>
          <p:txBody>
            <a:bodyPr wrap="none">
              <a:spAutoFit/>
            </a:bodyPr>
            <a:lstStyle/>
            <a:p>
              <a:pPr>
                <a:defRPr/>
              </a:pPr>
              <a:r>
                <a:rPr lang="id-ID" sz="2665" b="1" dirty="0">
                  <a:solidFill>
                    <a:schemeClr val="bg1"/>
                  </a:solidFill>
                  <a:cs typeface="+mn-ea"/>
                  <a:sym typeface="+mn-lt"/>
                </a:rPr>
                <a:t>88%</a:t>
              </a:r>
              <a:endParaRPr lang="id-ID" sz="2665" b="1" dirty="0">
                <a:solidFill>
                  <a:schemeClr val="bg1"/>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slide(fromBottom)">
                                      <p:cBhvr>
                                        <p:cTn id="22" dur="500"/>
                                        <p:tgtEl>
                                          <p:spTgt spid="28"/>
                                        </p:tgtEl>
                                      </p:cBhvr>
                                    </p:animEffect>
                                  </p:childTnLst>
                                </p:cTn>
                              </p:par>
                              <p:par>
                                <p:cTn id="23" presetID="12" presetClass="entr" presetSubtype="4"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slide(fromBottom)">
                                      <p:cBhvr>
                                        <p:cTn id="25" dur="500"/>
                                        <p:tgtEl>
                                          <p:spTgt spid="30"/>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slide(fromBottom)">
                                      <p:cBhvr>
                                        <p:cTn id="28" dur="500"/>
                                        <p:tgtEl>
                                          <p:spTgt spid="29"/>
                                        </p:tgtEl>
                                      </p:cBhvr>
                                    </p:animEffect>
                                  </p:childTnLst>
                                </p:cTn>
                              </p:par>
                            </p:childTnLst>
                          </p:cTn>
                        </p:par>
                        <p:par>
                          <p:cTn id="29" fill="hold">
                            <p:stCondLst>
                              <p:cond delay="2000"/>
                            </p:stCondLst>
                            <p:childTnLst>
                              <p:par>
                                <p:cTn id="30" presetID="42" presetClass="entr" presetSubtype="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1000"/>
                                        <p:tgtEl>
                                          <p:spTgt spid="23"/>
                                        </p:tgtEl>
                                      </p:cBhvr>
                                    </p:animEffect>
                                    <p:anim calcmode="lin" valueType="num">
                                      <p:cBhvr>
                                        <p:cTn id="43" dur="1000" fill="hold"/>
                                        <p:tgtEl>
                                          <p:spTgt spid="23"/>
                                        </p:tgtEl>
                                        <p:attrNameLst>
                                          <p:attrName>ppt_x</p:attrName>
                                        </p:attrNameLst>
                                      </p:cBhvr>
                                      <p:tavLst>
                                        <p:tav tm="0">
                                          <p:val>
                                            <p:strVal val="#ppt_x"/>
                                          </p:val>
                                        </p:tav>
                                        <p:tav tm="100000">
                                          <p:val>
                                            <p:strVal val="#ppt_x"/>
                                          </p:val>
                                        </p:tav>
                                      </p:tavLst>
                                    </p:anim>
                                    <p:anim calcmode="lin" valueType="num">
                                      <p:cBhvr>
                                        <p:cTn id="4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8008623" y="2651400"/>
            <a:ext cx="2200275" cy="2200275"/>
          </a:xfrm>
          <a:prstGeom prst="ellipse">
            <a:avLst/>
          </a:prstGeom>
          <a:solidFill>
            <a:srgbClr val="F5B547">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A0A0A0"/>
                </a:solidFill>
                <a:cs typeface="+mn-ea"/>
                <a:sym typeface="+mn-lt"/>
              </a:rPr>
              <a:t> </a:t>
            </a:r>
            <a:endParaRPr lang="en-US" altLang="zh-CN" dirty="0">
              <a:solidFill>
                <a:srgbClr val="A0A0A0"/>
              </a:solidFill>
              <a:cs typeface="+mn-ea"/>
              <a:sym typeface="+mn-lt"/>
            </a:endParaRPr>
          </a:p>
        </p:txBody>
      </p:sp>
      <p:sp>
        <p:nvSpPr>
          <p:cNvPr id="13" name="椭圆 12"/>
          <p:cNvSpPr/>
          <p:nvPr/>
        </p:nvSpPr>
        <p:spPr>
          <a:xfrm>
            <a:off x="7910948" y="2787331"/>
            <a:ext cx="2307907" cy="2307907"/>
          </a:xfrm>
          <a:prstGeom prst="ellipse">
            <a:avLst/>
          </a:prstGeom>
          <a:solidFill>
            <a:srgbClr val="F5B547">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A0A0A0"/>
                </a:solidFill>
                <a:cs typeface="+mn-ea"/>
                <a:sym typeface="+mn-lt"/>
              </a:rPr>
              <a:t> </a:t>
            </a:r>
            <a:endParaRPr lang="en-US" altLang="zh-CN" dirty="0">
              <a:solidFill>
                <a:srgbClr val="A0A0A0"/>
              </a:solidFill>
              <a:cs typeface="+mn-ea"/>
              <a:sym typeface="+mn-lt"/>
            </a:endParaRPr>
          </a:p>
        </p:txBody>
      </p:sp>
      <p:sp>
        <p:nvSpPr>
          <p:cNvPr id="7" name="椭圆 6"/>
          <p:cNvSpPr/>
          <p:nvPr/>
        </p:nvSpPr>
        <p:spPr>
          <a:xfrm>
            <a:off x="2139629" y="2746375"/>
            <a:ext cx="2307907" cy="2307907"/>
          </a:xfrm>
          <a:prstGeom prst="ellipse">
            <a:avLst/>
          </a:prstGeom>
          <a:solidFill>
            <a:srgbClr val="FE5F3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A0A0A0"/>
                </a:solidFill>
                <a:cs typeface="+mn-ea"/>
                <a:sym typeface="+mn-lt"/>
              </a:rPr>
              <a:t> </a:t>
            </a:r>
            <a:endParaRPr lang="en-US" altLang="zh-CN" dirty="0">
              <a:solidFill>
                <a:srgbClr val="A0A0A0"/>
              </a:solidFill>
              <a:cs typeface="+mn-ea"/>
              <a:sym typeface="+mn-lt"/>
            </a:endParaRPr>
          </a:p>
        </p:txBody>
      </p:sp>
      <p:sp>
        <p:nvSpPr>
          <p:cNvPr id="6" name="椭圆 5"/>
          <p:cNvSpPr/>
          <p:nvPr/>
        </p:nvSpPr>
        <p:spPr>
          <a:xfrm>
            <a:off x="2039636" y="2922587"/>
            <a:ext cx="2200275" cy="2200275"/>
          </a:xfrm>
          <a:prstGeom prst="ellipse">
            <a:avLst/>
          </a:prstGeom>
          <a:solidFill>
            <a:srgbClr val="FE5F3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A0A0A0"/>
                </a:solidFill>
                <a:cs typeface="+mn-ea"/>
                <a:sym typeface="+mn-lt"/>
              </a:rPr>
              <a:t> </a:t>
            </a:r>
            <a:endParaRPr lang="en-US" altLang="zh-CN" dirty="0">
              <a:solidFill>
                <a:srgbClr val="A0A0A0"/>
              </a:solidFill>
              <a:cs typeface="+mn-ea"/>
              <a:sym typeface="+mn-lt"/>
            </a:endParaRPr>
          </a:p>
        </p:txBody>
      </p:sp>
      <p:sp>
        <p:nvSpPr>
          <p:cNvPr id="5" name="椭圆 4"/>
          <p:cNvSpPr/>
          <p:nvPr/>
        </p:nvSpPr>
        <p:spPr>
          <a:xfrm>
            <a:off x="2108891" y="2813050"/>
            <a:ext cx="2200275" cy="220027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A0A0A0"/>
                </a:solidFill>
                <a:cs typeface="+mn-ea"/>
                <a:sym typeface="+mn-lt"/>
              </a:rPr>
              <a:t> </a:t>
            </a:r>
            <a:endParaRPr lang="en-US" altLang="zh-CN" dirty="0">
              <a:solidFill>
                <a:srgbClr val="A0A0A0"/>
              </a:solidFill>
              <a:cs typeface="+mn-ea"/>
              <a:sym typeface="+mn-lt"/>
            </a:endParaRPr>
          </a:p>
        </p:txBody>
      </p:sp>
      <p:sp>
        <p:nvSpPr>
          <p:cNvPr id="8" name="椭圆 7"/>
          <p:cNvSpPr/>
          <p:nvPr/>
        </p:nvSpPr>
        <p:spPr>
          <a:xfrm>
            <a:off x="4992491" y="2787331"/>
            <a:ext cx="2199600" cy="2199600"/>
          </a:xfrm>
          <a:prstGeom prst="ellipse">
            <a:avLst/>
          </a:prstGeom>
          <a:gradFill flip="none" rotWithShape="1">
            <a:gsLst>
              <a:gs pos="0">
                <a:srgbClr val="7D6AD4"/>
              </a:gs>
              <a:gs pos="38000">
                <a:srgbClr val="6D5BC5"/>
              </a:gs>
              <a:gs pos="62000">
                <a:srgbClr val="604EB9"/>
              </a:gs>
              <a:gs pos="100000">
                <a:srgbClr val="5C49B4"/>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0A0A0"/>
              </a:solidFill>
              <a:cs typeface="+mn-ea"/>
              <a:sym typeface="+mn-lt"/>
            </a:endParaRPr>
          </a:p>
        </p:txBody>
      </p:sp>
      <p:sp>
        <p:nvSpPr>
          <p:cNvPr id="9" name="椭圆 8"/>
          <p:cNvSpPr/>
          <p:nvPr/>
        </p:nvSpPr>
        <p:spPr>
          <a:xfrm>
            <a:off x="5024883" y="2922587"/>
            <a:ext cx="2200275" cy="2200275"/>
          </a:xfrm>
          <a:prstGeom prst="ellipse">
            <a:avLst/>
          </a:prstGeom>
          <a:solidFill>
            <a:srgbClr val="6D5BC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A0A0A0"/>
                </a:solidFill>
                <a:cs typeface="+mn-ea"/>
                <a:sym typeface="+mn-lt"/>
              </a:rPr>
              <a:t> </a:t>
            </a:r>
            <a:endParaRPr lang="en-US" altLang="zh-CN" dirty="0">
              <a:solidFill>
                <a:srgbClr val="A0A0A0"/>
              </a:solidFill>
              <a:cs typeface="+mn-ea"/>
              <a:sym typeface="+mn-lt"/>
            </a:endParaRPr>
          </a:p>
        </p:txBody>
      </p:sp>
      <p:sp>
        <p:nvSpPr>
          <p:cNvPr id="10" name="椭圆 9"/>
          <p:cNvSpPr/>
          <p:nvPr/>
        </p:nvSpPr>
        <p:spPr>
          <a:xfrm>
            <a:off x="4941886" y="2705418"/>
            <a:ext cx="2307907" cy="2307907"/>
          </a:xfrm>
          <a:prstGeom prst="ellipse">
            <a:avLst/>
          </a:prstGeom>
          <a:solidFill>
            <a:srgbClr val="F663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A0A0A0"/>
                </a:solidFill>
                <a:cs typeface="+mn-ea"/>
                <a:sym typeface="+mn-lt"/>
              </a:rPr>
              <a:t> </a:t>
            </a:r>
            <a:endParaRPr lang="en-US" altLang="zh-CN" dirty="0">
              <a:solidFill>
                <a:srgbClr val="A0A0A0"/>
              </a:solidFill>
              <a:cs typeface="+mn-ea"/>
              <a:sym typeface="+mn-lt"/>
            </a:endParaRPr>
          </a:p>
        </p:txBody>
      </p:sp>
      <p:sp>
        <p:nvSpPr>
          <p:cNvPr id="11" name="椭圆 10"/>
          <p:cNvSpPr/>
          <p:nvPr/>
        </p:nvSpPr>
        <p:spPr>
          <a:xfrm>
            <a:off x="8013939" y="2841762"/>
            <a:ext cx="2199600" cy="2199600"/>
          </a:xfrm>
          <a:prstGeom prst="ellipse">
            <a:avLst/>
          </a:prstGeom>
          <a:solidFill>
            <a:srgbClr val="2E6D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A0A0A0"/>
              </a:solidFill>
              <a:cs typeface="+mn-ea"/>
              <a:sym typeface="+mn-lt"/>
            </a:endParaRPr>
          </a:p>
        </p:txBody>
      </p:sp>
      <p:grpSp>
        <p:nvGrpSpPr>
          <p:cNvPr id="14" name="组合 13"/>
          <p:cNvGrpSpPr/>
          <p:nvPr/>
        </p:nvGrpSpPr>
        <p:grpSpPr>
          <a:xfrm>
            <a:off x="2507234" y="3397594"/>
            <a:ext cx="1415772" cy="1046440"/>
            <a:chOff x="2507234" y="3397594"/>
            <a:chExt cx="1415772" cy="1046440"/>
          </a:xfrm>
        </p:grpSpPr>
        <p:sp>
          <p:nvSpPr>
            <p:cNvPr id="15" name="文本框 14"/>
            <p:cNvSpPr txBox="1"/>
            <p:nvPr/>
          </p:nvSpPr>
          <p:spPr>
            <a:xfrm>
              <a:off x="2654228" y="3397594"/>
              <a:ext cx="1109598" cy="769441"/>
            </a:xfrm>
            <a:prstGeom prst="rect">
              <a:avLst/>
            </a:prstGeom>
            <a:noFill/>
          </p:spPr>
          <p:txBody>
            <a:bodyPr wrap="none" rtlCol="0">
              <a:spAutoFit/>
            </a:bodyPr>
            <a:lstStyle/>
            <a:p>
              <a:pPr algn="ctr"/>
              <a:r>
                <a:rPr lang="en-US" altLang="zh-CN" sz="4400" dirty="0">
                  <a:solidFill>
                    <a:schemeClr val="bg1"/>
                  </a:solidFill>
                  <a:cs typeface="+mn-ea"/>
                  <a:sym typeface="+mn-lt"/>
                </a:rPr>
                <a:t>22.9</a:t>
              </a:r>
              <a:r>
                <a:rPr lang="en-US" altLang="zh-CN" dirty="0">
                  <a:solidFill>
                    <a:schemeClr val="bg1"/>
                  </a:solidFill>
                  <a:cs typeface="+mn-ea"/>
                  <a:sym typeface="+mn-lt"/>
                </a:rPr>
                <a:t>%</a:t>
              </a:r>
              <a:endParaRPr lang="en-US" altLang="zh-CN" sz="4000" dirty="0">
                <a:solidFill>
                  <a:schemeClr val="bg1"/>
                </a:solidFill>
                <a:cs typeface="+mn-ea"/>
                <a:sym typeface="+mn-lt"/>
              </a:endParaRPr>
            </a:p>
          </p:txBody>
        </p:sp>
        <p:sp>
          <p:nvSpPr>
            <p:cNvPr id="16" name="矩形 15"/>
            <p:cNvSpPr/>
            <p:nvPr/>
          </p:nvSpPr>
          <p:spPr>
            <a:xfrm>
              <a:off x="2507234" y="4105480"/>
              <a:ext cx="1415772" cy="338554"/>
            </a:xfrm>
            <a:prstGeom prst="rect">
              <a:avLst/>
            </a:prstGeom>
          </p:spPr>
          <p:txBody>
            <a:bodyPr wrap="none">
              <a:spAutoFit/>
            </a:bodyPr>
            <a:lstStyle/>
            <a:p>
              <a:r>
                <a:rPr lang="zh-CN" altLang="en-US" sz="1600" dirty="0">
                  <a:solidFill>
                    <a:schemeClr val="bg1">
                      <a:alpha val="90000"/>
                    </a:schemeClr>
                  </a:solidFill>
                  <a:cs typeface="+mn-ea"/>
                  <a:sym typeface="+mn-lt"/>
                </a:rPr>
                <a:t>外放视频功耗</a:t>
              </a:r>
              <a:endParaRPr lang="zh-CN" altLang="en-US" sz="1600" dirty="0">
                <a:solidFill>
                  <a:schemeClr val="bg1">
                    <a:alpha val="90000"/>
                  </a:schemeClr>
                </a:solidFill>
                <a:cs typeface="+mn-ea"/>
                <a:sym typeface="+mn-lt"/>
              </a:endParaRPr>
            </a:p>
          </p:txBody>
        </p:sp>
        <p:sp>
          <p:nvSpPr>
            <p:cNvPr id="17" name="等腰三角形 16"/>
            <p:cNvSpPr/>
            <p:nvPr/>
          </p:nvSpPr>
          <p:spPr>
            <a:xfrm flipV="1">
              <a:off x="3674166" y="3558467"/>
              <a:ext cx="138370" cy="11928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nvGrpSpPr>
          <p:cNvPr id="18" name="组合 17"/>
          <p:cNvGrpSpPr/>
          <p:nvPr/>
        </p:nvGrpSpPr>
        <p:grpSpPr>
          <a:xfrm>
            <a:off x="5194336" y="3397594"/>
            <a:ext cx="1826141" cy="1040628"/>
            <a:chOff x="5194336" y="3397594"/>
            <a:chExt cx="1826141" cy="1040628"/>
          </a:xfrm>
        </p:grpSpPr>
        <p:sp>
          <p:nvSpPr>
            <p:cNvPr id="19" name="文本框 18"/>
            <p:cNvSpPr txBox="1"/>
            <p:nvPr/>
          </p:nvSpPr>
          <p:spPr>
            <a:xfrm>
              <a:off x="5595087" y="3397594"/>
              <a:ext cx="1024639" cy="769441"/>
            </a:xfrm>
            <a:prstGeom prst="rect">
              <a:avLst/>
            </a:prstGeom>
            <a:noFill/>
          </p:spPr>
          <p:txBody>
            <a:bodyPr wrap="none" rtlCol="0">
              <a:spAutoFit/>
            </a:bodyPr>
            <a:lstStyle/>
            <a:p>
              <a:pPr algn="ctr"/>
              <a:r>
                <a:rPr lang="en-US" altLang="zh-CN" sz="4400" dirty="0">
                  <a:solidFill>
                    <a:schemeClr val="bg1"/>
                  </a:solidFill>
                  <a:cs typeface="+mn-ea"/>
                  <a:sym typeface="+mn-lt"/>
                </a:rPr>
                <a:t>16.6</a:t>
              </a:r>
              <a:r>
                <a:rPr lang="en-US" altLang="zh-CN" dirty="0">
                  <a:solidFill>
                    <a:schemeClr val="bg1"/>
                  </a:solidFill>
                  <a:cs typeface="+mn-ea"/>
                  <a:sym typeface="+mn-lt"/>
                </a:rPr>
                <a:t>%</a:t>
              </a:r>
              <a:endParaRPr lang="en-US" altLang="zh-CN" sz="4000" dirty="0">
                <a:solidFill>
                  <a:schemeClr val="bg1"/>
                </a:solidFill>
                <a:cs typeface="+mn-ea"/>
                <a:sym typeface="+mn-lt"/>
              </a:endParaRPr>
            </a:p>
          </p:txBody>
        </p:sp>
        <p:sp>
          <p:nvSpPr>
            <p:cNvPr id="20" name="矩形 19"/>
            <p:cNvSpPr/>
            <p:nvPr/>
          </p:nvSpPr>
          <p:spPr>
            <a:xfrm>
              <a:off x="5194336" y="4099668"/>
              <a:ext cx="1826141" cy="338554"/>
            </a:xfrm>
            <a:prstGeom prst="rect">
              <a:avLst/>
            </a:prstGeom>
          </p:spPr>
          <p:txBody>
            <a:bodyPr wrap="none">
              <a:spAutoFit/>
            </a:bodyPr>
            <a:lstStyle/>
            <a:p>
              <a:r>
                <a:rPr lang="zh-CN" altLang="en-US" sz="1600" dirty="0">
                  <a:solidFill>
                    <a:schemeClr val="bg1">
                      <a:alpha val="90000"/>
                    </a:schemeClr>
                  </a:solidFill>
                  <a:cs typeface="+mn-ea"/>
                  <a:sym typeface="+mn-lt"/>
                </a:rPr>
                <a:t>主摄像头对焦功耗</a:t>
              </a:r>
              <a:endParaRPr lang="zh-CN" altLang="en-US" sz="1600" dirty="0">
                <a:solidFill>
                  <a:schemeClr val="bg1">
                    <a:alpha val="90000"/>
                  </a:schemeClr>
                </a:solidFill>
                <a:cs typeface="+mn-ea"/>
                <a:sym typeface="+mn-lt"/>
              </a:endParaRPr>
            </a:p>
          </p:txBody>
        </p:sp>
        <p:sp>
          <p:nvSpPr>
            <p:cNvPr id="21" name="等腰三角形 20"/>
            <p:cNvSpPr/>
            <p:nvPr/>
          </p:nvSpPr>
          <p:spPr>
            <a:xfrm flipV="1">
              <a:off x="6572546" y="3558467"/>
              <a:ext cx="138370" cy="11928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nvGrpSpPr>
          <p:cNvPr id="22" name="组合 21"/>
          <p:cNvGrpSpPr/>
          <p:nvPr/>
        </p:nvGrpSpPr>
        <p:grpSpPr>
          <a:xfrm>
            <a:off x="8241764" y="3397594"/>
            <a:ext cx="1826141" cy="1040628"/>
            <a:chOff x="8241764" y="3397594"/>
            <a:chExt cx="1826141" cy="1040628"/>
          </a:xfrm>
        </p:grpSpPr>
        <p:sp>
          <p:nvSpPr>
            <p:cNvPr id="23" name="文本框 22"/>
            <p:cNvSpPr txBox="1"/>
            <p:nvPr/>
          </p:nvSpPr>
          <p:spPr>
            <a:xfrm>
              <a:off x="8656942" y="3397594"/>
              <a:ext cx="995785" cy="769441"/>
            </a:xfrm>
            <a:prstGeom prst="rect">
              <a:avLst/>
            </a:prstGeom>
            <a:noFill/>
          </p:spPr>
          <p:txBody>
            <a:bodyPr wrap="none" rtlCol="0">
              <a:spAutoFit/>
            </a:bodyPr>
            <a:lstStyle/>
            <a:p>
              <a:pPr algn="ctr"/>
              <a:r>
                <a:rPr lang="en-US" altLang="zh-CN" sz="4400" dirty="0">
                  <a:solidFill>
                    <a:schemeClr val="bg1"/>
                  </a:solidFill>
                  <a:cs typeface="+mn-ea"/>
                  <a:sym typeface="+mn-lt"/>
                </a:rPr>
                <a:t>14.5</a:t>
              </a:r>
              <a:r>
                <a:rPr lang="en-US" altLang="zh-CN" dirty="0">
                  <a:solidFill>
                    <a:schemeClr val="bg1"/>
                  </a:solidFill>
                  <a:cs typeface="+mn-ea"/>
                  <a:sym typeface="+mn-lt"/>
                </a:rPr>
                <a:t>%</a:t>
              </a:r>
              <a:endParaRPr lang="en-US" altLang="zh-CN" sz="4000" dirty="0">
                <a:solidFill>
                  <a:schemeClr val="bg1"/>
                </a:solidFill>
                <a:cs typeface="+mn-ea"/>
                <a:sym typeface="+mn-lt"/>
              </a:endParaRPr>
            </a:p>
          </p:txBody>
        </p:sp>
        <p:sp>
          <p:nvSpPr>
            <p:cNvPr id="24" name="矩形 23"/>
            <p:cNvSpPr/>
            <p:nvPr/>
          </p:nvSpPr>
          <p:spPr>
            <a:xfrm>
              <a:off x="8241764" y="4099668"/>
              <a:ext cx="1826141" cy="338554"/>
            </a:xfrm>
            <a:prstGeom prst="rect">
              <a:avLst/>
            </a:prstGeom>
          </p:spPr>
          <p:txBody>
            <a:bodyPr wrap="none">
              <a:spAutoFit/>
            </a:bodyPr>
            <a:lstStyle/>
            <a:p>
              <a:r>
                <a:rPr lang="zh-CN" altLang="en-US" sz="1600" dirty="0">
                  <a:solidFill>
                    <a:schemeClr val="bg1">
                      <a:alpha val="90000"/>
                    </a:schemeClr>
                  </a:solidFill>
                  <a:cs typeface="+mn-ea"/>
                  <a:sym typeface="+mn-lt"/>
                </a:rPr>
                <a:t>音乐外音播放功耗</a:t>
              </a:r>
              <a:endParaRPr lang="zh-CN" altLang="en-US" sz="1600" dirty="0">
                <a:solidFill>
                  <a:schemeClr val="bg1">
                    <a:alpha val="90000"/>
                  </a:schemeClr>
                </a:solidFill>
                <a:cs typeface="+mn-ea"/>
                <a:sym typeface="+mn-lt"/>
              </a:endParaRPr>
            </a:p>
          </p:txBody>
        </p:sp>
        <p:sp>
          <p:nvSpPr>
            <p:cNvPr id="25" name="等腰三角形 24"/>
            <p:cNvSpPr/>
            <p:nvPr/>
          </p:nvSpPr>
          <p:spPr>
            <a:xfrm flipV="1">
              <a:off x="9619974" y="3558467"/>
              <a:ext cx="138370" cy="11928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sp>
        <p:nvSpPr>
          <p:cNvPr id="26" name="矩形 25"/>
          <p:cNvSpPr/>
          <p:nvPr/>
        </p:nvSpPr>
        <p:spPr>
          <a:xfrm>
            <a:off x="5203166" y="852405"/>
            <a:ext cx="1808480" cy="583565"/>
          </a:xfrm>
          <a:prstGeom prst="rect">
            <a:avLst/>
          </a:prstGeom>
        </p:spPr>
        <p:txBody>
          <a:bodyPr wrap="none">
            <a:spAutoFit/>
          </a:bodyPr>
          <a:lstStyle/>
          <a:p>
            <a:pPr algn="ctr"/>
            <a:r>
              <a:rPr lang="zh-CN" altLang="en-US" sz="3200" dirty="0">
                <a:solidFill>
                  <a:srgbClr val="A0A0A0"/>
                </a:solidFill>
                <a:cs typeface="+mn-ea"/>
                <a:sym typeface="+mn-lt"/>
              </a:rPr>
              <a:t>输入标题</a:t>
            </a:r>
            <a:endParaRPr lang="zh-CN" altLang="en-US" sz="3200" dirty="0">
              <a:solidFill>
                <a:srgbClr val="A0A0A0"/>
              </a:solidFill>
              <a:cs typeface="+mn-ea"/>
              <a:sym typeface="+mn-lt"/>
            </a:endParaRPr>
          </a:p>
        </p:txBody>
      </p:sp>
      <p:sp>
        <p:nvSpPr>
          <p:cNvPr id="27" name="矩形 26"/>
          <p:cNvSpPr/>
          <p:nvPr/>
        </p:nvSpPr>
        <p:spPr>
          <a:xfrm>
            <a:off x="3048000" y="1619217"/>
            <a:ext cx="6096000" cy="787523"/>
          </a:xfrm>
          <a:prstGeom prst="rect">
            <a:avLst/>
          </a:prstGeom>
        </p:spPr>
        <p:txBody>
          <a:bodyPr wrap="square">
            <a:spAutoFit/>
          </a:bodyPr>
          <a:lstStyle/>
          <a:p>
            <a:pPr algn="ctr">
              <a:lnSpc>
                <a:spcPct val="150000"/>
              </a:lnSpc>
            </a:pPr>
            <a:r>
              <a:rPr lang="zh-CN" altLang="en-US" sz="1600" dirty="0">
                <a:solidFill>
                  <a:srgbClr val="A0A0A0"/>
                </a:solidFill>
                <a:cs typeface="+mn-ea"/>
                <a:sym typeface="+mn-lt"/>
              </a:rPr>
              <a:t>标题数字等都可以通过点击和重新输入进行更改，顶部</a:t>
            </a:r>
            <a:r>
              <a:rPr lang="en-US" altLang="zh-CN" sz="1600" dirty="0">
                <a:solidFill>
                  <a:srgbClr val="A0A0A0"/>
                </a:solidFill>
                <a:cs typeface="+mn-ea"/>
                <a:sym typeface="+mn-lt"/>
              </a:rPr>
              <a:t>“</a:t>
            </a:r>
            <a:r>
              <a:rPr lang="zh-CN" altLang="en-US" sz="1600" dirty="0">
                <a:solidFill>
                  <a:srgbClr val="A0A0A0"/>
                </a:solidFill>
                <a:cs typeface="+mn-ea"/>
                <a:sym typeface="+mn-lt"/>
              </a:rPr>
              <a:t>开始</a:t>
            </a:r>
            <a:r>
              <a:rPr lang="en-US" altLang="zh-CN" sz="1600" dirty="0">
                <a:solidFill>
                  <a:srgbClr val="A0A0A0"/>
                </a:solidFill>
                <a:cs typeface="+mn-ea"/>
                <a:sym typeface="+mn-lt"/>
              </a:rPr>
              <a:t>”</a:t>
            </a:r>
            <a:r>
              <a:rPr lang="zh-CN" altLang="en-US" sz="1600" dirty="0">
                <a:solidFill>
                  <a:srgbClr val="A0A0A0"/>
                </a:solidFill>
                <a:cs typeface="+mn-ea"/>
                <a:sym typeface="+mn-lt"/>
              </a:rPr>
              <a:t>面板中可以对字体、字号、颜色、行距等进行修改。</a:t>
            </a:r>
            <a:endParaRPr lang="zh-CN" altLang="en-US" sz="1600" dirty="0">
              <a:solidFill>
                <a:srgbClr val="A0A0A0"/>
              </a:solidFill>
              <a:cs typeface="+mn-ea"/>
              <a:sym typeface="+mn-lt"/>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900" decel="100000" fill="hold"/>
                                        <p:tgtEl>
                                          <p:spTgt spid="2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50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anim calcmode="lin" valueType="num">
                                      <p:cBhvr>
                                        <p:cTn id="14" dur="1000" fill="hold"/>
                                        <p:tgtEl>
                                          <p:spTgt spid="27"/>
                                        </p:tgtEl>
                                        <p:attrNameLst>
                                          <p:attrName>ppt_x</p:attrName>
                                        </p:attrNameLst>
                                      </p:cBhvr>
                                      <p:tavLst>
                                        <p:tav tm="0">
                                          <p:val>
                                            <p:strVal val="#ppt_x"/>
                                          </p:val>
                                        </p:tav>
                                        <p:tav tm="100000">
                                          <p:val>
                                            <p:strVal val="#ppt_x"/>
                                          </p:val>
                                        </p:tav>
                                      </p:tavLst>
                                    </p:anim>
                                    <p:anim calcmode="lin" valueType="num">
                                      <p:cBhvr>
                                        <p:cTn id="15" dur="900" decel="100000" fill="hold"/>
                                        <p:tgtEl>
                                          <p:spTgt spid="27"/>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par>
                                <p:cTn id="17" presetID="53" presetClass="entr" presetSubtype="16" fill="hold" grpId="1" nodeType="withEffect">
                                  <p:stCondLst>
                                    <p:cond delay="100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grpId="1" nodeType="withEffect">
                                  <p:stCondLst>
                                    <p:cond delay="100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par>
                                <p:cTn id="32" presetID="53" presetClass="entr" presetSubtype="16" fill="hold" grpId="0" nodeType="withEffect">
                                  <p:stCondLst>
                                    <p:cond delay="125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par>
                                <p:cTn id="37" presetID="53" presetClass="entr" presetSubtype="16" fill="hold" grpId="1" nodeType="withEffect">
                                  <p:stCondLst>
                                    <p:cond delay="125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childTnLst>
                                </p:cTn>
                              </p:par>
                              <p:par>
                                <p:cTn id="42" presetID="53" presetClass="entr" presetSubtype="16" fill="hold" grpId="1" nodeType="withEffect">
                                  <p:stCondLst>
                                    <p:cond delay="1250"/>
                                  </p:stCondLst>
                                  <p:childTnLst>
                                    <p:set>
                                      <p:cBhvr>
                                        <p:cTn id="43" dur="1" fill="hold">
                                          <p:stCondLst>
                                            <p:cond delay="0"/>
                                          </p:stCondLst>
                                        </p:cTn>
                                        <p:tgtEl>
                                          <p:spTgt spid="9"/>
                                        </p:tgtEl>
                                        <p:attrNameLst>
                                          <p:attrName>style.visibility</p:attrName>
                                        </p:attrNameLst>
                                      </p:cBhvr>
                                      <p:to>
                                        <p:strVal val="visible"/>
                                      </p:to>
                                    </p:set>
                                    <p:anim calcmode="lin" valueType="num">
                                      <p:cBhvr>
                                        <p:cTn id="44" dur="500" fill="hold"/>
                                        <p:tgtEl>
                                          <p:spTgt spid="9"/>
                                        </p:tgtEl>
                                        <p:attrNameLst>
                                          <p:attrName>ppt_w</p:attrName>
                                        </p:attrNameLst>
                                      </p:cBhvr>
                                      <p:tavLst>
                                        <p:tav tm="0">
                                          <p:val>
                                            <p:fltVal val="0"/>
                                          </p:val>
                                        </p:tav>
                                        <p:tav tm="100000">
                                          <p:val>
                                            <p:strVal val="#ppt_w"/>
                                          </p:val>
                                        </p:tav>
                                      </p:tavLst>
                                    </p:anim>
                                    <p:anim calcmode="lin" valueType="num">
                                      <p:cBhvr>
                                        <p:cTn id="45" dur="500" fill="hold"/>
                                        <p:tgtEl>
                                          <p:spTgt spid="9"/>
                                        </p:tgtEl>
                                        <p:attrNameLst>
                                          <p:attrName>ppt_h</p:attrName>
                                        </p:attrNameLst>
                                      </p:cBhvr>
                                      <p:tavLst>
                                        <p:tav tm="0">
                                          <p:val>
                                            <p:fltVal val="0"/>
                                          </p:val>
                                        </p:tav>
                                        <p:tav tm="100000">
                                          <p:val>
                                            <p:strVal val="#ppt_h"/>
                                          </p:val>
                                        </p:tav>
                                      </p:tavLst>
                                    </p:anim>
                                    <p:animEffect transition="in" filter="fade">
                                      <p:cBhvr>
                                        <p:cTn id="46" dur="500"/>
                                        <p:tgtEl>
                                          <p:spTgt spid="9"/>
                                        </p:tgtEl>
                                      </p:cBhvr>
                                    </p:animEffect>
                                  </p:childTnLst>
                                </p:cTn>
                              </p:par>
                              <p:par>
                                <p:cTn id="47" presetID="53" presetClass="entr" presetSubtype="16" fill="hold" grpId="1" nodeType="withEffect">
                                  <p:stCondLst>
                                    <p:cond delay="150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par>
                                <p:cTn id="52" presetID="53" presetClass="entr" presetSubtype="16" fill="hold" grpId="1" nodeType="withEffect">
                                  <p:stCondLst>
                                    <p:cond delay="1500"/>
                                  </p:stCondLst>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fltVal val="0"/>
                                          </p:val>
                                        </p:tav>
                                        <p:tav tm="100000">
                                          <p:val>
                                            <p:strVal val="#ppt_w"/>
                                          </p:val>
                                        </p:tav>
                                      </p:tavLst>
                                    </p:anim>
                                    <p:anim calcmode="lin" valueType="num">
                                      <p:cBhvr>
                                        <p:cTn id="55" dur="500" fill="hold"/>
                                        <p:tgtEl>
                                          <p:spTgt spid="12"/>
                                        </p:tgtEl>
                                        <p:attrNameLst>
                                          <p:attrName>ppt_h</p:attrName>
                                        </p:attrNameLst>
                                      </p:cBhvr>
                                      <p:tavLst>
                                        <p:tav tm="0">
                                          <p:val>
                                            <p:fltVal val="0"/>
                                          </p:val>
                                        </p:tav>
                                        <p:tav tm="100000">
                                          <p:val>
                                            <p:strVal val="#ppt_h"/>
                                          </p:val>
                                        </p:tav>
                                      </p:tavLst>
                                    </p:anim>
                                    <p:animEffect transition="in" filter="fade">
                                      <p:cBhvr>
                                        <p:cTn id="56" dur="500"/>
                                        <p:tgtEl>
                                          <p:spTgt spid="12"/>
                                        </p:tgtEl>
                                      </p:cBhvr>
                                    </p:animEffect>
                                  </p:childTnLst>
                                </p:cTn>
                              </p:par>
                              <p:par>
                                <p:cTn id="57" presetID="53" presetClass="entr" presetSubtype="16" fill="hold" grpId="0" nodeType="withEffect">
                                  <p:stCondLst>
                                    <p:cond delay="150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Effect transition="in" filter="fade">
                                      <p:cBhvr>
                                        <p:cTn id="61" dur="500"/>
                                        <p:tgtEl>
                                          <p:spTgt spid="11"/>
                                        </p:tgtEl>
                                      </p:cBhvr>
                                    </p:animEffect>
                                  </p:childTnLst>
                                </p:cTn>
                              </p:par>
                            </p:childTnLst>
                          </p:cTn>
                        </p:par>
                        <p:par>
                          <p:cTn id="62" fill="hold">
                            <p:stCondLst>
                              <p:cond delay="1000"/>
                            </p:stCondLst>
                            <p:childTnLst>
                              <p:par>
                                <p:cTn id="63" presetID="1" presetClass="path" presetSubtype="0" accel="12400" decel="12400" fill="hold" grpId="0" nodeType="afterEffect">
                                  <p:stCondLst>
                                    <p:cond delay="0"/>
                                  </p:stCondLst>
                                  <p:childTnLst>
                                    <p:animMotion origin="layout" path="M -0.00117 -0.01273 C 0.00235 -0.01273 0.00521 -0.00787 0.00521 -0.00139 C 0.00521 0.00463 0.00235 0.00995 -0.00117 0.00995 C -0.00469 0.00995 -0.00742 0.00463 -0.00742 -0.00139 C -0.00742 -0.00787 -0.00469 -0.01273 -0.00117 -0.01273 Z " pathEditMode="relative" rAng="0" ptsTypes="AAAAA">
                                      <p:cBhvr>
                                        <p:cTn id="64" dur="4500" fill="hold"/>
                                        <p:tgtEl>
                                          <p:spTgt spid="7"/>
                                        </p:tgtEl>
                                        <p:attrNameLst>
                                          <p:attrName>ppt_x</p:attrName>
                                          <p:attrName>ppt_y</p:attrName>
                                        </p:attrNameLst>
                                      </p:cBhvr>
                                      <p:rCtr x="0" y="1134"/>
                                    </p:animMotion>
                                  </p:childTnLst>
                                </p:cTn>
                              </p:par>
                              <p:par>
                                <p:cTn id="65" presetID="1" presetClass="path" presetSubtype="0" accel="15400" decel="15400" fill="hold" grpId="0" nodeType="withEffect">
                                  <p:stCondLst>
                                    <p:cond delay="0"/>
                                  </p:stCondLst>
                                  <p:childTnLst>
                                    <p:animMotion origin="layout" path="M 2.08333E-6 4.44444E-6 C 0.00351 4.44444E-6 0.00638 0.00463 0.00638 0.01111 C 0.00638 0.01736 0.00351 0.02268 2.08333E-6 0.02268 C -0.00352 0.02268 -0.00625 0.01736 -0.00625 0.01111 C -0.00625 0.00463 -0.00352 4.44444E-6 2.08333E-6 4.44444E-6 Z " pathEditMode="relative" rAng="0" ptsTypes="AAAAA">
                                      <p:cBhvr>
                                        <p:cTn id="66" dur="3500" fill="hold"/>
                                        <p:tgtEl>
                                          <p:spTgt spid="6"/>
                                        </p:tgtEl>
                                        <p:attrNameLst>
                                          <p:attrName>ppt_x</p:attrName>
                                          <p:attrName>ppt_y</p:attrName>
                                        </p:attrNameLst>
                                      </p:cBhvr>
                                      <p:rCtr x="0" y="1134"/>
                                    </p:animMotion>
                                  </p:childTnLst>
                                </p:cTn>
                              </p:par>
                              <p:par>
                                <p:cTn id="67" presetID="1" presetClass="path" presetSubtype="0" accel="12400" decel="12400" fill="hold" grpId="0" nodeType="withEffect">
                                  <p:stCondLst>
                                    <p:cond delay="0"/>
                                  </p:stCondLst>
                                  <p:childTnLst>
                                    <p:animMotion origin="layout" path="M -0.00117 -0.01273 C 0.00234 -0.01273 0.00521 -0.00787 0.00521 -0.00139 C 0.00521 0.00463 0.00234 0.00996 -0.00117 0.00996 C -0.00469 0.00996 -0.00742 0.00463 -0.00742 -0.00139 C -0.00742 -0.00787 -0.00469 -0.01273 -0.00117 -0.01273 Z " pathEditMode="relative" rAng="0" ptsTypes="AAAAA">
                                      <p:cBhvr>
                                        <p:cTn id="68" dur="4500" fill="hold"/>
                                        <p:tgtEl>
                                          <p:spTgt spid="10"/>
                                        </p:tgtEl>
                                        <p:attrNameLst>
                                          <p:attrName>ppt_x</p:attrName>
                                          <p:attrName>ppt_y</p:attrName>
                                        </p:attrNameLst>
                                      </p:cBhvr>
                                      <p:rCtr x="0" y="1134"/>
                                    </p:animMotion>
                                  </p:childTnLst>
                                </p:cTn>
                              </p:par>
                              <p:par>
                                <p:cTn id="69" presetID="1" presetClass="path" presetSubtype="0" accel="15400" decel="15400" fill="hold" grpId="0" nodeType="withEffect">
                                  <p:stCondLst>
                                    <p:cond delay="0"/>
                                  </p:stCondLst>
                                  <p:childTnLst>
                                    <p:animMotion origin="layout" path="M -3.75E-6 -4.07407E-6 C 0.00352 -4.07407E-6 0.00638 0.00463 0.00638 0.01112 C 0.00638 0.01737 0.00352 0.02269 -3.75E-6 0.02269 C -0.00351 0.02269 -0.00625 0.01737 -0.00625 0.01112 C -0.00625 0.00463 -0.00351 -4.07407E-6 -3.75E-6 -4.07407E-6 Z " pathEditMode="relative" rAng="0" ptsTypes="AAAAA">
                                      <p:cBhvr>
                                        <p:cTn id="70" dur="3500" fill="hold"/>
                                        <p:tgtEl>
                                          <p:spTgt spid="9"/>
                                        </p:tgtEl>
                                        <p:attrNameLst>
                                          <p:attrName>ppt_x</p:attrName>
                                          <p:attrName>ppt_y</p:attrName>
                                        </p:attrNameLst>
                                      </p:cBhvr>
                                      <p:rCtr x="0" y="1134"/>
                                    </p:animMotion>
                                  </p:childTnLst>
                                </p:cTn>
                              </p:par>
                              <p:par>
                                <p:cTn id="71" presetID="1" presetClass="path" presetSubtype="0" accel="15400" decel="15400" fill="hold" grpId="0" nodeType="withEffect">
                                  <p:stCondLst>
                                    <p:cond delay="0"/>
                                  </p:stCondLst>
                                  <p:childTnLst>
                                    <p:animMotion origin="layout" path="M 4.16667E-7 1.48148E-6 C 0.00352 1.48148E-6 0.00638 0.00463 0.00638 0.01111 C 0.00638 0.01736 0.00352 0.02268 4.16667E-7 0.02268 C -0.00352 0.02268 -0.00625 0.01736 -0.00625 0.01111 C -0.00625 0.00463 -0.00352 1.48148E-6 4.16667E-7 1.48148E-6 Z " pathEditMode="relative" rAng="0" ptsTypes="AAAAA">
                                      <p:cBhvr>
                                        <p:cTn id="72" dur="3500" fill="hold"/>
                                        <p:tgtEl>
                                          <p:spTgt spid="13"/>
                                        </p:tgtEl>
                                        <p:attrNameLst>
                                          <p:attrName>ppt_x</p:attrName>
                                          <p:attrName>ppt_y</p:attrName>
                                        </p:attrNameLst>
                                      </p:cBhvr>
                                      <p:rCtr x="0" y="1134"/>
                                    </p:animMotion>
                                  </p:childTnLst>
                                </p:cTn>
                              </p:par>
                              <p:par>
                                <p:cTn id="73" presetID="1" presetClass="path" presetSubtype="0" accel="12400" decel="12400" fill="hold" grpId="0" nodeType="withEffect">
                                  <p:stCondLst>
                                    <p:cond delay="0"/>
                                  </p:stCondLst>
                                  <p:childTnLst>
                                    <p:animMotion origin="layout" path="M -0.00117 -0.01273 C 0.00235 -0.01273 0.00521 -0.00787 0.00521 -0.00139 C 0.00521 0.00463 0.00235 0.00995 -0.00117 0.00995 C -0.00469 0.00995 -0.00742 0.00463 -0.00742 -0.00139 C -0.00742 -0.00787 -0.00469 -0.01273 -0.00117 -0.01273 Z " pathEditMode="relative" rAng="0" ptsTypes="AAAAA">
                                      <p:cBhvr>
                                        <p:cTn id="74" dur="4500" fill="hold"/>
                                        <p:tgtEl>
                                          <p:spTgt spid="12"/>
                                        </p:tgtEl>
                                        <p:attrNameLst>
                                          <p:attrName>ppt_x</p:attrName>
                                          <p:attrName>ppt_y</p:attrName>
                                        </p:attrNameLst>
                                      </p:cBhvr>
                                      <p:rCtr x="0" y="113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2" grpId="1" bldLvl="0" animBg="1"/>
      <p:bldP spid="13" grpId="0" bldLvl="0" animBg="1"/>
      <p:bldP spid="13" grpId="1" bldLvl="0" animBg="1"/>
      <p:bldP spid="7" grpId="0" bldLvl="0" animBg="1"/>
      <p:bldP spid="7" grpId="1" bldLvl="0" animBg="1"/>
      <p:bldP spid="6" grpId="0" bldLvl="0" animBg="1"/>
      <p:bldP spid="6" grpId="1" bldLvl="0" animBg="1"/>
      <p:bldP spid="5" grpId="0" bldLvl="0" animBg="1"/>
      <p:bldP spid="8" grpId="0" bldLvl="0" animBg="1"/>
      <p:bldP spid="9" grpId="0" bldLvl="0" animBg="1"/>
      <p:bldP spid="9" grpId="1" bldLvl="0" animBg="1"/>
      <p:bldP spid="10" grpId="0" bldLvl="0" animBg="1"/>
      <p:bldP spid="10" grpId="1" bldLvl="0" animBg="1"/>
      <p:bldP spid="11" grpId="0" bldLvl="0" animBg="1"/>
      <p:bldP spid="26"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2"/>
          <p:cNvGrpSpPr/>
          <p:nvPr/>
        </p:nvGrpSpPr>
        <p:grpSpPr bwMode="auto">
          <a:xfrm flipH="1">
            <a:off x="9290051" y="4321452"/>
            <a:ext cx="262467" cy="330301"/>
            <a:chOff x="0" y="0"/>
            <a:chExt cx="127" cy="163"/>
          </a:xfrm>
          <a:solidFill>
            <a:schemeClr val="accent4"/>
          </a:solidFill>
        </p:grpSpPr>
        <p:sp>
          <p:nvSpPr>
            <p:cNvPr id="24609" name="Freeform 33"/>
            <p:cNvSpPr/>
            <p:nvPr/>
          </p:nvSpPr>
          <p:spPr bwMode="auto">
            <a:xfrm>
              <a:off x="0" y="0"/>
              <a:ext cx="127" cy="163"/>
            </a:xfrm>
            <a:custGeom>
              <a:avLst/>
              <a:gdLst>
                <a:gd name="T0" fmla="*/ 28 w 124"/>
                <a:gd name="T1" fmla="*/ 146 h 159"/>
                <a:gd name="T2" fmla="*/ 14 w 124"/>
                <a:gd name="T3" fmla="*/ 146 h 159"/>
                <a:gd name="T4" fmla="*/ 14 w 124"/>
                <a:gd name="T5" fmla="*/ 13 h 159"/>
                <a:gd name="T6" fmla="*/ 117 w 124"/>
                <a:gd name="T7" fmla="*/ 13 h 159"/>
                <a:gd name="T8" fmla="*/ 124 w 124"/>
                <a:gd name="T9" fmla="*/ 7 h 159"/>
                <a:gd name="T10" fmla="*/ 117 w 124"/>
                <a:gd name="T11" fmla="*/ 0 h 159"/>
                <a:gd name="T12" fmla="*/ 7 w 124"/>
                <a:gd name="T13" fmla="*/ 0 h 159"/>
                <a:gd name="T14" fmla="*/ 0 w 124"/>
                <a:gd name="T15" fmla="*/ 7 h 159"/>
                <a:gd name="T16" fmla="*/ 0 w 124"/>
                <a:gd name="T17" fmla="*/ 152 h 159"/>
                <a:gd name="T18" fmla="*/ 7 w 124"/>
                <a:gd name="T19" fmla="*/ 159 h 159"/>
                <a:gd name="T20" fmla="*/ 28 w 124"/>
                <a:gd name="T21" fmla="*/ 159 h 159"/>
                <a:gd name="T22" fmla="*/ 35 w 124"/>
                <a:gd name="T23" fmla="*/ 152 h 159"/>
                <a:gd name="T24" fmla="*/ 28 w 124"/>
                <a:gd name="T25" fmla="*/ 14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59">
                  <a:moveTo>
                    <a:pt x="28" y="146"/>
                  </a:moveTo>
                  <a:cubicBezTo>
                    <a:pt x="14" y="146"/>
                    <a:pt x="14" y="146"/>
                    <a:pt x="14" y="146"/>
                  </a:cubicBezTo>
                  <a:cubicBezTo>
                    <a:pt x="14" y="13"/>
                    <a:pt x="14" y="13"/>
                    <a:pt x="14" y="13"/>
                  </a:cubicBezTo>
                  <a:cubicBezTo>
                    <a:pt x="117" y="13"/>
                    <a:pt x="117" y="13"/>
                    <a:pt x="117" y="13"/>
                  </a:cubicBezTo>
                  <a:cubicBezTo>
                    <a:pt x="121" y="13"/>
                    <a:pt x="124" y="10"/>
                    <a:pt x="124" y="7"/>
                  </a:cubicBezTo>
                  <a:cubicBezTo>
                    <a:pt x="124" y="3"/>
                    <a:pt x="121" y="0"/>
                    <a:pt x="117" y="0"/>
                  </a:cubicBezTo>
                  <a:cubicBezTo>
                    <a:pt x="7" y="0"/>
                    <a:pt x="7" y="0"/>
                    <a:pt x="7" y="0"/>
                  </a:cubicBezTo>
                  <a:cubicBezTo>
                    <a:pt x="3" y="0"/>
                    <a:pt x="0" y="3"/>
                    <a:pt x="0" y="7"/>
                  </a:cubicBezTo>
                  <a:cubicBezTo>
                    <a:pt x="0" y="152"/>
                    <a:pt x="0" y="152"/>
                    <a:pt x="0" y="152"/>
                  </a:cubicBezTo>
                  <a:cubicBezTo>
                    <a:pt x="0" y="156"/>
                    <a:pt x="3" y="159"/>
                    <a:pt x="7" y="159"/>
                  </a:cubicBezTo>
                  <a:cubicBezTo>
                    <a:pt x="28" y="159"/>
                    <a:pt x="28" y="159"/>
                    <a:pt x="28" y="159"/>
                  </a:cubicBezTo>
                  <a:cubicBezTo>
                    <a:pt x="31" y="159"/>
                    <a:pt x="35" y="156"/>
                    <a:pt x="35" y="152"/>
                  </a:cubicBezTo>
                  <a:cubicBezTo>
                    <a:pt x="35" y="149"/>
                    <a:pt x="31" y="146"/>
                    <a:pt x="28" y="14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dirty="0">
                <a:solidFill>
                  <a:schemeClr val="bg1"/>
                </a:solidFill>
                <a:cs typeface="+mn-ea"/>
                <a:sym typeface="+mn-lt"/>
              </a:endParaRPr>
            </a:p>
          </p:txBody>
        </p:sp>
        <p:sp>
          <p:nvSpPr>
            <p:cNvPr id="24610" name="Freeform 34"/>
            <p:cNvSpPr/>
            <p:nvPr/>
          </p:nvSpPr>
          <p:spPr bwMode="auto">
            <a:xfrm>
              <a:off x="80" y="95"/>
              <a:ext cx="47" cy="68"/>
            </a:xfrm>
            <a:custGeom>
              <a:avLst/>
              <a:gdLst>
                <a:gd name="T0" fmla="*/ 39 w 46"/>
                <a:gd name="T1" fmla="*/ 0 h 66"/>
                <a:gd name="T2" fmla="*/ 32 w 46"/>
                <a:gd name="T3" fmla="*/ 7 h 66"/>
                <a:gd name="T4" fmla="*/ 32 w 46"/>
                <a:gd name="T5" fmla="*/ 53 h 66"/>
                <a:gd name="T6" fmla="*/ 7 w 46"/>
                <a:gd name="T7" fmla="*/ 53 h 66"/>
                <a:gd name="T8" fmla="*/ 0 w 46"/>
                <a:gd name="T9" fmla="*/ 59 h 66"/>
                <a:gd name="T10" fmla="*/ 7 w 46"/>
                <a:gd name="T11" fmla="*/ 66 h 66"/>
                <a:gd name="T12" fmla="*/ 39 w 46"/>
                <a:gd name="T13" fmla="*/ 66 h 66"/>
                <a:gd name="T14" fmla="*/ 44 w 46"/>
                <a:gd name="T15" fmla="*/ 64 h 66"/>
                <a:gd name="T16" fmla="*/ 46 w 46"/>
                <a:gd name="T17" fmla="*/ 59 h 66"/>
                <a:gd name="T18" fmla="*/ 46 w 46"/>
                <a:gd name="T19" fmla="*/ 7 h 66"/>
                <a:gd name="T20" fmla="*/ 39 w 46"/>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66">
                  <a:moveTo>
                    <a:pt x="39" y="0"/>
                  </a:moveTo>
                  <a:cubicBezTo>
                    <a:pt x="35" y="0"/>
                    <a:pt x="32" y="3"/>
                    <a:pt x="32" y="7"/>
                  </a:cubicBezTo>
                  <a:cubicBezTo>
                    <a:pt x="32" y="53"/>
                    <a:pt x="32" y="53"/>
                    <a:pt x="32" y="53"/>
                  </a:cubicBezTo>
                  <a:cubicBezTo>
                    <a:pt x="7" y="53"/>
                    <a:pt x="7" y="53"/>
                    <a:pt x="7" y="53"/>
                  </a:cubicBezTo>
                  <a:cubicBezTo>
                    <a:pt x="3" y="53"/>
                    <a:pt x="0" y="56"/>
                    <a:pt x="0" y="59"/>
                  </a:cubicBezTo>
                  <a:cubicBezTo>
                    <a:pt x="0" y="63"/>
                    <a:pt x="3" y="66"/>
                    <a:pt x="7" y="66"/>
                  </a:cubicBezTo>
                  <a:cubicBezTo>
                    <a:pt x="39" y="66"/>
                    <a:pt x="39" y="66"/>
                    <a:pt x="39" y="66"/>
                  </a:cubicBezTo>
                  <a:cubicBezTo>
                    <a:pt x="41" y="66"/>
                    <a:pt x="43" y="66"/>
                    <a:pt x="44" y="64"/>
                  </a:cubicBezTo>
                  <a:cubicBezTo>
                    <a:pt x="45" y="63"/>
                    <a:pt x="46" y="61"/>
                    <a:pt x="46" y="59"/>
                  </a:cubicBezTo>
                  <a:cubicBezTo>
                    <a:pt x="46" y="7"/>
                    <a:pt x="46" y="7"/>
                    <a:pt x="46" y="7"/>
                  </a:cubicBezTo>
                  <a:cubicBezTo>
                    <a:pt x="46" y="3"/>
                    <a:pt x="43" y="0"/>
                    <a:pt x="39"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dirty="0">
                <a:solidFill>
                  <a:schemeClr val="bg1"/>
                </a:solidFill>
                <a:cs typeface="+mn-ea"/>
                <a:sym typeface="+mn-lt"/>
              </a:endParaRPr>
            </a:p>
          </p:txBody>
        </p:sp>
        <p:sp>
          <p:nvSpPr>
            <p:cNvPr id="24611" name="Freeform 35"/>
            <p:cNvSpPr>
              <a:spLocks noEditPoints="1"/>
            </p:cNvSpPr>
            <p:nvPr/>
          </p:nvSpPr>
          <p:spPr bwMode="auto">
            <a:xfrm>
              <a:off x="46" y="34"/>
              <a:ext cx="79" cy="114"/>
            </a:xfrm>
            <a:custGeom>
              <a:avLst/>
              <a:gdLst>
                <a:gd name="T0" fmla="*/ 68 w 78"/>
                <a:gd name="T1" fmla="*/ 2 h 112"/>
                <a:gd name="T2" fmla="*/ 60 w 78"/>
                <a:gd name="T3" fmla="*/ 0 h 112"/>
                <a:gd name="T4" fmla="*/ 46 w 78"/>
                <a:gd name="T5" fmla="*/ 8 h 112"/>
                <a:gd name="T6" fmla="*/ 1 w 78"/>
                <a:gd name="T7" fmla="*/ 85 h 112"/>
                <a:gd name="T8" fmla="*/ 0 w 78"/>
                <a:gd name="T9" fmla="*/ 88 h 112"/>
                <a:gd name="T10" fmla="*/ 1 w 78"/>
                <a:gd name="T11" fmla="*/ 106 h 112"/>
                <a:gd name="T12" fmla="*/ 4 w 78"/>
                <a:gd name="T13" fmla="*/ 112 h 112"/>
                <a:gd name="T14" fmla="*/ 8 w 78"/>
                <a:gd name="T15" fmla="*/ 112 h 112"/>
                <a:gd name="T16" fmla="*/ 11 w 78"/>
                <a:gd name="T17" fmla="*/ 112 h 112"/>
                <a:gd name="T18" fmla="*/ 27 w 78"/>
                <a:gd name="T19" fmla="*/ 103 h 112"/>
                <a:gd name="T20" fmla="*/ 29 w 78"/>
                <a:gd name="T21" fmla="*/ 101 h 112"/>
                <a:gd name="T22" fmla="*/ 74 w 78"/>
                <a:gd name="T23" fmla="*/ 24 h 112"/>
                <a:gd name="T24" fmla="*/ 68 w 78"/>
                <a:gd name="T25" fmla="*/ 2 h 112"/>
                <a:gd name="T26" fmla="*/ 62 w 78"/>
                <a:gd name="T27" fmla="*/ 17 h 112"/>
                <a:gd name="T28" fmla="*/ 18 w 78"/>
                <a:gd name="T29" fmla="*/ 92 h 112"/>
                <a:gd name="T30" fmla="*/ 14 w 78"/>
                <a:gd name="T31" fmla="*/ 94 h 112"/>
                <a:gd name="T32" fmla="*/ 14 w 78"/>
                <a:gd name="T33" fmla="*/ 90 h 112"/>
                <a:gd name="T34" fmla="*/ 57 w 78"/>
                <a:gd name="T35" fmla="*/ 15 h 112"/>
                <a:gd name="T36" fmla="*/ 61 w 78"/>
                <a:gd name="T37" fmla="*/ 14 h 112"/>
                <a:gd name="T38" fmla="*/ 62 w 78"/>
                <a:gd name="T39" fmla="*/ 1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8" h="112">
                  <a:moveTo>
                    <a:pt x="68" y="2"/>
                  </a:moveTo>
                  <a:cubicBezTo>
                    <a:pt x="65" y="1"/>
                    <a:pt x="62" y="0"/>
                    <a:pt x="60" y="0"/>
                  </a:cubicBezTo>
                  <a:cubicBezTo>
                    <a:pt x="54" y="0"/>
                    <a:pt x="48" y="3"/>
                    <a:pt x="46" y="8"/>
                  </a:cubicBezTo>
                  <a:cubicBezTo>
                    <a:pt x="1" y="85"/>
                    <a:pt x="1" y="85"/>
                    <a:pt x="1" y="85"/>
                  </a:cubicBezTo>
                  <a:cubicBezTo>
                    <a:pt x="1" y="86"/>
                    <a:pt x="0" y="87"/>
                    <a:pt x="0" y="88"/>
                  </a:cubicBezTo>
                  <a:cubicBezTo>
                    <a:pt x="1" y="106"/>
                    <a:pt x="1" y="106"/>
                    <a:pt x="1" y="106"/>
                  </a:cubicBezTo>
                  <a:cubicBezTo>
                    <a:pt x="1" y="108"/>
                    <a:pt x="2" y="110"/>
                    <a:pt x="4" y="112"/>
                  </a:cubicBezTo>
                  <a:cubicBezTo>
                    <a:pt x="5" y="112"/>
                    <a:pt x="7" y="112"/>
                    <a:pt x="8" y="112"/>
                  </a:cubicBezTo>
                  <a:cubicBezTo>
                    <a:pt x="9" y="112"/>
                    <a:pt x="10" y="112"/>
                    <a:pt x="11" y="112"/>
                  </a:cubicBezTo>
                  <a:cubicBezTo>
                    <a:pt x="27" y="103"/>
                    <a:pt x="27" y="103"/>
                    <a:pt x="27" y="103"/>
                  </a:cubicBezTo>
                  <a:cubicBezTo>
                    <a:pt x="28" y="103"/>
                    <a:pt x="29" y="102"/>
                    <a:pt x="29" y="101"/>
                  </a:cubicBezTo>
                  <a:cubicBezTo>
                    <a:pt x="74" y="24"/>
                    <a:pt x="74" y="24"/>
                    <a:pt x="74" y="24"/>
                  </a:cubicBezTo>
                  <a:cubicBezTo>
                    <a:pt x="78" y="16"/>
                    <a:pt x="75" y="7"/>
                    <a:pt x="68" y="2"/>
                  </a:cubicBezTo>
                  <a:moveTo>
                    <a:pt x="62" y="17"/>
                  </a:moveTo>
                  <a:cubicBezTo>
                    <a:pt x="18" y="92"/>
                    <a:pt x="18" y="92"/>
                    <a:pt x="18" y="92"/>
                  </a:cubicBezTo>
                  <a:cubicBezTo>
                    <a:pt x="14" y="94"/>
                    <a:pt x="14" y="94"/>
                    <a:pt x="14" y="94"/>
                  </a:cubicBezTo>
                  <a:cubicBezTo>
                    <a:pt x="14" y="90"/>
                    <a:pt x="14" y="90"/>
                    <a:pt x="14" y="90"/>
                  </a:cubicBezTo>
                  <a:cubicBezTo>
                    <a:pt x="57" y="15"/>
                    <a:pt x="57" y="15"/>
                    <a:pt x="57" y="15"/>
                  </a:cubicBezTo>
                  <a:cubicBezTo>
                    <a:pt x="58" y="14"/>
                    <a:pt x="60" y="13"/>
                    <a:pt x="61" y="14"/>
                  </a:cubicBezTo>
                  <a:cubicBezTo>
                    <a:pt x="62" y="15"/>
                    <a:pt x="62" y="16"/>
                    <a:pt x="62"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dirty="0">
                <a:solidFill>
                  <a:schemeClr val="bg1"/>
                </a:solidFill>
                <a:cs typeface="+mn-ea"/>
                <a:sym typeface="+mn-lt"/>
              </a:endParaRPr>
            </a:p>
          </p:txBody>
        </p:sp>
        <p:sp>
          <p:nvSpPr>
            <p:cNvPr id="24612" name="Freeform 36"/>
            <p:cNvSpPr/>
            <p:nvPr/>
          </p:nvSpPr>
          <p:spPr bwMode="auto">
            <a:xfrm>
              <a:off x="24" y="46"/>
              <a:ext cx="49" cy="14"/>
            </a:xfrm>
            <a:custGeom>
              <a:avLst/>
              <a:gdLst>
                <a:gd name="T0" fmla="*/ 48 w 48"/>
                <a:gd name="T1" fmla="*/ 7 h 14"/>
                <a:gd name="T2" fmla="*/ 42 w 48"/>
                <a:gd name="T3" fmla="*/ 0 h 14"/>
                <a:gd name="T4" fmla="*/ 7 w 48"/>
                <a:gd name="T5" fmla="*/ 0 h 14"/>
                <a:gd name="T6" fmla="*/ 0 w 48"/>
                <a:gd name="T7" fmla="*/ 7 h 14"/>
                <a:gd name="T8" fmla="*/ 7 w 48"/>
                <a:gd name="T9" fmla="*/ 14 h 14"/>
                <a:gd name="T10" fmla="*/ 42 w 48"/>
                <a:gd name="T11" fmla="*/ 14 h 14"/>
                <a:gd name="T12" fmla="*/ 48 w 48"/>
                <a:gd name="T13" fmla="*/ 7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8" y="7"/>
                  </a:moveTo>
                  <a:cubicBezTo>
                    <a:pt x="48" y="3"/>
                    <a:pt x="45" y="0"/>
                    <a:pt x="42" y="0"/>
                  </a:cubicBezTo>
                  <a:cubicBezTo>
                    <a:pt x="7" y="0"/>
                    <a:pt x="7" y="0"/>
                    <a:pt x="7" y="0"/>
                  </a:cubicBezTo>
                  <a:cubicBezTo>
                    <a:pt x="3" y="0"/>
                    <a:pt x="0" y="3"/>
                    <a:pt x="0" y="7"/>
                  </a:cubicBezTo>
                  <a:cubicBezTo>
                    <a:pt x="0" y="11"/>
                    <a:pt x="3" y="14"/>
                    <a:pt x="7" y="14"/>
                  </a:cubicBezTo>
                  <a:cubicBezTo>
                    <a:pt x="42" y="14"/>
                    <a:pt x="42" y="14"/>
                    <a:pt x="42" y="14"/>
                  </a:cubicBezTo>
                  <a:cubicBezTo>
                    <a:pt x="45" y="14"/>
                    <a:pt x="48" y="11"/>
                    <a:pt x="48"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dirty="0">
                <a:solidFill>
                  <a:schemeClr val="bg1"/>
                </a:solidFill>
                <a:cs typeface="+mn-ea"/>
                <a:sym typeface="+mn-lt"/>
              </a:endParaRPr>
            </a:p>
          </p:txBody>
        </p:sp>
        <p:sp>
          <p:nvSpPr>
            <p:cNvPr id="24613" name="Freeform 37"/>
            <p:cNvSpPr/>
            <p:nvPr/>
          </p:nvSpPr>
          <p:spPr bwMode="auto">
            <a:xfrm>
              <a:off x="24" y="73"/>
              <a:ext cx="32" cy="15"/>
            </a:xfrm>
            <a:custGeom>
              <a:avLst/>
              <a:gdLst>
                <a:gd name="T0" fmla="*/ 7 w 31"/>
                <a:gd name="T1" fmla="*/ 0 h 14"/>
                <a:gd name="T2" fmla="*/ 0 w 31"/>
                <a:gd name="T3" fmla="*/ 7 h 14"/>
                <a:gd name="T4" fmla="*/ 7 w 31"/>
                <a:gd name="T5" fmla="*/ 14 h 14"/>
                <a:gd name="T6" fmla="*/ 24 w 31"/>
                <a:gd name="T7" fmla="*/ 14 h 14"/>
                <a:gd name="T8" fmla="*/ 31 w 31"/>
                <a:gd name="T9" fmla="*/ 7 h 14"/>
                <a:gd name="T10" fmla="*/ 24 w 31"/>
                <a:gd name="T11" fmla="*/ 0 h 14"/>
                <a:gd name="T12" fmla="*/ 7 w 31"/>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31" h="14">
                  <a:moveTo>
                    <a:pt x="7" y="0"/>
                  </a:moveTo>
                  <a:cubicBezTo>
                    <a:pt x="3" y="0"/>
                    <a:pt x="0" y="3"/>
                    <a:pt x="0" y="7"/>
                  </a:cubicBezTo>
                  <a:cubicBezTo>
                    <a:pt x="0" y="11"/>
                    <a:pt x="3" y="14"/>
                    <a:pt x="7" y="14"/>
                  </a:cubicBezTo>
                  <a:cubicBezTo>
                    <a:pt x="24" y="14"/>
                    <a:pt x="24" y="14"/>
                    <a:pt x="24" y="14"/>
                  </a:cubicBezTo>
                  <a:cubicBezTo>
                    <a:pt x="28" y="14"/>
                    <a:pt x="31" y="11"/>
                    <a:pt x="31" y="7"/>
                  </a:cubicBezTo>
                  <a:cubicBezTo>
                    <a:pt x="31" y="3"/>
                    <a:pt x="28" y="0"/>
                    <a:pt x="24" y="0"/>
                  </a:cubicBez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dirty="0">
                <a:solidFill>
                  <a:schemeClr val="bg1"/>
                </a:solidFill>
                <a:cs typeface="+mn-ea"/>
                <a:sym typeface="+mn-lt"/>
              </a:endParaRPr>
            </a:p>
          </p:txBody>
        </p:sp>
      </p:grpSp>
      <p:sp>
        <p:nvSpPr>
          <p:cNvPr id="24614" name="Freeform 38"/>
          <p:cNvSpPr>
            <a:spLocks noEditPoints="1"/>
          </p:cNvSpPr>
          <p:nvPr/>
        </p:nvSpPr>
        <p:spPr bwMode="auto">
          <a:xfrm flipH="1">
            <a:off x="9169405" y="2595833"/>
            <a:ext cx="402167" cy="271019"/>
          </a:xfrm>
          <a:custGeom>
            <a:avLst/>
            <a:gdLst>
              <a:gd name="T0" fmla="*/ 154 w 160"/>
              <a:gd name="T1" fmla="*/ 12 h 109"/>
              <a:gd name="T2" fmla="*/ 139 w 160"/>
              <a:gd name="T3" fmla="*/ 6 h 109"/>
              <a:gd name="T4" fmla="*/ 123 w 160"/>
              <a:gd name="T5" fmla="*/ 12 h 109"/>
              <a:gd name="T6" fmla="*/ 117 w 160"/>
              <a:gd name="T7" fmla="*/ 27 h 109"/>
              <a:gd name="T8" fmla="*/ 119 w 160"/>
              <a:gd name="T9" fmla="*/ 36 h 109"/>
              <a:gd name="T10" fmla="*/ 93 w 160"/>
              <a:gd name="T11" fmla="*/ 60 h 109"/>
              <a:gd name="T12" fmla="*/ 79 w 160"/>
              <a:gd name="T13" fmla="*/ 56 h 109"/>
              <a:gd name="T14" fmla="*/ 66 w 160"/>
              <a:gd name="T15" fmla="*/ 59 h 109"/>
              <a:gd name="T16" fmla="*/ 47 w 160"/>
              <a:gd name="T17" fmla="*/ 37 h 109"/>
              <a:gd name="T18" fmla="*/ 43 w 160"/>
              <a:gd name="T19" fmla="*/ 7 h 109"/>
              <a:gd name="T20" fmla="*/ 25 w 160"/>
              <a:gd name="T21" fmla="*/ 0 h 109"/>
              <a:gd name="T22" fmla="*/ 8 w 160"/>
              <a:gd name="T23" fmla="*/ 7 h 109"/>
              <a:gd name="T24" fmla="*/ 0 w 160"/>
              <a:gd name="T25" fmla="*/ 24 h 109"/>
              <a:gd name="T26" fmla="*/ 8 w 160"/>
              <a:gd name="T27" fmla="*/ 42 h 109"/>
              <a:gd name="T28" fmla="*/ 25 w 160"/>
              <a:gd name="T29" fmla="*/ 49 h 109"/>
              <a:gd name="T30" fmla="*/ 37 w 160"/>
              <a:gd name="T31" fmla="*/ 46 h 109"/>
              <a:gd name="T32" fmla="*/ 56 w 160"/>
              <a:gd name="T33" fmla="*/ 69 h 109"/>
              <a:gd name="T34" fmla="*/ 60 w 160"/>
              <a:gd name="T35" fmla="*/ 102 h 109"/>
              <a:gd name="T36" fmla="*/ 79 w 160"/>
              <a:gd name="T37" fmla="*/ 109 h 109"/>
              <a:gd name="T38" fmla="*/ 98 w 160"/>
              <a:gd name="T39" fmla="*/ 102 h 109"/>
              <a:gd name="T40" fmla="*/ 102 w 160"/>
              <a:gd name="T41" fmla="*/ 69 h 109"/>
              <a:gd name="T42" fmla="*/ 129 w 160"/>
              <a:gd name="T43" fmla="*/ 46 h 109"/>
              <a:gd name="T44" fmla="*/ 139 w 160"/>
              <a:gd name="T45" fmla="*/ 49 h 109"/>
              <a:gd name="T46" fmla="*/ 154 w 160"/>
              <a:gd name="T47" fmla="*/ 43 h 109"/>
              <a:gd name="T48" fmla="*/ 160 w 160"/>
              <a:gd name="T49" fmla="*/ 27 h 109"/>
              <a:gd name="T50" fmla="*/ 154 w 160"/>
              <a:gd name="T51" fmla="*/ 12 h 109"/>
              <a:gd name="T52" fmla="*/ 17 w 160"/>
              <a:gd name="T53" fmla="*/ 32 h 109"/>
              <a:gd name="T54" fmla="*/ 14 w 160"/>
              <a:gd name="T55" fmla="*/ 24 h 109"/>
              <a:gd name="T56" fmla="*/ 17 w 160"/>
              <a:gd name="T57" fmla="*/ 17 h 109"/>
              <a:gd name="T58" fmla="*/ 25 w 160"/>
              <a:gd name="T59" fmla="*/ 13 h 109"/>
              <a:gd name="T60" fmla="*/ 33 w 160"/>
              <a:gd name="T61" fmla="*/ 17 h 109"/>
              <a:gd name="T62" fmla="*/ 33 w 160"/>
              <a:gd name="T63" fmla="*/ 32 h 109"/>
              <a:gd name="T64" fmla="*/ 17 w 160"/>
              <a:gd name="T65" fmla="*/ 32 h 109"/>
              <a:gd name="T66" fmla="*/ 144 w 160"/>
              <a:gd name="T67" fmla="*/ 33 h 109"/>
              <a:gd name="T68" fmla="*/ 133 w 160"/>
              <a:gd name="T69" fmla="*/ 33 h 109"/>
              <a:gd name="T70" fmla="*/ 131 w 160"/>
              <a:gd name="T71" fmla="*/ 27 h 109"/>
              <a:gd name="T72" fmla="*/ 133 w 160"/>
              <a:gd name="T73" fmla="*/ 22 h 109"/>
              <a:gd name="T74" fmla="*/ 139 w 160"/>
              <a:gd name="T75" fmla="*/ 20 h 109"/>
              <a:gd name="T76" fmla="*/ 144 w 160"/>
              <a:gd name="T77" fmla="*/ 22 h 109"/>
              <a:gd name="T78" fmla="*/ 146 w 160"/>
              <a:gd name="T79" fmla="*/ 27 h 109"/>
              <a:gd name="T80" fmla="*/ 144 w 160"/>
              <a:gd name="T81" fmla="*/ 3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 h="109">
                <a:moveTo>
                  <a:pt x="154" y="12"/>
                </a:moveTo>
                <a:cubicBezTo>
                  <a:pt x="150" y="8"/>
                  <a:pt x="144" y="6"/>
                  <a:pt x="139" y="6"/>
                </a:cubicBezTo>
                <a:cubicBezTo>
                  <a:pt x="133" y="6"/>
                  <a:pt x="127" y="8"/>
                  <a:pt x="123" y="12"/>
                </a:cubicBezTo>
                <a:cubicBezTo>
                  <a:pt x="119" y="16"/>
                  <a:pt x="117" y="22"/>
                  <a:pt x="117" y="27"/>
                </a:cubicBezTo>
                <a:cubicBezTo>
                  <a:pt x="117" y="31"/>
                  <a:pt x="118" y="34"/>
                  <a:pt x="119" y="36"/>
                </a:cubicBezTo>
                <a:cubicBezTo>
                  <a:pt x="93" y="60"/>
                  <a:pt x="93" y="60"/>
                  <a:pt x="93" y="60"/>
                </a:cubicBezTo>
                <a:cubicBezTo>
                  <a:pt x="89" y="57"/>
                  <a:pt x="84" y="56"/>
                  <a:pt x="79" y="56"/>
                </a:cubicBezTo>
                <a:cubicBezTo>
                  <a:pt x="74" y="56"/>
                  <a:pt x="70" y="57"/>
                  <a:pt x="66" y="59"/>
                </a:cubicBezTo>
                <a:cubicBezTo>
                  <a:pt x="47" y="37"/>
                  <a:pt x="47" y="37"/>
                  <a:pt x="47" y="37"/>
                </a:cubicBezTo>
                <a:cubicBezTo>
                  <a:pt x="52" y="27"/>
                  <a:pt x="51" y="15"/>
                  <a:pt x="43" y="7"/>
                </a:cubicBezTo>
                <a:cubicBezTo>
                  <a:pt x="38" y="2"/>
                  <a:pt x="32" y="0"/>
                  <a:pt x="25" y="0"/>
                </a:cubicBezTo>
                <a:cubicBezTo>
                  <a:pt x="19" y="0"/>
                  <a:pt x="12" y="2"/>
                  <a:pt x="8" y="7"/>
                </a:cubicBezTo>
                <a:cubicBezTo>
                  <a:pt x="3" y="12"/>
                  <a:pt x="0" y="18"/>
                  <a:pt x="0" y="24"/>
                </a:cubicBezTo>
                <a:cubicBezTo>
                  <a:pt x="0" y="31"/>
                  <a:pt x="3" y="37"/>
                  <a:pt x="8" y="42"/>
                </a:cubicBezTo>
                <a:cubicBezTo>
                  <a:pt x="12" y="47"/>
                  <a:pt x="19" y="49"/>
                  <a:pt x="25" y="49"/>
                </a:cubicBezTo>
                <a:cubicBezTo>
                  <a:pt x="29" y="49"/>
                  <a:pt x="33" y="48"/>
                  <a:pt x="37" y="46"/>
                </a:cubicBezTo>
                <a:cubicBezTo>
                  <a:pt x="56" y="69"/>
                  <a:pt x="56" y="69"/>
                  <a:pt x="56" y="69"/>
                </a:cubicBezTo>
                <a:cubicBezTo>
                  <a:pt x="50" y="79"/>
                  <a:pt x="51" y="93"/>
                  <a:pt x="60" y="102"/>
                </a:cubicBezTo>
                <a:cubicBezTo>
                  <a:pt x="65" y="107"/>
                  <a:pt x="72" y="109"/>
                  <a:pt x="79" y="109"/>
                </a:cubicBezTo>
                <a:cubicBezTo>
                  <a:pt x="86" y="109"/>
                  <a:pt x="93" y="107"/>
                  <a:pt x="98" y="102"/>
                </a:cubicBezTo>
                <a:cubicBezTo>
                  <a:pt x="107" y="93"/>
                  <a:pt x="108" y="80"/>
                  <a:pt x="102" y="69"/>
                </a:cubicBezTo>
                <a:cubicBezTo>
                  <a:pt x="129" y="46"/>
                  <a:pt x="129" y="46"/>
                  <a:pt x="129" y="46"/>
                </a:cubicBezTo>
                <a:cubicBezTo>
                  <a:pt x="132" y="48"/>
                  <a:pt x="135" y="49"/>
                  <a:pt x="139" y="49"/>
                </a:cubicBezTo>
                <a:cubicBezTo>
                  <a:pt x="144" y="49"/>
                  <a:pt x="150" y="47"/>
                  <a:pt x="154" y="43"/>
                </a:cubicBezTo>
                <a:cubicBezTo>
                  <a:pt x="158" y="38"/>
                  <a:pt x="160" y="33"/>
                  <a:pt x="160" y="27"/>
                </a:cubicBezTo>
                <a:cubicBezTo>
                  <a:pt x="160" y="22"/>
                  <a:pt x="158" y="16"/>
                  <a:pt x="154" y="12"/>
                </a:cubicBezTo>
                <a:moveTo>
                  <a:pt x="17" y="32"/>
                </a:moveTo>
                <a:cubicBezTo>
                  <a:pt x="15" y="30"/>
                  <a:pt x="14" y="27"/>
                  <a:pt x="14" y="24"/>
                </a:cubicBezTo>
                <a:cubicBezTo>
                  <a:pt x="14" y="21"/>
                  <a:pt x="15" y="19"/>
                  <a:pt x="17" y="17"/>
                </a:cubicBezTo>
                <a:cubicBezTo>
                  <a:pt x="20" y="14"/>
                  <a:pt x="22" y="13"/>
                  <a:pt x="25" y="13"/>
                </a:cubicBezTo>
                <a:cubicBezTo>
                  <a:pt x="28" y="13"/>
                  <a:pt x="31" y="14"/>
                  <a:pt x="33" y="17"/>
                </a:cubicBezTo>
                <a:cubicBezTo>
                  <a:pt x="38" y="21"/>
                  <a:pt x="38" y="28"/>
                  <a:pt x="33" y="32"/>
                </a:cubicBezTo>
                <a:cubicBezTo>
                  <a:pt x="29" y="37"/>
                  <a:pt x="22" y="37"/>
                  <a:pt x="17" y="32"/>
                </a:cubicBezTo>
                <a:moveTo>
                  <a:pt x="144" y="33"/>
                </a:moveTo>
                <a:cubicBezTo>
                  <a:pt x="141" y="36"/>
                  <a:pt x="136" y="36"/>
                  <a:pt x="133" y="33"/>
                </a:cubicBezTo>
                <a:cubicBezTo>
                  <a:pt x="132" y="31"/>
                  <a:pt x="131" y="29"/>
                  <a:pt x="131" y="27"/>
                </a:cubicBezTo>
                <a:cubicBezTo>
                  <a:pt x="131" y="25"/>
                  <a:pt x="132" y="23"/>
                  <a:pt x="133" y="22"/>
                </a:cubicBezTo>
                <a:cubicBezTo>
                  <a:pt x="135" y="20"/>
                  <a:pt x="137" y="20"/>
                  <a:pt x="139" y="20"/>
                </a:cubicBezTo>
                <a:cubicBezTo>
                  <a:pt x="141" y="20"/>
                  <a:pt x="143" y="20"/>
                  <a:pt x="144" y="22"/>
                </a:cubicBezTo>
                <a:cubicBezTo>
                  <a:pt x="146" y="23"/>
                  <a:pt x="146" y="25"/>
                  <a:pt x="146" y="27"/>
                </a:cubicBezTo>
                <a:cubicBezTo>
                  <a:pt x="146" y="29"/>
                  <a:pt x="146" y="31"/>
                  <a:pt x="144" y="33"/>
                </a:cubicBezTo>
              </a:path>
            </a:pathLst>
          </a:custGeom>
          <a:solidFill>
            <a:schemeClr val="accent3"/>
          </a:solidFill>
          <a:ln>
            <a:noFill/>
          </a:ln>
        </p:spPr>
        <p:txBody>
          <a:bodyPr lIns="121944" tIns="60972" rIns="121944" bIns="60972"/>
          <a:lstStyle/>
          <a:p>
            <a:endParaRPr lang="zh-CN" altLang="en-US" sz="2400" dirty="0">
              <a:solidFill>
                <a:schemeClr val="bg1"/>
              </a:solidFill>
              <a:cs typeface="+mn-ea"/>
              <a:sym typeface="+mn-lt"/>
            </a:endParaRPr>
          </a:p>
        </p:txBody>
      </p:sp>
      <p:sp>
        <p:nvSpPr>
          <p:cNvPr id="24615" name="Rectangle 39"/>
          <p:cNvSpPr>
            <a:spLocks noChangeArrowheads="1"/>
          </p:cNvSpPr>
          <p:nvPr/>
        </p:nvSpPr>
        <p:spPr bwMode="auto">
          <a:xfrm>
            <a:off x="8401055" y="2989657"/>
            <a:ext cx="3456516" cy="451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44" tIns="60972" rIns="121944" bIns="60972">
            <a:spAutoFit/>
          </a:bodyPr>
          <a:lstStyle/>
          <a:p>
            <a:r>
              <a:rPr lang="zh-CN" altLang="en-US" sz="1065" dirty="0">
                <a:solidFill>
                  <a:schemeClr val="bg1"/>
                </a:solidFill>
                <a:cs typeface="+mn-ea"/>
                <a:sym typeface="+mn-lt"/>
              </a:rPr>
              <a:t>单击此处添加本章节的简要内容单击此处添加本章节的简要内容单击此处添加本章节的简要内容</a:t>
            </a:r>
            <a:endParaRPr lang="zh-CN" altLang="en-US" sz="1065" dirty="0">
              <a:solidFill>
                <a:schemeClr val="bg1"/>
              </a:solidFill>
              <a:cs typeface="+mn-ea"/>
              <a:sym typeface="+mn-lt"/>
            </a:endParaRPr>
          </a:p>
        </p:txBody>
      </p:sp>
      <p:sp>
        <p:nvSpPr>
          <p:cNvPr id="24616" name="Text Box 40"/>
          <p:cNvSpPr txBox="1">
            <a:spLocks noChangeArrowheads="1"/>
          </p:cNvSpPr>
          <p:nvPr/>
        </p:nvSpPr>
        <p:spPr bwMode="auto">
          <a:xfrm>
            <a:off x="8401052" y="2430686"/>
            <a:ext cx="597328" cy="61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44" tIns="60972" rIns="121944" bIns="60972">
            <a:spAutoFit/>
          </a:bodyPr>
          <a:lstStyle/>
          <a:p>
            <a:r>
              <a:rPr lang="zh-CN" altLang="zh-CN" sz="3200" dirty="0">
                <a:solidFill>
                  <a:schemeClr val="bg1"/>
                </a:solidFill>
                <a:cs typeface="+mn-ea"/>
                <a:sym typeface="+mn-lt"/>
              </a:rPr>
              <a:t>03</a:t>
            </a:r>
            <a:endParaRPr lang="zh-CN" altLang="zh-CN" sz="3200" dirty="0">
              <a:solidFill>
                <a:schemeClr val="bg1"/>
              </a:solidFill>
              <a:cs typeface="+mn-ea"/>
              <a:sym typeface="+mn-lt"/>
            </a:endParaRPr>
          </a:p>
        </p:txBody>
      </p:sp>
      <p:sp>
        <p:nvSpPr>
          <p:cNvPr id="24617" name="Rectangle 41"/>
          <p:cNvSpPr>
            <a:spLocks noChangeArrowheads="1"/>
          </p:cNvSpPr>
          <p:nvPr/>
        </p:nvSpPr>
        <p:spPr bwMode="auto">
          <a:xfrm>
            <a:off x="8401055" y="4742797"/>
            <a:ext cx="3456516" cy="615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44" tIns="60972" rIns="121944" bIns="60972">
            <a:spAutoFit/>
          </a:bodyPr>
          <a:lstStyle/>
          <a:p>
            <a:r>
              <a:rPr lang="zh-CN" altLang="en-US" sz="1065" dirty="0">
                <a:solidFill>
                  <a:schemeClr val="bg1"/>
                </a:solidFill>
                <a:cs typeface="+mn-ea"/>
                <a:sym typeface="+mn-lt"/>
              </a:rPr>
              <a:t>单击此处添加本章节的简要内容单击此处添加本章节的简要内容单击此处添加本章节的简要内容单击此处添加本章节的简要内容</a:t>
            </a:r>
            <a:endParaRPr lang="zh-CN" altLang="en-US" sz="1065" dirty="0">
              <a:solidFill>
                <a:schemeClr val="bg1"/>
              </a:solidFill>
              <a:cs typeface="+mn-ea"/>
              <a:sym typeface="+mn-lt"/>
            </a:endParaRPr>
          </a:p>
        </p:txBody>
      </p:sp>
      <p:sp>
        <p:nvSpPr>
          <p:cNvPr id="24618" name="Text Box 42"/>
          <p:cNvSpPr txBox="1">
            <a:spLocks noChangeArrowheads="1"/>
          </p:cNvSpPr>
          <p:nvPr/>
        </p:nvSpPr>
        <p:spPr bwMode="auto">
          <a:xfrm>
            <a:off x="8401052" y="4183827"/>
            <a:ext cx="581298" cy="61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44" tIns="60972" rIns="121944" bIns="60972">
            <a:spAutoFit/>
          </a:bodyPr>
          <a:lstStyle/>
          <a:p>
            <a:r>
              <a:rPr lang="zh-CN" altLang="zh-CN" sz="3200" dirty="0">
                <a:solidFill>
                  <a:schemeClr val="bg1"/>
                </a:solidFill>
                <a:cs typeface="+mn-ea"/>
                <a:sym typeface="+mn-lt"/>
              </a:rPr>
              <a:t>04</a:t>
            </a:r>
            <a:endParaRPr lang="zh-CN" altLang="zh-CN" sz="3200" dirty="0">
              <a:solidFill>
                <a:schemeClr val="bg1"/>
              </a:solidFill>
              <a:cs typeface="+mn-ea"/>
              <a:sym typeface="+mn-lt"/>
            </a:endParaRPr>
          </a:p>
        </p:txBody>
      </p:sp>
      <p:sp>
        <p:nvSpPr>
          <p:cNvPr id="24619" name="Rectangle 43"/>
          <p:cNvSpPr>
            <a:spLocks noChangeArrowheads="1"/>
          </p:cNvSpPr>
          <p:nvPr/>
        </p:nvSpPr>
        <p:spPr bwMode="auto">
          <a:xfrm>
            <a:off x="334434" y="4742797"/>
            <a:ext cx="3456517" cy="451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44" tIns="60972" rIns="121944" bIns="60972">
            <a:spAutoFit/>
          </a:bodyPr>
          <a:lstStyle/>
          <a:p>
            <a:pPr algn="r"/>
            <a:r>
              <a:rPr lang="zh-CN" altLang="en-US" sz="1065" dirty="0">
                <a:solidFill>
                  <a:schemeClr val="bg1"/>
                </a:solidFill>
                <a:cs typeface="+mn-ea"/>
                <a:sym typeface="+mn-lt"/>
              </a:rPr>
              <a:t>单击此处添加本章节的简要内容单击此处添加本章节的简要内容单击此处添加本章节的简要内容</a:t>
            </a:r>
            <a:endParaRPr lang="zh-CN" altLang="en-US" sz="1065" dirty="0">
              <a:solidFill>
                <a:schemeClr val="bg1"/>
              </a:solidFill>
              <a:cs typeface="+mn-ea"/>
              <a:sym typeface="+mn-lt"/>
            </a:endParaRPr>
          </a:p>
        </p:txBody>
      </p:sp>
      <p:sp>
        <p:nvSpPr>
          <p:cNvPr id="24620" name="Text Box 44"/>
          <p:cNvSpPr txBox="1">
            <a:spLocks noChangeArrowheads="1"/>
          </p:cNvSpPr>
          <p:nvPr/>
        </p:nvSpPr>
        <p:spPr bwMode="auto">
          <a:xfrm>
            <a:off x="3238200" y="4183827"/>
            <a:ext cx="584503" cy="61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44" tIns="60972" rIns="121944" bIns="60972">
            <a:spAutoFit/>
          </a:bodyPr>
          <a:lstStyle/>
          <a:p>
            <a:pPr algn="r"/>
            <a:r>
              <a:rPr lang="zh-CN" altLang="zh-CN" sz="3200" dirty="0">
                <a:solidFill>
                  <a:schemeClr val="bg1"/>
                </a:solidFill>
                <a:cs typeface="+mn-ea"/>
                <a:sym typeface="+mn-lt"/>
              </a:rPr>
              <a:t>02</a:t>
            </a:r>
            <a:endParaRPr lang="zh-CN" altLang="zh-CN" sz="3200" dirty="0">
              <a:solidFill>
                <a:schemeClr val="bg1"/>
              </a:solidFill>
              <a:cs typeface="+mn-ea"/>
              <a:sym typeface="+mn-lt"/>
            </a:endParaRPr>
          </a:p>
        </p:txBody>
      </p:sp>
      <p:grpSp>
        <p:nvGrpSpPr>
          <p:cNvPr id="4" name="Group 45"/>
          <p:cNvGrpSpPr/>
          <p:nvPr/>
        </p:nvGrpSpPr>
        <p:grpSpPr bwMode="auto">
          <a:xfrm flipH="1">
            <a:off x="2671233" y="2581016"/>
            <a:ext cx="279400" cy="343005"/>
            <a:chOff x="0" y="0"/>
            <a:chExt cx="134" cy="163"/>
          </a:xfrm>
          <a:solidFill>
            <a:schemeClr val="accent1"/>
          </a:solidFill>
        </p:grpSpPr>
        <p:sp>
          <p:nvSpPr>
            <p:cNvPr id="24622" name="Freeform 46"/>
            <p:cNvSpPr>
              <a:spLocks noEditPoints="1"/>
            </p:cNvSpPr>
            <p:nvPr/>
          </p:nvSpPr>
          <p:spPr bwMode="auto">
            <a:xfrm>
              <a:off x="0" y="0"/>
              <a:ext cx="134" cy="163"/>
            </a:xfrm>
            <a:custGeom>
              <a:avLst/>
              <a:gdLst>
                <a:gd name="T0" fmla="*/ 0 w 134"/>
                <a:gd name="T1" fmla="*/ 0 h 163"/>
                <a:gd name="T2" fmla="*/ 0 w 134"/>
                <a:gd name="T3" fmla="*/ 163 h 163"/>
                <a:gd name="T4" fmla="*/ 92 w 134"/>
                <a:gd name="T5" fmla="*/ 163 h 163"/>
                <a:gd name="T6" fmla="*/ 134 w 134"/>
                <a:gd name="T7" fmla="*/ 121 h 163"/>
                <a:gd name="T8" fmla="*/ 134 w 134"/>
                <a:gd name="T9" fmla="*/ 0 h 163"/>
                <a:gd name="T10" fmla="*/ 0 w 134"/>
                <a:gd name="T11" fmla="*/ 0 h 163"/>
                <a:gd name="T12" fmla="*/ 14 w 134"/>
                <a:gd name="T13" fmla="*/ 14 h 163"/>
                <a:gd name="T14" fmla="*/ 120 w 134"/>
                <a:gd name="T15" fmla="*/ 14 h 163"/>
                <a:gd name="T16" fmla="*/ 120 w 134"/>
                <a:gd name="T17" fmla="*/ 112 h 163"/>
                <a:gd name="T18" fmla="*/ 83 w 134"/>
                <a:gd name="T19" fmla="*/ 112 h 163"/>
                <a:gd name="T20" fmla="*/ 83 w 134"/>
                <a:gd name="T21" fmla="*/ 150 h 163"/>
                <a:gd name="T22" fmla="*/ 14 w 134"/>
                <a:gd name="T23" fmla="*/ 150 h 163"/>
                <a:gd name="T24" fmla="*/ 14 w 134"/>
                <a:gd name="T25" fmla="*/ 14 h 163"/>
                <a:gd name="T26" fmla="*/ 111 w 134"/>
                <a:gd name="T27" fmla="*/ 125 h 163"/>
                <a:gd name="T28" fmla="*/ 96 w 134"/>
                <a:gd name="T29" fmla="*/ 140 h 163"/>
                <a:gd name="T30" fmla="*/ 96 w 134"/>
                <a:gd name="T31" fmla="*/ 125 h 163"/>
                <a:gd name="T32" fmla="*/ 111 w 134"/>
                <a:gd name="T33" fmla="*/ 12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163">
                  <a:moveTo>
                    <a:pt x="0" y="0"/>
                  </a:moveTo>
                  <a:lnTo>
                    <a:pt x="0" y="163"/>
                  </a:lnTo>
                  <a:lnTo>
                    <a:pt x="92" y="163"/>
                  </a:lnTo>
                  <a:lnTo>
                    <a:pt x="134" y="121"/>
                  </a:lnTo>
                  <a:lnTo>
                    <a:pt x="134" y="0"/>
                  </a:lnTo>
                  <a:lnTo>
                    <a:pt x="0" y="0"/>
                  </a:lnTo>
                  <a:close/>
                  <a:moveTo>
                    <a:pt x="14" y="14"/>
                  </a:moveTo>
                  <a:lnTo>
                    <a:pt x="120" y="14"/>
                  </a:lnTo>
                  <a:lnTo>
                    <a:pt x="120" y="112"/>
                  </a:lnTo>
                  <a:lnTo>
                    <a:pt x="83" y="112"/>
                  </a:lnTo>
                  <a:lnTo>
                    <a:pt x="83" y="150"/>
                  </a:lnTo>
                  <a:lnTo>
                    <a:pt x="14" y="150"/>
                  </a:lnTo>
                  <a:lnTo>
                    <a:pt x="14" y="14"/>
                  </a:lnTo>
                  <a:close/>
                  <a:moveTo>
                    <a:pt x="111" y="125"/>
                  </a:moveTo>
                  <a:lnTo>
                    <a:pt x="96" y="140"/>
                  </a:lnTo>
                  <a:lnTo>
                    <a:pt x="96" y="125"/>
                  </a:lnTo>
                  <a:lnTo>
                    <a:pt x="111" y="1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dirty="0">
                <a:solidFill>
                  <a:schemeClr val="bg1"/>
                </a:solidFill>
                <a:cs typeface="+mn-ea"/>
                <a:sym typeface="+mn-lt"/>
              </a:endParaRPr>
            </a:p>
          </p:txBody>
        </p:sp>
        <p:sp>
          <p:nvSpPr>
            <p:cNvPr id="24623" name="Rectangle 47"/>
            <p:cNvSpPr>
              <a:spLocks noChangeArrowheads="1"/>
            </p:cNvSpPr>
            <p:nvPr/>
          </p:nvSpPr>
          <p:spPr bwMode="auto">
            <a:xfrm>
              <a:off x="37" y="44"/>
              <a:ext cx="59"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dirty="0">
                <a:solidFill>
                  <a:schemeClr val="bg1"/>
                </a:solidFill>
                <a:cs typeface="+mn-ea"/>
                <a:sym typeface="+mn-lt"/>
              </a:endParaRPr>
            </a:p>
          </p:txBody>
        </p:sp>
        <p:sp>
          <p:nvSpPr>
            <p:cNvPr id="24624" name="Rectangle 48"/>
            <p:cNvSpPr>
              <a:spLocks noChangeArrowheads="1"/>
            </p:cNvSpPr>
            <p:nvPr/>
          </p:nvSpPr>
          <p:spPr bwMode="auto">
            <a:xfrm>
              <a:off x="37" y="83"/>
              <a:ext cx="38"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dirty="0">
                <a:solidFill>
                  <a:schemeClr val="bg1"/>
                </a:solidFill>
                <a:cs typeface="+mn-ea"/>
                <a:sym typeface="+mn-lt"/>
              </a:endParaRPr>
            </a:p>
          </p:txBody>
        </p:sp>
      </p:grpSp>
      <p:sp>
        <p:nvSpPr>
          <p:cNvPr id="24625" name="Rectangle 49"/>
          <p:cNvSpPr>
            <a:spLocks noChangeArrowheads="1"/>
          </p:cNvSpPr>
          <p:nvPr/>
        </p:nvSpPr>
        <p:spPr bwMode="auto">
          <a:xfrm>
            <a:off x="334434" y="2998127"/>
            <a:ext cx="3456517" cy="451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44" tIns="60972" rIns="121944" bIns="60972">
            <a:spAutoFit/>
          </a:bodyPr>
          <a:lstStyle/>
          <a:p>
            <a:pPr algn="r"/>
            <a:r>
              <a:rPr lang="zh-CN" altLang="en-US" sz="1065" dirty="0">
                <a:solidFill>
                  <a:schemeClr val="bg1"/>
                </a:solidFill>
                <a:cs typeface="+mn-ea"/>
                <a:sym typeface="+mn-lt"/>
              </a:rPr>
              <a:t>单击此处添加本章节的简要内容单击此处添加本章节的简要内容单击此处添加本章节的简要内容</a:t>
            </a:r>
            <a:endParaRPr lang="zh-CN" altLang="en-US" sz="1065" dirty="0">
              <a:solidFill>
                <a:schemeClr val="bg1"/>
              </a:solidFill>
              <a:cs typeface="+mn-ea"/>
              <a:sym typeface="+mn-lt"/>
            </a:endParaRPr>
          </a:p>
        </p:txBody>
      </p:sp>
      <p:sp>
        <p:nvSpPr>
          <p:cNvPr id="24626" name="Text Box 50"/>
          <p:cNvSpPr txBox="1">
            <a:spLocks noChangeArrowheads="1"/>
          </p:cNvSpPr>
          <p:nvPr/>
        </p:nvSpPr>
        <p:spPr bwMode="auto">
          <a:xfrm>
            <a:off x="3315144" y="2439155"/>
            <a:ext cx="507559" cy="615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44" tIns="60972" rIns="121944" bIns="60972">
            <a:spAutoFit/>
          </a:bodyPr>
          <a:lstStyle/>
          <a:p>
            <a:pPr algn="r"/>
            <a:r>
              <a:rPr lang="zh-CN" altLang="zh-CN" sz="3200" dirty="0">
                <a:solidFill>
                  <a:schemeClr val="bg1"/>
                </a:solidFill>
                <a:cs typeface="+mn-ea"/>
                <a:sym typeface="+mn-lt"/>
              </a:rPr>
              <a:t>01</a:t>
            </a:r>
            <a:endParaRPr lang="zh-CN" altLang="zh-CN" sz="3200" dirty="0">
              <a:solidFill>
                <a:schemeClr val="bg1"/>
              </a:solidFill>
              <a:cs typeface="+mn-ea"/>
              <a:sym typeface="+mn-lt"/>
            </a:endParaRPr>
          </a:p>
        </p:txBody>
      </p:sp>
      <p:sp>
        <p:nvSpPr>
          <p:cNvPr id="24627" name="Freeform 51"/>
          <p:cNvSpPr>
            <a:spLocks noEditPoints="1"/>
          </p:cNvSpPr>
          <p:nvPr/>
        </p:nvSpPr>
        <p:spPr bwMode="auto">
          <a:xfrm>
            <a:off x="2673352" y="4325688"/>
            <a:ext cx="311149" cy="323949"/>
          </a:xfrm>
          <a:custGeom>
            <a:avLst/>
            <a:gdLst>
              <a:gd name="T0" fmla="*/ 123 w 144"/>
              <a:gd name="T1" fmla="*/ 21 h 151"/>
              <a:gd name="T2" fmla="*/ 127 w 144"/>
              <a:gd name="T3" fmla="*/ 119 h 151"/>
              <a:gd name="T4" fmla="*/ 133 w 144"/>
              <a:gd name="T5" fmla="*/ 76 h 151"/>
              <a:gd name="T6" fmla="*/ 108 w 144"/>
              <a:gd name="T7" fmla="*/ 101 h 151"/>
              <a:gd name="T8" fmla="*/ 105 w 144"/>
              <a:gd name="T9" fmla="*/ 76 h 151"/>
              <a:gd name="T10" fmla="*/ 42 w 144"/>
              <a:gd name="T11" fmla="*/ 100 h 151"/>
              <a:gd name="T12" fmla="*/ 32 w 144"/>
              <a:gd name="T13" fmla="*/ 76 h 151"/>
              <a:gd name="T14" fmla="*/ 25 w 144"/>
              <a:gd name="T15" fmla="*/ 112 h 151"/>
              <a:gd name="T16" fmla="*/ 0 w 144"/>
              <a:gd name="T17" fmla="*/ 72 h 151"/>
              <a:gd name="T18" fmla="*/ 72 w 144"/>
              <a:gd name="T19" fmla="*/ 0 h 151"/>
              <a:gd name="T20" fmla="*/ 94 w 144"/>
              <a:gd name="T21" fmla="*/ 131 h 151"/>
              <a:gd name="T22" fmla="*/ 88 w 144"/>
              <a:gd name="T23" fmla="*/ 151 h 151"/>
              <a:gd name="T24" fmla="*/ 56 w 144"/>
              <a:gd name="T25" fmla="*/ 151 h 151"/>
              <a:gd name="T26" fmla="*/ 50 w 144"/>
              <a:gd name="T27" fmla="*/ 146 h 151"/>
              <a:gd name="T28" fmla="*/ 33 w 144"/>
              <a:gd name="T29" fmla="*/ 131 h 151"/>
              <a:gd name="T30" fmla="*/ 29 w 144"/>
              <a:gd name="T31" fmla="*/ 121 h 151"/>
              <a:gd name="T32" fmla="*/ 76 w 144"/>
              <a:gd name="T33" fmla="*/ 83 h 151"/>
              <a:gd name="T34" fmla="*/ 115 w 144"/>
              <a:gd name="T35" fmla="*/ 121 h 151"/>
              <a:gd name="T36" fmla="*/ 111 w 144"/>
              <a:gd name="T37" fmla="*/ 131 h 151"/>
              <a:gd name="T38" fmla="*/ 94 w 144"/>
              <a:gd name="T39" fmla="*/ 131 h 151"/>
              <a:gd name="T40" fmla="*/ 83 w 144"/>
              <a:gd name="T41" fmla="*/ 140 h 151"/>
              <a:gd name="T42" fmla="*/ 83 w 144"/>
              <a:gd name="T43" fmla="*/ 125 h 151"/>
              <a:gd name="T44" fmla="*/ 97 w 144"/>
              <a:gd name="T45" fmla="*/ 120 h 151"/>
              <a:gd name="T46" fmla="*/ 47 w 144"/>
              <a:gd name="T47" fmla="*/ 120 h 151"/>
              <a:gd name="T48" fmla="*/ 56 w 144"/>
              <a:gd name="T49" fmla="*/ 120 h 151"/>
              <a:gd name="T50" fmla="*/ 61 w 144"/>
              <a:gd name="T51" fmla="*/ 140 h 151"/>
              <a:gd name="T52" fmla="*/ 115 w 144"/>
              <a:gd name="T53" fmla="*/ 29 h 151"/>
              <a:gd name="T54" fmla="*/ 114 w 144"/>
              <a:gd name="T55" fmla="*/ 28 h 151"/>
              <a:gd name="T56" fmla="*/ 112 w 144"/>
              <a:gd name="T57" fmla="*/ 69 h 151"/>
              <a:gd name="T58" fmla="*/ 115 w 144"/>
              <a:gd name="T59" fmla="*/ 29 h 151"/>
              <a:gd name="T60" fmla="*/ 108 w 144"/>
              <a:gd name="T61" fmla="*/ 23 h 151"/>
              <a:gd name="T62" fmla="*/ 101 w 144"/>
              <a:gd name="T63" fmla="*/ 24 h 151"/>
              <a:gd name="T64" fmla="*/ 108 w 144"/>
              <a:gd name="T65" fmla="*/ 23 h 151"/>
              <a:gd name="T66" fmla="*/ 82 w 144"/>
              <a:gd name="T67" fmla="*/ 12 h 151"/>
              <a:gd name="T68" fmla="*/ 75 w 144"/>
              <a:gd name="T69" fmla="*/ 35 h 151"/>
              <a:gd name="T70" fmla="*/ 96 w 144"/>
              <a:gd name="T71" fmla="*/ 30 h 151"/>
              <a:gd name="T72" fmla="*/ 82 w 144"/>
              <a:gd name="T73" fmla="*/ 12 h 151"/>
              <a:gd name="T74" fmla="*/ 69 w 144"/>
              <a:gd name="T75" fmla="*/ 12 h 151"/>
              <a:gd name="T76" fmla="*/ 49 w 144"/>
              <a:gd name="T77" fmla="*/ 27 h 151"/>
              <a:gd name="T78" fmla="*/ 50 w 144"/>
              <a:gd name="T79" fmla="*/ 31 h 151"/>
              <a:gd name="T80" fmla="*/ 69 w 144"/>
              <a:gd name="T81" fmla="*/ 12 h 151"/>
              <a:gd name="T82" fmla="*/ 48 w 144"/>
              <a:gd name="T83" fmla="*/ 16 h 151"/>
              <a:gd name="T84" fmla="*/ 41 w 144"/>
              <a:gd name="T85" fmla="*/ 27 h 151"/>
              <a:gd name="T86" fmla="*/ 48 w 144"/>
              <a:gd name="T87" fmla="*/ 16 h 151"/>
              <a:gd name="T88" fmla="*/ 30 w 144"/>
              <a:gd name="T89" fmla="*/ 28 h 151"/>
              <a:gd name="T90" fmla="*/ 11 w 144"/>
              <a:gd name="T91" fmla="*/ 69 h 151"/>
              <a:gd name="T92" fmla="*/ 39 w 144"/>
              <a:gd name="T93" fmla="*/ 33 h 151"/>
              <a:gd name="T94" fmla="*/ 99 w 144"/>
              <a:gd name="T95" fmla="*/ 36 h 151"/>
              <a:gd name="T96" fmla="*/ 96 w 144"/>
              <a:gd name="T97" fmla="*/ 37 h 151"/>
              <a:gd name="T98" fmla="*/ 75 w 144"/>
              <a:gd name="T99" fmla="*/ 69 h 151"/>
              <a:gd name="T100" fmla="*/ 99 w 144"/>
              <a:gd name="T101" fmla="*/ 36 h 151"/>
              <a:gd name="T102" fmla="*/ 69 w 144"/>
              <a:gd name="T103" fmla="*/ 42 h 151"/>
              <a:gd name="T104" fmla="*/ 45 w 144"/>
              <a:gd name="T105" fmla="*/ 36 h 151"/>
              <a:gd name="T106" fmla="*/ 69 w 144"/>
              <a:gd name="T107" fmla="*/ 6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4" h="151">
                <a:moveTo>
                  <a:pt x="72" y="0"/>
                </a:moveTo>
                <a:cubicBezTo>
                  <a:pt x="92" y="0"/>
                  <a:pt x="110" y="8"/>
                  <a:pt x="123" y="21"/>
                </a:cubicBezTo>
                <a:cubicBezTo>
                  <a:pt x="136" y="34"/>
                  <a:pt x="144" y="53"/>
                  <a:pt x="144" y="72"/>
                </a:cubicBezTo>
                <a:cubicBezTo>
                  <a:pt x="144" y="90"/>
                  <a:pt x="138" y="106"/>
                  <a:pt x="127" y="119"/>
                </a:cubicBezTo>
                <a:cubicBezTo>
                  <a:pt x="122" y="124"/>
                  <a:pt x="114" y="118"/>
                  <a:pt x="119" y="112"/>
                </a:cubicBezTo>
                <a:cubicBezTo>
                  <a:pt x="127" y="102"/>
                  <a:pt x="132" y="89"/>
                  <a:pt x="133" y="76"/>
                </a:cubicBezTo>
                <a:cubicBezTo>
                  <a:pt x="112" y="76"/>
                  <a:pt x="112" y="76"/>
                  <a:pt x="112" y="76"/>
                </a:cubicBezTo>
                <a:cubicBezTo>
                  <a:pt x="112" y="85"/>
                  <a:pt x="110" y="94"/>
                  <a:pt x="108" y="101"/>
                </a:cubicBezTo>
                <a:cubicBezTo>
                  <a:pt x="107" y="106"/>
                  <a:pt x="101" y="105"/>
                  <a:pt x="102" y="100"/>
                </a:cubicBezTo>
                <a:cubicBezTo>
                  <a:pt x="104" y="93"/>
                  <a:pt x="105" y="85"/>
                  <a:pt x="105" y="76"/>
                </a:cubicBezTo>
                <a:cubicBezTo>
                  <a:pt x="78" y="76"/>
                  <a:pt x="66" y="76"/>
                  <a:pt x="39" y="76"/>
                </a:cubicBezTo>
                <a:cubicBezTo>
                  <a:pt x="39" y="85"/>
                  <a:pt x="40" y="93"/>
                  <a:pt x="42" y="100"/>
                </a:cubicBezTo>
                <a:cubicBezTo>
                  <a:pt x="43" y="105"/>
                  <a:pt x="37" y="106"/>
                  <a:pt x="35" y="101"/>
                </a:cubicBezTo>
                <a:cubicBezTo>
                  <a:pt x="33" y="93"/>
                  <a:pt x="32" y="85"/>
                  <a:pt x="32" y="76"/>
                </a:cubicBezTo>
                <a:cubicBezTo>
                  <a:pt x="11" y="76"/>
                  <a:pt x="11" y="76"/>
                  <a:pt x="11" y="76"/>
                </a:cubicBezTo>
                <a:cubicBezTo>
                  <a:pt x="12" y="89"/>
                  <a:pt x="17" y="102"/>
                  <a:pt x="25" y="112"/>
                </a:cubicBezTo>
                <a:cubicBezTo>
                  <a:pt x="30" y="118"/>
                  <a:pt x="21" y="124"/>
                  <a:pt x="17" y="119"/>
                </a:cubicBezTo>
                <a:cubicBezTo>
                  <a:pt x="6" y="106"/>
                  <a:pt x="0" y="90"/>
                  <a:pt x="0" y="72"/>
                </a:cubicBezTo>
                <a:cubicBezTo>
                  <a:pt x="0" y="53"/>
                  <a:pt x="8" y="34"/>
                  <a:pt x="21" y="21"/>
                </a:cubicBezTo>
                <a:cubicBezTo>
                  <a:pt x="34" y="8"/>
                  <a:pt x="52" y="0"/>
                  <a:pt x="72" y="0"/>
                </a:cubicBezTo>
                <a:close/>
                <a:moveTo>
                  <a:pt x="94" y="131"/>
                </a:moveTo>
                <a:cubicBezTo>
                  <a:pt x="94" y="131"/>
                  <a:pt x="94" y="131"/>
                  <a:pt x="94" y="131"/>
                </a:cubicBezTo>
                <a:cubicBezTo>
                  <a:pt x="94" y="146"/>
                  <a:pt x="94" y="146"/>
                  <a:pt x="94" y="146"/>
                </a:cubicBezTo>
                <a:cubicBezTo>
                  <a:pt x="94" y="149"/>
                  <a:pt x="91" y="151"/>
                  <a:pt x="88" y="151"/>
                </a:cubicBezTo>
                <a:cubicBezTo>
                  <a:pt x="88" y="151"/>
                  <a:pt x="88" y="151"/>
                  <a:pt x="88" y="151"/>
                </a:cubicBezTo>
                <a:cubicBezTo>
                  <a:pt x="56" y="151"/>
                  <a:pt x="56" y="151"/>
                  <a:pt x="56" y="151"/>
                </a:cubicBezTo>
                <a:cubicBezTo>
                  <a:pt x="52" y="151"/>
                  <a:pt x="50" y="149"/>
                  <a:pt x="50" y="146"/>
                </a:cubicBezTo>
                <a:cubicBezTo>
                  <a:pt x="50" y="146"/>
                  <a:pt x="50" y="146"/>
                  <a:pt x="50" y="146"/>
                </a:cubicBezTo>
                <a:cubicBezTo>
                  <a:pt x="50" y="131"/>
                  <a:pt x="50" y="131"/>
                  <a:pt x="50" y="131"/>
                </a:cubicBezTo>
                <a:cubicBezTo>
                  <a:pt x="33" y="131"/>
                  <a:pt x="33" y="131"/>
                  <a:pt x="33" y="131"/>
                </a:cubicBezTo>
                <a:cubicBezTo>
                  <a:pt x="30" y="131"/>
                  <a:pt x="28" y="128"/>
                  <a:pt x="28" y="125"/>
                </a:cubicBezTo>
                <a:cubicBezTo>
                  <a:pt x="28" y="124"/>
                  <a:pt x="28" y="122"/>
                  <a:pt x="29" y="121"/>
                </a:cubicBezTo>
                <a:cubicBezTo>
                  <a:pt x="68" y="83"/>
                  <a:pt x="68" y="83"/>
                  <a:pt x="68" y="83"/>
                </a:cubicBezTo>
                <a:cubicBezTo>
                  <a:pt x="70" y="81"/>
                  <a:pt x="74" y="81"/>
                  <a:pt x="76" y="83"/>
                </a:cubicBezTo>
                <a:cubicBezTo>
                  <a:pt x="76" y="83"/>
                  <a:pt x="76" y="83"/>
                  <a:pt x="76" y="83"/>
                </a:cubicBezTo>
                <a:cubicBezTo>
                  <a:pt x="115" y="121"/>
                  <a:pt x="115" y="121"/>
                  <a:pt x="115" y="121"/>
                </a:cubicBezTo>
                <a:cubicBezTo>
                  <a:pt x="117" y="124"/>
                  <a:pt x="117" y="127"/>
                  <a:pt x="115" y="129"/>
                </a:cubicBezTo>
                <a:cubicBezTo>
                  <a:pt x="113" y="130"/>
                  <a:pt x="112" y="131"/>
                  <a:pt x="111" y="131"/>
                </a:cubicBezTo>
                <a:cubicBezTo>
                  <a:pt x="110" y="131"/>
                  <a:pt x="110" y="131"/>
                  <a:pt x="110" y="131"/>
                </a:cubicBezTo>
                <a:cubicBezTo>
                  <a:pt x="94" y="131"/>
                  <a:pt x="94" y="131"/>
                  <a:pt x="94" y="131"/>
                </a:cubicBezTo>
                <a:close/>
                <a:moveTo>
                  <a:pt x="83" y="140"/>
                </a:moveTo>
                <a:cubicBezTo>
                  <a:pt x="83" y="140"/>
                  <a:pt x="83" y="140"/>
                  <a:pt x="83" y="140"/>
                </a:cubicBezTo>
                <a:cubicBezTo>
                  <a:pt x="83" y="125"/>
                  <a:pt x="83" y="125"/>
                  <a:pt x="83" y="125"/>
                </a:cubicBezTo>
                <a:cubicBezTo>
                  <a:pt x="83" y="125"/>
                  <a:pt x="83" y="125"/>
                  <a:pt x="83" y="125"/>
                </a:cubicBezTo>
                <a:cubicBezTo>
                  <a:pt x="83" y="122"/>
                  <a:pt x="85" y="120"/>
                  <a:pt x="88" y="120"/>
                </a:cubicBezTo>
                <a:cubicBezTo>
                  <a:pt x="97" y="120"/>
                  <a:pt x="97" y="120"/>
                  <a:pt x="97" y="120"/>
                </a:cubicBezTo>
                <a:cubicBezTo>
                  <a:pt x="72" y="95"/>
                  <a:pt x="72" y="95"/>
                  <a:pt x="72" y="95"/>
                </a:cubicBezTo>
                <a:cubicBezTo>
                  <a:pt x="47" y="120"/>
                  <a:pt x="47" y="120"/>
                  <a:pt x="47" y="120"/>
                </a:cubicBezTo>
                <a:cubicBezTo>
                  <a:pt x="55" y="120"/>
                  <a:pt x="55" y="120"/>
                  <a:pt x="55" y="120"/>
                </a:cubicBezTo>
                <a:cubicBezTo>
                  <a:pt x="56" y="120"/>
                  <a:pt x="56" y="120"/>
                  <a:pt x="56" y="120"/>
                </a:cubicBezTo>
                <a:cubicBezTo>
                  <a:pt x="59" y="120"/>
                  <a:pt x="61" y="122"/>
                  <a:pt x="61" y="125"/>
                </a:cubicBezTo>
                <a:cubicBezTo>
                  <a:pt x="61" y="140"/>
                  <a:pt x="61" y="140"/>
                  <a:pt x="61" y="140"/>
                </a:cubicBezTo>
                <a:cubicBezTo>
                  <a:pt x="83" y="140"/>
                  <a:pt x="83" y="140"/>
                  <a:pt x="83" y="140"/>
                </a:cubicBezTo>
                <a:close/>
                <a:moveTo>
                  <a:pt x="115" y="29"/>
                </a:moveTo>
                <a:cubicBezTo>
                  <a:pt x="115" y="29"/>
                  <a:pt x="115" y="29"/>
                  <a:pt x="115" y="29"/>
                </a:cubicBezTo>
                <a:cubicBezTo>
                  <a:pt x="115" y="29"/>
                  <a:pt x="114" y="28"/>
                  <a:pt x="114" y="28"/>
                </a:cubicBezTo>
                <a:cubicBezTo>
                  <a:pt x="111" y="30"/>
                  <a:pt x="108" y="32"/>
                  <a:pt x="105" y="33"/>
                </a:cubicBezTo>
                <a:cubicBezTo>
                  <a:pt x="109" y="44"/>
                  <a:pt x="111" y="56"/>
                  <a:pt x="112" y="69"/>
                </a:cubicBezTo>
                <a:cubicBezTo>
                  <a:pt x="133" y="69"/>
                  <a:pt x="133" y="69"/>
                  <a:pt x="133" y="69"/>
                </a:cubicBezTo>
                <a:cubicBezTo>
                  <a:pt x="132" y="54"/>
                  <a:pt x="125" y="40"/>
                  <a:pt x="115" y="29"/>
                </a:cubicBezTo>
                <a:close/>
                <a:moveTo>
                  <a:pt x="108" y="23"/>
                </a:moveTo>
                <a:cubicBezTo>
                  <a:pt x="108" y="23"/>
                  <a:pt x="108" y="23"/>
                  <a:pt x="108" y="23"/>
                </a:cubicBezTo>
                <a:cubicBezTo>
                  <a:pt x="104" y="21"/>
                  <a:pt x="100" y="18"/>
                  <a:pt x="96" y="16"/>
                </a:cubicBezTo>
                <a:cubicBezTo>
                  <a:pt x="98" y="19"/>
                  <a:pt x="99" y="21"/>
                  <a:pt x="101" y="24"/>
                </a:cubicBezTo>
                <a:cubicBezTo>
                  <a:pt x="101" y="25"/>
                  <a:pt x="102" y="26"/>
                  <a:pt x="102" y="27"/>
                </a:cubicBezTo>
                <a:cubicBezTo>
                  <a:pt x="104" y="26"/>
                  <a:pt x="106" y="25"/>
                  <a:pt x="108" y="23"/>
                </a:cubicBezTo>
                <a:close/>
                <a:moveTo>
                  <a:pt x="82" y="12"/>
                </a:moveTo>
                <a:cubicBezTo>
                  <a:pt x="82" y="12"/>
                  <a:pt x="82" y="12"/>
                  <a:pt x="82" y="12"/>
                </a:cubicBezTo>
                <a:cubicBezTo>
                  <a:pt x="80" y="12"/>
                  <a:pt x="78" y="12"/>
                  <a:pt x="75" y="12"/>
                </a:cubicBezTo>
                <a:cubicBezTo>
                  <a:pt x="75" y="35"/>
                  <a:pt x="75" y="35"/>
                  <a:pt x="75" y="35"/>
                </a:cubicBezTo>
                <a:cubicBezTo>
                  <a:pt x="82" y="35"/>
                  <a:pt x="88" y="33"/>
                  <a:pt x="94" y="31"/>
                </a:cubicBezTo>
                <a:cubicBezTo>
                  <a:pt x="95" y="31"/>
                  <a:pt x="96" y="30"/>
                  <a:pt x="96" y="30"/>
                </a:cubicBezTo>
                <a:cubicBezTo>
                  <a:pt x="96" y="29"/>
                  <a:pt x="95" y="28"/>
                  <a:pt x="95" y="27"/>
                </a:cubicBezTo>
                <a:cubicBezTo>
                  <a:pt x="91" y="20"/>
                  <a:pt x="87" y="15"/>
                  <a:pt x="82" y="12"/>
                </a:cubicBezTo>
                <a:close/>
                <a:moveTo>
                  <a:pt x="69" y="12"/>
                </a:moveTo>
                <a:cubicBezTo>
                  <a:pt x="69" y="12"/>
                  <a:pt x="69" y="12"/>
                  <a:pt x="69" y="12"/>
                </a:cubicBezTo>
                <a:cubicBezTo>
                  <a:pt x="66" y="12"/>
                  <a:pt x="64" y="12"/>
                  <a:pt x="62" y="12"/>
                </a:cubicBezTo>
                <a:cubicBezTo>
                  <a:pt x="57" y="15"/>
                  <a:pt x="53" y="20"/>
                  <a:pt x="49" y="27"/>
                </a:cubicBezTo>
                <a:cubicBezTo>
                  <a:pt x="48" y="28"/>
                  <a:pt x="48" y="29"/>
                  <a:pt x="47" y="30"/>
                </a:cubicBezTo>
                <a:cubicBezTo>
                  <a:pt x="48" y="30"/>
                  <a:pt x="49" y="31"/>
                  <a:pt x="50" y="31"/>
                </a:cubicBezTo>
                <a:cubicBezTo>
                  <a:pt x="56" y="33"/>
                  <a:pt x="62" y="35"/>
                  <a:pt x="69" y="35"/>
                </a:cubicBezTo>
                <a:cubicBezTo>
                  <a:pt x="69" y="12"/>
                  <a:pt x="69" y="12"/>
                  <a:pt x="69" y="12"/>
                </a:cubicBezTo>
                <a:close/>
                <a:moveTo>
                  <a:pt x="48" y="16"/>
                </a:moveTo>
                <a:cubicBezTo>
                  <a:pt x="48" y="16"/>
                  <a:pt x="48" y="16"/>
                  <a:pt x="48" y="16"/>
                </a:cubicBezTo>
                <a:cubicBezTo>
                  <a:pt x="44" y="18"/>
                  <a:pt x="39" y="21"/>
                  <a:pt x="36" y="23"/>
                </a:cubicBezTo>
                <a:cubicBezTo>
                  <a:pt x="37" y="25"/>
                  <a:pt x="39" y="26"/>
                  <a:pt x="41" y="27"/>
                </a:cubicBezTo>
                <a:cubicBezTo>
                  <a:pt x="42" y="26"/>
                  <a:pt x="43" y="25"/>
                  <a:pt x="43" y="24"/>
                </a:cubicBezTo>
                <a:cubicBezTo>
                  <a:pt x="45" y="21"/>
                  <a:pt x="46" y="19"/>
                  <a:pt x="48" y="16"/>
                </a:cubicBezTo>
                <a:close/>
                <a:moveTo>
                  <a:pt x="30" y="28"/>
                </a:moveTo>
                <a:cubicBezTo>
                  <a:pt x="30" y="28"/>
                  <a:pt x="30" y="28"/>
                  <a:pt x="30" y="28"/>
                </a:cubicBezTo>
                <a:cubicBezTo>
                  <a:pt x="30" y="28"/>
                  <a:pt x="29" y="29"/>
                  <a:pt x="29" y="29"/>
                </a:cubicBezTo>
                <a:cubicBezTo>
                  <a:pt x="18" y="40"/>
                  <a:pt x="12" y="54"/>
                  <a:pt x="11" y="69"/>
                </a:cubicBezTo>
                <a:cubicBezTo>
                  <a:pt x="32" y="69"/>
                  <a:pt x="32" y="69"/>
                  <a:pt x="32" y="69"/>
                </a:cubicBezTo>
                <a:cubicBezTo>
                  <a:pt x="32" y="56"/>
                  <a:pt x="35" y="44"/>
                  <a:pt x="39" y="33"/>
                </a:cubicBezTo>
                <a:cubicBezTo>
                  <a:pt x="36" y="32"/>
                  <a:pt x="33" y="30"/>
                  <a:pt x="30" y="28"/>
                </a:cubicBezTo>
                <a:close/>
                <a:moveTo>
                  <a:pt x="99" y="36"/>
                </a:moveTo>
                <a:cubicBezTo>
                  <a:pt x="99" y="36"/>
                  <a:pt x="99" y="36"/>
                  <a:pt x="99" y="36"/>
                </a:cubicBezTo>
                <a:cubicBezTo>
                  <a:pt x="98" y="37"/>
                  <a:pt x="97" y="37"/>
                  <a:pt x="96" y="37"/>
                </a:cubicBezTo>
                <a:cubicBezTo>
                  <a:pt x="90" y="40"/>
                  <a:pt x="83" y="41"/>
                  <a:pt x="75" y="42"/>
                </a:cubicBezTo>
                <a:cubicBezTo>
                  <a:pt x="75" y="69"/>
                  <a:pt x="75" y="69"/>
                  <a:pt x="75" y="69"/>
                </a:cubicBezTo>
                <a:cubicBezTo>
                  <a:pt x="105" y="69"/>
                  <a:pt x="105" y="69"/>
                  <a:pt x="105" y="69"/>
                </a:cubicBezTo>
                <a:cubicBezTo>
                  <a:pt x="105" y="57"/>
                  <a:pt x="103" y="46"/>
                  <a:pt x="99" y="36"/>
                </a:cubicBezTo>
                <a:close/>
                <a:moveTo>
                  <a:pt x="69" y="42"/>
                </a:moveTo>
                <a:cubicBezTo>
                  <a:pt x="69" y="42"/>
                  <a:pt x="69" y="42"/>
                  <a:pt x="69" y="42"/>
                </a:cubicBezTo>
                <a:cubicBezTo>
                  <a:pt x="61" y="41"/>
                  <a:pt x="54" y="40"/>
                  <a:pt x="48" y="37"/>
                </a:cubicBezTo>
                <a:cubicBezTo>
                  <a:pt x="47" y="37"/>
                  <a:pt x="46" y="37"/>
                  <a:pt x="45" y="36"/>
                </a:cubicBezTo>
                <a:cubicBezTo>
                  <a:pt x="41" y="46"/>
                  <a:pt x="39" y="57"/>
                  <a:pt x="39" y="69"/>
                </a:cubicBezTo>
                <a:cubicBezTo>
                  <a:pt x="69" y="69"/>
                  <a:pt x="69" y="69"/>
                  <a:pt x="69" y="69"/>
                </a:cubicBezTo>
                <a:cubicBezTo>
                  <a:pt x="69" y="42"/>
                  <a:pt x="69" y="42"/>
                  <a:pt x="69" y="42"/>
                </a:cubicBezTo>
                <a:close/>
              </a:path>
            </a:pathLst>
          </a:custGeom>
          <a:solidFill>
            <a:schemeClr val="accent2"/>
          </a:solidFill>
          <a:ln>
            <a:noFill/>
          </a:ln>
        </p:spPr>
        <p:txBody>
          <a:bodyPr lIns="121944" tIns="60972" rIns="121944" bIns="60972"/>
          <a:lstStyle/>
          <a:p>
            <a:endParaRPr lang="zh-CN" altLang="en-US" sz="2400" dirty="0">
              <a:solidFill>
                <a:schemeClr val="bg1"/>
              </a:solidFill>
              <a:cs typeface="+mn-ea"/>
              <a:sym typeface="+mn-lt"/>
            </a:endParaRPr>
          </a:p>
        </p:txBody>
      </p:sp>
      <p:pic>
        <p:nvPicPr>
          <p:cNvPr id="5" name="图片 4" descr="5a631b5973725434c7216a30fada6569"/>
          <p:cNvPicPr>
            <a:picLocks noChangeAspect="1"/>
          </p:cNvPicPr>
          <p:nvPr/>
        </p:nvPicPr>
        <p:blipFill>
          <a:blip r:embed="rId1"/>
          <a:stretch>
            <a:fillRect/>
          </a:stretch>
        </p:blipFill>
        <p:spPr>
          <a:xfrm>
            <a:off x="3648075" y="2151380"/>
            <a:ext cx="5089525" cy="37947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4"/>
          <p:cNvGrpSpPr/>
          <p:nvPr/>
        </p:nvGrpSpPr>
        <p:grpSpPr>
          <a:xfrm>
            <a:off x="1235631" y="1537829"/>
            <a:ext cx="9722760" cy="2874442"/>
            <a:chOff x="746488" y="1736812"/>
            <a:chExt cx="10675645" cy="3156156"/>
          </a:xfrm>
        </p:grpSpPr>
        <p:sp>
          <p:nvSpPr>
            <p:cNvPr id="28" name="ïşḻïďê-Oval 65"/>
            <p:cNvSpPr/>
            <p:nvPr/>
          </p:nvSpPr>
          <p:spPr>
            <a:xfrm>
              <a:off x="746488" y="1966110"/>
              <a:ext cx="2669199" cy="2669199"/>
            </a:xfrm>
            <a:prstGeom prst="ellipse">
              <a:avLst/>
            </a:prstGeom>
            <a:noFill/>
            <a:ln w="69850">
              <a:solidFill>
                <a:schemeClr val="bg1">
                  <a:lumMod val="75000"/>
                  <a:alpha val="13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3600" i="1">
                <a:cs typeface="+mn-ea"/>
                <a:sym typeface="+mn-lt"/>
              </a:endParaRPr>
            </a:p>
          </p:txBody>
        </p:sp>
        <p:sp>
          <p:nvSpPr>
            <p:cNvPr id="29" name="ïşḻïďê-Arc 66"/>
            <p:cNvSpPr/>
            <p:nvPr/>
          </p:nvSpPr>
          <p:spPr>
            <a:xfrm>
              <a:off x="747882" y="1967504"/>
              <a:ext cx="2666411" cy="2666411"/>
            </a:xfrm>
            <a:prstGeom prst="arc">
              <a:avLst>
                <a:gd name="adj1" fmla="val 10766207"/>
                <a:gd name="adj2" fmla="val 0"/>
              </a:avLst>
            </a:prstGeom>
            <a:ln w="69850" cap="rnd">
              <a:solidFill>
                <a:srgbClr val="A0A0A0"/>
              </a:solidFill>
            </a:ln>
            <a:effectLst/>
          </p:spPr>
          <p:style>
            <a:lnRef idx="1">
              <a:schemeClr val="accent1"/>
            </a:lnRef>
            <a:fillRef idx="0">
              <a:schemeClr val="accent1"/>
            </a:fillRef>
            <a:effectRef idx="0">
              <a:schemeClr val="accent1"/>
            </a:effectRef>
            <a:fontRef idx="minor">
              <a:schemeClr val="tx1"/>
            </a:fontRef>
          </p:style>
          <p:txBody>
            <a:bodyPr anchor="ctr"/>
            <a:lstStyle/>
            <a:p>
              <a:pPr algn="ctr"/>
              <a:endParaRPr sz="3600" i="1">
                <a:cs typeface="+mn-ea"/>
                <a:sym typeface="+mn-lt"/>
              </a:endParaRPr>
            </a:p>
          </p:txBody>
        </p:sp>
        <p:sp>
          <p:nvSpPr>
            <p:cNvPr id="30" name="ïşḻïďê-Oval 67"/>
            <p:cNvSpPr/>
            <p:nvPr/>
          </p:nvSpPr>
          <p:spPr>
            <a:xfrm>
              <a:off x="3415687" y="1966110"/>
              <a:ext cx="2669199" cy="2669199"/>
            </a:xfrm>
            <a:prstGeom prst="ellipse">
              <a:avLst/>
            </a:prstGeom>
            <a:noFill/>
            <a:ln w="69850">
              <a:solidFill>
                <a:schemeClr val="bg1">
                  <a:lumMod val="75000"/>
                  <a:alpha val="13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3600" i="1">
                <a:cs typeface="+mn-ea"/>
                <a:sym typeface="+mn-lt"/>
              </a:endParaRPr>
            </a:p>
          </p:txBody>
        </p:sp>
        <p:sp>
          <p:nvSpPr>
            <p:cNvPr id="31" name="ïşḻïďê-Arc 68"/>
            <p:cNvSpPr/>
            <p:nvPr/>
          </p:nvSpPr>
          <p:spPr>
            <a:xfrm rot="10800000">
              <a:off x="3417080" y="1967504"/>
              <a:ext cx="2666411" cy="2666411"/>
            </a:xfrm>
            <a:prstGeom prst="arc">
              <a:avLst>
                <a:gd name="adj1" fmla="val 10766207"/>
                <a:gd name="adj2" fmla="val 0"/>
              </a:avLst>
            </a:prstGeom>
            <a:ln w="69850" cap="rnd">
              <a:solidFill>
                <a:srgbClr val="A0A0A0"/>
              </a:solidFill>
            </a:ln>
            <a:effectLst/>
          </p:spPr>
          <p:style>
            <a:lnRef idx="1">
              <a:schemeClr val="accent1"/>
            </a:lnRef>
            <a:fillRef idx="0">
              <a:schemeClr val="accent1"/>
            </a:fillRef>
            <a:effectRef idx="0">
              <a:schemeClr val="accent1"/>
            </a:effectRef>
            <a:fontRef idx="minor">
              <a:schemeClr val="tx1"/>
            </a:fontRef>
          </p:style>
          <p:txBody>
            <a:bodyPr anchor="ctr"/>
            <a:lstStyle/>
            <a:p>
              <a:pPr algn="ctr"/>
              <a:endParaRPr sz="3600" i="1">
                <a:cs typeface="+mn-ea"/>
                <a:sym typeface="+mn-lt"/>
              </a:endParaRPr>
            </a:p>
          </p:txBody>
        </p:sp>
        <p:sp>
          <p:nvSpPr>
            <p:cNvPr id="32" name="ïşḻïďê-Oval 69"/>
            <p:cNvSpPr/>
            <p:nvPr/>
          </p:nvSpPr>
          <p:spPr>
            <a:xfrm>
              <a:off x="6083735" y="1966110"/>
              <a:ext cx="2669199" cy="2669199"/>
            </a:xfrm>
            <a:prstGeom prst="ellipse">
              <a:avLst/>
            </a:prstGeom>
            <a:noFill/>
            <a:ln w="69850">
              <a:solidFill>
                <a:schemeClr val="bg1">
                  <a:lumMod val="75000"/>
                  <a:alpha val="13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3600" i="1">
                <a:cs typeface="+mn-ea"/>
                <a:sym typeface="+mn-lt"/>
              </a:endParaRPr>
            </a:p>
          </p:txBody>
        </p:sp>
        <p:sp>
          <p:nvSpPr>
            <p:cNvPr id="33" name="ïşḻïďê-Arc 70"/>
            <p:cNvSpPr/>
            <p:nvPr/>
          </p:nvSpPr>
          <p:spPr>
            <a:xfrm>
              <a:off x="6085129" y="1967504"/>
              <a:ext cx="2666411" cy="2666411"/>
            </a:xfrm>
            <a:prstGeom prst="arc">
              <a:avLst>
                <a:gd name="adj1" fmla="val 10766207"/>
                <a:gd name="adj2" fmla="val 0"/>
              </a:avLst>
            </a:prstGeom>
            <a:ln w="69850" cap="rnd">
              <a:solidFill>
                <a:srgbClr val="A0A0A0"/>
              </a:solidFill>
            </a:ln>
            <a:effectLst/>
          </p:spPr>
          <p:style>
            <a:lnRef idx="1">
              <a:schemeClr val="accent1"/>
            </a:lnRef>
            <a:fillRef idx="0">
              <a:schemeClr val="accent1"/>
            </a:fillRef>
            <a:effectRef idx="0">
              <a:schemeClr val="accent1"/>
            </a:effectRef>
            <a:fontRef idx="minor">
              <a:schemeClr val="tx1"/>
            </a:fontRef>
          </p:style>
          <p:txBody>
            <a:bodyPr anchor="ctr"/>
            <a:lstStyle/>
            <a:p>
              <a:pPr algn="ctr"/>
              <a:endParaRPr sz="3600" i="1">
                <a:cs typeface="+mn-ea"/>
                <a:sym typeface="+mn-lt"/>
              </a:endParaRPr>
            </a:p>
          </p:txBody>
        </p:sp>
        <p:sp>
          <p:nvSpPr>
            <p:cNvPr id="34" name="ïşḻïďê-Oval 71"/>
            <p:cNvSpPr/>
            <p:nvPr/>
          </p:nvSpPr>
          <p:spPr>
            <a:xfrm>
              <a:off x="8752934" y="1966110"/>
              <a:ext cx="2669199" cy="2669199"/>
            </a:xfrm>
            <a:prstGeom prst="ellipse">
              <a:avLst/>
            </a:prstGeom>
            <a:noFill/>
            <a:ln w="69850">
              <a:solidFill>
                <a:schemeClr val="bg1">
                  <a:lumMod val="75000"/>
                  <a:alpha val="13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3600" i="1">
                <a:cs typeface="+mn-ea"/>
                <a:sym typeface="+mn-lt"/>
              </a:endParaRPr>
            </a:p>
          </p:txBody>
        </p:sp>
        <p:sp>
          <p:nvSpPr>
            <p:cNvPr id="35" name="ïşḻïďê-Arc 72"/>
            <p:cNvSpPr/>
            <p:nvPr/>
          </p:nvSpPr>
          <p:spPr>
            <a:xfrm rot="10800000">
              <a:off x="8754327" y="1967504"/>
              <a:ext cx="2666411" cy="2666411"/>
            </a:xfrm>
            <a:prstGeom prst="arc">
              <a:avLst>
                <a:gd name="adj1" fmla="val 10766207"/>
                <a:gd name="adj2" fmla="val 0"/>
              </a:avLst>
            </a:prstGeom>
            <a:ln w="69850" cap="rnd">
              <a:solidFill>
                <a:srgbClr val="A0A0A0"/>
              </a:solidFill>
            </a:ln>
            <a:effectLst/>
          </p:spPr>
          <p:style>
            <a:lnRef idx="1">
              <a:schemeClr val="accent1"/>
            </a:lnRef>
            <a:fillRef idx="0">
              <a:schemeClr val="accent1"/>
            </a:fillRef>
            <a:effectRef idx="0">
              <a:schemeClr val="accent1"/>
            </a:effectRef>
            <a:fontRef idx="minor">
              <a:schemeClr val="tx1"/>
            </a:fontRef>
          </p:style>
          <p:txBody>
            <a:bodyPr anchor="ctr"/>
            <a:lstStyle/>
            <a:p>
              <a:pPr algn="ctr"/>
              <a:endParaRPr sz="3600" i="1">
                <a:cs typeface="+mn-ea"/>
                <a:sym typeface="+mn-lt"/>
              </a:endParaRPr>
            </a:p>
          </p:txBody>
        </p:sp>
        <p:sp>
          <p:nvSpPr>
            <p:cNvPr id="36" name="ïşḻïďê-Oval 73"/>
            <p:cNvSpPr/>
            <p:nvPr/>
          </p:nvSpPr>
          <p:spPr>
            <a:xfrm>
              <a:off x="1516170" y="2735792"/>
              <a:ext cx="1129835" cy="1129835"/>
            </a:xfrm>
            <a:prstGeom prst="ellipse">
              <a:avLst/>
            </a:prstGeom>
            <a:solidFill>
              <a:srgbClr val="A0A0A0"/>
            </a:solidFill>
            <a:ln>
              <a:noFill/>
            </a:ln>
            <a:effectLst/>
          </p:spPr>
          <p:style>
            <a:lnRef idx="2">
              <a:schemeClr val="dk1"/>
            </a:lnRef>
            <a:fillRef idx="1">
              <a:schemeClr val="lt1"/>
            </a:fillRef>
            <a:effectRef idx="0">
              <a:schemeClr val="dk1"/>
            </a:effectRef>
            <a:fontRef idx="minor">
              <a:schemeClr val="dk1"/>
            </a:fontRef>
          </p:style>
          <p:txBody>
            <a:bodyPr anchor="ctr"/>
            <a:lstStyle/>
            <a:p>
              <a:pPr algn="ctr"/>
              <a:endParaRPr sz="3600" i="1">
                <a:cs typeface="+mn-ea"/>
                <a:sym typeface="+mn-lt"/>
              </a:endParaRPr>
            </a:p>
          </p:txBody>
        </p:sp>
        <p:sp>
          <p:nvSpPr>
            <p:cNvPr id="37" name="ïşḻïďê-Freeform: Shape 74"/>
            <p:cNvSpPr/>
            <p:nvPr/>
          </p:nvSpPr>
          <p:spPr bwMode="auto">
            <a:xfrm>
              <a:off x="1828624" y="3069884"/>
              <a:ext cx="510820" cy="507343"/>
            </a:xfrm>
            <a:custGeom>
              <a:avLst/>
              <a:gdLst>
                <a:gd name="T0" fmla="*/ 278227252 w 21437"/>
                <a:gd name="T1" fmla="*/ 181512920 h 21437"/>
                <a:gd name="T2" fmla="*/ 224525382 w 21437"/>
                <a:gd name="T3" fmla="*/ 186253815 h 21437"/>
                <a:gd name="T4" fmla="*/ 163746388 w 21437"/>
                <a:gd name="T5" fmla="*/ 127098893 h 21437"/>
                <a:gd name="T6" fmla="*/ 297860420 w 21437"/>
                <a:gd name="T7" fmla="*/ 48183154 h 21437"/>
                <a:gd name="T8" fmla="*/ 275053811 w 21437"/>
                <a:gd name="T9" fmla="*/ 25990522 h 21437"/>
                <a:gd name="T10" fmla="*/ 103373648 w 21437"/>
                <a:gd name="T11" fmla="*/ 68352185 h 21437"/>
                <a:gd name="T12" fmla="*/ 39968114 w 21437"/>
                <a:gd name="T13" fmla="*/ 6668302 h 21437"/>
                <a:gd name="T14" fmla="*/ 6852655 w 21437"/>
                <a:gd name="T15" fmla="*/ 6668302 h 21437"/>
                <a:gd name="T16" fmla="*/ 6852655 w 21437"/>
                <a:gd name="T17" fmla="*/ 38890974 h 21437"/>
                <a:gd name="T18" fmla="*/ 70245387 w 21437"/>
                <a:gd name="T19" fmla="*/ 100574975 h 21437"/>
                <a:gd name="T20" fmla="*/ 26808398 w 21437"/>
                <a:gd name="T21" fmla="*/ 267534270 h 21437"/>
                <a:gd name="T22" fmla="*/ 49629224 w 21437"/>
                <a:gd name="T23" fmla="*/ 289739412 h 21437"/>
                <a:gd name="T24" fmla="*/ 130630929 w 21437"/>
                <a:gd name="T25" fmla="*/ 159320396 h 21437"/>
                <a:gd name="T26" fmla="*/ 191411339 w 21437"/>
                <a:gd name="T27" fmla="*/ 218476486 h 21437"/>
                <a:gd name="T28" fmla="*/ 186538780 w 21437"/>
                <a:gd name="T29" fmla="*/ 270731883 h 21437"/>
                <a:gd name="T30" fmla="*/ 209344203 w 21437"/>
                <a:gd name="T31" fmla="*/ 292937024 h 21437"/>
                <a:gd name="T32" fmla="*/ 242459541 w 21437"/>
                <a:gd name="T33" fmla="*/ 235926948 h 21437"/>
                <a:gd name="T34" fmla="*/ 301048198 w 21437"/>
                <a:gd name="T35" fmla="*/ 203704266 h 21437"/>
                <a:gd name="T36" fmla="*/ 278227252 w 21437"/>
                <a:gd name="T37" fmla="*/ 181512920 h 21437"/>
                <a:gd name="T38" fmla="*/ 278227252 w 21437"/>
                <a:gd name="T39" fmla="*/ 181512920 h 214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437" h="21437">
                  <a:moveTo>
                    <a:pt x="19812" y="13283"/>
                  </a:moveTo>
                  <a:lnTo>
                    <a:pt x="15988" y="13630"/>
                  </a:lnTo>
                  <a:lnTo>
                    <a:pt x="11660" y="9301"/>
                  </a:lnTo>
                  <a:lnTo>
                    <a:pt x="21210" y="3526"/>
                  </a:lnTo>
                  <a:lnTo>
                    <a:pt x="19586" y="1902"/>
                  </a:lnTo>
                  <a:lnTo>
                    <a:pt x="7361" y="5002"/>
                  </a:lnTo>
                  <a:lnTo>
                    <a:pt x="2846" y="488"/>
                  </a:lnTo>
                  <a:cubicBezTo>
                    <a:pt x="2195" y="-163"/>
                    <a:pt x="1140" y="-163"/>
                    <a:pt x="488" y="488"/>
                  </a:cubicBezTo>
                  <a:cubicBezTo>
                    <a:pt x="-163" y="1140"/>
                    <a:pt x="-163" y="2195"/>
                    <a:pt x="488" y="2846"/>
                  </a:cubicBezTo>
                  <a:lnTo>
                    <a:pt x="5002" y="7360"/>
                  </a:lnTo>
                  <a:lnTo>
                    <a:pt x="1909" y="19578"/>
                  </a:lnTo>
                  <a:lnTo>
                    <a:pt x="3534" y="21203"/>
                  </a:lnTo>
                  <a:lnTo>
                    <a:pt x="9302" y="11659"/>
                  </a:lnTo>
                  <a:lnTo>
                    <a:pt x="13630" y="15988"/>
                  </a:lnTo>
                  <a:lnTo>
                    <a:pt x="13283" y="19812"/>
                  </a:lnTo>
                  <a:lnTo>
                    <a:pt x="14907" y="21437"/>
                  </a:lnTo>
                  <a:lnTo>
                    <a:pt x="17265" y="17265"/>
                  </a:lnTo>
                  <a:lnTo>
                    <a:pt x="21437" y="14907"/>
                  </a:lnTo>
                  <a:lnTo>
                    <a:pt x="19812" y="13283"/>
                  </a:lnTo>
                  <a:close/>
                  <a:moveTo>
                    <a:pt x="19812" y="13283"/>
                  </a:moveTo>
                </a:path>
              </a:pathLst>
            </a:custGeom>
            <a:solidFill>
              <a:srgbClr val="272727"/>
            </a:solidFill>
            <a:ln>
              <a:noFill/>
            </a:ln>
            <a:effectLst/>
          </p:spPr>
          <p:txBody>
            <a:bodyPr anchor="ctr"/>
            <a:lstStyle/>
            <a:p>
              <a:pPr algn="ctr"/>
              <a:endParaRPr sz="3600" i="1">
                <a:cs typeface="+mn-ea"/>
                <a:sym typeface="+mn-lt"/>
              </a:endParaRPr>
            </a:p>
          </p:txBody>
        </p:sp>
        <p:sp>
          <p:nvSpPr>
            <p:cNvPr id="38" name="ïşḻïďê-Oval 75"/>
            <p:cNvSpPr/>
            <p:nvPr/>
          </p:nvSpPr>
          <p:spPr>
            <a:xfrm>
              <a:off x="4182581" y="2735792"/>
              <a:ext cx="1129835" cy="1129835"/>
            </a:xfrm>
            <a:prstGeom prst="ellipse">
              <a:avLst/>
            </a:prstGeom>
            <a:solidFill>
              <a:srgbClr val="F66387"/>
            </a:solidFill>
            <a:ln>
              <a:noFill/>
            </a:ln>
            <a:effectLst/>
          </p:spPr>
          <p:style>
            <a:lnRef idx="2">
              <a:schemeClr val="dk1"/>
            </a:lnRef>
            <a:fillRef idx="1">
              <a:schemeClr val="lt1"/>
            </a:fillRef>
            <a:effectRef idx="0">
              <a:schemeClr val="dk1"/>
            </a:effectRef>
            <a:fontRef idx="minor">
              <a:schemeClr val="dk1"/>
            </a:fontRef>
          </p:style>
          <p:txBody>
            <a:bodyPr anchor="ctr"/>
            <a:lstStyle/>
            <a:p>
              <a:pPr algn="ctr"/>
              <a:endParaRPr sz="3600" i="1">
                <a:cs typeface="+mn-ea"/>
                <a:sym typeface="+mn-lt"/>
              </a:endParaRPr>
            </a:p>
          </p:txBody>
        </p:sp>
        <p:sp>
          <p:nvSpPr>
            <p:cNvPr id="39" name="ïşḻïďê-Oval 76"/>
            <p:cNvSpPr/>
            <p:nvPr/>
          </p:nvSpPr>
          <p:spPr>
            <a:xfrm>
              <a:off x="6853417" y="2735792"/>
              <a:ext cx="1129835" cy="1129835"/>
            </a:xfrm>
            <a:prstGeom prst="ellipse">
              <a:avLst/>
            </a:prstGeom>
            <a:solidFill>
              <a:srgbClr val="2E6DC1"/>
            </a:solidFill>
            <a:ln>
              <a:noFill/>
            </a:ln>
            <a:effectLst/>
          </p:spPr>
          <p:style>
            <a:lnRef idx="2">
              <a:schemeClr val="dk1"/>
            </a:lnRef>
            <a:fillRef idx="1">
              <a:schemeClr val="lt1"/>
            </a:fillRef>
            <a:effectRef idx="0">
              <a:schemeClr val="dk1"/>
            </a:effectRef>
            <a:fontRef idx="minor">
              <a:schemeClr val="dk1"/>
            </a:fontRef>
          </p:style>
          <p:txBody>
            <a:bodyPr anchor="ctr"/>
            <a:lstStyle/>
            <a:p>
              <a:pPr algn="ctr"/>
              <a:endParaRPr sz="3600" i="1">
                <a:cs typeface="+mn-ea"/>
                <a:sym typeface="+mn-lt"/>
              </a:endParaRPr>
            </a:p>
          </p:txBody>
        </p:sp>
        <p:sp>
          <p:nvSpPr>
            <p:cNvPr id="40" name="ïşḻïďê-Oval 77"/>
            <p:cNvSpPr/>
            <p:nvPr/>
          </p:nvSpPr>
          <p:spPr>
            <a:xfrm>
              <a:off x="9519828" y="2735792"/>
              <a:ext cx="1129835" cy="1129835"/>
            </a:xfrm>
            <a:prstGeom prst="ellipse">
              <a:avLst/>
            </a:prstGeom>
            <a:solidFill>
              <a:srgbClr val="A0A0A0"/>
            </a:solidFill>
            <a:ln>
              <a:noFill/>
            </a:ln>
            <a:effectLst/>
          </p:spPr>
          <p:style>
            <a:lnRef idx="2">
              <a:schemeClr val="dk1"/>
            </a:lnRef>
            <a:fillRef idx="1">
              <a:schemeClr val="lt1"/>
            </a:fillRef>
            <a:effectRef idx="0">
              <a:schemeClr val="dk1"/>
            </a:effectRef>
            <a:fontRef idx="minor">
              <a:schemeClr val="dk1"/>
            </a:fontRef>
          </p:style>
          <p:txBody>
            <a:bodyPr anchor="ctr"/>
            <a:lstStyle/>
            <a:p>
              <a:pPr algn="ctr"/>
              <a:endParaRPr sz="3600" i="1">
                <a:cs typeface="+mn-ea"/>
                <a:sym typeface="+mn-lt"/>
              </a:endParaRPr>
            </a:p>
          </p:txBody>
        </p:sp>
        <p:grpSp>
          <p:nvGrpSpPr>
            <p:cNvPr id="41" name="Group 78"/>
            <p:cNvGrpSpPr/>
            <p:nvPr/>
          </p:nvGrpSpPr>
          <p:grpSpPr>
            <a:xfrm>
              <a:off x="4492908" y="3040151"/>
              <a:ext cx="510818" cy="507343"/>
              <a:chOff x="4809172" y="2886430"/>
              <a:chExt cx="413416" cy="410604"/>
            </a:xfrm>
            <a:effectLst/>
          </p:grpSpPr>
          <p:sp>
            <p:nvSpPr>
              <p:cNvPr id="42" name="ïşḻïďê-Freeform: Shape 79"/>
              <p:cNvSpPr/>
              <p:nvPr/>
            </p:nvSpPr>
            <p:spPr bwMode="auto">
              <a:xfrm>
                <a:off x="4809172" y="2931418"/>
                <a:ext cx="366128" cy="36561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10743" y="0"/>
                    </a:moveTo>
                    <a:cubicBezTo>
                      <a:pt x="4805" y="31"/>
                      <a:pt x="0" y="4853"/>
                      <a:pt x="0" y="10799"/>
                    </a:cubicBezTo>
                    <a:cubicBezTo>
                      <a:pt x="0" y="16764"/>
                      <a:pt x="4835" y="21600"/>
                      <a:pt x="10800" y="21600"/>
                    </a:cubicBezTo>
                    <a:cubicBezTo>
                      <a:pt x="16762" y="21600"/>
                      <a:pt x="21595" y="16769"/>
                      <a:pt x="21600" y="10808"/>
                    </a:cubicBezTo>
                    <a:lnTo>
                      <a:pt x="10743" y="10808"/>
                    </a:lnTo>
                    <a:lnTo>
                      <a:pt x="10743" y="0"/>
                    </a:lnTo>
                    <a:close/>
                    <a:moveTo>
                      <a:pt x="10743" y="0"/>
                    </a:moveTo>
                  </a:path>
                </a:pathLst>
              </a:custGeom>
              <a:solidFill>
                <a:srgbClr val="272727"/>
              </a:solidFill>
              <a:ln>
                <a:noFill/>
              </a:ln>
            </p:spPr>
            <p:txBody>
              <a:bodyPr anchor="ctr"/>
              <a:lstStyle/>
              <a:p>
                <a:pPr algn="ctr"/>
                <a:endParaRPr sz="3600" i="1">
                  <a:cs typeface="+mn-ea"/>
                  <a:sym typeface="+mn-lt"/>
                </a:endParaRPr>
              </a:p>
            </p:txBody>
          </p:sp>
          <p:sp>
            <p:nvSpPr>
              <p:cNvPr id="43" name="ïşḻïďê-Freeform: Shape 80"/>
              <p:cNvSpPr/>
              <p:nvPr/>
            </p:nvSpPr>
            <p:spPr bwMode="auto">
              <a:xfrm>
                <a:off x="5038450" y="2886430"/>
                <a:ext cx="184138" cy="18280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112" y="0"/>
                    </a:moveTo>
                    <a:cubicBezTo>
                      <a:pt x="75" y="0"/>
                      <a:pt x="38" y="3"/>
                      <a:pt x="0" y="3"/>
                    </a:cubicBezTo>
                    <a:lnTo>
                      <a:pt x="0" y="21600"/>
                    </a:lnTo>
                    <a:lnTo>
                      <a:pt x="21600" y="21600"/>
                    </a:lnTo>
                    <a:cubicBezTo>
                      <a:pt x="21600" y="21595"/>
                      <a:pt x="21600" y="21589"/>
                      <a:pt x="21600" y="21584"/>
                    </a:cubicBezTo>
                    <a:cubicBezTo>
                      <a:pt x="21600" y="9664"/>
                      <a:pt x="11980" y="0"/>
                      <a:pt x="112" y="0"/>
                    </a:cubicBezTo>
                    <a:close/>
                    <a:moveTo>
                      <a:pt x="112" y="0"/>
                    </a:moveTo>
                  </a:path>
                </a:pathLst>
              </a:custGeom>
              <a:solidFill>
                <a:srgbClr val="272727"/>
              </a:solidFill>
              <a:ln>
                <a:noFill/>
              </a:ln>
            </p:spPr>
            <p:txBody>
              <a:bodyPr anchor="ctr"/>
              <a:lstStyle/>
              <a:p>
                <a:pPr algn="ctr"/>
                <a:endParaRPr sz="3600" i="1">
                  <a:cs typeface="+mn-ea"/>
                  <a:sym typeface="+mn-lt"/>
                </a:endParaRPr>
              </a:p>
            </p:txBody>
          </p:sp>
        </p:grpSp>
        <p:sp>
          <p:nvSpPr>
            <p:cNvPr id="45" name="ïşḻïďê-Freeform: Shape 81"/>
            <p:cNvSpPr/>
            <p:nvPr/>
          </p:nvSpPr>
          <p:spPr bwMode="auto">
            <a:xfrm rot="2700000">
              <a:off x="7285416" y="3010875"/>
              <a:ext cx="265836" cy="588318"/>
            </a:xfrm>
            <a:custGeom>
              <a:avLst/>
              <a:gdLst>
                <a:gd name="T0" fmla="*/ 7607499 w 21600"/>
                <a:gd name="T1" fmla="*/ 161850377 h 21600"/>
                <a:gd name="T2" fmla="*/ 7608665 w 21600"/>
                <a:gd name="T3" fmla="*/ 162451076 h 21600"/>
                <a:gd name="T4" fmla="*/ 4362265 w 21600"/>
                <a:gd name="T5" fmla="*/ 197270803 h 21600"/>
                <a:gd name="T6" fmla="*/ 1119075 w 21600"/>
                <a:gd name="T7" fmla="*/ 162896527 h 21600"/>
                <a:gd name="T8" fmla="*/ 1116201 w 21600"/>
                <a:gd name="T9" fmla="*/ 162421836 h 21600"/>
                <a:gd name="T10" fmla="*/ 1116201 w 21600"/>
                <a:gd name="T11" fmla="*/ 161850377 h 21600"/>
                <a:gd name="T12" fmla="*/ 1116201 w 21600"/>
                <a:gd name="T13" fmla="*/ 34238624 h 21600"/>
                <a:gd name="T14" fmla="*/ 1119075 w 21600"/>
                <a:gd name="T15" fmla="*/ 34267864 h 21600"/>
                <a:gd name="T16" fmla="*/ 1116201 w 21600"/>
                <a:gd name="T17" fmla="*/ 34199542 h 21600"/>
                <a:gd name="T18" fmla="*/ 1115399 w 21600"/>
                <a:gd name="T19" fmla="*/ 33181738 h 21600"/>
                <a:gd name="T20" fmla="*/ 3089267 w 21600"/>
                <a:gd name="T21" fmla="*/ 12065686 h 21600"/>
                <a:gd name="T22" fmla="*/ 5063955 w 21600"/>
                <a:gd name="T23" fmla="*/ 33163234 h 21600"/>
                <a:gd name="T24" fmla="*/ 5063955 w 21600"/>
                <a:gd name="T25" fmla="*/ 34228782 h 21600"/>
                <a:gd name="T26" fmla="*/ 5063955 w 21600"/>
                <a:gd name="T27" fmla="*/ 46294468 h 21600"/>
                <a:gd name="T28" fmla="*/ 5063955 w 21600"/>
                <a:gd name="T29" fmla="*/ 57380441 h 21600"/>
                <a:gd name="T30" fmla="*/ 5063955 w 21600"/>
                <a:gd name="T31" fmla="*/ 150831833 h 21600"/>
                <a:gd name="T32" fmla="*/ 5059974 w 21600"/>
                <a:gd name="T33" fmla="*/ 150831833 h 21600"/>
                <a:gd name="T34" fmla="*/ 5059974 w 21600"/>
                <a:gd name="T35" fmla="*/ 161627691 h 21600"/>
                <a:gd name="T36" fmla="*/ 5059974 w 21600"/>
                <a:gd name="T37" fmla="*/ 161917806 h 21600"/>
                <a:gd name="T38" fmla="*/ 5061162 w 21600"/>
                <a:gd name="T39" fmla="*/ 162208903 h 21600"/>
                <a:gd name="T40" fmla="*/ 5064399 w 21600"/>
                <a:gd name="T41" fmla="*/ 162770520 h 21600"/>
                <a:gd name="T42" fmla="*/ 5063130 w 21600"/>
                <a:gd name="T43" fmla="*/ 162896527 h 21600"/>
                <a:gd name="T44" fmla="*/ 4345318 w 21600"/>
                <a:gd name="T45" fmla="*/ 170397894 h 21600"/>
                <a:gd name="T46" fmla="*/ 3629838 w 21600"/>
                <a:gd name="T47" fmla="*/ 162896527 h 21600"/>
                <a:gd name="T48" fmla="*/ 3626606 w 21600"/>
                <a:gd name="T49" fmla="*/ 162518505 h 21600"/>
                <a:gd name="T50" fmla="*/ 3626606 w 21600"/>
                <a:gd name="T51" fmla="*/ 150831833 h 21600"/>
                <a:gd name="T52" fmla="*/ 3626606 w 21600"/>
                <a:gd name="T53" fmla="*/ 65201162 h 21600"/>
                <a:gd name="T54" fmla="*/ 2511207 w 21600"/>
                <a:gd name="T55" fmla="*/ 65201162 h 21600"/>
                <a:gd name="T56" fmla="*/ 2511207 w 21600"/>
                <a:gd name="T57" fmla="*/ 150831833 h 21600"/>
                <a:gd name="T58" fmla="*/ 2511207 w 21600"/>
                <a:gd name="T59" fmla="*/ 162518505 h 21600"/>
                <a:gd name="T60" fmla="*/ 2511207 w 21600"/>
                <a:gd name="T61" fmla="*/ 162616165 h 21600"/>
                <a:gd name="T62" fmla="*/ 2512372 w 21600"/>
                <a:gd name="T63" fmla="*/ 162896527 h 21600"/>
                <a:gd name="T64" fmla="*/ 4345318 w 21600"/>
                <a:gd name="T65" fmla="*/ 182463481 h 21600"/>
                <a:gd name="T66" fmla="*/ 6178973 w 21600"/>
                <a:gd name="T67" fmla="*/ 162896527 h 21600"/>
                <a:gd name="T68" fmla="*/ 6179798 w 21600"/>
                <a:gd name="T69" fmla="*/ 162896527 h 21600"/>
                <a:gd name="T70" fmla="*/ 6179798 w 21600"/>
                <a:gd name="T71" fmla="*/ 162673851 h 21600"/>
                <a:gd name="T72" fmla="*/ 6180237 w 21600"/>
                <a:gd name="T73" fmla="*/ 162616165 h 21600"/>
                <a:gd name="T74" fmla="*/ 6179798 w 21600"/>
                <a:gd name="T75" fmla="*/ 162557587 h 21600"/>
                <a:gd name="T76" fmla="*/ 6179798 w 21600"/>
                <a:gd name="T77" fmla="*/ 46294468 h 21600"/>
                <a:gd name="T78" fmla="*/ 6179798 w 21600"/>
                <a:gd name="T79" fmla="*/ 34228782 h 21600"/>
                <a:gd name="T80" fmla="*/ 6179798 w 21600"/>
                <a:gd name="T81" fmla="*/ 33163234 h 21600"/>
                <a:gd name="T82" fmla="*/ 6178610 w 21600"/>
                <a:gd name="T83" fmla="*/ 33163234 h 21600"/>
                <a:gd name="T84" fmla="*/ 3089706 w 21600"/>
                <a:gd name="T85" fmla="*/ 0 h 21600"/>
                <a:gd name="T86" fmla="*/ 0 w 21600"/>
                <a:gd name="T87" fmla="*/ 33424010 h 21600"/>
                <a:gd name="T88" fmla="*/ 3600 w 21600"/>
                <a:gd name="T89" fmla="*/ 34228782 h 21600"/>
                <a:gd name="T90" fmla="*/ 1166 w 21600"/>
                <a:gd name="T91" fmla="*/ 34228782 h 21600"/>
                <a:gd name="T92" fmla="*/ 1166 w 21600"/>
                <a:gd name="T93" fmla="*/ 161850377 h 21600"/>
                <a:gd name="T94" fmla="*/ 2793 w 21600"/>
                <a:gd name="T95" fmla="*/ 161850377 h 21600"/>
                <a:gd name="T96" fmla="*/ 1166 w 21600"/>
                <a:gd name="T97" fmla="*/ 162150235 h 21600"/>
                <a:gd name="T98" fmla="*/ 4062 w 21600"/>
                <a:gd name="T99" fmla="*/ 162703091 h 21600"/>
                <a:gd name="T100" fmla="*/ 4062 w 21600"/>
                <a:gd name="T101" fmla="*/ 162886784 h 21600"/>
                <a:gd name="T102" fmla="*/ 4864 w 21600"/>
                <a:gd name="T103" fmla="*/ 162886784 h 21600"/>
                <a:gd name="T104" fmla="*/ 4363067 w 21600"/>
                <a:gd name="T105" fmla="*/ 209326746 h 21600"/>
                <a:gd name="T106" fmla="*/ 8724508 w 21600"/>
                <a:gd name="T107" fmla="*/ 162150235 h 21600"/>
                <a:gd name="T108" fmla="*/ 8723342 w 21600"/>
                <a:gd name="T109" fmla="*/ 161850377 h 21600"/>
                <a:gd name="T110" fmla="*/ 8726135 w 21600"/>
                <a:gd name="T111" fmla="*/ 161850377 h 21600"/>
                <a:gd name="T112" fmla="*/ 8726135 w 21600"/>
                <a:gd name="T113" fmla="*/ 26427656 h 21600"/>
                <a:gd name="T114" fmla="*/ 7610292 w 21600"/>
                <a:gd name="T115" fmla="*/ 26427656 h 21600"/>
                <a:gd name="T116" fmla="*/ 7607499 w 21600"/>
                <a:gd name="T117" fmla="*/ 161850377 h 21600"/>
                <a:gd name="T118" fmla="*/ 7607499 w 21600"/>
                <a:gd name="T119" fmla="*/ 161850377 h 21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600" h="21600">
                  <a:moveTo>
                    <a:pt x="18831" y="16701"/>
                  </a:moveTo>
                  <a:cubicBezTo>
                    <a:pt x="18831" y="16722"/>
                    <a:pt x="18832" y="16742"/>
                    <a:pt x="18834" y="16763"/>
                  </a:cubicBezTo>
                  <a:cubicBezTo>
                    <a:pt x="18798" y="18746"/>
                    <a:pt x="15207" y="20356"/>
                    <a:pt x="10798" y="20356"/>
                  </a:cubicBezTo>
                  <a:cubicBezTo>
                    <a:pt x="6425" y="20356"/>
                    <a:pt x="2861" y="18771"/>
                    <a:pt x="2770" y="16809"/>
                  </a:cubicBezTo>
                  <a:cubicBezTo>
                    <a:pt x="2769" y="16793"/>
                    <a:pt x="2764" y="16777"/>
                    <a:pt x="2763" y="16760"/>
                  </a:cubicBezTo>
                  <a:cubicBezTo>
                    <a:pt x="2765" y="16741"/>
                    <a:pt x="2765" y="16721"/>
                    <a:pt x="2763" y="16701"/>
                  </a:cubicBezTo>
                  <a:lnTo>
                    <a:pt x="2763" y="3533"/>
                  </a:lnTo>
                  <a:lnTo>
                    <a:pt x="2770" y="3536"/>
                  </a:lnTo>
                  <a:lnTo>
                    <a:pt x="2763" y="3529"/>
                  </a:lnTo>
                  <a:lnTo>
                    <a:pt x="2761" y="3424"/>
                  </a:lnTo>
                  <a:cubicBezTo>
                    <a:pt x="2790" y="2220"/>
                    <a:pt x="4971" y="1245"/>
                    <a:pt x="7647" y="1245"/>
                  </a:cubicBezTo>
                  <a:cubicBezTo>
                    <a:pt x="10321" y="1245"/>
                    <a:pt x="12512" y="2226"/>
                    <a:pt x="12535" y="3422"/>
                  </a:cubicBezTo>
                  <a:lnTo>
                    <a:pt x="12535" y="3532"/>
                  </a:lnTo>
                  <a:lnTo>
                    <a:pt x="12535" y="4777"/>
                  </a:lnTo>
                  <a:lnTo>
                    <a:pt x="12535" y="5921"/>
                  </a:lnTo>
                  <a:lnTo>
                    <a:pt x="12535" y="15564"/>
                  </a:lnTo>
                  <a:lnTo>
                    <a:pt x="12525" y="15564"/>
                  </a:lnTo>
                  <a:lnTo>
                    <a:pt x="12525" y="16678"/>
                  </a:lnTo>
                  <a:lnTo>
                    <a:pt x="12525" y="16708"/>
                  </a:lnTo>
                  <a:lnTo>
                    <a:pt x="12528" y="16738"/>
                  </a:lnTo>
                  <a:lnTo>
                    <a:pt x="12536" y="16796"/>
                  </a:lnTo>
                  <a:cubicBezTo>
                    <a:pt x="12536" y="16801"/>
                    <a:pt x="12533" y="16805"/>
                    <a:pt x="12533" y="16809"/>
                  </a:cubicBezTo>
                  <a:cubicBezTo>
                    <a:pt x="12499" y="17238"/>
                    <a:pt x="11716" y="17583"/>
                    <a:pt x="10756" y="17583"/>
                  </a:cubicBezTo>
                  <a:cubicBezTo>
                    <a:pt x="9804" y="17583"/>
                    <a:pt x="9030" y="17243"/>
                    <a:pt x="8985" y="16809"/>
                  </a:cubicBezTo>
                  <a:cubicBezTo>
                    <a:pt x="8984" y="16796"/>
                    <a:pt x="8977" y="16784"/>
                    <a:pt x="8977" y="16770"/>
                  </a:cubicBezTo>
                  <a:lnTo>
                    <a:pt x="8977" y="15564"/>
                  </a:lnTo>
                  <a:lnTo>
                    <a:pt x="8977" y="6728"/>
                  </a:lnTo>
                  <a:lnTo>
                    <a:pt x="6216" y="6728"/>
                  </a:lnTo>
                  <a:lnTo>
                    <a:pt x="6216" y="15564"/>
                  </a:lnTo>
                  <a:lnTo>
                    <a:pt x="6216" y="16770"/>
                  </a:lnTo>
                  <a:cubicBezTo>
                    <a:pt x="6216" y="16774"/>
                    <a:pt x="6216" y="16777"/>
                    <a:pt x="6216" y="16780"/>
                  </a:cubicBezTo>
                  <a:cubicBezTo>
                    <a:pt x="6216" y="16790"/>
                    <a:pt x="6219" y="16799"/>
                    <a:pt x="6219" y="16809"/>
                  </a:cubicBezTo>
                  <a:cubicBezTo>
                    <a:pt x="6253" y="17927"/>
                    <a:pt x="8270" y="18828"/>
                    <a:pt x="10756" y="18828"/>
                  </a:cubicBezTo>
                  <a:cubicBezTo>
                    <a:pt x="13243" y="18828"/>
                    <a:pt x="15260" y="17926"/>
                    <a:pt x="15295" y="16809"/>
                  </a:cubicBezTo>
                  <a:lnTo>
                    <a:pt x="15297" y="16809"/>
                  </a:lnTo>
                  <a:lnTo>
                    <a:pt x="15297" y="16786"/>
                  </a:lnTo>
                  <a:cubicBezTo>
                    <a:pt x="15297" y="16784"/>
                    <a:pt x="15298" y="16782"/>
                    <a:pt x="15298" y="16780"/>
                  </a:cubicBezTo>
                  <a:cubicBezTo>
                    <a:pt x="15298" y="16778"/>
                    <a:pt x="15297" y="16776"/>
                    <a:pt x="15297" y="16774"/>
                  </a:cubicBezTo>
                  <a:lnTo>
                    <a:pt x="15297" y="4777"/>
                  </a:lnTo>
                  <a:lnTo>
                    <a:pt x="15297" y="3532"/>
                  </a:lnTo>
                  <a:lnTo>
                    <a:pt x="15297" y="3422"/>
                  </a:lnTo>
                  <a:lnTo>
                    <a:pt x="15294" y="3422"/>
                  </a:lnTo>
                  <a:cubicBezTo>
                    <a:pt x="15262" y="1530"/>
                    <a:pt x="11852" y="0"/>
                    <a:pt x="7648" y="0"/>
                  </a:cubicBezTo>
                  <a:cubicBezTo>
                    <a:pt x="3424" y="0"/>
                    <a:pt x="0" y="1544"/>
                    <a:pt x="0" y="3449"/>
                  </a:cubicBezTo>
                  <a:cubicBezTo>
                    <a:pt x="0" y="3477"/>
                    <a:pt x="7" y="3504"/>
                    <a:pt x="9" y="3532"/>
                  </a:cubicBezTo>
                  <a:lnTo>
                    <a:pt x="3" y="3532"/>
                  </a:lnTo>
                  <a:lnTo>
                    <a:pt x="3" y="16701"/>
                  </a:lnTo>
                  <a:lnTo>
                    <a:pt x="7" y="16701"/>
                  </a:lnTo>
                  <a:cubicBezTo>
                    <a:pt x="7" y="16712"/>
                    <a:pt x="3" y="16722"/>
                    <a:pt x="3" y="16732"/>
                  </a:cubicBezTo>
                  <a:cubicBezTo>
                    <a:pt x="3" y="16751"/>
                    <a:pt x="9" y="16770"/>
                    <a:pt x="10" y="16789"/>
                  </a:cubicBezTo>
                  <a:lnTo>
                    <a:pt x="10" y="16808"/>
                  </a:lnTo>
                  <a:lnTo>
                    <a:pt x="12" y="16808"/>
                  </a:lnTo>
                  <a:cubicBezTo>
                    <a:pt x="104" y="19461"/>
                    <a:pt x="4895" y="21600"/>
                    <a:pt x="10800" y="21600"/>
                  </a:cubicBezTo>
                  <a:cubicBezTo>
                    <a:pt x="16762" y="21600"/>
                    <a:pt x="21596" y="19421"/>
                    <a:pt x="21596" y="16732"/>
                  </a:cubicBezTo>
                  <a:cubicBezTo>
                    <a:pt x="21596" y="16722"/>
                    <a:pt x="21593" y="16712"/>
                    <a:pt x="21593" y="16701"/>
                  </a:cubicBezTo>
                  <a:lnTo>
                    <a:pt x="21600" y="16701"/>
                  </a:lnTo>
                  <a:lnTo>
                    <a:pt x="21600" y="2727"/>
                  </a:lnTo>
                  <a:lnTo>
                    <a:pt x="18838" y="2727"/>
                  </a:lnTo>
                  <a:lnTo>
                    <a:pt x="18831" y="16701"/>
                  </a:lnTo>
                  <a:close/>
                  <a:moveTo>
                    <a:pt x="18831" y="16701"/>
                  </a:moveTo>
                </a:path>
              </a:pathLst>
            </a:custGeom>
            <a:solidFill>
              <a:srgbClr val="272727"/>
            </a:solidFill>
            <a:ln>
              <a:noFill/>
            </a:ln>
            <a:effectLst/>
          </p:spPr>
          <p:txBody>
            <a:bodyPr anchor="ctr"/>
            <a:lstStyle/>
            <a:p>
              <a:pPr algn="ctr"/>
              <a:endParaRPr sz="3600" i="1">
                <a:cs typeface="+mn-ea"/>
                <a:sym typeface="+mn-lt"/>
              </a:endParaRPr>
            </a:p>
          </p:txBody>
        </p:sp>
        <p:grpSp>
          <p:nvGrpSpPr>
            <p:cNvPr id="46" name="Group 82"/>
            <p:cNvGrpSpPr/>
            <p:nvPr/>
          </p:nvGrpSpPr>
          <p:grpSpPr>
            <a:xfrm>
              <a:off x="9907069" y="3040151"/>
              <a:ext cx="410045" cy="507343"/>
              <a:chOff x="9223054" y="2854346"/>
              <a:chExt cx="331858" cy="410604"/>
            </a:xfrm>
            <a:effectLst/>
          </p:grpSpPr>
          <p:sp>
            <p:nvSpPr>
              <p:cNvPr id="48" name="ïşḻïďê-Freeform: Shape 83"/>
              <p:cNvSpPr/>
              <p:nvPr/>
            </p:nvSpPr>
            <p:spPr bwMode="auto">
              <a:xfrm>
                <a:off x="9285993" y="2871544"/>
                <a:ext cx="268919" cy="230741"/>
              </a:xfrm>
              <a:custGeom>
                <a:avLst/>
                <a:gdLst>
                  <a:gd name="T0" fmla="*/ 0 w 21115"/>
                  <a:gd name="T1" fmla="*/ 0 h 18556"/>
                  <a:gd name="T2" fmla="*/ 0 w 21115"/>
                  <a:gd name="T3" fmla="*/ 0 h 18556"/>
                  <a:gd name="T4" fmla="*/ 0 w 21115"/>
                  <a:gd name="T5" fmla="*/ 0 h 18556"/>
                  <a:gd name="T6" fmla="*/ 0 w 21115"/>
                  <a:gd name="T7" fmla="*/ 0 h 18556"/>
                  <a:gd name="T8" fmla="*/ 0 w 21115"/>
                  <a:gd name="T9" fmla="*/ 0 h 18556"/>
                  <a:gd name="T10" fmla="*/ 0 w 21115"/>
                  <a:gd name="T11" fmla="*/ 0 h 18556"/>
                  <a:gd name="T12" fmla="*/ 0 w 21115"/>
                  <a:gd name="T13" fmla="*/ 0 h 18556"/>
                  <a:gd name="T14" fmla="*/ 0 w 21115"/>
                  <a:gd name="T15" fmla="*/ 0 h 18556"/>
                  <a:gd name="T16" fmla="*/ 0 w 21115"/>
                  <a:gd name="T17" fmla="*/ 0 h 18556"/>
                  <a:gd name="T18" fmla="*/ 0 w 21115"/>
                  <a:gd name="T19" fmla="*/ 0 h 18556"/>
                  <a:gd name="T20" fmla="*/ 0 w 21115"/>
                  <a:gd name="T21" fmla="*/ 0 h 185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115" h="18556">
                    <a:moveTo>
                      <a:pt x="20779" y="3635"/>
                    </a:moveTo>
                    <a:cubicBezTo>
                      <a:pt x="20779" y="3635"/>
                      <a:pt x="16054" y="3835"/>
                      <a:pt x="13538" y="4151"/>
                    </a:cubicBezTo>
                    <a:cubicBezTo>
                      <a:pt x="12114" y="4330"/>
                      <a:pt x="13006" y="1476"/>
                      <a:pt x="13006" y="911"/>
                    </a:cubicBezTo>
                    <a:cubicBezTo>
                      <a:pt x="13006" y="-1684"/>
                      <a:pt x="0" y="2094"/>
                      <a:pt x="0" y="2094"/>
                    </a:cubicBezTo>
                    <a:lnTo>
                      <a:pt x="0" y="17384"/>
                    </a:lnTo>
                    <a:cubicBezTo>
                      <a:pt x="0" y="17384"/>
                      <a:pt x="988" y="17824"/>
                      <a:pt x="2373" y="17286"/>
                    </a:cubicBezTo>
                    <a:cubicBezTo>
                      <a:pt x="5889" y="15919"/>
                      <a:pt x="11968" y="13959"/>
                      <a:pt x="10988" y="17189"/>
                    </a:cubicBezTo>
                    <a:cubicBezTo>
                      <a:pt x="10160" y="19916"/>
                      <a:pt x="20491" y="17722"/>
                      <a:pt x="20491" y="17722"/>
                    </a:cubicBezTo>
                    <a:cubicBezTo>
                      <a:pt x="20491" y="17722"/>
                      <a:pt x="19749" y="12037"/>
                      <a:pt x="20675" y="8735"/>
                    </a:cubicBezTo>
                    <a:cubicBezTo>
                      <a:pt x="21600" y="5433"/>
                      <a:pt x="20779" y="3635"/>
                      <a:pt x="20779" y="3635"/>
                    </a:cubicBezTo>
                    <a:close/>
                    <a:moveTo>
                      <a:pt x="20779" y="3635"/>
                    </a:moveTo>
                  </a:path>
                </a:pathLst>
              </a:custGeom>
              <a:solidFill>
                <a:srgbClr val="272727"/>
              </a:solidFill>
              <a:ln>
                <a:noFill/>
              </a:ln>
            </p:spPr>
            <p:txBody>
              <a:bodyPr anchor="ctr"/>
              <a:lstStyle/>
              <a:p>
                <a:pPr algn="ctr"/>
                <a:endParaRPr sz="3600" i="1">
                  <a:cs typeface="+mn-ea"/>
                  <a:sym typeface="+mn-lt"/>
                </a:endParaRPr>
              </a:p>
            </p:txBody>
          </p:sp>
          <p:sp>
            <p:nvSpPr>
              <p:cNvPr id="49" name="ïşḻïďê-Freeform: Shape 84"/>
              <p:cNvSpPr/>
              <p:nvPr/>
            </p:nvSpPr>
            <p:spPr bwMode="auto">
              <a:xfrm>
                <a:off x="9223054" y="2854346"/>
                <a:ext cx="40052" cy="4106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21600" y="1065"/>
                    </a:moveTo>
                    <a:cubicBezTo>
                      <a:pt x="21600" y="477"/>
                      <a:pt x="16763" y="0"/>
                      <a:pt x="10802" y="0"/>
                    </a:cubicBezTo>
                    <a:cubicBezTo>
                      <a:pt x="4834" y="0"/>
                      <a:pt x="0" y="477"/>
                      <a:pt x="0" y="1065"/>
                    </a:cubicBezTo>
                    <a:lnTo>
                      <a:pt x="0" y="21600"/>
                    </a:lnTo>
                    <a:lnTo>
                      <a:pt x="21600" y="21600"/>
                    </a:lnTo>
                    <a:lnTo>
                      <a:pt x="21600" y="1065"/>
                    </a:lnTo>
                    <a:close/>
                    <a:moveTo>
                      <a:pt x="21600" y="1065"/>
                    </a:moveTo>
                  </a:path>
                </a:pathLst>
              </a:custGeom>
              <a:solidFill>
                <a:srgbClr val="272727"/>
              </a:solidFill>
              <a:ln>
                <a:noFill/>
              </a:ln>
            </p:spPr>
            <p:txBody>
              <a:bodyPr anchor="ctr"/>
              <a:lstStyle/>
              <a:p>
                <a:pPr algn="ctr"/>
                <a:endParaRPr sz="3600" i="1">
                  <a:cs typeface="+mn-ea"/>
                  <a:sym typeface="+mn-lt"/>
                </a:endParaRPr>
              </a:p>
            </p:txBody>
          </p:sp>
        </p:grpSp>
        <p:sp>
          <p:nvSpPr>
            <p:cNvPr id="53" name="ïşḻïďê-Oval 85"/>
            <p:cNvSpPr/>
            <p:nvPr/>
          </p:nvSpPr>
          <p:spPr>
            <a:xfrm>
              <a:off x="1822733" y="1737820"/>
              <a:ext cx="516709" cy="516709"/>
            </a:xfrm>
            <a:prstGeom prst="ellipse">
              <a:avLst/>
            </a:prstGeom>
            <a:solidFill>
              <a:srgbClr val="A0A0A0"/>
            </a:solidFill>
            <a:ln>
              <a:noFill/>
            </a:ln>
            <a:effectLst/>
          </p:spPr>
          <p:style>
            <a:lnRef idx="2">
              <a:schemeClr val="dk1"/>
            </a:lnRef>
            <a:fillRef idx="1">
              <a:schemeClr val="lt1"/>
            </a:fillRef>
            <a:effectRef idx="0">
              <a:schemeClr val="dk1"/>
            </a:effectRef>
            <a:fontRef idx="minor">
              <a:schemeClr val="dk1"/>
            </a:fontRef>
          </p:style>
          <p:txBody>
            <a:bodyPr wrap="none" anchor="ctr">
              <a:noAutofit/>
            </a:bodyPr>
            <a:lstStyle/>
            <a:p>
              <a:pPr algn="ctr"/>
              <a:r>
                <a:rPr lang="en-US" sz="2400" i="1">
                  <a:solidFill>
                    <a:srgbClr val="272727"/>
                  </a:solidFill>
                  <a:cs typeface="+mn-ea"/>
                  <a:sym typeface="+mn-lt"/>
                </a:rPr>
                <a:t>1</a:t>
              </a:r>
              <a:endParaRPr lang="en-US" sz="2400" i="1">
                <a:solidFill>
                  <a:srgbClr val="272727"/>
                </a:solidFill>
                <a:cs typeface="+mn-ea"/>
                <a:sym typeface="+mn-lt"/>
              </a:endParaRPr>
            </a:p>
          </p:txBody>
        </p:sp>
        <p:sp>
          <p:nvSpPr>
            <p:cNvPr id="54" name="ïşḻïďê-Oval 86"/>
            <p:cNvSpPr/>
            <p:nvPr/>
          </p:nvSpPr>
          <p:spPr>
            <a:xfrm>
              <a:off x="4489165" y="4362870"/>
              <a:ext cx="516709" cy="516709"/>
            </a:xfrm>
            <a:prstGeom prst="ellipse">
              <a:avLst/>
            </a:prstGeom>
            <a:solidFill>
              <a:srgbClr val="A0A0A0"/>
            </a:solidFill>
            <a:ln>
              <a:noFill/>
            </a:ln>
            <a:effectLst/>
          </p:spPr>
          <p:style>
            <a:lnRef idx="2">
              <a:schemeClr val="dk1"/>
            </a:lnRef>
            <a:fillRef idx="1">
              <a:schemeClr val="lt1"/>
            </a:fillRef>
            <a:effectRef idx="0">
              <a:schemeClr val="dk1"/>
            </a:effectRef>
            <a:fontRef idx="minor">
              <a:schemeClr val="dk1"/>
            </a:fontRef>
          </p:style>
          <p:txBody>
            <a:bodyPr wrap="none" anchor="ctr">
              <a:noAutofit/>
            </a:bodyPr>
            <a:lstStyle/>
            <a:p>
              <a:pPr algn="ctr"/>
              <a:r>
                <a:rPr lang="en-US" sz="2400" i="1">
                  <a:solidFill>
                    <a:srgbClr val="272727"/>
                  </a:solidFill>
                  <a:cs typeface="+mn-ea"/>
                  <a:sym typeface="+mn-lt"/>
                </a:rPr>
                <a:t>2</a:t>
              </a:r>
              <a:endParaRPr lang="en-US" sz="2400" i="1">
                <a:solidFill>
                  <a:srgbClr val="272727"/>
                </a:solidFill>
                <a:cs typeface="+mn-ea"/>
                <a:sym typeface="+mn-lt"/>
              </a:endParaRPr>
            </a:p>
          </p:txBody>
        </p:sp>
        <p:sp>
          <p:nvSpPr>
            <p:cNvPr id="55" name="ïşḻïďê-Oval 87"/>
            <p:cNvSpPr/>
            <p:nvPr/>
          </p:nvSpPr>
          <p:spPr>
            <a:xfrm>
              <a:off x="7131521" y="1736812"/>
              <a:ext cx="516709" cy="516709"/>
            </a:xfrm>
            <a:prstGeom prst="ellipse">
              <a:avLst/>
            </a:prstGeom>
            <a:solidFill>
              <a:srgbClr val="A0A0A0"/>
            </a:solidFill>
            <a:ln>
              <a:noFill/>
            </a:ln>
            <a:effectLst/>
          </p:spPr>
          <p:style>
            <a:lnRef idx="2">
              <a:schemeClr val="dk1"/>
            </a:lnRef>
            <a:fillRef idx="1">
              <a:schemeClr val="lt1"/>
            </a:fillRef>
            <a:effectRef idx="0">
              <a:schemeClr val="dk1"/>
            </a:effectRef>
            <a:fontRef idx="minor">
              <a:schemeClr val="dk1"/>
            </a:fontRef>
          </p:style>
          <p:txBody>
            <a:bodyPr wrap="none" anchor="ctr">
              <a:noAutofit/>
            </a:bodyPr>
            <a:lstStyle/>
            <a:p>
              <a:pPr algn="ctr"/>
              <a:r>
                <a:rPr lang="en-US" sz="2400" i="1">
                  <a:solidFill>
                    <a:srgbClr val="272727"/>
                  </a:solidFill>
                  <a:cs typeface="+mn-ea"/>
                  <a:sym typeface="+mn-lt"/>
                </a:rPr>
                <a:t>3</a:t>
              </a:r>
              <a:endParaRPr lang="en-US" sz="2400" i="1">
                <a:solidFill>
                  <a:srgbClr val="272727"/>
                </a:solidFill>
                <a:cs typeface="+mn-ea"/>
                <a:sym typeface="+mn-lt"/>
              </a:endParaRPr>
            </a:p>
          </p:txBody>
        </p:sp>
        <p:sp>
          <p:nvSpPr>
            <p:cNvPr id="56" name="ïşḻïďê-Oval 88"/>
            <p:cNvSpPr/>
            <p:nvPr/>
          </p:nvSpPr>
          <p:spPr>
            <a:xfrm>
              <a:off x="9826391" y="4376259"/>
              <a:ext cx="516709" cy="516709"/>
            </a:xfrm>
            <a:prstGeom prst="ellipse">
              <a:avLst/>
            </a:prstGeom>
            <a:solidFill>
              <a:srgbClr val="A0A0A0"/>
            </a:solidFill>
            <a:ln>
              <a:noFill/>
            </a:ln>
            <a:effectLst/>
          </p:spPr>
          <p:style>
            <a:lnRef idx="2">
              <a:schemeClr val="dk1"/>
            </a:lnRef>
            <a:fillRef idx="1">
              <a:schemeClr val="lt1"/>
            </a:fillRef>
            <a:effectRef idx="0">
              <a:schemeClr val="dk1"/>
            </a:effectRef>
            <a:fontRef idx="minor">
              <a:schemeClr val="dk1"/>
            </a:fontRef>
          </p:style>
          <p:txBody>
            <a:bodyPr wrap="none" anchor="ctr">
              <a:noAutofit/>
            </a:bodyPr>
            <a:lstStyle/>
            <a:p>
              <a:pPr algn="ctr"/>
              <a:r>
                <a:rPr lang="en-US" sz="2400" i="1">
                  <a:solidFill>
                    <a:srgbClr val="272727"/>
                  </a:solidFill>
                  <a:cs typeface="+mn-ea"/>
                  <a:sym typeface="+mn-lt"/>
                </a:rPr>
                <a:t>4</a:t>
              </a:r>
              <a:endParaRPr lang="en-US" sz="2400" i="1">
                <a:solidFill>
                  <a:srgbClr val="272727"/>
                </a:solidFill>
                <a:cs typeface="+mn-ea"/>
                <a:sym typeface="+mn-lt"/>
              </a:endParaRPr>
            </a:p>
          </p:txBody>
        </p:sp>
      </p:grpSp>
      <p:grpSp>
        <p:nvGrpSpPr>
          <p:cNvPr id="57" name="组合 56"/>
          <p:cNvGrpSpPr/>
          <p:nvPr/>
        </p:nvGrpSpPr>
        <p:grpSpPr>
          <a:xfrm>
            <a:off x="1248866" y="4652890"/>
            <a:ext cx="2404482" cy="859401"/>
            <a:chOff x="7805426" y="3341205"/>
            <a:chExt cx="2186586" cy="859401"/>
          </a:xfrm>
        </p:grpSpPr>
        <p:sp>
          <p:nvSpPr>
            <p:cNvPr id="58" name="矩形 57"/>
            <p:cNvSpPr/>
            <p:nvPr/>
          </p:nvSpPr>
          <p:spPr>
            <a:xfrm>
              <a:off x="7805426" y="3708933"/>
              <a:ext cx="2186586" cy="491673"/>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rgbClr val="A0A0A0"/>
                  </a:solidFill>
                  <a:cs typeface="+mn-ea"/>
                  <a:sym typeface="+mn-lt"/>
                </a:rPr>
                <a:t>用户可以在投影仪或者计算机上进行演示也可以将演示文稿打印</a:t>
              </a:r>
              <a:endParaRPr lang="zh-CN" altLang="en-US" sz="1100" dirty="0">
                <a:solidFill>
                  <a:srgbClr val="A0A0A0"/>
                </a:solidFill>
                <a:cs typeface="+mn-ea"/>
                <a:sym typeface="+mn-lt"/>
              </a:endParaRPr>
            </a:p>
          </p:txBody>
        </p:sp>
        <p:sp>
          <p:nvSpPr>
            <p:cNvPr id="59" name="矩形 58"/>
            <p:cNvSpPr/>
            <p:nvPr/>
          </p:nvSpPr>
          <p:spPr>
            <a:xfrm>
              <a:off x="7873443" y="3341205"/>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rgbClr val="A0A0A0"/>
                  </a:solidFill>
                  <a:cs typeface="+mn-ea"/>
                  <a:sym typeface="+mn-lt"/>
                </a:rPr>
                <a:t>您的标题</a:t>
              </a:r>
              <a:endParaRPr lang="zh-CN" altLang="en-US" b="1" dirty="0">
                <a:solidFill>
                  <a:srgbClr val="A0A0A0"/>
                </a:solidFill>
                <a:cs typeface="+mn-ea"/>
                <a:sym typeface="+mn-lt"/>
              </a:endParaRPr>
            </a:p>
          </p:txBody>
        </p:sp>
      </p:grpSp>
      <p:grpSp>
        <p:nvGrpSpPr>
          <p:cNvPr id="60" name="组合 59"/>
          <p:cNvGrpSpPr/>
          <p:nvPr/>
        </p:nvGrpSpPr>
        <p:grpSpPr>
          <a:xfrm>
            <a:off x="3654516" y="4652890"/>
            <a:ext cx="2404482" cy="859401"/>
            <a:chOff x="7805426" y="3341205"/>
            <a:chExt cx="2186586" cy="859401"/>
          </a:xfrm>
        </p:grpSpPr>
        <p:sp>
          <p:nvSpPr>
            <p:cNvPr id="61" name="矩形 60"/>
            <p:cNvSpPr/>
            <p:nvPr/>
          </p:nvSpPr>
          <p:spPr>
            <a:xfrm>
              <a:off x="7805426" y="3708933"/>
              <a:ext cx="2186586" cy="491673"/>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rgbClr val="A0A0A0"/>
                  </a:solidFill>
                  <a:cs typeface="+mn-ea"/>
                  <a:sym typeface="+mn-lt"/>
                </a:rPr>
                <a:t>用户可以在投影仪或者计算机上进行演示也可以将演示文稿打印</a:t>
              </a:r>
              <a:endParaRPr lang="zh-CN" altLang="en-US" sz="1100" dirty="0">
                <a:solidFill>
                  <a:srgbClr val="A0A0A0"/>
                </a:solidFill>
                <a:cs typeface="+mn-ea"/>
                <a:sym typeface="+mn-lt"/>
              </a:endParaRPr>
            </a:p>
          </p:txBody>
        </p:sp>
        <p:sp>
          <p:nvSpPr>
            <p:cNvPr id="62" name="矩形 61"/>
            <p:cNvSpPr/>
            <p:nvPr/>
          </p:nvSpPr>
          <p:spPr>
            <a:xfrm>
              <a:off x="7873443" y="3341205"/>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rgbClr val="A0A0A0"/>
                  </a:solidFill>
                  <a:cs typeface="+mn-ea"/>
                  <a:sym typeface="+mn-lt"/>
                </a:rPr>
                <a:t>您的标题</a:t>
              </a:r>
              <a:endParaRPr lang="zh-CN" altLang="en-US" b="1" dirty="0">
                <a:solidFill>
                  <a:srgbClr val="A0A0A0"/>
                </a:solidFill>
                <a:cs typeface="+mn-ea"/>
                <a:sym typeface="+mn-lt"/>
              </a:endParaRPr>
            </a:p>
          </p:txBody>
        </p:sp>
      </p:grpSp>
      <p:grpSp>
        <p:nvGrpSpPr>
          <p:cNvPr id="63" name="组合 62"/>
          <p:cNvGrpSpPr/>
          <p:nvPr/>
        </p:nvGrpSpPr>
        <p:grpSpPr>
          <a:xfrm>
            <a:off x="6060166" y="4652890"/>
            <a:ext cx="2404482" cy="859401"/>
            <a:chOff x="7805426" y="3341205"/>
            <a:chExt cx="2186586" cy="859401"/>
          </a:xfrm>
        </p:grpSpPr>
        <p:sp>
          <p:nvSpPr>
            <p:cNvPr id="64" name="矩形 63"/>
            <p:cNvSpPr/>
            <p:nvPr/>
          </p:nvSpPr>
          <p:spPr>
            <a:xfrm>
              <a:off x="7805426" y="3708933"/>
              <a:ext cx="2186586" cy="491673"/>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rgbClr val="A0A0A0"/>
                  </a:solidFill>
                  <a:cs typeface="+mn-ea"/>
                  <a:sym typeface="+mn-lt"/>
                </a:rPr>
                <a:t>用户可以在投影仪或者计算机上进行演示也可以将演示文稿打印</a:t>
              </a:r>
              <a:endParaRPr lang="zh-CN" altLang="en-US" sz="1100" dirty="0">
                <a:solidFill>
                  <a:srgbClr val="A0A0A0"/>
                </a:solidFill>
                <a:cs typeface="+mn-ea"/>
                <a:sym typeface="+mn-lt"/>
              </a:endParaRPr>
            </a:p>
          </p:txBody>
        </p:sp>
        <p:sp>
          <p:nvSpPr>
            <p:cNvPr id="65" name="矩形 64"/>
            <p:cNvSpPr/>
            <p:nvPr/>
          </p:nvSpPr>
          <p:spPr>
            <a:xfrm>
              <a:off x="7873443" y="3341205"/>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rgbClr val="A0A0A0"/>
                  </a:solidFill>
                  <a:cs typeface="+mn-ea"/>
                  <a:sym typeface="+mn-lt"/>
                </a:rPr>
                <a:t>您的标题</a:t>
              </a:r>
              <a:endParaRPr lang="zh-CN" altLang="en-US" b="1" dirty="0">
                <a:solidFill>
                  <a:srgbClr val="A0A0A0"/>
                </a:solidFill>
                <a:cs typeface="+mn-ea"/>
                <a:sym typeface="+mn-lt"/>
              </a:endParaRPr>
            </a:p>
          </p:txBody>
        </p:sp>
      </p:grpSp>
      <p:grpSp>
        <p:nvGrpSpPr>
          <p:cNvPr id="66" name="组合 65"/>
          <p:cNvGrpSpPr/>
          <p:nvPr/>
        </p:nvGrpSpPr>
        <p:grpSpPr>
          <a:xfrm>
            <a:off x="8465816" y="4652890"/>
            <a:ext cx="2404482" cy="859401"/>
            <a:chOff x="7805426" y="3341205"/>
            <a:chExt cx="2186586" cy="859401"/>
          </a:xfrm>
        </p:grpSpPr>
        <p:sp>
          <p:nvSpPr>
            <p:cNvPr id="67" name="矩形 66"/>
            <p:cNvSpPr/>
            <p:nvPr/>
          </p:nvSpPr>
          <p:spPr>
            <a:xfrm>
              <a:off x="7805426" y="3708933"/>
              <a:ext cx="2186586" cy="491673"/>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rgbClr val="A0A0A0"/>
                  </a:solidFill>
                  <a:cs typeface="+mn-ea"/>
                  <a:sym typeface="+mn-lt"/>
                </a:rPr>
                <a:t>用户可以在投影仪或者计算机上进行演示也可以将演示文稿打印</a:t>
              </a:r>
              <a:endParaRPr lang="zh-CN" altLang="en-US" sz="1100" dirty="0">
                <a:solidFill>
                  <a:srgbClr val="A0A0A0"/>
                </a:solidFill>
                <a:cs typeface="+mn-ea"/>
                <a:sym typeface="+mn-lt"/>
              </a:endParaRPr>
            </a:p>
          </p:txBody>
        </p:sp>
        <p:sp>
          <p:nvSpPr>
            <p:cNvPr id="68" name="矩形 67"/>
            <p:cNvSpPr/>
            <p:nvPr/>
          </p:nvSpPr>
          <p:spPr>
            <a:xfrm>
              <a:off x="7873443" y="3341205"/>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rgbClr val="A0A0A0"/>
                  </a:solidFill>
                  <a:cs typeface="+mn-ea"/>
                  <a:sym typeface="+mn-lt"/>
                </a:rPr>
                <a:t>您的标题</a:t>
              </a:r>
              <a:endParaRPr lang="zh-CN" altLang="en-US" b="1" dirty="0">
                <a:solidFill>
                  <a:srgbClr val="A0A0A0"/>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1"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500"/>
                                        <p:tgtEl>
                                          <p:spTgt spid="57"/>
                                        </p:tgtEl>
                                        <p:attrNameLst>
                                          <p:attrName>ppt_y</p:attrName>
                                        </p:attrNameLst>
                                      </p:cBhvr>
                                      <p:tavLst>
                                        <p:tav tm="0">
                                          <p:val>
                                            <p:strVal val="#ppt_y-#ppt_h*1.125000"/>
                                          </p:val>
                                        </p:tav>
                                        <p:tav tm="100000">
                                          <p:val>
                                            <p:strVal val="#ppt_y"/>
                                          </p:val>
                                        </p:tav>
                                      </p:tavLst>
                                    </p:anim>
                                    <p:animEffect transition="in" filter="wipe(down)">
                                      <p:cBhvr>
                                        <p:cTn id="14" dur="500"/>
                                        <p:tgtEl>
                                          <p:spTgt spid="57"/>
                                        </p:tgtEl>
                                      </p:cBhvr>
                                    </p:animEffect>
                                  </p:childTnLst>
                                </p:cTn>
                              </p:par>
                            </p:childTnLst>
                          </p:cTn>
                        </p:par>
                        <p:par>
                          <p:cTn id="15" fill="hold">
                            <p:stCondLst>
                              <p:cond delay="1500"/>
                            </p:stCondLst>
                            <p:childTnLst>
                              <p:par>
                                <p:cTn id="16" presetID="12" presetClass="entr" presetSubtype="1" fill="hold" nodeType="afterEffect">
                                  <p:stCondLst>
                                    <p:cond delay="0"/>
                                  </p:stCondLst>
                                  <p:childTnLst>
                                    <p:set>
                                      <p:cBhvr>
                                        <p:cTn id="17" dur="1" fill="hold">
                                          <p:stCondLst>
                                            <p:cond delay="0"/>
                                          </p:stCondLst>
                                        </p:cTn>
                                        <p:tgtEl>
                                          <p:spTgt spid="60"/>
                                        </p:tgtEl>
                                        <p:attrNameLst>
                                          <p:attrName>style.visibility</p:attrName>
                                        </p:attrNameLst>
                                      </p:cBhvr>
                                      <p:to>
                                        <p:strVal val="visible"/>
                                      </p:to>
                                    </p:set>
                                    <p:anim calcmode="lin" valueType="num">
                                      <p:cBhvr additive="base">
                                        <p:cTn id="18" dur="500"/>
                                        <p:tgtEl>
                                          <p:spTgt spid="60"/>
                                        </p:tgtEl>
                                        <p:attrNameLst>
                                          <p:attrName>ppt_y</p:attrName>
                                        </p:attrNameLst>
                                      </p:cBhvr>
                                      <p:tavLst>
                                        <p:tav tm="0">
                                          <p:val>
                                            <p:strVal val="#ppt_y-#ppt_h*1.125000"/>
                                          </p:val>
                                        </p:tav>
                                        <p:tav tm="100000">
                                          <p:val>
                                            <p:strVal val="#ppt_y"/>
                                          </p:val>
                                        </p:tav>
                                      </p:tavLst>
                                    </p:anim>
                                    <p:animEffect transition="in" filter="wipe(down)">
                                      <p:cBhvr>
                                        <p:cTn id="19" dur="500"/>
                                        <p:tgtEl>
                                          <p:spTgt spid="60"/>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63"/>
                                        </p:tgtEl>
                                        <p:attrNameLst>
                                          <p:attrName>style.visibility</p:attrName>
                                        </p:attrNameLst>
                                      </p:cBhvr>
                                      <p:to>
                                        <p:strVal val="visible"/>
                                      </p:to>
                                    </p:set>
                                    <p:anim calcmode="lin" valueType="num">
                                      <p:cBhvr additive="base">
                                        <p:cTn id="23" dur="500"/>
                                        <p:tgtEl>
                                          <p:spTgt spid="63"/>
                                        </p:tgtEl>
                                        <p:attrNameLst>
                                          <p:attrName>ppt_y</p:attrName>
                                        </p:attrNameLst>
                                      </p:cBhvr>
                                      <p:tavLst>
                                        <p:tav tm="0">
                                          <p:val>
                                            <p:strVal val="#ppt_y-#ppt_h*1.125000"/>
                                          </p:val>
                                        </p:tav>
                                        <p:tav tm="100000">
                                          <p:val>
                                            <p:strVal val="#ppt_y"/>
                                          </p:val>
                                        </p:tav>
                                      </p:tavLst>
                                    </p:anim>
                                    <p:animEffect transition="in" filter="wipe(down)">
                                      <p:cBhvr>
                                        <p:cTn id="24" dur="500"/>
                                        <p:tgtEl>
                                          <p:spTgt spid="63"/>
                                        </p:tgtEl>
                                      </p:cBhvr>
                                    </p:animEffect>
                                  </p:childTnLst>
                                </p:cTn>
                              </p:par>
                            </p:childTnLst>
                          </p:cTn>
                        </p:par>
                        <p:par>
                          <p:cTn id="25" fill="hold">
                            <p:stCondLst>
                              <p:cond delay="2500"/>
                            </p:stCondLst>
                            <p:childTnLst>
                              <p:par>
                                <p:cTn id="26" presetID="12" presetClass="entr" presetSubtype="1" fill="hold" nodeType="afterEffect">
                                  <p:stCondLst>
                                    <p:cond delay="0"/>
                                  </p:stCondLst>
                                  <p:childTnLst>
                                    <p:set>
                                      <p:cBhvr>
                                        <p:cTn id="27" dur="1" fill="hold">
                                          <p:stCondLst>
                                            <p:cond delay="0"/>
                                          </p:stCondLst>
                                        </p:cTn>
                                        <p:tgtEl>
                                          <p:spTgt spid="66"/>
                                        </p:tgtEl>
                                        <p:attrNameLst>
                                          <p:attrName>style.visibility</p:attrName>
                                        </p:attrNameLst>
                                      </p:cBhvr>
                                      <p:to>
                                        <p:strVal val="visible"/>
                                      </p:to>
                                    </p:set>
                                    <p:anim calcmode="lin" valueType="num">
                                      <p:cBhvr additive="base">
                                        <p:cTn id="28" dur="500"/>
                                        <p:tgtEl>
                                          <p:spTgt spid="66"/>
                                        </p:tgtEl>
                                        <p:attrNameLst>
                                          <p:attrName>ppt_y</p:attrName>
                                        </p:attrNameLst>
                                      </p:cBhvr>
                                      <p:tavLst>
                                        <p:tav tm="0">
                                          <p:val>
                                            <p:strVal val="#ppt_y-#ppt_h*1.125000"/>
                                          </p:val>
                                        </p:tav>
                                        <p:tav tm="100000">
                                          <p:val>
                                            <p:strVal val="#ppt_y"/>
                                          </p:val>
                                        </p:tav>
                                      </p:tavLst>
                                    </p:anim>
                                    <p:animEffect transition="in" filter="wipe(down)">
                                      <p:cBhvr>
                                        <p:cTn id="29"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H="1">
            <a:off x="1294850" y="2055143"/>
            <a:ext cx="9796629" cy="3865718"/>
            <a:chOff x="1171444" y="2167131"/>
            <a:chExt cx="9796676" cy="3866612"/>
          </a:xfrm>
        </p:grpSpPr>
        <p:sp>
          <p:nvSpPr>
            <p:cNvPr id="6" name="矩形 5"/>
            <p:cNvSpPr/>
            <p:nvPr/>
          </p:nvSpPr>
          <p:spPr>
            <a:xfrm flipV="1">
              <a:off x="1290088" y="4356530"/>
              <a:ext cx="9497261" cy="13446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grpSp>
          <p:nvGrpSpPr>
            <p:cNvPr id="3" name="组合 34"/>
            <p:cNvGrpSpPr/>
            <p:nvPr/>
          </p:nvGrpSpPr>
          <p:grpSpPr bwMode="auto">
            <a:xfrm>
              <a:off x="4990230" y="2167131"/>
              <a:ext cx="2007470" cy="2011082"/>
              <a:chOff x="0" y="0"/>
              <a:chExt cx="1154113" cy="1155699"/>
            </a:xfrm>
            <a:solidFill>
              <a:schemeClr val="bg1"/>
            </a:solidFill>
          </p:grpSpPr>
          <p:sp>
            <p:nvSpPr>
              <p:cNvPr id="9" name="Oval 30"/>
              <p:cNvSpPr>
                <a:spLocks noChangeArrowheads="1"/>
              </p:cNvSpPr>
              <p:nvPr/>
            </p:nvSpPr>
            <p:spPr bwMode="auto">
              <a:xfrm>
                <a:off x="0" y="0"/>
                <a:ext cx="1154113" cy="1155699"/>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endParaRPr lang="zh-CN" altLang="en-US" sz="1465" dirty="0">
                  <a:solidFill>
                    <a:schemeClr val="bg1"/>
                  </a:solidFill>
                  <a:latin typeface="+mn-lt"/>
                  <a:ea typeface="+mn-ea"/>
                  <a:cs typeface="+mn-ea"/>
                  <a:sym typeface="+mn-lt"/>
                </a:endParaRPr>
              </a:p>
            </p:txBody>
          </p:sp>
          <p:sp>
            <p:nvSpPr>
              <p:cNvPr id="10"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nSpc>
                    <a:spcPct val="150000"/>
                  </a:lnSpc>
                </a:pPr>
                <a:endParaRPr lang="zh-CN" altLang="en-US" sz="2000" dirty="0">
                  <a:solidFill>
                    <a:schemeClr val="bg1"/>
                  </a:solidFill>
                  <a:cs typeface="+mn-ea"/>
                  <a:sym typeface="+mn-lt"/>
                </a:endParaRPr>
              </a:p>
            </p:txBody>
          </p:sp>
        </p:grpSp>
        <p:grpSp>
          <p:nvGrpSpPr>
            <p:cNvPr id="4" name="组合 37"/>
            <p:cNvGrpSpPr/>
            <p:nvPr/>
          </p:nvGrpSpPr>
          <p:grpSpPr bwMode="auto">
            <a:xfrm>
              <a:off x="8851398" y="2485469"/>
              <a:ext cx="1473702" cy="1476354"/>
              <a:chOff x="0" y="0"/>
              <a:chExt cx="1154113" cy="1155698"/>
            </a:xfrm>
            <a:solidFill>
              <a:schemeClr val="bg1"/>
            </a:solidFill>
          </p:grpSpPr>
          <p:sp>
            <p:nvSpPr>
              <p:cNvPr id="13" name="Oval 31"/>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endParaRPr lang="zh-CN" altLang="en-US" sz="1465" dirty="0">
                  <a:solidFill>
                    <a:schemeClr val="bg1"/>
                  </a:solidFill>
                  <a:latin typeface="+mn-lt"/>
                  <a:ea typeface="+mn-ea"/>
                  <a:cs typeface="+mn-ea"/>
                  <a:sym typeface="+mn-lt"/>
                </a:endParaRPr>
              </a:p>
            </p:txBody>
          </p:sp>
          <p:sp>
            <p:nvSpPr>
              <p:cNvPr id="14"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nSpc>
                    <a:spcPct val="150000"/>
                  </a:lnSpc>
                </a:pPr>
                <a:endParaRPr lang="zh-CN" altLang="en-US" sz="2000" dirty="0">
                  <a:solidFill>
                    <a:schemeClr val="bg1"/>
                  </a:solidFill>
                  <a:cs typeface="+mn-ea"/>
                  <a:sym typeface="+mn-lt"/>
                </a:endParaRPr>
              </a:p>
            </p:txBody>
          </p:sp>
        </p:grpSp>
        <p:grpSp>
          <p:nvGrpSpPr>
            <p:cNvPr id="5" name="组合 40"/>
            <p:cNvGrpSpPr/>
            <p:nvPr/>
          </p:nvGrpSpPr>
          <p:grpSpPr bwMode="auto">
            <a:xfrm>
              <a:off x="1778680" y="2460754"/>
              <a:ext cx="1486602" cy="1487230"/>
              <a:chOff x="0" y="0"/>
              <a:chExt cx="1155700" cy="1155698"/>
            </a:xfrm>
            <a:solidFill>
              <a:schemeClr val="bg1"/>
            </a:solidFill>
          </p:grpSpPr>
          <p:sp>
            <p:nvSpPr>
              <p:cNvPr id="16" name="Oval 33"/>
              <p:cNvSpPr>
                <a:spLocks noChangeArrowheads="1"/>
              </p:cNvSpPr>
              <p:nvPr/>
            </p:nvSpPr>
            <p:spPr bwMode="auto">
              <a:xfrm>
                <a:off x="0" y="0"/>
                <a:ext cx="1155700" cy="1155698"/>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endParaRPr lang="zh-CN" altLang="en-US" sz="1465" dirty="0">
                  <a:solidFill>
                    <a:schemeClr val="bg1"/>
                  </a:solidFill>
                  <a:latin typeface="+mn-lt"/>
                  <a:ea typeface="+mn-ea"/>
                  <a:cs typeface="+mn-ea"/>
                  <a:sym typeface="+mn-lt"/>
                </a:endParaRPr>
              </a:p>
            </p:txBody>
          </p:sp>
          <p:sp>
            <p:nvSpPr>
              <p:cNvPr id="17"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nSpc>
                    <a:spcPct val="150000"/>
                  </a:lnSpc>
                </a:pPr>
                <a:endParaRPr lang="zh-CN" altLang="en-US" sz="2000" dirty="0">
                  <a:solidFill>
                    <a:schemeClr val="bg1"/>
                  </a:solidFill>
                  <a:cs typeface="+mn-ea"/>
                  <a:sym typeface="+mn-lt"/>
                </a:endParaRPr>
              </a:p>
            </p:txBody>
          </p:sp>
        </p:grpSp>
        <p:grpSp>
          <p:nvGrpSpPr>
            <p:cNvPr id="7" name="组合 17"/>
            <p:cNvGrpSpPr/>
            <p:nvPr/>
          </p:nvGrpSpPr>
          <p:grpSpPr>
            <a:xfrm>
              <a:off x="1171444" y="4699850"/>
              <a:ext cx="9796676" cy="1333893"/>
              <a:chOff x="1137991" y="3631201"/>
              <a:chExt cx="9796676" cy="1333893"/>
            </a:xfrm>
          </p:grpSpPr>
          <p:sp>
            <p:nvSpPr>
              <p:cNvPr id="19" name="文本框 18"/>
              <p:cNvSpPr txBox="1"/>
              <p:nvPr/>
            </p:nvSpPr>
            <p:spPr>
              <a:xfrm>
                <a:off x="1137991" y="3631201"/>
                <a:ext cx="2771775" cy="338632"/>
              </a:xfrm>
              <a:prstGeom prst="rect">
                <a:avLst/>
              </a:prstGeom>
              <a:noFill/>
            </p:spPr>
            <p:txBody>
              <a:bodyPr wrap="square" rtlCol="0">
                <a:spAutoFit/>
              </a:bodyPr>
              <a:lstStyle/>
              <a:p>
                <a:pPr algn="ctr"/>
                <a:r>
                  <a:rPr lang="zh-CN" altLang="en-US" sz="1600" b="1" dirty="0">
                    <a:solidFill>
                      <a:schemeClr val="bg1"/>
                    </a:solidFill>
                    <a:cs typeface="+mn-ea"/>
                    <a:sym typeface="+mn-lt"/>
                  </a:rPr>
                  <a:t>点击此处添加标题</a:t>
                </a:r>
                <a:endParaRPr lang="zh-CN" altLang="en-US" sz="1600" b="1" dirty="0">
                  <a:solidFill>
                    <a:schemeClr val="bg1"/>
                  </a:solidFill>
                  <a:cs typeface="+mn-ea"/>
                  <a:sym typeface="+mn-lt"/>
                </a:endParaRPr>
              </a:p>
            </p:txBody>
          </p:sp>
          <p:sp>
            <p:nvSpPr>
              <p:cNvPr id="20" name="矩形 19"/>
              <p:cNvSpPr/>
              <p:nvPr/>
            </p:nvSpPr>
            <p:spPr>
              <a:xfrm>
                <a:off x="1219062" y="4168345"/>
                <a:ext cx="2609632" cy="796749"/>
              </a:xfrm>
              <a:prstGeom prst="rect">
                <a:avLst/>
              </a:prstGeom>
            </p:spPr>
            <p:txBody>
              <a:bodyPr wrap="square">
                <a:spAutoFit/>
              </a:bodyPr>
              <a:lstStyle/>
              <a:p>
                <a:pPr algn="ctr">
                  <a:lnSpc>
                    <a:spcPct val="150000"/>
                  </a:lnSpc>
                </a:pPr>
                <a:r>
                  <a:rPr lang="zh-CN" altLang="en-US" sz="1065" dirty="0">
                    <a:solidFill>
                      <a:schemeClr val="bg1"/>
                    </a:solidFill>
                    <a:cs typeface="+mn-ea"/>
                    <a:sym typeface="+mn-lt"/>
                  </a:rPr>
                  <a:t>您的内容打在这里，或者通过复制您的文本后，在此框中选择粘贴，并选择只保留文字</a:t>
                </a:r>
                <a:endParaRPr lang="zh-CN" altLang="en-US" sz="1065" dirty="0">
                  <a:solidFill>
                    <a:schemeClr val="bg1"/>
                  </a:solidFill>
                  <a:cs typeface="+mn-ea"/>
                  <a:sym typeface="+mn-lt"/>
                </a:endParaRPr>
              </a:p>
            </p:txBody>
          </p:sp>
          <p:sp>
            <p:nvSpPr>
              <p:cNvPr id="21" name="文本框 20"/>
              <p:cNvSpPr txBox="1"/>
              <p:nvPr/>
            </p:nvSpPr>
            <p:spPr>
              <a:xfrm>
                <a:off x="4619380" y="3631201"/>
                <a:ext cx="2771775" cy="338632"/>
              </a:xfrm>
              <a:prstGeom prst="rect">
                <a:avLst/>
              </a:prstGeom>
              <a:noFill/>
            </p:spPr>
            <p:txBody>
              <a:bodyPr wrap="square" rtlCol="0">
                <a:spAutoFit/>
              </a:bodyPr>
              <a:lstStyle/>
              <a:p>
                <a:pPr algn="ctr"/>
                <a:r>
                  <a:rPr lang="zh-CN" altLang="en-US" sz="1600" b="1" dirty="0">
                    <a:solidFill>
                      <a:schemeClr val="bg1"/>
                    </a:solidFill>
                    <a:cs typeface="+mn-ea"/>
                    <a:sym typeface="+mn-lt"/>
                  </a:rPr>
                  <a:t>点击此处添加标题</a:t>
                </a:r>
                <a:endParaRPr lang="zh-CN" altLang="en-US" sz="1600" b="1" dirty="0">
                  <a:solidFill>
                    <a:schemeClr val="bg1"/>
                  </a:solidFill>
                  <a:cs typeface="+mn-ea"/>
                  <a:sym typeface="+mn-lt"/>
                </a:endParaRPr>
              </a:p>
            </p:txBody>
          </p:sp>
          <p:sp>
            <p:nvSpPr>
              <p:cNvPr id="22" name="矩形 21"/>
              <p:cNvSpPr/>
              <p:nvPr/>
            </p:nvSpPr>
            <p:spPr>
              <a:xfrm>
                <a:off x="4700451" y="4168345"/>
                <a:ext cx="2609632" cy="796749"/>
              </a:xfrm>
              <a:prstGeom prst="rect">
                <a:avLst/>
              </a:prstGeom>
            </p:spPr>
            <p:txBody>
              <a:bodyPr wrap="square">
                <a:spAutoFit/>
              </a:bodyPr>
              <a:lstStyle/>
              <a:p>
                <a:pPr algn="ctr">
                  <a:lnSpc>
                    <a:spcPct val="150000"/>
                  </a:lnSpc>
                </a:pPr>
                <a:r>
                  <a:rPr lang="zh-CN" altLang="en-US" sz="1065" dirty="0">
                    <a:solidFill>
                      <a:schemeClr val="bg1"/>
                    </a:solidFill>
                    <a:cs typeface="+mn-ea"/>
                    <a:sym typeface="+mn-lt"/>
                  </a:rPr>
                  <a:t>您的内容打在这里，或者通过复制您的文本后，在此框中选择粘贴，并选择只保留文字</a:t>
                </a:r>
                <a:endParaRPr lang="zh-CN" altLang="en-US" sz="1065" dirty="0">
                  <a:solidFill>
                    <a:schemeClr val="bg1"/>
                  </a:solidFill>
                  <a:cs typeface="+mn-ea"/>
                  <a:sym typeface="+mn-lt"/>
                </a:endParaRPr>
              </a:p>
            </p:txBody>
          </p:sp>
          <p:sp>
            <p:nvSpPr>
              <p:cNvPr id="23" name="文本框 22"/>
              <p:cNvSpPr txBox="1"/>
              <p:nvPr/>
            </p:nvSpPr>
            <p:spPr>
              <a:xfrm>
                <a:off x="8162892" y="3631201"/>
                <a:ext cx="2771775" cy="338632"/>
              </a:xfrm>
              <a:prstGeom prst="rect">
                <a:avLst/>
              </a:prstGeom>
              <a:noFill/>
            </p:spPr>
            <p:txBody>
              <a:bodyPr wrap="square" rtlCol="0">
                <a:spAutoFit/>
              </a:bodyPr>
              <a:lstStyle/>
              <a:p>
                <a:pPr algn="ctr"/>
                <a:r>
                  <a:rPr lang="zh-CN" altLang="en-US" sz="1600" b="1" dirty="0">
                    <a:solidFill>
                      <a:schemeClr val="bg1"/>
                    </a:solidFill>
                    <a:cs typeface="+mn-ea"/>
                    <a:sym typeface="+mn-lt"/>
                  </a:rPr>
                  <a:t>点击此处添加标题</a:t>
                </a:r>
                <a:endParaRPr lang="zh-CN" altLang="en-US" sz="1600" b="1" dirty="0">
                  <a:solidFill>
                    <a:schemeClr val="bg1"/>
                  </a:solidFill>
                  <a:cs typeface="+mn-ea"/>
                  <a:sym typeface="+mn-lt"/>
                </a:endParaRPr>
              </a:p>
            </p:txBody>
          </p:sp>
          <p:sp>
            <p:nvSpPr>
              <p:cNvPr id="24" name="矩形 23"/>
              <p:cNvSpPr/>
              <p:nvPr/>
            </p:nvSpPr>
            <p:spPr>
              <a:xfrm>
                <a:off x="8243964" y="4168345"/>
                <a:ext cx="2609632" cy="796749"/>
              </a:xfrm>
              <a:prstGeom prst="rect">
                <a:avLst/>
              </a:prstGeom>
            </p:spPr>
            <p:txBody>
              <a:bodyPr wrap="square">
                <a:spAutoFit/>
              </a:bodyPr>
              <a:lstStyle/>
              <a:p>
                <a:pPr algn="ctr">
                  <a:lnSpc>
                    <a:spcPct val="150000"/>
                  </a:lnSpc>
                </a:pPr>
                <a:r>
                  <a:rPr lang="zh-CN" altLang="en-US" sz="1065" dirty="0">
                    <a:solidFill>
                      <a:schemeClr val="bg1"/>
                    </a:solidFill>
                    <a:cs typeface="+mn-ea"/>
                    <a:sym typeface="+mn-lt"/>
                  </a:rPr>
                  <a:t>您的内容打在这里，或者通过复制您的文本后，在此框中选择粘贴，并选择只保留文字</a:t>
                </a:r>
                <a:endParaRPr lang="zh-CN" altLang="en-US" sz="1065" dirty="0">
                  <a:solidFill>
                    <a:schemeClr val="bg1"/>
                  </a:solidFill>
                  <a:cs typeface="+mn-ea"/>
                  <a:sym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10E09"/>
        </a:solidFill>
        <a:effectLst/>
      </p:bgPr>
    </p:bg>
    <p:spTree>
      <p:nvGrpSpPr>
        <p:cNvPr id="1" name=""/>
        <p:cNvGrpSpPr/>
        <p:nvPr/>
      </p:nvGrpSpPr>
      <p:grpSpPr>
        <a:xfrm>
          <a:off x="0" y="0"/>
          <a:ext cx="0" cy="0"/>
          <a:chOff x="0" y="0"/>
          <a:chExt cx="0" cy="0"/>
        </a:xfrm>
      </p:grpSpPr>
      <p:pic>
        <p:nvPicPr>
          <p:cNvPr id="5" name="图片 4" descr="X"/>
          <p:cNvPicPr>
            <a:picLocks noChangeAspect="1"/>
          </p:cNvPicPr>
          <p:nvPr/>
        </p:nvPicPr>
        <p:blipFill>
          <a:blip r:embed="rId1"/>
          <a:stretch>
            <a:fillRect/>
          </a:stretch>
        </p:blipFill>
        <p:spPr>
          <a:xfrm>
            <a:off x="6368415" y="-3810"/>
            <a:ext cx="5842635" cy="6866255"/>
          </a:xfrm>
          <a:prstGeom prst="rect">
            <a:avLst/>
          </a:prstGeom>
        </p:spPr>
      </p:pic>
      <p:sp>
        <p:nvSpPr>
          <p:cNvPr id="5123" name="Text Box 3"/>
          <p:cNvSpPr>
            <a:spLocks noChangeArrowheads="1"/>
          </p:cNvSpPr>
          <p:nvPr/>
        </p:nvSpPr>
        <p:spPr bwMode="auto">
          <a:xfrm>
            <a:off x="-731520" y="3803015"/>
            <a:ext cx="7859395" cy="181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nchor="ctr">
            <a:spAutoFit/>
          </a:bodyPr>
          <a:lstStyle/>
          <a:p>
            <a:pPr algn="r"/>
            <a:r>
              <a:rPr lang="zh-CN" altLang="en-US" sz="1600" dirty="0">
                <a:solidFill>
                  <a:srgbClr val="A0A0A0"/>
                </a:solidFill>
                <a:cs typeface="+mn-ea"/>
                <a:sym typeface="+mn-lt"/>
              </a:rPr>
              <a:t>它是如此智能，</a:t>
            </a:r>
            <a:endParaRPr lang="zh-CN" altLang="en-US" sz="1600" dirty="0">
              <a:solidFill>
                <a:srgbClr val="A0A0A0"/>
              </a:solidFill>
              <a:cs typeface="+mn-ea"/>
              <a:sym typeface="+mn-lt"/>
            </a:endParaRPr>
          </a:p>
          <a:p>
            <a:pPr algn="r"/>
            <a:endParaRPr lang="zh-CN" altLang="en-US" sz="1600" dirty="0">
              <a:solidFill>
                <a:srgbClr val="A0A0A0"/>
              </a:solidFill>
              <a:cs typeface="+mn-ea"/>
              <a:sym typeface="+mn-lt"/>
            </a:endParaRPr>
          </a:p>
          <a:p>
            <a:pPr algn="r"/>
            <a:r>
              <a:rPr lang="zh-CN" altLang="en-US" sz="1600" dirty="0">
                <a:solidFill>
                  <a:srgbClr val="A0A0A0"/>
                </a:solidFill>
                <a:cs typeface="+mn-ea"/>
                <a:sym typeface="+mn-lt"/>
              </a:rPr>
              <a:t>你的一触、一碰、一言、一语，</a:t>
            </a:r>
            <a:endParaRPr lang="zh-CN" altLang="en-US" sz="1600" dirty="0">
              <a:solidFill>
                <a:srgbClr val="A0A0A0"/>
              </a:solidFill>
              <a:cs typeface="+mn-ea"/>
              <a:sym typeface="+mn-lt"/>
            </a:endParaRPr>
          </a:p>
          <a:p>
            <a:pPr algn="r"/>
            <a:endParaRPr lang="zh-CN" altLang="en-US" sz="1600" dirty="0">
              <a:solidFill>
                <a:srgbClr val="A0A0A0"/>
              </a:solidFill>
              <a:cs typeface="+mn-ea"/>
              <a:sym typeface="+mn-lt"/>
            </a:endParaRPr>
          </a:p>
          <a:p>
            <a:pPr algn="r"/>
            <a:r>
              <a:rPr lang="zh-CN" altLang="en-US" sz="1600" dirty="0">
                <a:solidFill>
                  <a:srgbClr val="A0A0A0"/>
                </a:solidFill>
                <a:cs typeface="+mn-ea"/>
                <a:sym typeface="+mn-lt"/>
              </a:rPr>
              <a:t>都会得到它心有灵犀的回应。</a:t>
            </a:r>
            <a:endParaRPr lang="zh-CN" altLang="en-US" sz="1600" dirty="0">
              <a:solidFill>
                <a:srgbClr val="A0A0A0"/>
              </a:solidFill>
              <a:cs typeface="+mn-ea"/>
              <a:sym typeface="+mn-lt"/>
            </a:endParaRPr>
          </a:p>
          <a:p>
            <a:pPr algn="r"/>
            <a:endParaRPr lang="zh-CN" altLang="en-US" sz="1600" dirty="0">
              <a:solidFill>
                <a:srgbClr val="A0A0A0"/>
              </a:solidFill>
              <a:cs typeface="+mn-ea"/>
              <a:sym typeface="+mn-lt"/>
            </a:endParaRPr>
          </a:p>
          <a:p>
            <a:pPr algn="r"/>
            <a:r>
              <a:rPr lang="zh-CN" altLang="en-US" sz="1600" dirty="0">
                <a:solidFill>
                  <a:srgbClr val="A0A0A0"/>
                </a:solidFill>
                <a:cs typeface="+mn-ea"/>
                <a:sym typeface="+mn-lt"/>
              </a:rPr>
              <a:t>现在，就跟未来见个面吧。</a:t>
            </a:r>
            <a:endParaRPr lang="zh-CN" altLang="en-US" sz="1600" dirty="0">
              <a:solidFill>
                <a:srgbClr val="A0A0A0"/>
              </a:solidFill>
              <a:cs typeface="+mn-ea"/>
              <a:sym typeface="+mn-lt"/>
            </a:endParaRPr>
          </a:p>
        </p:txBody>
      </p:sp>
      <p:sp>
        <p:nvSpPr>
          <p:cNvPr id="5124" name="矩形 10"/>
          <p:cNvSpPr>
            <a:spLocks noChangeArrowheads="1"/>
          </p:cNvSpPr>
          <p:nvPr/>
        </p:nvSpPr>
        <p:spPr bwMode="auto">
          <a:xfrm>
            <a:off x="5258513" y="2742445"/>
            <a:ext cx="1869423"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1900" dirty="0">
                <a:solidFill>
                  <a:srgbClr val="A0A0A0"/>
                </a:solidFill>
                <a:cs typeface="+mn-ea"/>
                <a:sym typeface="+mn-lt"/>
              </a:rPr>
              <a:t> ADD YOUR TITLE HERE</a:t>
            </a:r>
            <a:endParaRPr lang="en-US" altLang="en-US" sz="1900" dirty="0">
              <a:solidFill>
                <a:srgbClr val="A0A0A0"/>
              </a:solidFill>
              <a:cs typeface="+mn-ea"/>
              <a:sym typeface="+mn-lt"/>
            </a:endParaRPr>
          </a:p>
        </p:txBody>
      </p:sp>
      <p:sp>
        <p:nvSpPr>
          <p:cNvPr id="5125" name="直接连接符 11"/>
          <p:cNvSpPr>
            <a:spLocks noChangeShapeType="1"/>
          </p:cNvSpPr>
          <p:nvPr/>
        </p:nvSpPr>
        <p:spPr bwMode="auto">
          <a:xfrm>
            <a:off x="1909382" y="3428469"/>
            <a:ext cx="5218555" cy="1588"/>
          </a:xfrm>
          <a:prstGeom prst="line">
            <a:avLst/>
          </a:prstGeom>
          <a:noFill/>
          <a:ln w="6350" cap="flat" cmpd="sng">
            <a:solidFill>
              <a:schemeClr val="bg1"/>
            </a:solidFill>
            <a:bevel/>
          </a:ln>
          <a:extLst>
            <a:ext uri="{909E8E84-426E-40DD-AFC4-6F175D3DCCD1}">
              <a14:hiddenFill xmlns:a14="http://schemas.microsoft.com/office/drawing/2010/main">
                <a:noFill/>
              </a14:hiddenFill>
            </a:ext>
          </a:extLst>
        </p:spPr>
        <p:txBody>
          <a:bodyPr/>
          <a:lstStyle/>
          <a:p>
            <a:endParaRPr lang="zh-CN" altLang="en-US" sz="1900">
              <a:solidFill>
                <a:schemeClr val="bg1"/>
              </a:solidFill>
              <a:cs typeface="+mn-ea"/>
              <a:sym typeface="+mn-lt"/>
            </a:endParaRPr>
          </a:p>
        </p:txBody>
      </p:sp>
      <p:pic>
        <p:nvPicPr>
          <p:cNvPr id="3" name="图片 2" descr="图层 7 拷贝"/>
          <p:cNvPicPr>
            <a:picLocks noChangeAspect="1"/>
          </p:cNvPicPr>
          <p:nvPr/>
        </p:nvPicPr>
        <p:blipFill>
          <a:blip r:embed="rId2"/>
          <a:stretch>
            <a:fillRect/>
          </a:stretch>
        </p:blipFill>
        <p:spPr>
          <a:xfrm>
            <a:off x="8527415" y="874395"/>
            <a:ext cx="1784350" cy="51092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125"/>
                                        </p:tgtEl>
                                        <p:attrNameLst>
                                          <p:attrName>style.visibility</p:attrName>
                                        </p:attrNameLst>
                                      </p:cBhvr>
                                      <p:to>
                                        <p:strVal val="visible"/>
                                      </p:to>
                                    </p:set>
                                    <p:animEffect transition="in" filter="barn(inVertical)">
                                      <p:cBhvr>
                                        <p:cTn id="19" dur="500"/>
                                        <p:tgtEl>
                                          <p:spTgt spid="512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124"/>
                                        </p:tgtEl>
                                        <p:attrNameLst>
                                          <p:attrName>style.visibility</p:attrName>
                                        </p:attrNameLst>
                                      </p:cBhvr>
                                      <p:to>
                                        <p:strVal val="visible"/>
                                      </p:to>
                                    </p:set>
                                    <p:animEffect transition="in" filter="fade">
                                      <p:cBhvr>
                                        <p:cTn id="24" dur="500"/>
                                        <p:tgtEl>
                                          <p:spTgt spid="512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123"/>
                                        </p:tgtEl>
                                        <p:attrNameLst>
                                          <p:attrName>style.visibility</p:attrName>
                                        </p:attrNameLst>
                                      </p:cBhvr>
                                      <p:to>
                                        <p:strVal val="visible"/>
                                      </p:to>
                                    </p:set>
                                    <p:animEffect transition="in" filter="fade">
                                      <p:cBhvr>
                                        <p:cTn id="27" dur="5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p:bldP spid="5124" grpId="0"/>
      <p:bldP spid="5125"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143869" y="2092143"/>
            <a:ext cx="4571325" cy="563976"/>
          </a:xfrm>
          <a:prstGeom prst="rect">
            <a:avLst/>
          </a:prstGeom>
          <a:noFill/>
        </p:spPr>
        <p:txBody>
          <a:bodyPr wrap="square" lIns="91419" tIns="45708" rIns="91419" bIns="45708"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1"/>
                </a:solidFill>
                <a:cs typeface="+mn-ea"/>
                <a:sym typeface="+mn-lt"/>
              </a:rPr>
              <a:t>加入标题描述</a:t>
            </a:r>
            <a:endParaRPr lang="en-US" altLang="zh-CN" sz="1600" b="1" dirty="0">
              <a:solidFill>
                <a:schemeClr val="bg1"/>
              </a:solidFill>
              <a:cs typeface="+mn-ea"/>
              <a:sym typeface="+mn-lt"/>
            </a:endParaRPr>
          </a:p>
          <a:p>
            <a:r>
              <a:rPr lang="en-US" altLang="zh-CN" sz="1465" dirty="0">
                <a:solidFill>
                  <a:schemeClr val="bg1"/>
                </a:solidFill>
                <a:cs typeface="+mn-ea"/>
                <a:sym typeface="+mn-lt"/>
              </a:rPr>
              <a:t>Lorem ipsum dolor sit amet, consectetuer adipiscing elit. </a:t>
            </a:r>
            <a:endParaRPr lang="en-US" altLang="zh-CN" sz="1465" dirty="0">
              <a:solidFill>
                <a:schemeClr val="bg1"/>
              </a:solidFill>
              <a:cs typeface="+mn-ea"/>
              <a:sym typeface="+mn-lt"/>
            </a:endParaRPr>
          </a:p>
        </p:txBody>
      </p:sp>
      <p:sp>
        <p:nvSpPr>
          <p:cNvPr id="7" name="文本框 6"/>
          <p:cNvSpPr txBox="1"/>
          <p:nvPr/>
        </p:nvSpPr>
        <p:spPr>
          <a:xfrm>
            <a:off x="1143868" y="2994663"/>
            <a:ext cx="4810103" cy="564297"/>
          </a:xfrm>
          <a:prstGeom prst="rect">
            <a:avLst/>
          </a:prstGeom>
          <a:noFill/>
        </p:spPr>
        <p:txBody>
          <a:bodyPr wrap="square" lIns="91419" tIns="45708" rIns="91419" bIns="45708"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b="1" dirty="0">
                <a:solidFill>
                  <a:schemeClr val="bg1"/>
                </a:solidFill>
                <a:cs typeface="+mn-ea"/>
                <a:sym typeface="+mn-lt"/>
              </a:rPr>
              <a:t>加入标题描述</a:t>
            </a:r>
            <a:endParaRPr lang="en-US" altLang="zh-CN" sz="1600" b="1" dirty="0">
              <a:solidFill>
                <a:schemeClr val="bg1"/>
              </a:solidFill>
              <a:cs typeface="+mn-ea"/>
              <a:sym typeface="+mn-lt"/>
            </a:endParaRPr>
          </a:p>
          <a:p>
            <a:pPr lvl="0"/>
            <a:r>
              <a:rPr lang="en-US" altLang="zh-CN" sz="1465" dirty="0">
                <a:solidFill>
                  <a:schemeClr val="bg1"/>
                </a:solidFill>
                <a:cs typeface="+mn-ea"/>
                <a:sym typeface="+mn-lt"/>
              </a:rPr>
              <a:t>Lorem ipsum dolor sit </a:t>
            </a:r>
            <a:r>
              <a:rPr lang="en-US" altLang="zh-CN" sz="1465" dirty="0" err="1">
                <a:solidFill>
                  <a:schemeClr val="bg1"/>
                </a:solidFill>
                <a:cs typeface="+mn-ea"/>
                <a:sym typeface="+mn-lt"/>
              </a:rPr>
              <a:t>amet</a:t>
            </a:r>
            <a:r>
              <a:rPr lang="en-US" altLang="zh-CN" sz="1465" dirty="0">
                <a:solidFill>
                  <a:schemeClr val="bg1"/>
                </a:solidFill>
                <a:cs typeface="+mn-ea"/>
                <a:sym typeface="+mn-lt"/>
              </a:rPr>
              <a:t>, </a:t>
            </a:r>
            <a:r>
              <a:rPr lang="en-US" altLang="zh-CN" sz="1465" dirty="0" err="1">
                <a:solidFill>
                  <a:schemeClr val="bg1"/>
                </a:solidFill>
                <a:cs typeface="+mn-ea"/>
                <a:sym typeface="+mn-lt"/>
              </a:rPr>
              <a:t>consectetuer</a:t>
            </a:r>
            <a:r>
              <a:rPr lang="en-US" altLang="zh-CN" sz="1465" dirty="0">
                <a:solidFill>
                  <a:schemeClr val="bg1"/>
                </a:solidFill>
                <a:cs typeface="+mn-ea"/>
                <a:sym typeface="+mn-lt"/>
              </a:rPr>
              <a:t> </a:t>
            </a:r>
            <a:r>
              <a:rPr lang="en-US" altLang="zh-CN" sz="1465" dirty="0" err="1">
                <a:solidFill>
                  <a:schemeClr val="bg1"/>
                </a:solidFill>
                <a:cs typeface="+mn-ea"/>
                <a:sym typeface="+mn-lt"/>
              </a:rPr>
              <a:t>adipiscing</a:t>
            </a:r>
            <a:r>
              <a:rPr lang="en-US" altLang="zh-CN" sz="1465" dirty="0">
                <a:solidFill>
                  <a:schemeClr val="bg1"/>
                </a:solidFill>
                <a:cs typeface="+mn-ea"/>
                <a:sym typeface="+mn-lt"/>
              </a:rPr>
              <a:t> </a:t>
            </a:r>
            <a:r>
              <a:rPr lang="en-US" altLang="zh-CN" sz="1465" dirty="0" err="1">
                <a:solidFill>
                  <a:schemeClr val="bg1"/>
                </a:solidFill>
                <a:cs typeface="+mn-ea"/>
                <a:sym typeface="+mn-lt"/>
              </a:rPr>
              <a:t>elit</a:t>
            </a:r>
            <a:r>
              <a:rPr lang="en-US" altLang="zh-CN" sz="1465" dirty="0">
                <a:solidFill>
                  <a:schemeClr val="bg1"/>
                </a:solidFill>
                <a:cs typeface="+mn-ea"/>
                <a:sym typeface="+mn-lt"/>
              </a:rPr>
              <a:t>. </a:t>
            </a:r>
            <a:endParaRPr lang="en-US" altLang="zh-CN" sz="1465" dirty="0">
              <a:solidFill>
                <a:schemeClr val="bg1"/>
              </a:solidFill>
              <a:cs typeface="+mn-ea"/>
              <a:sym typeface="+mn-lt"/>
            </a:endParaRPr>
          </a:p>
        </p:txBody>
      </p:sp>
      <p:sp>
        <p:nvSpPr>
          <p:cNvPr id="9" name="文本框 8"/>
          <p:cNvSpPr txBox="1"/>
          <p:nvPr/>
        </p:nvSpPr>
        <p:spPr>
          <a:xfrm>
            <a:off x="1143868" y="3897505"/>
            <a:ext cx="4810103" cy="563976"/>
          </a:xfrm>
          <a:prstGeom prst="rect">
            <a:avLst/>
          </a:prstGeom>
          <a:noFill/>
        </p:spPr>
        <p:txBody>
          <a:bodyPr wrap="square" lIns="91419" tIns="45708" rIns="91419" bIns="45708"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b="1" dirty="0">
                <a:solidFill>
                  <a:schemeClr val="bg1"/>
                </a:solidFill>
                <a:cs typeface="+mn-ea"/>
                <a:sym typeface="+mn-lt"/>
              </a:rPr>
              <a:t>加入标题描述</a:t>
            </a:r>
            <a:endParaRPr lang="en-US" altLang="zh-CN" sz="1600" b="1" dirty="0">
              <a:solidFill>
                <a:schemeClr val="bg1"/>
              </a:solidFill>
              <a:cs typeface="+mn-ea"/>
              <a:sym typeface="+mn-lt"/>
            </a:endParaRPr>
          </a:p>
          <a:p>
            <a:pPr lvl="0"/>
            <a:r>
              <a:rPr lang="en-US" altLang="zh-CN" sz="1465" dirty="0">
                <a:solidFill>
                  <a:schemeClr val="bg1"/>
                </a:solidFill>
                <a:cs typeface="+mn-ea"/>
                <a:sym typeface="+mn-lt"/>
              </a:rPr>
              <a:t>Lorem ipsum dolor sit </a:t>
            </a:r>
            <a:r>
              <a:rPr lang="en-US" altLang="zh-CN" sz="1465" dirty="0" err="1">
                <a:solidFill>
                  <a:schemeClr val="bg1"/>
                </a:solidFill>
                <a:cs typeface="+mn-ea"/>
                <a:sym typeface="+mn-lt"/>
              </a:rPr>
              <a:t>amet</a:t>
            </a:r>
            <a:r>
              <a:rPr lang="en-US" altLang="zh-CN" sz="1465" dirty="0">
                <a:solidFill>
                  <a:schemeClr val="bg1"/>
                </a:solidFill>
                <a:cs typeface="+mn-ea"/>
                <a:sym typeface="+mn-lt"/>
              </a:rPr>
              <a:t>, </a:t>
            </a:r>
            <a:r>
              <a:rPr lang="en-US" altLang="zh-CN" sz="1465" dirty="0" err="1">
                <a:solidFill>
                  <a:schemeClr val="bg1"/>
                </a:solidFill>
                <a:cs typeface="+mn-ea"/>
                <a:sym typeface="+mn-lt"/>
              </a:rPr>
              <a:t>consectetuer</a:t>
            </a:r>
            <a:r>
              <a:rPr lang="en-US" altLang="zh-CN" sz="1465" dirty="0">
                <a:solidFill>
                  <a:schemeClr val="bg1"/>
                </a:solidFill>
                <a:cs typeface="+mn-ea"/>
                <a:sym typeface="+mn-lt"/>
              </a:rPr>
              <a:t> </a:t>
            </a:r>
            <a:r>
              <a:rPr lang="en-US" altLang="zh-CN" sz="1465" dirty="0" err="1">
                <a:solidFill>
                  <a:schemeClr val="bg1"/>
                </a:solidFill>
                <a:cs typeface="+mn-ea"/>
                <a:sym typeface="+mn-lt"/>
              </a:rPr>
              <a:t>adipiscing</a:t>
            </a:r>
            <a:r>
              <a:rPr lang="en-US" altLang="zh-CN" sz="1465" dirty="0">
                <a:solidFill>
                  <a:schemeClr val="bg1"/>
                </a:solidFill>
                <a:cs typeface="+mn-ea"/>
                <a:sym typeface="+mn-lt"/>
              </a:rPr>
              <a:t> </a:t>
            </a:r>
            <a:r>
              <a:rPr lang="en-US" altLang="zh-CN" sz="1465" dirty="0" err="1">
                <a:solidFill>
                  <a:schemeClr val="bg1"/>
                </a:solidFill>
                <a:cs typeface="+mn-ea"/>
                <a:sym typeface="+mn-lt"/>
              </a:rPr>
              <a:t>elit</a:t>
            </a:r>
            <a:r>
              <a:rPr lang="en-US" altLang="zh-CN" sz="1465" dirty="0">
                <a:solidFill>
                  <a:schemeClr val="bg1"/>
                </a:solidFill>
                <a:cs typeface="+mn-ea"/>
                <a:sym typeface="+mn-lt"/>
              </a:rPr>
              <a:t>. </a:t>
            </a:r>
            <a:endParaRPr lang="en-US" altLang="zh-CN" sz="1465" dirty="0">
              <a:solidFill>
                <a:schemeClr val="bg1"/>
              </a:solidFill>
              <a:cs typeface="+mn-ea"/>
              <a:sym typeface="+mn-lt"/>
            </a:endParaRPr>
          </a:p>
        </p:txBody>
      </p:sp>
      <p:sp>
        <p:nvSpPr>
          <p:cNvPr id="10" name="文本框 9"/>
          <p:cNvSpPr txBox="1"/>
          <p:nvPr/>
        </p:nvSpPr>
        <p:spPr>
          <a:xfrm>
            <a:off x="1143868" y="4800187"/>
            <a:ext cx="4810103" cy="563976"/>
          </a:xfrm>
          <a:prstGeom prst="rect">
            <a:avLst/>
          </a:prstGeom>
          <a:noFill/>
        </p:spPr>
        <p:txBody>
          <a:bodyPr wrap="square" lIns="91419" tIns="45708" rIns="91419" bIns="45708"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600" b="1" dirty="0">
                <a:solidFill>
                  <a:schemeClr val="bg1"/>
                </a:solidFill>
                <a:cs typeface="+mn-ea"/>
                <a:sym typeface="+mn-lt"/>
              </a:rPr>
              <a:t>加入标题描述</a:t>
            </a:r>
            <a:endParaRPr lang="en-US" altLang="zh-CN" sz="1600" b="1" dirty="0">
              <a:solidFill>
                <a:schemeClr val="bg1"/>
              </a:solidFill>
              <a:cs typeface="+mn-ea"/>
              <a:sym typeface="+mn-lt"/>
            </a:endParaRPr>
          </a:p>
          <a:p>
            <a:pPr lvl="0"/>
            <a:r>
              <a:rPr lang="en-US" altLang="zh-CN" sz="1465" dirty="0">
                <a:solidFill>
                  <a:schemeClr val="bg1"/>
                </a:solidFill>
                <a:cs typeface="+mn-ea"/>
                <a:sym typeface="+mn-lt"/>
              </a:rPr>
              <a:t>Lorem ipsum dolor sit </a:t>
            </a:r>
            <a:r>
              <a:rPr lang="en-US" altLang="zh-CN" sz="1465" dirty="0" err="1">
                <a:solidFill>
                  <a:schemeClr val="bg1"/>
                </a:solidFill>
                <a:cs typeface="+mn-ea"/>
                <a:sym typeface="+mn-lt"/>
              </a:rPr>
              <a:t>amet</a:t>
            </a:r>
            <a:r>
              <a:rPr lang="en-US" altLang="zh-CN" sz="1465" dirty="0">
                <a:solidFill>
                  <a:schemeClr val="bg1"/>
                </a:solidFill>
                <a:cs typeface="+mn-ea"/>
                <a:sym typeface="+mn-lt"/>
              </a:rPr>
              <a:t>, </a:t>
            </a:r>
            <a:r>
              <a:rPr lang="en-US" altLang="zh-CN" sz="1465" dirty="0" err="1">
                <a:solidFill>
                  <a:schemeClr val="bg1"/>
                </a:solidFill>
                <a:cs typeface="+mn-ea"/>
                <a:sym typeface="+mn-lt"/>
              </a:rPr>
              <a:t>consectetuer</a:t>
            </a:r>
            <a:r>
              <a:rPr lang="en-US" altLang="zh-CN" sz="1465" dirty="0">
                <a:solidFill>
                  <a:schemeClr val="bg1"/>
                </a:solidFill>
                <a:cs typeface="+mn-ea"/>
                <a:sym typeface="+mn-lt"/>
              </a:rPr>
              <a:t> </a:t>
            </a:r>
            <a:r>
              <a:rPr lang="en-US" altLang="zh-CN" sz="1465" dirty="0" err="1">
                <a:solidFill>
                  <a:schemeClr val="bg1"/>
                </a:solidFill>
                <a:cs typeface="+mn-ea"/>
                <a:sym typeface="+mn-lt"/>
              </a:rPr>
              <a:t>adipiscing</a:t>
            </a:r>
            <a:r>
              <a:rPr lang="en-US" altLang="zh-CN" sz="1465" dirty="0">
                <a:solidFill>
                  <a:schemeClr val="bg1"/>
                </a:solidFill>
                <a:cs typeface="+mn-ea"/>
                <a:sym typeface="+mn-lt"/>
              </a:rPr>
              <a:t> </a:t>
            </a:r>
            <a:r>
              <a:rPr lang="en-US" altLang="zh-CN" sz="1465" dirty="0" err="1">
                <a:solidFill>
                  <a:schemeClr val="bg1"/>
                </a:solidFill>
                <a:cs typeface="+mn-ea"/>
                <a:sym typeface="+mn-lt"/>
              </a:rPr>
              <a:t>elit</a:t>
            </a:r>
            <a:r>
              <a:rPr lang="en-US" altLang="zh-CN" sz="1465" dirty="0">
                <a:solidFill>
                  <a:schemeClr val="bg1"/>
                </a:solidFill>
                <a:cs typeface="+mn-ea"/>
                <a:sym typeface="+mn-lt"/>
              </a:rPr>
              <a:t>. </a:t>
            </a:r>
            <a:endParaRPr lang="en-US" altLang="zh-CN" sz="1465" dirty="0">
              <a:solidFill>
                <a:schemeClr val="bg1"/>
              </a:solidFill>
              <a:cs typeface="+mn-ea"/>
              <a:sym typeface="+mn-lt"/>
            </a:endParaRPr>
          </a:p>
        </p:txBody>
      </p:sp>
      <p:pic>
        <p:nvPicPr>
          <p:cNvPr id="3" name="图片 2" descr="iphone-500291_960_720"/>
          <p:cNvPicPr>
            <a:picLocks noChangeAspect="1"/>
          </p:cNvPicPr>
          <p:nvPr/>
        </p:nvPicPr>
        <p:blipFill>
          <a:blip r:embed="rId1"/>
          <a:stretch>
            <a:fillRect/>
          </a:stretch>
        </p:blipFill>
        <p:spPr>
          <a:xfrm>
            <a:off x="6144895" y="1617345"/>
            <a:ext cx="6026785" cy="40182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250" fill="hold"/>
                                        <p:tgtEl>
                                          <p:spTgt spid="7"/>
                                        </p:tgtEl>
                                        <p:attrNameLst>
                                          <p:attrName>ppt_x</p:attrName>
                                        </p:attrNameLst>
                                      </p:cBhvr>
                                      <p:tavLst>
                                        <p:tav tm="0">
                                          <p:val>
                                            <p:strVal val="#ppt_x"/>
                                          </p:val>
                                        </p:tav>
                                        <p:tav tm="100000">
                                          <p:val>
                                            <p:strVal val="#ppt_x"/>
                                          </p:val>
                                        </p:tav>
                                      </p:tavLst>
                                    </p:anim>
                                    <p:anim calcmode="lin" valueType="num">
                                      <p:cBhvr additive="base">
                                        <p:cTn id="13" dur="25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250" fill="hold"/>
                                        <p:tgtEl>
                                          <p:spTgt spid="9"/>
                                        </p:tgtEl>
                                        <p:attrNameLst>
                                          <p:attrName>ppt_x</p:attrName>
                                        </p:attrNameLst>
                                      </p:cBhvr>
                                      <p:tavLst>
                                        <p:tav tm="0">
                                          <p:val>
                                            <p:strVal val="#ppt_x"/>
                                          </p:val>
                                        </p:tav>
                                        <p:tav tm="100000">
                                          <p:val>
                                            <p:strVal val="#ppt_x"/>
                                          </p:val>
                                        </p:tav>
                                      </p:tavLst>
                                    </p:anim>
                                    <p:anim calcmode="lin" valueType="num">
                                      <p:cBhvr additive="base">
                                        <p:cTn id="18" dur="25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ppt_x"/>
                                          </p:val>
                                        </p:tav>
                                        <p:tav tm="100000">
                                          <p:val>
                                            <p:strVal val="#ppt_x"/>
                                          </p:val>
                                        </p:tav>
                                      </p:tavLst>
                                    </p:anim>
                                    <p:anim calcmode="lin" valueType="num">
                                      <p:cBhvr additive="base">
                                        <p:cTn id="23" dur="2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15"/>
          <p:cNvSpPr>
            <a:spLocks noChangeShapeType="1"/>
          </p:cNvSpPr>
          <p:nvPr/>
        </p:nvSpPr>
        <p:spPr bwMode="auto">
          <a:xfrm>
            <a:off x="9978720" y="4078257"/>
            <a:ext cx="0" cy="553152"/>
          </a:xfrm>
          <a:prstGeom prst="line">
            <a:avLst/>
          </a:prstGeom>
          <a:noFill/>
          <a:ln w="6350">
            <a:solidFill>
              <a:schemeClr val="bg1">
                <a:lumMod val="65000"/>
              </a:schemeClr>
            </a:solidFill>
            <a:round/>
            <a:tailEnd type="oval" w="sm" len="sm"/>
          </a:ln>
          <a:extLst>
            <a:ext uri="{909E8E84-426E-40DD-AFC4-6F175D3DCCD1}">
              <a14:hiddenFill xmlns:a14="http://schemas.microsoft.com/office/drawing/2010/main">
                <a:noFill/>
              </a14:hiddenFill>
            </a:ext>
          </a:extLst>
        </p:spPr>
        <p:txBody>
          <a:bodyPr lIns="91431" tIns="45715" rIns="91431" bIns="45715"/>
          <a:lstStyle/>
          <a:p>
            <a:endParaRPr lang="zh-CN" altLang="en-US" sz="2400">
              <a:solidFill>
                <a:schemeClr val="bg1"/>
              </a:solidFill>
              <a:cs typeface="+mn-ea"/>
              <a:sym typeface="+mn-lt"/>
            </a:endParaRPr>
          </a:p>
        </p:txBody>
      </p:sp>
      <p:sp>
        <p:nvSpPr>
          <p:cNvPr id="5" name="Freeform 17"/>
          <p:cNvSpPr/>
          <p:nvPr/>
        </p:nvSpPr>
        <p:spPr bwMode="auto">
          <a:xfrm>
            <a:off x="9138188" y="1926398"/>
            <a:ext cx="1750201" cy="2045209"/>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4"/>
          </a:solidFill>
          <a:ln>
            <a:noFill/>
          </a:ln>
        </p:spPr>
        <p:txBody>
          <a:bodyPr lIns="91431" tIns="45715" rIns="91431" bIns="45715"/>
          <a:lstStyle/>
          <a:p>
            <a:endParaRPr lang="zh-CN" altLang="en-US" sz="2400">
              <a:solidFill>
                <a:schemeClr val="bg1"/>
              </a:solidFill>
              <a:cs typeface="+mn-ea"/>
              <a:sym typeface="+mn-lt"/>
            </a:endParaRPr>
          </a:p>
        </p:txBody>
      </p:sp>
      <p:grpSp>
        <p:nvGrpSpPr>
          <p:cNvPr id="2" name="组合 25"/>
          <p:cNvGrpSpPr/>
          <p:nvPr/>
        </p:nvGrpSpPr>
        <p:grpSpPr>
          <a:xfrm>
            <a:off x="9443836" y="2597823"/>
            <a:ext cx="1067949" cy="1066275"/>
            <a:chOff x="9444287" y="2597823"/>
            <a:chExt cx="1068093" cy="1066274"/>
          </a:xfrm>
        </p:grpSpPr>
        <p:sp>
          <p:nvSpPr>
            <p:cNvPr id="4" name="Oval 16"/>
            <p:cNvSpPr>
              <a:spLocks noChangeArrowheads="1"/>
            </p:cNvSpPr>
            <p:nvPr/>
          </p:nvSpPr>
          <p:spPr bwMode="auto">
            <a:xfrm>
              <a:off x="9444287" y="2597823"/>
              <a:ext cx="1068093" cy="1066274"/>
            </a:xfrm>
            <a:prstGeom prst="ellipse">
              <a:avLst/>
            </a:prstGeom>
            <a:solidFill>
              <a:schemeClr val="accent4"/>
            </a:solidFill>
            <a:ln>
              <a:noFill/>
            </a:ln>
          </p:spPr>
          <p:txBody>
            <a:bodyPr/>
            <a:lstStyle/>
            <a:p>
              <a:endParaRPr lang="zh-CN" altLang="en-US" sz="2400" dirty="0">
                <a:solidFill>
                  <a:schemeClr val="bg1"/>
                </a:solidFill>
                <a:cs typeface="+mn-ea"/>
                <a:sym typeface="+mn-lt"/>
              </a:endParaRPr>
            </a:p>
          </p:txBody>
        </p:sp>
        <p:sp>
          <p:nvSpPr>
            <p:cNvPr id="6" name="Freeform 18"/>
            <p:cNvSpPr>
              <a:spLocks noEditPoints="1"/>
            </p:cNvSpPr>
            <p:nvPr/>
          </p:nvSpPr>
          <p:spPr bwMode="auto">
            <a:xfrm>
              <a:off x="9724502" y="2928986"/>
              <a:ext cx="507662" cy="449436"/>
            </a:xfrm>
            <a:custGeom>
              <a:avLst/>
              <a:gdLst>
                <a:gd name="T0" fmla="*/ 32 w 170"/>
                <a:gd name="T1" fmla="*/ 150 h 150"/>
                <a:gd name="T2" fmla="*/ 29 w 170"/>
                <a:gd name="T3" fmla="*/ 150 h 150"/>
                <a:gd name="T4" fmla="*/ 29 w 170"/>
                <a:gd name="T5" fmla="*/ 150 h 150"/>
                <a:gd name="T6" fmla="*/ 52 w 170"/>
                <a:gd name="T7" fmla="*/ 111 h 150"/>
                <a:gd name="T8" fmla="*/ 52 w 170"/>
                <a:gd name="T9" fmla="*/ 111 h 150"/>
                <a:gd name="T10" fmla="*/ 0 w 170"/>
                <a:gd name="T11" fmla="*/ 58 h 150"/>
                <a:gd name="T12" fmla="*/ 0 w 170"/>
                <a:gd name="T13" fmla="*/ 58 h 150"/>
                <a:gd name="T14" fmla="*/ 85 w 170"/>
                <a:gd name="T15" fmla="*/ 0 h 150"/>
                <a:gd name="T16" fmla="*/ 85 w 170"/>
                <a:gd name="T17" fmla="*/ 0 h 150"/>
                <a:gd name="T18" fmla="*/ 170 w 170"/>
                <a:gd name="T19" fmla="*/ 58 h 150"/>
                <a:gd name="T20" fmla="*/ 170 w 170"/>
                <a:gd name="T21" fmla="*/ 58 h 150"/>
                <a:gd name="T22" fmla="*/ 111 w 170"/>
                <a:gd name="T23" fmla="*/ 113 h 150"/>
                <a:gd name="T24" fmla="*/ 111 w 170"/>
                <a:gd name="T25" fmla="*/ 113 h 150"/>
                <a:gd name="T26" fmla="*/ 32 w 170"/>
                <a:gd name="T27" fmla="*/ 150 h 150"/>
                <a:gd name="T28" fmla="*/ 32 w 170"/>
                <a:gd name="T29" fmla="*/ 150 h 150"/>
                <a:gd name="T30" fmla="*/ 32 w 170"/>
                <a:gd name="T31" fmla="*/ 150 h 150"/>
                <a:gd name="T32" fmla="*/ 33 w 170"/>
                <a:gd name="T33" fmla="*/ 27 h 150"/>
                <a:gd name="T34" fmla="*/ 14 w 170"/>
                <a:gd name="T35" fmla="*/ 58 h 150"/>
                <a:gd name="T36" fmla="*/ 14 w 170"/>
                <a:gd name="T37" fmla="*/ 58 h 150"/>
                <a:gd name="T38" fmla="*/ 62 w 170"/>
                <a:gd name="T39" fmla="*/ 99 h 150"/>
                <a:gd name="T40" fmla="*/ 62 w 170"/>
                <a:gd name="T41" fmla="*/ 99 h 150"/>
                <a:gd name="T42" fmla="*/ 68 w 170"/>
                <a:gd name="T43" fmla="*/ 101 h 150"/>
                <a:gd name="T44" fmla="*/ 67 w 170"/>
                <a:gd name="T45" fmla="*/ 107 h 150"/>
                <a:gd name="T46" fmla="*/ 58 w 170"/>
                <a:gd name="T47" fmla="*/ 132 h 150"/>
                <a:gd name="T48" fmla="*/ 58 w 170"/>
                <a:gd name="T49" fmla="*/ 132 h 150"/>
                <a:gd name="T50" fmla="*/ 102 w 170"/>
                <a:gd name="T51" fmla="*/ 102 h 150"/>
                <a:gd name="T52" fmla="*/ 102 w 170"/>
                <a:gd name="T53" fmla="*/ 102 h 150"/>
                <a:gd name="T54" fmla="*/ 103 w 170"/>
                <a:gd name="T55" fmla="*/ 100 h 150"/>
                <a:gd name="T56" fmla="*/ 106 w 170"/>
                <a:gd name="T57" fmla="*/ 100 h 150"/>
                <a:gd name="T58" fmla="*/ 156 w 170"/>
                <a:gd name="T59" fmla="*/ 58 h 150"/>
                <a:gd name="T60" fmla="*/ 156 w 170"/>
                <a:gd name="T61" fmla="*/ 58 h 150"/>
                <a:gd name="T62" fmla="*/ 137 w 170"/>
                <a:gd name="T63" fmla="*/ 27 h 150"/>
                <a:gd name="T64" fmla="*/ 137 w 170"/>
                <a:gd name="T65" fmla="*/ 27 h 150"/>
                <a:gd name="T66" fmla="*/ 85 w 170"/>
                <a:gd name="T67" fmla="*/ 14 h 150"/>
                <a:gd name="T68" fmla="*/ 85 w 170"/>
                <a:gd name="T69" fmla="*/ 14 h 150"/>
                <a:gd name="T70" fmla="*/ 85 w 170"/>
                <a:gd name="T71" fmla="*/ 14 h 150"/>
                <a:gd name="T72" fmla="*/ 85 w 170"/>
                <a:gd name="T73" fmla="*/ 14 h 150"/>
                <a:gd name="T74" fmla="*/ 33 w 170"/>
                <a:gd name="T75" fmla="*/ 2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0" h="150">
                  <a:moveTo>
                    <a:pt x="32" y="150"/>
                  </a:moveTo>
                  <a:cubicBezTo>
                    <a:pt x="30" y="150"/>
                    <a:pt x="29" y="150"/>
                    <a:pt x="29" y="150"/>
                  </a:cubicBezTo>
                  <a:cubicBezTo>
                    <a:pt x="29" y="150"/>
                    <a:pt x="29" y="150"/>
                    <a:pt x="29" y="150"/>
                  </a:cubicBezTo>
                  <a:cubicBezTo>
                    <a:pt x="29" y="150"/>
                    <a:pt x="48" y="133"/>
                    <a:pt x="52" y="111"/>
                  </a:cubicBezTo>
                  <a:cubicBezTo>
                    <a:pt x="52" y="111"/>
                    <a:pt x="52" y="111"/>
                    <a:pt x="52" y="111"/>
                  </a:cubicBezTo>
                  <a:cubicBezTo>
                    <a:pt x="23" y="103"/>
                    <a:pt x="0" y="83"/>
                    <a:pt x="0" y="58"/>
                  </a:cubicBezTo>
                  <a:cubicBezTo>
                    <a:pt x="0" y="58"/>
                    <a:pt x="0" y="58"/>
                    <a:pt x="0" y="58"/>
                  </a:cubicBezTo>
                  <a:cubicBezTo>
                    <a:pt x="0" y="23"/>
                    <a:pt x="40" y="0"/>
                    <a:pt x="85" y="0"/>
                  </a:cubicBezTo>
                  <a:cubicBezTo>
                    <a:pt x="85" y="0"/>
                    <a:pt x="85" y="0"/>
                    <a:pt x="85" y="0"/>
                  </a:cubicBezTo>
                  <a:cubicBezTo>
                    <a:pt x="130" y="0"/>
                    <a:pt x="170" y="23"/>
                    <a:pt x="170" y="58"/>
                  </a:cubicBezTo>
                  <a:cubicBezTo>
                    <a:pt x="170" y="58"/>
                    <a:pt x="170" y="58"/>
                    <a:pt x="170" y="58"/>
                  </a:cubicBezTo>
                  <a:cubicBezTo>
                    <a:pt x="170" y="85"/>
                    <a:pt x="144" y="106"/>
                    <a:pt x="111" y="113"/>
                  </a:cubicBezTo>
                  <a:cubicBezTo>
                    <a:pt x="111" y="113"/>
                    <a:pt x="111" y="113"/>
                    <a:pt x="111" y="113"/>
                  </a:cubicBezTo>
                  <a:cubicBezTo>
                    <a:pt x="80" y="147"/>
                    <a:pt x="43" y="150"/>
                    <a:pt x="32" y="150"/>
                  </a:cubicBezTo>
                  <a:cubicBezTo>
                    <a:pt x="32" y="150"/>
                    <a:pt x="32" y="150"/>
                    <a:pt x="32" y="150"/>
                  </a:cubicBezTo>
                  <a:cubicBezTo>
                    <a:pt x="32" y="150"/>
                    <a:pt x="32" y="150"/>
                    <a:pt x="32" y="150"/>
                  </a:cubicBezTo>
                  <a:close/>
                  <a:moveTo>
                    <a:pt x="33" y="27"/>
                  </a:moveTo>
                  <a:cubicBezTo>
                    <a:pt x="21" y="36"/>
                    <a:pt x="14" y="47"/>
                    <a:pt x="14" y="58"/>
                  </a:cubicBezTo>
                  <a:cubicBezTo>
                    <a:pt x="14" y="58"/>
                    <a:pt x="14" y="58"/>
                    <a:pt x="14" y="58"/>
                  </a:cubicBezTo>
                  <a:cubicBezTo>
                    <a:pt x="13" y="75"/>
                    <a:pt x="32" y="93"/>
                    <a:pt x="62" y="99"/>
                  </a:cubicBezTo>
                  <a:cubicBezTo>
                    <a:pt x="62" y="99"/>
                    <a:pt x="62" y="99"/>
                    <a:pt x="62" y="99"/>
                  </a:cubicBezTo>
                  <a:cubicBezTo>
                    <a:pt x="68" y="101"/>
                    <a:pt x="68" y="101"/>
                    <a:pt x="68" y="101"/>
                  </a:cubicBezTo>
                  <a:cubicBezTo>
                    <a:pt x="67" y="107"/>
                    <a:pt x="67" y="107"/>
                    <a:pt x="67" y="107"/>
                  </a:cubicBezTo>
                  <a:cubicBezTo>
                    <a:pt x="67" y="113"/>
                    <a:pt x="64" y="123"/>
                    <a:pt x="58" y="132"/>
                  </a:cubicBezTo>
                  <a:cubicBezTo>
                    <a:pt x="58" y="132"/>
                    <a:pt x="58" y="132"/>
                    <a:pt x="58" y="132"/>
                  </a:cubicBezTo>
                  <a:cubicBezTo>
                    <a:pt x="71" y="127"/>
                    <a:pt x="87" y="119"/>
                    <a:pt x="102" y="102"/>
                  </a:cubicBezTo>
                  <a:cubicBezTo>
                    <a:pt x="102" y="102"/>
                    <a:pt x="102" y="102"/>
                    <a:pt x="102" y="102"/>
                  </a:cubicBezTo>
                  <a:cubicBezTo>
                    <a:pt x="103" y="100"/>
                    <a:pt x="103" y="100"/>
                    <a:pt x="103" y="100"/>
                  </a:cubicBezTo>
                  <a:cubicBezTo>
                    <a:pt x="106" y="100"/>
                    <a:pt x="106" y="100"/>
                    <a:pt x="106" y="100"/>
                  </a:cubicBezTo>
                  <a:cubicBezTo>
                    <a:pt x="137" y="94"/>
                    <a:pt x="157" y="76"/>
                    <a:pt x="156" y="58"/>
                  </a:cubicBezTo>
                  <a:cubicBezTo>
                    <a:pt x="156" y="58"/>
                    <a:pt x="156" y="58"/>
                    <a:pt x="156" y="58"/>
                  </a:cubicBezTo>
                  <a:cubicBezTo>
                    <a:pt x="156" y="47"/>
                    <a:pt x="149" y="36"/>
                    <a:pt x="137" y="27"/>
                  </a:cubicBezTo>
                  <a:cubicBezTo>
                    <a:pt x="137" y="27"/>
                    <a:pt x="137" y="27"/>
                    <a:pt x="137" y="27"/>
                  </a:cubicBezTo>
                  <a:cubicBezTo>
                    <a:pt x="124" y="19"/>
                    <a:pt x="105" y="14"/>
                    <a:pt x="85" y="14"/>
                  </a:cubicBezTo>
                  <a:cubicBezTo>
                    <a:pt x="85" y="14"/>
                    <a:pt x="85" y="14"/>
                    <a:pt x="85" y="14"/>
                  </a:cubicBezTo>
                  <a:cubicBezTo>
                    <a:pt x="85" y="14"/>
                    <a:pt x="85" y="14"/>
                    <a:pt x="85" y="14"/>
                  </a:cubicBezTo>
                  <a:cubicBezTo>
                    <a:pt x="85" y="14"/>
                    <a:pt x="85" y="14"/>
                    <a:pt x="85" y="14"/>
                  </a:cubicBezTo>
                  <a:cubicBezTo>
                    <a:pt x="65" y="14"/>
                    <a:pt x="46" y="19"/>
                    <a:pt x="33" y="27"/>
                  </a:cubicBezTo>
                  <a:close/>
                </a:path>
              </a:pathLst>
            </a:custGeom>
            <a:solidFill>
              <a:schemeClr val="bg1"/>
            </a:solidFill>
            <a:ln>
              <a:noFill/>
            </a:ln>
          </p:spPr>
          <p:txBody>
            <a:bodyPr/>
            <a:lstStyle/>
            <a:p>
              <a:endParaRPr lang="zh-CN" altLang="en-US" sz="2400">
                <a:solidFill>
                  <a:schemeClr val="bg1"/>
                </a:solidFill>
                <a:cs typeface="+mn-ea"/>
                <a:sym typeface="+mn-lt"/>
              </a:endParaRPr>
            </a:p>
          </p:txBody>
        </p:sp>
      </p:grpSp>
      <p:sp>
        <p:nvSpPr>
          <p:cNvPr id="8" name="Line 6"/>
          <p:cNvSpPr>
            <a:spLocks noChangeShapeType="1"/>
          </p:cNvSpPr>
          <p:nvPr/>
        </p:nvSpPr>
        <p:spPr bwMode="auto">
          <a:xfrm>
            <a:off x="2285891" y="4078257"/>
            <a:ext cx="0" cy="553152"/>
          </a:xfrm>
          <a:prstGeom prst="line">
            <a:avLst/>
          </a:prstGeom>
          <a:noFill/>
          <a:ln w="6350">
            <a:solidFill>
              <a:schemeClr val="bg1">
                <a:lumMod val="65000"/>
              </a:schemeClr>
            </a:solidFill>
            <a:round/>
            <a:tailEnd type="oval" w="sm" len="sm"/>
          </a:ln>
          <a:extLst>
            <a:ext uri="{909E8E84-426E-40DD-AFC4-6F175D3DCCD1}">
              <a14:hiddenFill xmlns:a14="http://schemas.microsoft.com/office/drawing/2010/main">
                <a:noFill/>
              </a14:hiddenFill>
            </a:ext>
          </a:extLst>
        </p:spPr>
        <p:txBody>
          <a:bodyPr lIns="91431" tIns="45715" rIns="91431" bIns="45715"/>
          <a:lstStyle/>
          <a:p>
            <a:endParaRPr lang="zh-CN" altLang="en-US" sz="2400">
              <a:solidFill>
                <a:schemeClr val="bg1"/>
              </a:solidFill>
              <a:cs typeface="+mn-ea"/>
              <a:sym typeface="+mn-lt"/>
            </a:endParaRPr>
          </a:p>
        </p:txBody>
      </p:sp>
      <p:sp>
        <p:nvSpPr>
          <p:cNvPr id="10" name="Freeform 8"/>
          <p:cNvSpPr/>
          <p:nvPr/>
        </p:nvSpPr>
        <p:spPr bwMode="auto">
          <a:xfrm>
            <a:off x="1447178" y="1926398"/>
            <a:ext cx="1750201" cy="2045209"/>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1"/>
          </a:solidFill>
          <a:ln>
            <a:noFill/>
          </a:ln>
        </p:spPr>
        <p:txBody>
          <a:bodyPr lIns="91431" tIns="45715" rIns="91431" bIns="45715"/>
          <a:lstStyle/>
          <a:p>
            <a:endParaRPr lang="zh-CN" altLang="en-US" sz="2400">
              <a:solidFill>
                <a:schemeClr val="bg1"/>
              </a:solidFill>
              <a:cs typeface="+mn-ea"/>
              <a:sym typeface="+mn-lt"/>
            </a:endParaRPr>
          </a:p>
        </p:txBody>
      </p:sp>
      <p:grpSp>
        <p:nvGrpSpPr>
          <p:cNvPr id="7" name="组合 1"/>
          <p:cNvGrpSpPr/>
          <p:nvPr/>
        </p:nvGrpSpPr>
        <p:grpSpPr>
          <a:xfrm>
            <a:off x="1751008" y="2597823"/>
            <a:ext cx="1069768" cy="1066275"/>
            <a:chOff x="1750419" y="2597823"/>
            <a:chExt cx="1069913" cy="1066274"/>
          </a:xfrm>
        </p:grpSpPr>
        <p:sp>
          <p:nvSpPr>
            <p:cNvPr id="9" name="Oval 7"/>
            <p:cNvSpPr>
              <a:spLocks noChangeArrowheads="1"/>
            </p:cNvSpPr>
            <p:nvPr/>
          </p:nvSpPr>
          <p:spPr bwMode="auto">
            <a:xfrm>
              <a:off x="1750419" y="2597823"/>
              <a:ext cx="1069913" cy="1066274"/>
            </a:xfrm>
            <a:prstGeom prst="ellipse">
              <a:avLst/>
            </a:prstGeom>
            <a:solidFill>
              <a:schemeClr val="accent1"/>
            </a:solidFill>
            <a:ln>
              <a:noFill/>
            </a:ln>
          </p:spPr>
          <p:txBody>
            <a:bodyPr/>
            <a:lstStyle/>
            <a:p>
              <a:endParaRPr lang="zh-CN" altLang="en-US" sz="2400">
                <a:solidFill>
                  <a:schemeClr val="bg1"/>
                </a:solidFill>
                <a:cs typeface="+mn-ea"/>
                <a:sym typeface="+mn-lt"/>
              </a:endParaRPr>
            </a:p>
          </p:txBody>
        </p:sp>
        <p:grpSp>
          <p:nvGrpSpPr>
            <p:cNvPr id="11" name="Group 19"/>
            <p:cNvGrpSpPr/>
            <p:nvPr/>
          </p:nvGrpSpPr>
          <p:grpSpPr bwMode="auto">
            <a:xfrm>
              <a:off x="2037913" y="2825270"/>
              <a:ext cx="494926" cy="602282"/>
              <a:chOff x="0" y="0"/>
              <a:chExt cx="272" cy="331"/>
            </a:xfrm>
          </p:grpSpPr>
          <p:sp>
            <p:nvSpPr>
              <p:cNvPr id="12" name="Freeform 20"/>
              <p:cNvSpPr/>
              <p:nvPr/>
            </p:nvSpPr>
            <p:spPr bwMode="auto">
              <a:xfrm>
                <a:off x="70" y="0"/>
                <a:ext cx="202" cy="208"/>
              </a:xfrm>
              <a:custGeom>
                <a:avLst/>
                <a:gdLst>
                  <a:gd name="T0" fmla="*/ 62 w 123"/>
                  <a:gd name="T1" fmla="*/ 33 h 127"/>
                  <a:gd name="T2" fmla="*/ 49 w 123"/>
                  <a:gd name="T3" fmla="*/ 30 h 127"/>
                  <a:gd name="T4" fmla="*/ 49 w 123"/>
                  <a:gd name="T5" fmla="*/ 0 h 127"/>
                  <a:gd name="T6" fmla="*/ 0 w 123"/>
                  <a:gd name="T7" fmla="*/ 48 h 127"/>
                  <a:gd name="T8" fmla="*/ 49 w 123"/>
                  <a:gd name="T9" fmla="*/ 95 h 127"/>
                  <a:gd name="T10" fmla="*/ 49 w 123"/>
                  <a:gd name="T11" fmla="*/ 65 h 127"/>
                  <a:gd name="T12" fmla="*/ 96 w 123"/>
                  <a:gd name="T13" fmla="*/ 107 h 127"/>
                  <a:gd name="T14" fmla="*/ 78 w 123"/>
                  <a:gd name="T15" fmla="*/ 127 h 127"/>
                  <a:gd name="T16" fmla="*/ 115 w 123"/>
                  <a:gd name="T17" fmla="*/ 98 h 127"/>
                  <a:gd name="T18" fmla="*/ 62 w 123"/>
                  <a:gd name="T19" fmla="*/ 3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7">
                    <a:moveTo>
                      <a:pt x="62" y="33"/>
                    </a:moveTo>
                    <a:cubicBezTo>
                      <a:pt x="57" y="31"/>
                      <a:pt x="53" y="30"/>
                      <a:pt x="49" y="30"/>
                    </a:cubicBezTo>
                    <a:cubicBezTo>
                      <a:pt x="49" y="0"/>
                      <a:pt x="49" y="0"/>
                      <a:pt x="49" y="0"/>
                    </a:cubicBezTo>
                    <a:cubicBezTo>
                      <a:pt x="0" y="48"/>
                      <a:pt x="0" y="48"/>
                      <a:pt x="0" y="48"/>
                    </a:cubicBezTo>
                    <a:cubicBezTo>
                      <a:pt x="49" y="95"/>
                      <a:pt x="49" y="95"/>
                      <a:pt x="49" y="95"/>
                    </a:cubicBezTo>
                    <a:cubicBezTo>
                      <a:pt x="49" y="65"/>
                      <a:pt x="49" y="65"/>
                      <a:pt x="49" y="65"/>
                    </a:cubicBezTo>
                    <a:cubicBezTo>
                      <a:pt x="86" y="67"/>
                      <a:pt x="102" y="86"/>
                      <a:pt x="96" y="107"/>
                    </a:cubicBezTo>
                    <a:cubicBezTo>
                      <a:pt x="93" y="116"/>
                      <a:pt x="86" y="123"/>
                      <a:pt x="78" y="127"/>
                    </a:cubicBezTo>
                    <a:cubicBezTo>
                      <a:pt x="96" y="123"/>
                      <a:pt x="111" y="113"/>
                      <a:pt x="115" y="98"/>
                    </a:cubicBezTo>
                    <a:cubicBezTo>
                      <a:pt x="123" y="72"/>
                      <a:pt x="99" y="43"/>
                      <a:pt x="62" y="3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cs typeface="+mn-ea"/>
                  <a:sym typeface="+mn-lt"/>
                </a:endParaRPr>
              </a:p>
            </p:txBody>
          </p:sp>
          <p:sp>
            <p:nvSpPr>
              <p:cNvPr id="13" name="Freeform 21"/>
              <p:cNvSpPr/>
              <p:nvPr/>
            </p:nvSpPr>
            <p:spPr bwMode="auto">
              <a:xfrm>
                <a:off x="0" y="123"/>
                <a:ext cx="202" cy="208"/>
              </a:xfrm>
              <a:custGeom>
                <a:avLst/>
                <a:gdLst>
                  <a:gd name="T0" fmla="*/ 61 w 123"/>
                  <a:gd name="T1" fmla="*/ 94 h 127"/>
                  <a:gd name="T2" fmla="*/ 74 w 123"/>
                  <a:gd name="T3" fmla="*/ 97 h 127"/>
                  <a:gd name="T4" fmla="*/ 74 w 123"/>
                  <a:gd name="T5" fmla="*/ 127 h 127"/>
                  <a:gd name="T6" fmla="*/ 123 w 123"/>
                  <a:gd name="T7" fmla="*/ 79 h 127"/>
                  <a:gd name="T8" fmla="*/ 74 w 123"/>
                  <a:gd name="T9" fmla="*/ 31 h 127"/>
                  <a:gd name="T10" fmla="*/ 74 w 123"/>
                  <a:gd name="T11" fmla="*/ 62 h 127"/>
                  <a:gd name="T12" fmla="*/ 27 w 123"/>
                  <a:gd name="T13" fmla="*/ 20 h 127"/>
                  <a:gd name="T14" fmla="*/ 45 w 123"/>
                  <a:gd name="T15" fmla="*/ 0 h 127"/>
                  <a:gd name="T16" fmla="*/ 8 w 123"/>
                  <a:gd name="T17" fmla="*/ 29 h 127"/>
                  <a:gd name="T18" fmla="*/ 61 w 123"/>
                  <a:gd name="T19" fmla="*/ 9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7">
                    <a:moveTo>
                      <a:pt x="61" y="94"/>
                    </a:moveTo>
                    <a:cubicBezTo>
                      <a:pt x="66" y="96"/>
                      <a:pt x="70" y="96"/>
                      <a:pt x="74" y="97"/>
                    </a:cubicBezTo>
                    <a:cubicBezTo>
                      <a:pt x="74" y="127"/>
                      <a:pt x="74" y="127"/>
                      <a:pt x="74" y="127"/>
                    </a:cubicBezTo>
                    <a:cubicBezTo>
                      <a:pt x="123" y="79"/>
                      <a:pt x="123" y="79"/>
                      <a:pt x="123" y="79"/>
                    </a:cubicBezTo>
                    <a:cubicBezTo>
                      <a:pt x="74" y="31"/>
                      <a:pt x="74" y="31"/>
                      <a:pt x="74" y="31"/>
                    </a:cubicBezTo>
                    <a:cubicBezTo>
                      <a:pt x="74" y="62"/>
                      <a:pt x="74" y="62"/>
                      <a:pt x="74" y="62"/>
                    </a:cubicBezTo>
                    <a:cubicBezTo>
                      <a:pt x="37" y="59"/>
                      <a:pt x="21" y="41"/>
                      <a:pt x="27" y="20"/>
                    </a:cubicBezTo>
                    <a:cubicBezTo>
                      <a:pt x="30" y="11"/>
                      <a:pt x="37" y="4"/>
                      <a:pt x="45" y="0"/>
                    </a:cubicBezTo>
                    <a:cubicBezTo>
                      <a:pt x="27" y="4"/>
                      <a:pt x="12" y="14"/>
                      <a:pt x="8" y="29"/>
                    </a:cubicBezTo>
                    <a:cubicBezTo>
                      <a:pt x="0" y="55"/>
                      <a:pt x="24" y="84"/>
                      <a:pt x="61" y="9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cs typeface="+mn-ea"/>
                  <a:sym typeface="+mn-lt"/>
                </a:endParaRPr>
              </a:p>
            </p:txBody>
          </p:sp>
        </p:grpSp>
      </p:grpSp>
      <p:sp>
        <p:nvSpPr>
          <p:cNvPr id="15" name="Line 12"/>
          <p:cNvSpPr>
            <a:spLocks noChangeShapeType="1"/>
          </p:cNvSpPr>
          <p:nvPr/>
        </p:nvSpPr>
        <p:spPr bwMode="auto">
          <a:xfrm>
            <a:off x="7491479" y="4078257"/>
            <a:ext cx="0" cy="553152"/>
          </a:xfrm>
          <a:prstGeom prst="line">
            <a:avLst/>
          </a:prstGeom>
          <a:noFill/>
          <a:ln w="6350">
            <a:solidFill>
              <a:schemeClr val="bg1">
                <a:lumMod val="65000"/>
              </a:schemeClr>
            </a:solidFill>
            <a:round/>
            <a:tailEnd type="oval" w="sm" len="sm"/>
          </a:ln>
          <a:extLst>
            <a:ext uri="{909E8E84-426E-40DD-AFC4-6F175D3DCCD1}">
              <a14:hiddenFill xmlns:a14="http://schemas.microsoft.com/office/drawing/2010/main">
                <a:noFill/>
              </a14:hiddenFill>
            </a:ext>
          </a:extLst>
        </p:spPr>
        <p:txBody>
          <a:bodyPr lIns="91431" tIns="45715" rIns="91431" bIns="45715"/>
          <a:lstStyle/>
          <a:p>
            <a:endParaRPr lang="zh-CN" altLang="en-US" sz="2400">
              <a:solidFill>
                <a:schemeClr val="bg1"/>
              </a:solidFill>
              <a:cs typeface="+mn-ea"/>
              <a:sym typeface="+mn-lt"/>
            </a:endParaRPr>
          </a:p>
        </p:txBody>
      </p:sp>
      <p:sp>
        <p:nvSpPr>
          <p:cNvPr id="17" name="Freeform 14"/>
          <p:cNvSpPr/>
          <p:nvPr/>
        </p:nvSpPr>
        <p:spPr bwMode="auto">
          <a:xfrm>
            <a:off x="6652766" y="1926398"/>
            <a:ext cx="1750201" cy="2045209"/>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3"/>
          </a:solidFill>
          <a:ln>
            <a:noFill/>
          </a:ln>
        </p:spPr>
        <p:txBody>
          <a:bodyPr lIns="91431" tIns="45715" rIns="91431" bIns="45715"/>
          <a:lstStyle/>
          <a:p>
            <a:endParaRPr lang="zh-CN" altLang="en-US" sz="2400">
              <a:solidFill>
                <a:schemeClr val="bg1"/>
              </a:solidFill>
              <a:cs typeface="+mn-ea"/>
              <a:sym typeface="+mn-lt"/>
            </a:endParaRPr>
          </a:p>
        </p:txBody>
      </p:sp>
      <p:grpSp>
        <p:nvGrpSpPr>
          <p:cNvPr id="14" name="组合 13"/>
          <p:cNvGrpSpPr/>
          <p:nvPr/>
        </p:nvGrpSpPr>
        <p:grpSpPr>
          <a:xfrm>
            <a:off x="6956595" y="2597823"/>
            <a:ext cx="1069768" cy="1066275"/>
            <a:chOff x="6956709" y="2597823"/>
            <a:chExt cx="1069913" cy="1066274"/>
          </a:xfrm>
        </p:grpSpPr>
        <p:sp>
          <p:nvSpPr>
            <p:cNvPr id="16" name="Oval 13"/>
            <p:cNvSpPr>
              <a:spLocks noChangeArrowheads="1"/>
            </p:cNvSpPr>
            <p:nvPr/>
          </p:nvSpPr>
          <p:spPr bwMode="auto">
            <a:xfrm>
              <a:off x="6956709" y="2597823"/>
              <a:ext cx="1069913" cy="1066274"/>
            </a:xfrm>
            <a:prstGeom prst="ellipse">
              <a:avLst/>
            </a:prstGeom>
            <a:solidFill>
              <a:schemeClr val="accent3"/>
            </a:solidFill>
            <a:ln>
              <a:noFill/>
            </a:ln>
          </p:spPr>
          <p:txBody>
            <a:bodyPr/>
            <a:lstStyle/>
            <a:p>
              <a:endParaRPr lang="zh-CN" altLang="en-US" sz="2400">
                <a:solidFill>
                  <a:schemeClr val="bg1"/>
                </a:solidFill>
                <a:cs typeface="+mn-ea"/>
                <a:sym typeface="+mn-lt"/>
              </a:endParaRPr>
            </a:p>
          </p:txBody>
        </p:sp>
        <p:grpSp>
          <p:nvGrpSpPr>
            <p:cNvPr id="18" name="Group 22"/>
            <p:cNvGrpSpPr/>
            <p:nvPr/>
          </p:nvGrpSpPr>
          <p:grpSpPr bwMode="auto">
            <a:xfrm>
              <a:off x="7266038" y="2947182"/>
              <a:ext cx="453076" cy="413044"/>
              <a:chOff x="0" y="0"/>
              <a:chExt cx="249" cy="227"/>
            </a:xfrm>
          </p:grpSpPr>
          <p:sp>
            <p:nvSpPr>
              <p:cNvPr id="19" name="Rectangle 23"/>
              <p:cNvSpPr>
                <a:spLocks noChangeArrowheads="1"/>
              </p:cNvSpPr>
              <p:nvPr/>
            </p:nvSpPr>
            <p:spPr bwMode="auto">
              <a:xfrm>
                <a:off x="36" y="192"/>
                <a:ext cx="170" cy="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solidFill>
                    <a:schemeClr val="bg1"/>
                  </a:solidFill>
                  <a:cs typeface="+mn-ea"/>
                  <a:sym typeface="+mn-lt"/>
                </a:endParaRPr>
              </a:p>
            </p:txBody>
          </p:sp>
          <p:sp>
            <p:nvSpPr>
              <p:cNvPr id="20" name="Rectangle 24"/>
              <p:cNvSpPr>
                <a:spLocks noChangeArrowheads="1"/>
              </p:cNvSpPr>
              <p:nvPr/>
            </p:nvSpPr>
            <p:spPr bwMode="auto">
              <a:xfrm>
                <a:off x="77" y="28"/>
                <a:ext cx="92" cy="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solidFill>
                    <a:schemeClr val="bg1"/>
                  </a:solidFill>
                  <a:cs typeface="+mn-ea"/>
                  <a:sym typeface="+mn-lt"/>
                </a:endParaRPr>
              </a:p>
            </p:txBody>
          </p:sp>
          <p:sp>
            <p:nvSpPr>
              <p:cNvPr id="21" name="Rectangle 25"/>
              <p:cNvSpPr>
                <a:spLocks noChangeArrowheads="1"/>
              </p:cNvSpPr>
              <p:nvPr/>
            </p:nvSpPr>
            <p:spPr bwMode="auto">
              <a:xfrm>
                <a:off x="77" y="51"/>
                <a:ext cx="92" cy="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solidFill>
                    <a:schemeClr val="bg1"/>
                  </a:solidFill>
                  <a:cs typeface="+mn-ea"/>
                  <a:sym typeface="+mn-lt"/>
                </a:endParaRPr>
              </a:p>
            </p:txBody>
          </p:sp>
          <p:sp>
            <p:nvSpPr>
              <p:cNvPr id="22" name="Rectangle 26"/>
              <p:cNvSpPr>
                <a:spLocks noChangeArrowheads="1"/>
              </p:cNvSpPr>
              <p:nvPr/>
            </p:nvSpPr>
            <p:spPr bwMode="auto">
              <a:xfrm>
                <a:off x="77" y="72"/>
                <a:ext cx="92" cy="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solidFill>
                    <a:schemeClr val="bg1"/>
                  </a:solidFill>
                  <a:cs typeface="+mn-ea"/>
                  <a:sym typeface="+mn-lt"/>
                </a:endParaRPr>
              </a:p>
            </p:txBody>
          </p:sp>
          <p:sp>
            <p:nvSpPr>
              <p:cNvPr id="23" name="Freeform 27"/>
              <p:cNvSpPr>
                <a:spLocks noEditPoints="1"/>
              </p:cNvSpPr>
              <p:nvPr/>
            </p:nvSpPr>
            <p:spPr bwMode="auto">
              <a:xfrm>
                <a:off x="0" y="0"/>
                <a:ext cx="249" cy="227"/>
              </a:xfrm>
              <a:custGeom>
                <a:avLst/>
                <a:gdLst>
                  <a:gd name="T0" fmla="*/ 135 w 152"/>
                  <a:gd name="T1" fmla="*/ 70 h 138"/>
                  <a:gd name="T2" fmla="*/ 118 w 152"/>
                  <a:gd name="T3" fmla="*/ 70 h 138"/>
                  <a:gd name="T4" fmla="*/ 118 w 152"/>
                  <a:gd name="T5" fmla="*/ 0 h 138"/>
                  <a:gd name="T6" fmla="*/ 34 w 152"/>
                  <a:gd name="T7" fmla="*/ 0 h 138"/>
                  <a:gd name="T8" fmla="*/ 34 w 152"/>
                  <a:gd name="T9" fmla="*/ 70 h 138"/>
                  <a:gd name="T10" fmla="*/ 17 w 152"/>
                  <a:gd name="T11" fmla="*/ 70 h 138"/>
                  <a:gd name="T12" fmla="*/ 0 w 152"/>
                  <a:gd name="T13" fmla="*/ 87 h 138"/>
                  <a:gd name="T14" fmla="*/ 0 w 152"/>
                  <a:gd name="T15" fmla="*/ 121 h 138"/>
                  <a:gd name="T16" fmla="*/ 17 w 152"/>
                  <a:gd name="T17" fmla="*/ 138 h 138"/>
                  <a:gd name="T18" fmla="*/ 135 w 152"/>
                  <a:gd name="T19" fmla="*/ 138 h 138"/>
                  <a:gd name="T20" fmla="*/ 152 w 152"/>
                  <a:gd name="T21" fmla="*/ 121 h 138"/>
                  <a:gd name="T22" fmla="*/ 152 w 152"/>
                  <a:gd name="T23" fmla="*/ 87 h 138"/>
                  <a:gd name="T24" fmla="*/ 135 w 152"/>
                  <a:gd name="T25" fmla="*/ 70 h 138"/>
                  <a:gd name="T26" fmla="*/ 40 w 152"/>
                  <a:gd name="T27" fmla="*/ 6 h 138"/>
                  <a:gd name="T28" fmla="*/ 111 w 152"/>
                  <a:gd name="T29" fmla="*/ 6 h 138"/>
                  <a:gd name="T30" fmla="*/ 111 w 152"/>
                  <a:gd name="T31" fmla="*/ 70 h 138"/>
                  <a:gd name="T32" fmla="*/ 40 w 152"/>
                  <a:gd name="T33" fmla="*/ 70 h 138"/>
                  <a:gd name="T34" fmla="*/ 40 w 152"/>
                  <a:gd name="T35" fmla="*/ 6 h 138"/>
                  <a:gd name="T36" fmla="*/ 145 w 152"/>
                  <a:gd name="T37" fmla="*/ 121 h 138"/>
                  <a:gd name="T38" fmla="*/ 135 w 152"/>
                  <a:gd name="T39" fmla="*/ 131 h 138"/>
                  <a:gd name="T40" fmla="*/ 17 w 152"/>
                  <a:gd name="T41" fmla="*/ 131 h 138"/>
                  <a:gd name="T42" fmla="*/ 7 w 152"/>
                  <a:gd name="T43" fmla="*/ 121 h 138"/>
                  <a:gd name="T44" fmla="*/ 7 w 152"/>
                  <a:gd name="T45" fmla="*/ 87 h 138"/>
                  <a:gd name="T46" fmla="*/ 17 w 152"/>
                  <a:gd name="T47" fmla="*/ 77 h 138"/>
                  <a:gd name="T48" fmla="*/ 135 w 152"/>
                  <a:gd name="T49" fmla="*/ 77 h 138"/>
                  <a:gd name="T50" fmla="*/ 145 w 152"/>
                  <a:gd name="T51" fmla="*/ 87 h 138"/>
                  <a:gd name="T52" fmla="*/ 145 w 152"/>
                  <a:gd name="T53" fmla="*/ 12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2" h="138">
                    <a:moveTo>
                      <a:pt x="135" y="70"/>
                    </a:moveTo>
                    <a:cubicBezTo>
                      <a:pt x="118" y="70"/>
                      <a:pt x="118" y="70"/>
                      <a:pt x="118" y="70"/>
                    </a:cubicBezTo>
                    <a:cubicBezTo>
                      <a:pt x="118" y="0"/>
                      <a:pt x="118" y="0"/>
                      <a:pt x="118" y="0"/>
                    </a:cubicBezTo>
                    <a:cubicBezTo>
                      <a:pt x="34" y="0"/>
                      <a:pt x="34" y="0"/>
                      <a:pt x="34" y="0"/>
                    </a:cubicBezTo>
                    <a:cubicBezTo>
                      <a:pt x="34" y="70"/>
                      <a:pt x="34" y="70"/>
                      <a:pt x="34" y="70"/>
                    </a:cubicBezTo>
                    <a:cubicBezTo>
                      <a:pt x="17" y="70"/>
                      <a:pt x="17" y="70"/>
                      <a:pt x="17" y="70"/>
                    </a:cubicBezTo>
                    <a:cubicBezTo>
                      <a:pt x="8" y="70"/>
                      <a:pt x="0" y="78"/>
                      <a:pt x="0" y="87"/>
                    </a:cubicBezTo>
                    <a:cubicBezTo>
                      <a:pt x="0" y="121"/>
                      <a:pt x="0" y="121"/>
                      <a:pt x="0" y="121"/>
                    </a:cubicBezTo>
                    <a:cubicBezTo>
                      <a:pt x="0" y="130"/>
                      <a:pt x="8" y="138"/>
                      <a:pt x="17" y="138"/>
                    </a:cubicBezTo>
                    <a:cubicBezTo>
                      <a:pt x="135" y="138"/>
                      <a:pt x="135" y="138"/>
                      <a:pt x="135" y="138"/>
                    </a:cubicBezTo>
                    <a:cubicBezTo>
                      <a:pt x="144" y="138"/>
                      <a:pt x="152" y="130"/>
                      <a:pt x="152" y="121"/>
                    </a:cubicBezTo>
                    <a:cubicBezTo>
                      <a:pt x="152" y="87"/>
                      <a:pt x="152" y="87"/>
                      <a:pt x="152" y="87"/>
                    </a:cubicBezTo>
                    <a:cubicBezTo>
                      <a:pt x="152" y="78"/>
                      <a:pt x="144" y="70"/>
                      <a:pt x="135" y="70"/>
                    </a:cubicBezTo>
                    <a:close/>
                    <a:moveTo>
                      <a:pt x="40" y="6"/>
                    </a:moveTo>
                    <a:cubicBezTo>
                      <a:pt x="111" y="6"/>
                      <a:pt x="111" y="6"/>
                      <a:pt x="111" y="6"/>
                    </a:cubicBezTo>
                    <a:cubicBezTo>
                      <a:pt x="111" y="70"/>
                      <a:pt x="111" y="70"/>
                      <a:pt x="111" y="70"/>
                    </a:cubicBezTo>
                    <a:cubicBezTo>
                      <a:pt x="40" y="70"/>
                      <a:pt x="40" y="70"/>
                      <a:pt x="40" y="70"/>
                    </a:cubicBezTo>
                    <a:lnTo>
                      <a:pt x="40" y="6"/>
                    </a:lnTo>
                    <a:close/>
                    <a:moveTo>
                      <a:pt x="145" y="121"/>
                    </a:moveTo>
                    <a:cubicBezTo>
                      <a:pt x="145" y="127"/>
                      <a:pt x="140" y="131"/>
                      <a:pt x="135" y="131"/>
                    </a:cubicBezTo>
                    <a:cubicBezTo>
                      <a:pt x="17" y="131"/>
                      <a:pt x="17" y="131"/>
                      <a:pt x="17" y="131"/>
                    </a:cubicBezTo>
                    <a:cubicBezTo>
                      <a:pt x="12" y="131"/>
                      <a:pt x="7" y="127"/>
                      <a:pt x="7" y="121"/>
                    </a:cubicBezTo>
                    <a:cubicBezTo>
                      <a:pt x="7" y="87"/>
                      <a:pt x="7" y="87"/>
                      <a:pt x="7" y="87"/>
                    </a:cubicBezTo>
                    <a:cubicBezTo>
                      <a:pt x="7" y="81"/>
                      <a:pt x="12" y="77"/>
                      <a:pt x="17" y="77"/>
                    </a:cubicBezTo>
                    <a:cubicBezTo>
                      <a:pt x="135" y="77"/>
                      <a:pt x="135" y="77"/>
                      <a:pt x="135" y="77"/>
                    </a:cubicBezTo>
                    <a:cubicBezTo>
                      <a:pt x="140" y="77"/>
                      <a:pt x="145" y="81"/>
                      <a:pt x="145" y="87"/>
                    </a:cubicBezTo>
                    <a:lnTo>
                      <a:pt x="145" y="1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cs typeface="+mn-ea"/>
                  <a:sym typeface="+mn-lt"/>
                </a:endParaRPr>
              </a:p>
            </p:txBody>
          </p:sp>
          <p:sp>
            <p:nvSpPr>
              <p:cNvPr id="24" name="Oval 28"/>
              <p:cNvSpPr>
                <a:spLocks noChangeArrowheads="1"/>
              </p:cNvSpPr>
              <p:nvPr/>
            </p:nvSpPr>
            <p:spPr bwMode="auto">
              <a:xfrm>
                <a:off x="36" y="143"/>
                <a:ext cx="16" cy="1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cs typeface="+mn-ea"/>
                  <a:sym typeface="+mn-lt"/>
                </a:endParaRPr>
              </a:p>
            </p:txBody>
          </p:sp>
          <p:sp>
            <p:nvSpPr>
              <p:cNvPr id="25" name="Oval 29"/>
              <p:cNvSpPr>
                <a:spLocks noChangeArrowheads="1"/>
              </p:cNvSpPr>
              <p:nvPr/>
            </p:nvSpPr>
            <p:spPr bwMode="auto">
              <a:xfrm>
                <a:off x="59" y="143"/>
                <a:ext cx="14" cy="1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cs typeface="+mn-ea"/>
                  <a:sym typeface="+mn-lt"/>
                </a:endParaRPr>
              </a:p>
            </p:txBody>
          </p:sp>
        </p:grpSp>
      </p:grpSp>
      <p:sp>
        <p:nvSpPr>
          <p:cNvPr id="27" name="Line 9"/>
          <p:cNvSpPr>
            <a:spLocks noChangeShapeType="1"/>
          </p:cNvSpPr>
          <p:nvPr/>
        </p:nvSpPr>
        <p:spPr bwMode="auto">
          <a:xfrm>
            <a:off x="4886075" y="4078257"/>
            <a:ext cx="0" cy="553152"/>
          </a:xfrm>
          <a:prstGeom prst="line">
            <a:avLst/>
          </a:prstGeom>
          <a:noFill/>
          <a:ln w="6350">
            <a:solidFill>
              <a:schemeClr val="bg1">
                <a:lumMod val="65000"/>
              </a:schemeClr>
            </a:solidFill>
            <a:round/>
            <a:tailEnd type="oval" w="sm" len="sm"/>
          </a:ln>
          <a:extLst>
            <a:ext uri="{909E8E84-426E-40DD-AFC4-6F175D3DCCD1}">
              <a14:hiddenFill xmlns:a14="http://schemas.microsoft.com/office/drawing/2010/main">
                <a:noFill/>
              </a14:hiddenFill>
            </a:ext>
          </a:extLst>
        </p:spPr>
        <p:txBody>
          <a:bodyPr lIns="91431" tIns="45715" rIns="91431" bIns="45715"/>
          <a:lstStyle/>
          <a:p>
            <a:endParaRPr lang="zh-CN" altLang="en-US" sz="2400">
              <a:solidFill>
                <a:schemeClr val="bg1"/>
              </a:solidFill>
              <a:cs typeface="+mn-ea"/>
              <a:sym typeface="+mn-lt"/>
            </a:endParaRPr>
          </a:p>
        </p:txBody>
      </p:sp>
      <p:sp>
        <p:nvSpPr>
          <p:cNvPr id="29" name="Freeform 11"/>
          <p:cNvSpPr/>
          <p:nvPr/>
        </p:nvSpPr>
        <p:spPr bwMode="auto">
          <a:xfrm>
            <a:off x="4047364" y="1926398"/>
            <a:ext cx="1750201" cy="2045209"/>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2"/>
          </a:solidFill>
          <a:ln>
            <a:noFill/>
          </a:ln>
        </p:spPr>
        <p:txBody>
          <a:bodyPr lIns="91431" tIns="45715" rIns="91431" bIns="45715"/>
          <a:lstStyle/>
          <a:p>
            <a:endParaRPr lang="zh-CN" altLang="en-US" sz="2400">
              <a:solidFill>
                <a:schemeClr val="bg1"/>
              </a:solidFill>
              <a:cs typeface="+mn-ea"/>
              <a:sym typeface="+mn-lt"/>
            </a:endParaRPr>
          </a:p>
        </p:txBody>
      </p:sp>
      <p:grpSp>
        <p:nvGrpSpPr>
          <p:cNvPr id="26" name="组合 6"/>
          <p:cNvGrpSpPr/>
          <p:nvPr/>
        </p:nvGrpSpPr>
        <p:grpSpPr>
          <a:xfrm>
            <a:off x="4351192" y="2597823"/>
            <a:ext cx="1069768" cy="1066275"/>
            <a:chOff x="4350955" y="2597823"/>
            <a:chExt cx="1069913" cy="1066274"/>
          </a:xfrm>
        </p:grpSpPr>
        <p:sp>
          <p:nvSpPr>
            <p:cNvPr id="28" name="Oval 10"/>
            <p:cNvSpPr>
              <a:spLocks noChangeArrowheads="1"/>
            </p:cNvSpPr>
            <p:nvPr/>
          </p:nvSpPr>
          <p:spPr bwMode="auto">
            <a:xfrm>
              <a:off x="4350955" y="2597823"/>
              <a:ext cx="1069913" cy="1066274"/>
            </a:xfrm>
            <a:prstGeom prst="ellipse">
              <a:avLst/>
            </a:prstGeom>
            <a:solidFill>
              <a:schemeClr val="accent2"/>
            </a:solidFill>
            <a:ln>
              <a:noFill/>
            </a:ln>
          </p:spPr>
          <p:txBody>
            <a:bodyPr/>
            <a:lstStyle/>
            <a:p>
              <a:endParaRPr lang="zh-CN" altLang="en-US" sz="2400">
                <a:solidFill>
                  <a:schemeClr val="bg1"/>
                </a:solidFill>
                <a:cs typeface="+mn-ea"/>
                <a:sym typeface="+mn-lt"/>
              </a:endParaRPr>
            </a:p>
          </p:txBody>
        </p:sp>
        <p:sp>
          <p:nvSpPr>
            <p:cNvPr id="30" name="Freeform 30"/>
            <p:cNvSpPr>
              <a:spLocks noEditPoints="1"/>
            </p:cNvSpPr>
            <p:nvPr/>
          </p:nvSpPr>
          <p:spPr bwMode="auto">
            <a:xfrm>
              <a:off x="4638449" y="2899873"/>
              <a:ext cx="494926" cy="462173"/>
            </a:xfrm>
            <a:custGeom>
              <a:avLst/>
              <a:gdLst>
                <a:gd name="T0" fmla="*/ 27 w 166"/>
                <a:gd name="T1" fmla="*/ 100 h 155"/>
                <a:gd name="T2" fmla="*/ 23 w 166"/>
                <a:gd name="T3" fmla="*/ 90 h 155"/>
                <a:gd name="T4" fmla="*/ 20 w 166"/>
                <a:gd name="T5" fmla="*/ 23 h 155"/>
                <a:gd name="T6" fmla="*/ 50 w 166"/>
                <a:gd name="T7" fmla="*/ 26 h 155"/>
                <a:gd name="T8" fmla="*/ 50 w 166"/>
                <a:gd name="T9" fmla="*/ 0 h 155"/>
                <a:gd name="T10" fmla="*/ 114 w 166"/>
                <a:gd name="T11" fmla="*/ 26 h 155"/>
                <a:gd name="T12" fmla="*/ 119 w 166"/>
                <a:gd name="T13" fmla="*/ 30 h 155"/>
                <a:gd name="T14" fmla="*/ 166 w 166"/>
                <a:gd name="T15" fmla="*/ 80 h 155"/>
                <a:gd name="T16" fmla="*/ 139 w 166"/>
                <a:gd name="T17" fmla="*/ 95 h 155"/>
                <a:gd name="T18" fmla="*/ 155 w 166"/>
                <a:gd name="T19" fmla="*/ 117 h 155"/>
                <a:gd name="T20" fmla="*/ 89 w 166"/>
                <a:gd name="T21" fmla="*/ 134 h 155"/>
                <a:gd name="T22" fmla="*/ 82 w 166"/>
                <a:gd name="T23" fmla="*/ 135 h 155"/>
                <a:gd name="T24" fmla="*/ 80 w 166"/>
                <a:gd name="T25" fmla="*/ 135 h 155"/>
                <a:gd name="T26" fmla="*/ 13 w 166"/>
                <a:gd name="T27" fmla="*/ 118 h 155"/>
                <a:gd name="T28" fmla="*/ 36 w 166"/>
                <a:gd name="T29" fmla="*/ 79 h 155"/>
                <a:gd name="T30" fmla="*/ 42 w 166"/>
                <a:gd name="T31" fmla="*/ 97 h 155"/>
                <a:gd name="T32" fmla="*/ 44 w 166"/>
                <a:gd name="T33" fmla="*/ 101 h 155"/>
                <a:gd name="T34" fmla="*/ 61 w 166"/>
                <a:gd name="T35" fmla="*/ 135 h 155"/>
                <a:gd name="T36" fmla="*/ 77 w 166"/>
                <a:gd name="T37" fmla="*/ 120 h 155"/>
                <a:gd name="T38" fmla="*/ 82 w 166"/>
                <a:gd name="T39" fmla="*/ 120 h 155"/>
                <a:gd name="T40" fmla="*/ 91 w 166"/>
                <a:gd name="T41" fmla="*/ 119 h 155"/>
                <a:gd name="T42" fmla="*/ 107 w 166"/>
                <a:gd name="T43" fmla="*/ 133 h 155"/>
                <a:gd name="T44" fmla="*/ 122 w 166"/>
                <a:gd name="T45" fmla="*/ 97 h 155"/>
                <a:gd name="T46" fmla="*/ 127 w 166"/>
                <a:gd name="T47" fmla="*/ 82 h 155"/>
                <a:gd name="T48" fmla="*/ 128 w 166"/>
                <a:gd name="T49" fmla="*/ 77 h 155"/>
                <a:gd name="T50" fmla="*/ 137 w 166"/>
                <a:gd name="T51" fmla="*/ 39 h 155"/>
                <a:gd name="T52" fmla="*/ 113 w 166"/>
                <a:gd name="T53" fmla="*/ 43 h 155"/>
                <a:gd name="T54" fmla="*/ 103 w 166"/>
                <a:gd name="T55" fmla="*/ 37 h 155"/>
                <a:gd name="T56" fmla="*/ 99 w 166"/>
                <a:gd name="T57" fmla="*/ 14 h 155"/>
                <a:gd name="T58" fmla="*/ 65 w 166"/>
                <a:gd name="T59" fmla="*/ 34 h 155"/>
                <a:gd name="T60" fmla="*/ 50 w 166"/>
                <a:gd name="T61" fmla="*/ 44 h 155"/>
                <a:gd name="T62" fmla="*/ 47 w 166"/>
                <a:gd name="T63" fmla="*/ 47 h 155"/>
                <a:gd name="T64" fmla="*/ 19 w 166"/>
                <a:gd name="T65" fmla="*/ 73 h 155"/>
                <a:gd name="T66" fmla="*/ 83 w 166"/>
                <a:gd name="T67" fmla="*/ 50 h 155"/>
                <a:gd name="T68" fmla="*/ 110 w 166"/>
                <a:gd name="T69" fmla="*/ 75 h 155"/>
                <a:gd name="T70" fmla="*/ 83 w 166"/>
                <a:gd name="T71" fmla="*/ 101 h 155"/>
                <a:gd name="T72" fmla="*/ 83 w 166"/>
                <a:gd name="T73" fmla="*/ 94 h 155"/>
                <a:gd name="T74" fmla="*/ 95 w 166"/>
                <a:gd name="T75" fmla="*/ 75 h 155"/>
                <a:gd name="T76" fmla="*/ 83 w 166"/>
                <a:gd name="T77" fmla="*/ 64 h 155"/>
                <a:gd name="T78" fmla="*/ 72 w 166"/>
                <a:gd name="T79" fmla="*/ 75 h 155"/>
                <a:gd name="T80" fmla="*/ 83 w 166"/>
                <a:gd name="T81" fmla="*/ 87 h 155"/>
                <a:gd name="T82" fmla="*/ 83 w 166"/>
                <a:gd name="T83" fmla="*/ 94 h 155"/>
                <a:gd name="T84" fmla="*/ 57 w 166"/>
                <a:gd name="T85" fmla="*/ 7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6" h="155">
                  <a:moveTo>
                    <a:pt x="13" y="118"/>
                  </a:moveTo>
                  <a:cubicBezTo>
                    <a:pt x="27" y="100"/>
                    <a:pt x="27" y="100"/>
                    <a:pt x="27" y="100"/>
                  </a:cubicBezTo>
                  <a:cubicBezTo>
                    <a:pt x="25" y="97"/>
                    <a:pt x="24" y="93"/>
                    <a:pt x="23" y="90"/>
                  </a:cubicBezTo>
                  <a:cubicBezTo>
                    <a:pt x="23" y="90"/>
                    <a:pt x="23" y="90"/>
                    <a:pt x="23" y="90"/>
                  </a:cubicBezTo>
                  <a:cubicBezTo>
                    <a:pt x="0" y="82"/>
                    <a:pt x="0" y="82"/>
                    <a:pt x="0" y="82"/>
                  </a:cubicBezTo>
                  <a:cubicBezTo>
                    <a:pt x="20" y="23"/>
                    <a:pt x="20" y="23"/>
                    <a:pt x="20" y="23"/>
                  </a:cubicBezTo>
                  <a:cubicBezTo>
                    <a:pt x="43" y="31"/>
                    <a:pt x="43" y="31"/>
                    <a:pt x="43" y="31"/>
                  </a:cubicBezTo>
                  <a:cubicBezTo>
                    <a:pt x="45" y="29"/>
                    <a:pt x="48" y="27"/>
                    <a:pt x="50" y="26"/>
                  </a:cubicBezTo>
                  <a:cubicBezTo>
                    <a:pt x="50" y="26"/>
                    <a:pt x="50" y="26"/>
                    <a:pt x="50" y="26"/>
                  </a:cubicBezTo>
                  <a:cubicBezTo>
                    <a:pt x="50" y="0"/>
                    <a:pt x="50" y="0"/>
                    <a:pt x="50" y="0"/>
                  </a:cubicBezTo>
                  <a:cubicBezTo>
                    <a:pt x="114" y="0"/>
                    <a:pt x="114" y="0"/>
                    <a:pt x="114" y="0"/>
                  </a:cubicBezTo>
                  <a:cubicBezTo>
                    <a:pt x="114" y="26"/>
                    <a:pt x="114" y="26"/>
                    <a:pt x="114" y="26"/>
                  </a:cubicBezTo>
                  <a:cubicBezTo>
                    <a:pt x="116" y="27"/>
                    <a:pt x="118" y="28"/>
                    <a:pt x="119" y="30"/>
                  </a:cubicBezTo>
                  <a:cubicBezTo>
                    <a:pt x="119" y="30"/>
                    <a:pt x="119" y="30"/>
                    <a:pt x="119" y="30"/>
                  </a:cubicBezTo>
                  <a:cubicBezTo>
                    <a:pt x="146" y="21"/>
                    <a:pt x="146" y="21"/>
                    <a:pt x="146" y="21"/>
                  </a:cubicBezTo>
                  <a:cubicBezTo>
                    <a:pt x="166" y="80"/>
                    <a:pt x="166" y="80"/>
                    <a:pt x="166" y="80"/>
                  </a:cubicBezTo>
                  <a:cubicBezTo>
                    <a:pt x="141" y="88"/>
                    <a:pt x="141" y="88"/>
                    <a:pt x="141" y="88"/>
                  </a:cubicBezTo>
                  <a:cubicBezTo>
                    <a:pt x="140" y="91"/>
                    <a:pt x="140" y="93"/>
                    <a:pt x="139" y="95"/>
                  </a:cubicBezTo>
                  <a:cubicBezTo>
                    <a:pt x="139" y="95"/>
                    <a:pt x="139" y="95"/>
                    <a:pt x="139" y="95"/>
                  </a:cubicBezTo>
                  <a:cubicBezTo>
                    <a:pt x="155" y="117"/>
                    <a:pt x="155" y="117"/>
                    <a:pt x="155" y="117"/>
                  </a:cubicBezTo>
                  <a:cubicBezTo>
                    <a:pt x="104" y="154"/>
                    <a:pt x="104" y="154"/>
                    <a:pt x="104" y="154"/>
                  </a:cubicBezTo>
                  <a:cubicBezTo>
                    <a:pt x="89" y="134"/>
                    <a:pt x="89" y="134"/>
                    <a:pt x="89" y="134"/>
                  </a:cubicBezTo>
                  <a:cubicBezTo>
                    <a:pt x="87" y="135"/>
                    <a:pt x="84" y="135"/>
                    <a:pt x="82" y="135"/>
                  </a:cubicBezTo>
                  <a:cubicBezTo>
                    <a:pt x="82" y="135"/>
                    <a:pt x="82" y="135"/>
                    <a:pt x="82" y="135"/>
                  </a:cubicBezTo>
                  <a:cubicBezTo>
                    <a:pt x="81" y="135"/>
                    <a:pt x="81" y="135"/>
                    <a:pt x="80" y="135"/>
                  </a:cubicBezTo>
                  <a:cubicBezTo>
                    <a:pt x="80" y="135"/>
                    <a:pt x="80" y="135"/>
                    <a:pt x="80" y="135"/>
                  </a:cubicBezTo>
                  <a:cubicBezTo>
                    <a:pt x="65" y="155"/>
                    <a:pt x="65" y="155"/>
                    <a:pt x="65" y="155"/>
                  </a:cubicBezTo>
                  <a:cubicBezTo>
                    <a:pt x="13" y="118"/>
                    <a:pt x="13" y="118"/>
                    <a:pt x="13" y="118"/>
                  </a:cubicBezTo>
                  <a:close/>
                  <a:moveTo>
                    <a:pt x="19" y="73"/>
                  </a:moveTo>
                  <a:cubicBezTo>
                    <a:pt x="36" y="79"/>
                    <a:pt x="36" y="79"/>
                    <a:pt x="36" y="79"/>
                  </a:cubicBezTo>
                  <a:cubicBezTo>
                    <a:pt x="37" y="83"/>
                    <a:pt x="37" y="83"/>
                    <a:pt x="37" y="83"/>
                  </a:cubicBezTo>
                  <a:cubicBezTo>
                    <a:pt x="38" y="88"/>
                    <a:pt x="40" y="93"/>
                    <a:pt x="42" y="97"/>
                  </a:cubicBezTo>
                  <a:cubicBezTo>
                    <a:pt x="42" y="97"/>
                    <a:pt x="42" y="97"/>
                    <a:pt x="42" y="97"/>
                  </a:cubicBezTo>
                  <a:cubicBezTo>
                    <a:pt x="44" y="101"/>
                    <a:pt x="44" y="101"/>
                    <a:pt x="44" y="101"/>
                  </a:cubicBezTo>
                  <a:cubicBezTo>
                    <a:pt x="34" y="115"/>
                    <a:pt x="34" y="115"/>
                    <a:pt x="34" y="115"/>
                  </a:cubicBezTo>
                  <a:cubicBezTo>
                    <a:pt x="61" y="135"/>
                    <a:pt x="61" y="135"/>
                    <a:pt x="61" y="135"/>
                  </a:cubicBezTo>
                  <a:cubicBezTo>
                    <a:pt x="73" y="120"/>
                    <a:pt x="73" y="120"/>
                    <a:pt x="73" y="120"/>
                  </a:cubicBezTo>
                  <a:cubicBezTo>
                    <a:pt x="77" y="120"/>
                    <a:pt x="77" y="120"/>
                    <a:pt x="77" y="120"/>
                  </a:cubicBezTo>
                  <a:cubicBezTo>
                    <a:pt x="79" y="120"/>
                    <a:pt x="80" y="120"/>
                    <a:pt x="82" y="120"/>
                  </a:cubicBezTo>
                  <a:cubicBezTo>
                    <a:pt x="82" y="120"/>
                    <a:pt x="82" y="120"/>
                    <a:pt x="82" y="120"/>
                  </a:cubicBezTo>
                  <a:cubicBezTo>
                    <a:pt x="85" y="120"/>
                    <a:pt x="88" y="120"/>
                    <a:pt x="91" y="119"/>
                  </a:cubicBezTo>
                  <a:cubicBezTo>
                    <a:pt x="91" y="119"/>
                    <a:pt x="91" y="119"/>
                    <a:pt x="91" y="119"/>
                  </a:cubicBezTo>
                  <a:cubicBezTo>
                    <a:pt x="96" y="118"/>
                    <a:pt x="96" y="118"/>
                    <a:pt x="96" y="118"/>
                  </a:cubicBezTo>
                  <a:cubicBezTo>
                    <a:pt x="107" y="133"/>
                    <a:pt x="107" y="133"/>
                    <a:pt x="107" y="133"/>
                  </a:cubicBezTo>
                  <a:cubicBezTo>
                    <a:pt x="135" y="114"/>
                    <a:pt x="135" y="114"/>
                    <a:pt x="135" y="114"/>
                  </a:cubicBezTo>
                  <a:cubicBezTo>
                    <a:pt x="122" y="97"/>
                    <a:pt x="122" y="97"/>
                    <a:pt x="122" y="97"/>
                  </a:cubicBezTo>
                  <a:cubicBezTo>
                    <a:pt x="124" y="93"/>
                    <a:pt x="124" y="93"/>
                    <a:pt x="124" y="93"/>
                  </a:cubicBezTo>
                  <a:cubicBezTo>
                    <a:pt x="125" y="90"/>
                    <a:pt x="126" y="86"/>
                    <a:pt x="127" y="82"/>
                  </a:cubicBezTo>
                  <a:cubicBezTo>
                    <a:pt x="127" y="82"/>
                    <a:pt x="127" y="82"/>
                    <a:pt x="127" y="82"/>
                  </a:cubicBezTo>
                  <a:cubicBezTo>
                    <a:pt x="128" y="77"/>
                    <a:pt x="128" y="77"/>
                    <a:pt x="128" y="77"/>
                  </a:cubicBezTo>
                  <a:cubicBezTo>
                    <a:pt x="147" y="71"/>
                    <a:pt x="147" y="71"/>
                    <a:pt x="147" y="71"/>
                  </a:cubicBezTo>
                  <a:cubicBezTo>
                    <a:pt x="137" y="39"/>
                    <a:pt x="137" y="39"/>
                    <a:pt x="137" y="39"/>
                  </a:cubicBezTo>
                  <a:cubicBezTo>
                    <a:pt x="116" y="46"/>
                    <a:pt x="116" y="46"/>
                    <a:pt x="116" y="46"/>
                  </a:cubicBezTo>
                  <a:cubicBezTo>
                    <a:pt x="113" y="43"/>
                    <a:pt x="113" y="43"/>
                    <a:pt x="113" y="43"/>
                  </a:cubicBezTo>
                  <a:cubicBezTo>
                    <a:pt x="110" y="41"/>
                    <a:pt x="107" y="38"/>
                    <a:pt x="103" y="37"/>
                  </a:cubicBezTo>
                  <a:cubicBezTo>
                    <a:pt x="103" y="37"/>
                    <a:pt x="103" y="37"/>
                    <a:pt x="103" y="37"/>
                  </a:cubicBezTo>
                  <a:cubicBezTo>
                    <a:pt x="99" y="35"/>
                    <a:pt x="99" y="35"/>
                    <a:pt x="99" y="35"/>
                  </a:cubicBezTo>
                  <a:cubicBezTo>
                    <a:pt x="99" y="14"/>
                    <a:pt x="99" y="14"/>
                    <a:pt x="99" y="14"/>
                  </a:cubicBezTo>
                  <a:cubicBezTo>
                    <a:pt x="65" y="14"/>
                    <a:pt x="65" y="14"/>
                    <a:pt x="65" y="14"/>
                  </a:cubicBezTo>
                  <a:cubicBezTo>
                    <a:pt x="65" y="34"/>
                    <a:pt x="65" y="34"/>
                    <a:pt x="65" y="34"/>
                  </a:cubicBezTo>
                  <a:cubicBezTo>
                    <a:pt x="61" y="36"/>
                    <a:pt x="61" y="36"/>
                    <a:pt x="61" y="36"/>
                  </a:cubicBezTo>
                  <a:cubicBezTo>
                    <a:pt x="57" y="38"/>
                    <a:pt x="53" y="41"/>
                    <a:pt x="50" y="44"/>
                  </a:cubicBezTo>
                  <a:cubicBezTo>
                    <a:pt x="50" y="44"/>
                    <a:pt x="50" y="44"/>
                    <a:pt x="50" y="44"/>
                  </a:cubicBezTo>
                  <a:cubicBezTo>
                    <a:pt x="47" y="47"/>
                    <a:pt x="47" y="47"/>
                    <a:pt x="47" y="47"/>
                  </a:cubicBezTo>
                  <a:cubicBezTo>
                    <a:pt x="29" y="41"/>
                    <a:pt x="29" y="41"/>
                    <a:pt x="29" y="41"/>
                  </a:cubicBezTo>
                  <a:cubicBezTo>
                    <a:pt x="19" y="73"/>
                    <a:pt x="19" y="73"/>
                    <a:pt x="19" y="73"/>
                  </a:cubicBezTo>
                  <a:close/>
                  <a:moveTo>
                    <a:pt x="57" y="75"/>
                  </a:moveTo>
                  <a:cubicBezTo>
                    <a:pt x="57" y="61"/>
                    <a:pt x="69" y="50"/>
                    <a:pt x="83" y="50"/>
                  </a:cubicBezTo>
                  <a:cubicBezTo>
                    <a:pt x="83" y="50"/>
                    <a:pt x="83" y="50"/>
                    <a:pt x="83" y="50"/>
                  </a:cubicBezTo>
                  <a:cubicBezTo>
                    <a:pt x="98" y="50"/>
                    <a:pt x="110" y="61"/>
                    <a:pt x="110" y="75"/>
                  </a:cubicBezTo>
                  <a:cubicBezTo>
                    <a:pt x="110" y="75"/>
                    <a:pt x="110" y="75"/>
                    <a:pt x="110" y="75"/>
                  </a:cubicBezTo>
                  <a:cubicBezTo>
                    <a:pt x="110" y="90"/>
                    <a:pt x="98" y="101"/>
                    <a:pt x="83" y="101"/>
                  </a:cubicBezTo>
                  <a:cubicBezTo>
                    <a:pt x="83" y="101"/>
                    <a:pt x="83" y="101"/>
                    <a:pt x="83" y="101"/>
                  </a:cubicBezTo>
                  <a:cubicBezTo>
                    <a:pt x="83" y="94"/>
                    <a:pt x="83" y="94"/>
                    <a:pt x="83" y="94"/>
                  </a:cubicBezTo>
                  <a:cubicBezTo>
                    <a:pt x="83" y="87"/>
                    <a:pt x="83" y="87"/>
                    <a:pt x="83" y="87"/>
                  </a:cubicBezTo>
                  <a:cubicBezTo>
                    <a:pt x="90" y="87"/>
                    <a:pt x="95" y="82"/>
                    <a:pt x="95" y="75"/>
                  </a:cubicBezTo>
                  <a:cubicBezTo>
                    <a:pt x="95" y="75"/>
                    <a:pt x="95" y="75"/>
                    <a:pt x="95" y="75"/>
                  </a:cubicBezTo>
                  <a:cubicBezTo>
                    <a:pt x="95" y="69"/>
                    <a:pt x="90" y="64"/>
                    <a:pt x="83" y="64"/>
                  </a:cubicBezTo>
                  <a:cubicBezTo>
                    <a:pt x="83" y="64"/>
                    <a:pt x="83" y="64"/>
                    <a:pt x="83" y="64"/>
                  </a:cubicBezTo>
                  <a:cubicBezTo>
                    <a:pt x="77" y="64"/>
                    <a:pt x="72" y="69"/>
                    <a:pt x="72" y="75"/>
                  </a:cubicBezTo>
                  <a:cubicBezTo>
                    <a:pt x="72" y="75"/>
                    <a:pt x="72" y="75"/>
                    <a:pt x="72" y="75"/>
                  </a:cubicBezTo>
                  <a:cubicBezTo>
                    <a:pt x="72" y="82"/>
                    <a:pt x="77" y="87"/>
                    <a:pt x="83" y="87"/>
                  </a:cubicBezTo>
                  <a:cubicBezTo>
                    <a:pt x="83" y="87"/>
                    <a:pt x="83" y="87"/>
                    <a:pt x="83" y="87"/>
                  </a:cubicBezTo>
                  <a:cubicBezTo>
                    <a:pt x="83" y="94"/>
                    <a:pt x="83" y="94"/>
                    <a:pt x="83" y="94"/>
                  </a:cubicBezTo>
                  <a:cubicBezTo>
                    <a:pt x="83" y="101"/>
                    <a:pt x="83" y="101"/>
                    <a:pt x="83" y="101"/>
                  </a:cubicBezTo>
                  <a:cubicBezTo>
                    <a:pt x="69" y="101"/>
                    <a:pt x="57" y="90"/>
                    <a:pt x="57" y="75"/>
                  </a:cubicBezTo>
                  <a:close/>
                </a:path>
              </a:pathLst>
            </a:custGeom>
            <a:solidFill>
              <a:schemeClr val="bg1"/>
            </a:solidFill>
            <a:ln>
              <a:noFill/>
            </a:ln>
          </p:spPr>
          <p:txBody>
            <a:bodyPr/>
            <a:lstStyle/>
            <a:p>
              <a:endParaRPr lang="zh-CN" altLang="en-US" sz="2400">
                <a:solidFill>
                  <a:schemeClr val="bg1"/>
                </a:solidFill>
                <a:cs typeface="+mn-ea"/>
                <a:sym typeface="+mn-lt"/>
              </a:endParaRPr>
            </a:p>
          </p:txBody>
        </p:sp>
      </p:grpSp>
      <p:sp>
        <p:nvSpPr>
          <p:cNvPr id="31" name="文本框 13"/>
          <p:cNvSpPr txBox="1">
            <a:spLocks noChangeArrowheads="1"/>
          </p:cNvSpPr>
          <p:nvPr/>
        </p:nvSpPr>
        <p:spPr bwMode="auto">
          <a:xfrm>
            <a:off x="1026071" y="4841097"/>
            <a:ext cx="2490151" cy="338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a:lnSpc>
                <a:spcPct val="100000"/>
              </a:lnSpc>
              <a:spcBef>
                <a:spcPct val="0"/>
              </a:spcBef>
              <a:buFontTx/>
              <a:buNone/>
            </a:pPr>
            <a:r>
              <a:rPr lang="zh-CN" altLang="en-US" sz="1600" dirty="0">
                <a:solidFill>
                  <a:schemeClr val="bg1"/>
                </a:solidFill>
                <a:latin typeface="+mn-lt"/>
                <a:ea typeface="+mn-ea"/>
                <a:cs typeface="+mn-ea"/>
                <a:sym typeface="+mn-lt"/>
              </a:rPr>
              <a:t>在此位置添加你内容</a:t>
            </a:r>
            <a:endParaRPr lang="zh-CN" altLang="en-US" sz="1600" dirty="0">
              <a:solidFill>
                <a:schemeClr val="bg1"/>
              </a:solidFill>
              <a:latin typeface="+mn-lt"/>
              <a:ea typeface="+mn-ea"/>
              <a:cs typeface="+mn-ea"/>
              <a:sym typeface="+mn-lt"/>
            </a:endParaRPr>
          </a:p>
        </p:txBody>
      </p:sp>
      <p:sp>
        <p:nvSpPr>
          <p:cNvPr id="32" name="文本框 18"/>
          <p:cNvSpPr txBox="1">
            <a:spLocks noChangeArrowheads="1"/>
          </p:cNvSpPr>
          <p:nvPr/>
        </p:nvSpPr>
        <p:spPr bwMode="auto">
          <a:xfrm>
            <a:off x="1006186" y="5241150"/>
            <a:ext cx="2559409"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a:lnSpc>
                <a:spcPct val="100000"/>
              </a:lnSpc>
              <a:spcBef>
                <a:spcPct val="0"/>
              </a:spcBef>
              <a:buFontTx/>
              <a:buNone/>
            </a:pPr>
            <a:r>
              <a:rPr lang="zh-CN" altLang="en-US" sz="1200" dirty="0">
                <a:solidFill>
                  <a:schemeClr val="bg1"/>
                </a:solidFill>
                <a:latin typeface="+mn-lt"/>
                <a:ea typeface="+mn-ea"/>
                <a:cs typeface="+mn-ea"/>
                <a:sym typeface="+mn-lt"/>
              </a:rPr>
              <a:t>点击输入详细内容，添加你的论文内容。点击输入详细内容</a:t>
            </a:r>
            <a:endParaRPr lang="zh-CN" altLang="en-US" sz="1200" dirty="0">
              <a:solidFill>
                <a:schemeClr val="bg1"/>
              </a:solidFill>
              <a:latin typeface="+mn-lt"/>
              <a:ea typeface="+mn-ea"/>
              <a:cs typeface="+mn-ea"/>
              <a:sym typeface="+mn-lt"/>
            </a:endParaRPr>
          </a:p>
        </p:txBody>
      </p:sp>
      <p:sp>
        <p:nvSpPr>
          <p:cNvPr id="33" name="文本框 13"/>
          <p:cNvSpPr txBox="1">
            <a:spLocks noChangeArrowheads="1"/>
          </p:cNvSpPr>
          <p:nvPr/>
        </p:nvSpPr>
        <p:spPr bwMode="auto">
          <a:xfrm>
            <a:off x="3626257" y="4841097"/>
            <a:ext cx="2490151" cy="338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a:lnSpc>
                <a:spcPct val="100000"/>
              </a:lnSpc>
              <a:spcBef>
                <a:spcPct val="0"/>
              </a:spcBef>
              <a:buFontTx/>
              <a:buNone/>
            </a:pPr>
            <a:r>
              <a:rPr lang="zh-CN" altLang="en-US" sz="1600" dirty="0">
                <a:solidFill>
                  <a:schemeClr val="bg1"/>
                </a:solidFill>
                <a:latin typeface="+mn-lt"/>
                <a:ea typeface="+mn-ea"/>
                <a:cs typeface="+mn-ea"/>
                <a:sym typeface="+mn-lt"/>
              </a:rPr>
              <a:t>在此位置添加你内容</a:t>
            </a:r>
            <a:endParaRPr lang="zh-CN" altLang="en-US" sz="1600" dirty="0">
              <a:solidFill>
                <a:schemeClr val="bg1"/>
              </a:solidFill>
              <a:latin typeface="+mn-lt"/>
              <a:ea typeface="+mn-ea"/>
              <a:cs typeface="+mn-ea"/>
              <a:sym typeface="+mn-lt"/>
            </a:endParaRPr>
          </a:p>
        </p:txBody>
      </p:sp>
      <p:sp>
        <p:nvSpPr>
          <p:cNvPr id="34" name="文本框 18"/>
          <p:cNvSpPr txBox="1">
            <a:spLocks noChangeArrowheads="1"/>
          </p:cNvSpPr>
          <p:nvPr/>
        </p:nvSpPr>
        <p:spPr bwMode="auto">
          <a:xfrm>
            <a:off x="3606373" y="5241150"/>
            <a:ext cx="2559409"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a:lnSpc>
                <a:spcPct val="100000"/>
              </a:lnSpc>
              <a:spcBef>
                <a:spcPct val="0"/>
              </a:spcBef>
              <a:buFontTx/>
              <a:buNone/>
            </a:pPr>
            <a:r>
              <a:rPr lang="zh-CN" altLang="en-US" sz="1200" dirty="0">
                <a:solidFill>
                  <a:schemeClr val="bg1"/>
                </a:solidFill>
                <a:latin typeface="+mn-lt"/>
                <a:ea typeface="+mn-ea"/>
                <a:cs typeface="+mn-ea"/>
                <a:sym typeface="+mn-lt"/>
              </a:rPr>
              <a:t>点击输入详细内容，添加你的论文内容。点击输入详细内容</a:t>
            </a:r>
            <a:endParaRPr lang="zh-CN" altLang="en-US" sz="1200" dirty="0">
              <a:solidFill>
                <a:schemeClr val="bg1"/>
              </a:solidFill>
              <a:latin typeface="+mn-lt"/>
              <a:ea typeface="+mn-ea"/>
              <a:cs typeface="+mn-ea"/>
              <a:sym typeface="+mn-lt"/>
            </a:endParaRPr>
          </a:p>
        </p:txBody>
      </p:sp>
      <p:sp>
        <p:nvSpPr>
          <p:cNvPr id="35" name="文本框 13"/>
          <p:cNvSpPr txBox="1">
            <a:spLocks noChangeArrowheads="1"/>
          </p:cNvSpPr>
          <p:nvPr/>
        </p:nvSpPr>
        <p:spPr bwMode="auto">
          <a:xfrm>
            <a:off x="6254546" y="4841097"/>
            <a:ext cx="2490151" cy="338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a:lnSpc>
                <a:spcPct val="100000"/>
              </a:lnSpc>
              <a:spcBef>
                <a:spcPct val="0"/>
              </a:spcBef>
              <a:buFontTx/>
              <a:buNone/>
            </a:pPr>
            <a:r>
              <a:rPr lang="zh-CN" altLang="en-US" sz="1600" dirty="0">
                <a:solidFill>
                  <a:schemeClr val="bg1"/>
                </a:solidFill>
                <a:latin typeface="+mn-lt"/>
                <a:ea typeface="+mn-ea"/>
                <a:cs typeface="+mn-ea"/>
                <a:sym typeface="+mn-lt"/>
              </a:rPr>
              <a:t>在此位置添加你内容</a:t>
            </a:r>
            <a:endParaRPr lang="zh-CN" altLang="en-US" sz="1600" dirty="0">
              <a:solidFill>
                <a:schemeClr val="bg1"/>
              </a:solidFill>
              <a:latin typeface="+mn-lt"/>
              <a:ea typeface="+mn-ea"/>
              <a:cs typeface="+mn-ea"/>
              <a:sym typeface="+mn-lt"/>
            </a:endParaRPr>
          </a:p>
        </p:txBody>
      </p:sp>
      <p:sp>
        <p:nvSpPr>
          <p:cNvPr id="36" name="文本框 18"/>
          <p:cNvSpPr txBox="1">
            <a:spLocks noChangeArrowheads="1"/>
          </p:cNvSpPr>
          <p:nvPr/>
        </p:nvSpPr>
        <p:spPr bwMode="auto">
          <a:xfrm>
            <a:off x="6293646" y="5241150"/>
            <a:ext cx="2559409"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a:lnSpc>
                <a:spcPct val="100000"/>
              </a:lnSpc>
              <a:spcBef>
                <a:spcPct val="0"/>
              </a:spcBef>
              <a:buFontTx/>
              <a:buNone/>
            </a:pPr>
            <a:r>
              <a:rPr lang="zh-CN" altLang="en-US" sz="1200" dirty="0">
                <a:solidFill>
                  <a:schemeClr val="bg1"/>
                </a:solidFill>
                <a:latin typeface="+mn-lt"/>
                <a:ea typeface="+mn-ea"/>
                <a:cs typeface="+mn-ea"/>
                <a:sym typeface="+mn-lt"/>
              </a:rPr>
              <a:t>点击输入详细内容，添加你的论文内容。点击输入详细内容</a:t>
            </a:r>
            <a:endParaRPr lang="zh-CN" altLang="en-US" sz="1200" dirty="0">
              <a:solidFill>
                <a:schemeClr val="bg1"/>
              </a:solidFill>
              <a:latin typeface="+mn-lt"/>
              <a:ea typeface="+mn-ea"/>
              <a:cs typeface="+mn-ea"/>
              <a:sym typeface="+mn-lt"/>
            </a:endParaRPr>
          </a:p>
        </p:txBody>
      </p:sp>
      <p:sp>
        <p:nvSpPr>
          <p:cNvPr id="37" name="文本框 13"/>
          <p:cNvSpPr txBox="1">
            <a:spLocks noChangeArrowheads="1"/>
          </p:cNvSpPr>
          <p:nvPr/>
        </p:nvSpPr>
        <p:spPr bwMode="auto">
          <a:xfrm>
            <a:off x="8766291" y="4834739"/>
            <a:ext cx="2490151" cy="338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a:lnSpc>
                <a:spcPct val="100000"/>
              </a:lnSpc>
              <a:spcBef>
                <a:spcPct val="0"/>
              </a:spcBef>
              <a:buFontTx/>
              <a:buNone/>
            </a:pPr>
            <a:r>
              <a:rPr lang="zh-CN" altLang="en-US" sz="1600" dirty="0">
                <a:solidFill>
                  <a:schemeClr val="bg1"/>
                </a:solidFill>
                <a:latin typeface="+mn-lt"/>
                <a:ea typeface="+mn-ea"/>
                <a:cs typeface="+mn-ea"/>
                <a:sym typeface="+mn-lt"/>
              </a:rPr>
              <a:t>在此位置添加你内容</a:t>
            </a:r>
            <a:endParaRPr lang="zh-CN" altLang="en-US" sz="1600" dirty="0">
              <a:solidFill>
                <a:schemeClr val="bg1"/>
              </a:solidFill>
              <a:latin typeface="+mn-lt"/>
              <a:ea typeface="+mn-ea"/>
              <a:cs typeface="+mn-ea"/>
              <a:sym typeface="+mn-lt"/>
            </a:endParaRPr>
          </a:p>
        </p:txBody>
      </p:sp>
      <p:sp>
        <p:nvSpPr>
          <p:cNvPr id="38" name="文本框 18"/>
          <p:cNvSpPr txBox="1">
            <a:spLocks noChangeArrowheads="1"/>
          </p:cNvSpPr>
          <p:nvPr/>
        </p:nvSpPr>
        <p:spPr bwMode="auto">
          <a:xfrm>
            <a:off x="8893869" y="5234792"/>
            <a:ext cx="2559409"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a:lnSpc>
                <a:spcPct val="100000"/>
              </a:lnSpc>
              <a:spcBef>
                <a:spcPct val="0"/>
              </a:spcBef>
              <a:buFontTx/>
              <a:buNone/>
            </a:pPr>
            <a:r>
              <a:rPr lang="zh-CN" altLang="en-US" sz="1200" dirty="0">
                <a:solidFill>
                  <a:schemeClr val="bg1"/>
                </a:solidFill>
                <a:latin typeface="+mn-lt"/>
                <a:ea typeface="+mn-ea"/>
                <a:cs typeface="+mn-ea"/>
                <a:sym typeface="+mn-lt"/>
              </a:rPr>
              <a:t>点击输入详细内容，添加你的论文内容。点击输入详细内容</a:t>
            </a:r>
            <a:endParaRPr lang="zh-CN" altLang="en-US" sz="12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750"/>
                                        <p:tgtEl>
                                          <p:spTgt spid="29"/>
                                        </p:tgtEl>
                                      </p:cBhvr>
                                    </p:animEffect>
                                    <p:anim calcmode="lin" valueType="num">
                                      <p:cBhvr>
                                        <p:cTn id="13" dur="750" fill="hold"/>
                                        <p:tgtEl>
                                          <p:spTgt spid="29"/>
                                        </p:tgtEl>
                                        <p:attrNameLst>
                                          <p:attrName>ppt_x</p:attrName>
                                        </p:attrNameLst>
                                      </p:cBhvr>
                                      <p:tavLst>
                                        <p:tav tm="0">
                                          <p:val>
                                            <p:strVal val="#ppt_x"/>
                                          </p:val>
                                        </p:tav>
                                        <p:tav tm="100000">
                                          <p:val>
                                            <p:strVal val="#ppt_x"/>
                                          </p:val>
                                        </p:tav>
                                      </p:tavLst>
                                    </p:anim>
                                    <p:anim calcmode="lin" valueType="num">
                                      <p:cBhvr>
                                        <p:cTn id="14" dur="75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750"/>
                                        <p:tgtEl>
                                          <p:spTgt spid="17"/>
                                        </p:tgtEl>
                                      </p:cBhvr>
                                    </p:animEffect>
                                    <p:anim calcmode="lin" valueType="num">
                                      <p:cBhvr>
                                        <p:cTn id="18" dur="750" fill="hold"/>
                                        <p:tgtEl>
                                          <p:spTgt spid="17"/>
                                        </p:tgtEl>
                                        <p:attrNameLst>
                                          <p:attrName>ppt_x</p:attrName>
                                        </p:attrNameLst>
                                      </p:cBhvr>
                                      <p:tavLst>
                                        <p:tav tm="0">
                                          <p:val>
                                            <p:strVal val="#ppt_x"/>
                                          </p:val>
                                        </p:tav>
                                        <p:tav tm="100000">
                                          <p:val>
                                            <p:strVal val="#ppt_x"/>
                                          </p:val>
                                        </p:tav>
                                      </p:tavLst>
                                    </p:anim>
                                    <p:anim calcmode="lin" valueType="num">
                                      <p:cBhvr>
                                        <p:cTn id="19" dur="75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50"/>
                                        <p:tgtEl>
                                          <p:spTgt spid="5"/>
                                        </p:tgtEl>
                                      </p:cBhvr>
                                    </p:animEffect>
                                    <p:anim calcmode="lin" valueType="num">
                                      <p:cBhvr>
                                        <p:cTn id="23" dur="750" fill="hold"/>
                                        <p:tgtEl>
                                          <p:spTgt spid="5"/>
                                        </p:tgtEl>
                                        <p:attrNameLst>
                                          <p:attrName>ppt_x</p:attrName>
                                        </p:attrNameLst>
                                      </p:cBhvr>
                                      <p:tavLst>
                                        <p:tav tm="0">
                                          <p:val>
                                            <p:strVal val="#ppt_x"/>
                                          </p:val>
                                        </p:tav>
                                        <p:tav tm="100000">
                                          <p:val>
                                            <p:strVal val="#ppt_x"/>
                                          </p:val>
                                        </p:tav>
                                      </p:tavLst>
                                    </p:anim>
                                    <p:anim calcmode="lin" valueType="num">
                                      <p:cBhvr>
                                        <p:cTn id="24" dur="750" fill="hold"/>
                                        <p:tgtEl>
                                          <p:spTgt spid="5"/>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750"/>
                                        <p:tgtEl>
                                          <p:spTgt spid="7"/>
                                        </p:tgtEl>
                                      </p:cBhvr>
                                    </p:animEffect>
                                    <p:anim calcmode="lin" valueType="num">
                                      <p:cBhvr>
                                        <p:cTn id="28" dur="750" fill="hold"/>
                                        <p:tgtEl>
                                          <p:spTgt spid="7"/>
                                        </p:tgtEl>
                                        <p:attrNameLst>
                                          <p:attrName>ppt_x</p:attrName>
                                        </p:attrNameLst>
                                      </p:cBhvr>
                                      <p:tavLst>
                                        <p:tav tm="0">
                                          <p:val>
                                            <p:strVal val="#ppt_x"/>
                                          </p:val>
                                        </p:tav>
                                        <p:tav tm="100000">
                                          <p:val>
                                            <p:strVal val="#ppt_x"/>
                                          </p:val>
                                        </p:tav>
                                      </p:tavLst>
                                    </p:anim>
                                    <p:anim calcmode="lin" valueType="num">
                                      <p:cBhvr>
                                        <p:cTn id="29" dur="750" fill="hold"/>
                                        <p:tgtEl>
                                          <p:spTgt spid="7"/>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750"/>
                                        <p:tgtEl>
                                          <p:spTgt spid="26"/>
                                        </p:tgtEl>
                                      </p:cBhvr>
                                    </p:animEffect>
                                    <p:anim calcmode="lin" valueType="num">
                                      <p:cBhvr>
                                        <p:cTn id="33" dur="750" fill="hold"/>
                                        <p:tgtEl>
                                          <p:spTgt spid="26"/>
                                        </p:tgtEl>
                                        <p:attrNameLst>
                                          <p:attrName>ppt_x</p:attrName>
                                        </p:attrNameLst>
                                      </p:cBhvr>
                                      <p:tavLst>
                                        <p:tav tm="0">
                                          <p:val>
                                            <p:strVal val="#ppt_x"/>
                                          </p:val>
                                        </p:tav>
                                        <p:tav tm="100000">
                                          <p:val>
                                            <p:strVal val="#ppt_x"/>
                                          </p:val>
                                        </p:tav>
                                      </p:tavLst>
                                    </p:anim>
                                    <p:anim calcmode="lin" valueType="num">
                                      <p:cBhvr>
                                        <p:cTn id="34" dur="750" fill="hold"/>
                                        <p:tgtEl>
                                          <p:spTgt spid="26"/>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750"/>
                                        <p:tgtEl>
                                          <p:spTgt spid="14"/>
                                        </p:tgtEl>
                                      </p:cBhvr>
                                    </p:animEffect>
                                    <p:anim calcmode="lin" valueType="num">
                                      <p:cBhvr>
                                        <p:cTn id="38" dur="750" fill="hold"/>
                                        <p:tgtEl>
                                          <p:spTgt spid="14"/>
                                        </p:tgtEl>
                                        <p:attrNameLst>
                                          <p:attrName>ppt_x</p:attrName>
                                        </p:attrNameLst>
                                      </p:cBhvr>
                                      <p:tavLst>
                                        <p:tav tm="0">
                                          <p:val>
                                            <p:strVal val="#ppt_x"/>
                                          </p:val>
                                        </p:tav>
                                        <p:tav tm="100000">
                                          <p:val>
                                            <p:strVal val="#ppt_x"/>
                                          </p:val>
                                        </p:tav>
                                      </p:tavLst>
                                    </p:anim>
                                    <p:anim calcmode="lin" valueType="num">
                                      <p:cBhvr>
                                        <p:cTn id="39" dur="750" fill="hold"/>
                                        <p:tgtEl>
                                          <p:spTgt spid="14"/>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750"/>
                                        <p:tgtEl>
                                          <p:spTgt spid="2"/>
                                        </p:tgtEl>
                                      </p:cBhvr>
                                    </p:animEffect>
                                    <p:anim calcmode="lin" valueType="num">
                                      <p:cBhvr>
                                        <p:cTn id="43" dur="750" fill="hold"/>
                                        <p:tgtEl>
                                          <p:spTgt spid="2"/>
                                        </p:tgtEl>
                                        <p:attrNameLst>
                                          <p:attrName>ppt_x</p:attrName>
                                        </p:attrNameLst>
                                      </p:cBhvr>
                                      <p:tavLst>
                                        <p:tav tm="0">
                                          <p:val>
                                            <p:strVal val="#ppt_x"/>
                                          </p:val>
                                        </p:tav>
                                        <p:tav tm="100000">
                                          <p:val>
                                            <p:strVal val="#ppt_x"/>
                                          </p:val>
                                        </p:tav>
                                      </p:tavLst>
                                    </p:anim>
                                    <p:anim calcmode="lin" valueType="num">
                                      <p:cBhvr>
                                        <p:cTn id="44" dur="750" fill="hold"/>
                                        <p:tgtEl>
                                          <p:spTgt spid="2"/>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17" presetClass="entr" presetSubtype="1"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500" fill="hold"/>
                                        <p:tgtEl>
                                          <p:spTgt spid="8"/>
                                        </p:tgtEl>
                                        <p:attrNameLst>
                                          <p:attrName>ppt_x</p:attrName>
                                        </p:attrNameLst>
                                      </p:cBhvr>
                                      <p:tavLst>
                                        <p:tav tm="0">
                                          <p:val>
                                            <p:strVal val="#ppt_x"/>
                                          </p:val>
                                        </p:tav>
                                        <p:tav tm="100000">
                                          <p:val>
                                            <p:strVal val="#ppt_x"/>
                                          </p:val>
                                        </p:tav>
                                      </p:tavLst>
                                    </p:anim>
                                    <p:anim calcmode="lin" valueType="num">
                                      <p:cBhvr>
                                        <p:cTn id="49" dur="500" fill="hold"/>
                                        <p:tgtEl>
                                          <p:spTgt spid="8"/>
                                        </p:tgtEl>
                                        <p:attrNameLst>
                                          <p:attrName>ppt_y</p:attrName>
                                        </p:attrNameLst>
                                      </p:cBhvr>
                                      <p:tavLst>
                                        <p:tav tm="0">
                                          <p:val>
                                            <p:strVal val="#ppt_y-#ppt_h/2"/>
                                          </p:val>
                                        </p:tav>
                                        <p:tav tm="100000">
                                          <p:val>
                                            <p:strVal val="#ppt_y"/>
                                          </p:val>
                                        </p:tav>
                                      </p:tavLst>
                                    </p:anim>
                                    <p:anim calcmode="lin" valueType="num">
                                      <p:cBhvr>
                                        <p:cTn id="50" dur="500" fill="hold"/>
                                        <p:tgtEl>
                                          <p:spTgt spid="8"/>
                                        </p:tgtEl>
                                        <p:attrNameLst>
                                          <p:attrName>ppt_w</p:attrName>
                                        </p:attrNameLst>
                                      </p:cBhvr>
                                      <p:tavLst>
                                        <p:tav tm="0">
                                          <p:val>
                                            <p:strVal val="#ppt_w"/>
                                          </p:val>
                                        </p:tav>
                                        <p:tav tm="100000">
                                          <p:val>
                                            <p:strVal val="#ppt_w"/>
                                          </p:val>
                                        </p:tav>
                                      </p:tavLst>
                                    </p:anim>
                                    <p:anim calcmode="lin" valueType="num">
                                      <p:cBhvr>
                                        <p:cTn id="51" dur="500" fill="hold"/>
                                        <p:tgtEl>
                                          <p:spTgt spid="8"/>
                                        </p:tgtEl>
                                        <p:attrNameLst>
                                          <p:attrName>ppt_h</p:attrName>
                                        </p:attrNameLst>
                                      </p:cBhvr>
                                      <p:tavLst>
                                        <p:tav tm="0">
                                          <p:val>
                                            <p:fltVal val="0"/>
                                          </p:val>
                                        </p:tav>
                                        <p:tav tm="100000">
                                          <p:val>
                                            <p:strVal val="#ppt_h"/>
                                          </p:val>
                                        </p:tav>
                                      </p:tavLst>
                                    </p:anim>
                                  </p:childTnLst>
                                </p:cTn>
                              </p:par>
                              <p:par>
                                <p:cTn id="52" presetID="17" presetClass="entr" presetSubtype="1"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ppt_x</p:attrName>
                                        </p:attrNameLst>
                                      </p:cBhvr>
                                      <p:tavLst>
                                        <p:tav tm="0">
                                          <p:val>
                                            <p:strVal val="#ppt_x"/>
                                          </p:val>
                                        </p:tav>
                                        <p:tav tm="100000">
                                          <p:val>
                                            <p:strVal val="#ppt_x"/>
                                          </p:val>
                                        </p:tav>
                                      </p:tavLst>
                                    </p:anim>
                                    <p:anim calcmode="lin" valueType="num">
                                      <p:cBhvr>
                                        <p:cTn id="55" dur="500" fill="hold"/>
                                        <p:tgtEl>
                                          <p:spTgt spid="27"/>
                                        </p:tgtEl>
                                        <p:attrNameLst>
                                          <p:attrName>ppt_y</p:attrName>
                                        </p:attrNameLst>
                                      </p:cBhvr>
                                      <p:tavLst>
                                        <p:tav tm="0">
                                          <p:val>
                                            <p:strVal val="#ppt_y-#ppt_h/2"/>
                                          </p:val>
                                        </p:tav>
                                        <p:tav tm="100000">
                                          <p:val>
                                            <p:strVal val="#ppt_y"/>
                                          </p:val>
                                        </p:tav>
                                      </p:tavLst>
                                    </p:anim>
                                    <p:anim calcmode="lin" valueType="num">
                                      <p:cBhvr>
                                        <p:cTn id="56" dur="500" fill="hold"/>
                                        <p:tgtEl>
                                          <p:spTgt spid="27"/>
                                        </p:tgtEl>
                                        <p:attrNameLst>
                                          <p:attrName>ppt_w</p:attrName>
                                        </p:attrNameLst>
                                      </p:cBhvr>
                                      <p:tavLst>
                                        <p:tav tm="0">
                                          <p:val>
                                            <p:strVal val="#ppt_w"/>
                                          </p:val>
                                        </p:tav>
                                        <p:tav tm="100000">
                                          <p:val>
                                            <p:strVal val="#ppt_w"/>
                                          </p:val>
                                        </p:tav>
                                      </p:tavLst>
                                    </p:anim>
                                    <p:anim calcmode="lin" valueType="num">
                                      <p:cBhvr>
                                        <p:cTn id="57" dur="500" fill="hold"/>
                                        <p:tgtEl>
                                          <p:spTgt spid="27"/>
                                        </p:tgtEl>
                                        <p:attrNameLst>
                                          <p:attrName>ppt_h</p:attrName>
                                        </p:attrNameLst>
                                      </p:cBhvr>
                                      <p:tavLst>
                                        <p:tav tm="0">
                                          <p:val>
                                            <p:fltVal val="0"/>
                                          </p:val>
                                        </p:tav>
                                        <p:tav tm="100000">
                                          <p:val>
                                            <p:strVal val="#ppt_h"/>
                                          </p:val>
                                        </p:tav>
                                      </p:tavLst>
                                    </p:anim>
                                  </p:childTnLst>
                                </p:cTn>
                              </p:par>
                              <p:par>
                                <p:cTn id="58" presetID="17" presetClass="entr" presetSubtype="1"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ppt_x</p:attrName>
                                        </p:attrNameLst>
                                      </p:cBhvr>
                                      <p:tavLst>
                                        <p:tav tm="0">
                                          <p:val>
                                            <p:strVal val="#ppt_x"/>
                                          </p:val>
                                        </p:tav>
                                        <p:tav tm="100000">
                                          <p:val>
                                            <p:strVal val="#ppt_x"/>
                                          </p:val>
                                        </p:tav>
                                      </p:tavLst>
                                    </p:anim>
                                    <p:anim calcmode="lin" valueType="num">
                                      <p:cBhvr>
                                        <p:cTn id="61" dur="500" fill="hold"/>
                                        <p:tgtEl>
                                          <p:spTgt spid="15"/>
                                        </p:tgtEl>
                                        <p:attrNameLst>
                                          <p:attrName>ppt_y</p:attrName>
                                        </p:attrNameLst>
                                      </p:cBhvr>
                                      <p:tavLst>
                                        <p:tav tm="0">
                                          <p:val>
                                            <p:strVal val="#ppt_y-#ppt_h/2"/>
                                          </p:val>
                                        </p:tav>
                                        <p:tav tm="100000">
                                          <p:val>
                                            <p:strVal val="#ppt_y"/>
                                          </p:val>
                                        </p:tav>
                                      </p:tavLst>
                                    </p:anim>
                                    <p:anim calcmode="lin" valueType="num">
                                      <p:cBhvr>
                                        <p:cTn id="62" dur="500" fill="hold"/>
                                        <p:tgtEl>
                                          <p:spTgt spid="15"/>
                                        </p:tgtEl>
                                        <p:attrNameLst>
                                          <p:attrName>ppt_w</p:attrName>
                                        </p:attrNameLst>
                                      </p:cBhvr>
                                      <p:tavLst>
                                        <p:tav tm="0">
                                          <p:val>
                                            <p:strVal val="#ppt_w"/>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childTnLst>
                                </p:cTn>
                              </p:par>
                              <p:par>
                                <p:cTn id="64" presetID="17" presetClass="entr" presetSubtype="1" fill="hold" grpId="0" nodeType="withEffect">
                                  <p:stCondLst>
                                    <p:cond delay="0"/>
                                  </p:stCondLst>
                                  <p:childTnLst>
                                    <p:set>
                                      <p:cBhvr>
                                        <p:cTn id="65" dur="1" fill="hold">
                                          <p:stCondLst>
                                            <p:cond delay="0"/>
                                          </p:stCondLst>
                                        </p:cTn>
                                        <p:tgtEl>
                                          <p:spTgt spid="3"/>
                                        </p:tgtEl>
                                        <p:attrNameLst>
                                          <p:attrName>style.visibility</p:attrName>
                                        </p:attrNameLst>
                                      </p:cBhvr>
                                      <p:to>
                                        <p:strVal val="visible"/>
                                      </p:to>
                                    </p:set>
                                    <p:anim calcmode="lin" valueType="num">
                                      <p:cBhvr>
                                        <p:cTn id="66" dur="500" fill="hold"/>
                                        <p:tgtEl>
                                          <p:spTgt spid="3"/>
                                        </p:tgtEl>
                                        <p:attrNameLst>
                                          <p:attrName>ppt_x</p:attrName>
                                        </p:attrNameLst>
                                      </p:cBhvr>
                                      <p:tavLst>
                                        <p:tav tm="0">
                                          <p:val>
                                            <p:strVal val="#ppt_x"/>
                                          </p:val>
                                        </p:tav>
                                        <p:tav tm="100000">
                                          <p:val>
                                            <p:strVal val="#ppt_x"/>
                                          </p:val>
                                        </p:tav>
                                      </p:tavLst>
                                    </p:anim>
                                    <p:anim calcmode="lin" valueType="num">
                                      <p:cBhvr>
                                        <p:cTn id="67" dur="500" fill="hold"/>
                                        <p:tgtEl>
                                          <p:spTgt spid="3"/>
                                        </p:tgtEl>
                                        <p:attrNameLst>
                                          <p:attrName>ppt_y</p:attrName>
                                        </p:attrNameLst>
                                      </p:cBhvr>
                                      <p:tavLst>
                                        <p:tav tm="0">
                                          <p:val>
                                            <p:strVal val="#ppt_y-#ppt_h/2"/>
                                          </p:val>
                                        </p:tav>
                                        <p:tav tm="100000">
                                          <p:val>
                                            <p:strVal val="#ppt_y"/>
                                          </p:val>
                                        </p:tav>
                                      </p:tavLst>
                                    </p:anim>
                                    <p:anim calcmode="lin" valueType="num">
                                      <p:cBhvr>
                                        <p:cTn id="68" dur="500" fill="hold"/>
                                        <p:tgtEl>
                                          <p:spTgt spid="3"/>
                                        </p:tgtEl>
                                        <p:attrNameLst>
                                          <p:attrName>ppt_w</p:attrName>
                                        </p:attrNameLst>
                                      </p:cBhvr>
                                      <p:tavLst>
                                        <p:tav tm="0">
                                          <p:val>
                                            <p:strVal val="#ppt_w"/>
                                          </p:val>
                                        </p:tav>
                                        <p:tav tm="100000">
                                          <p:val>
                                            <p:strVal val="#ppt_w"/>
                                          </p:val>
                                        </p:tav>
                                      </p:tavLst>
                                    </p:anim>
                                    <p:anim calcmode="lin" valueType="num">
                                      <p:cBhvr>
                                        <p:cTn id="69" dur="500" fill="hold"/>
                                        <p:tgtEl>
                                          <p:spTgt spid="3"/>
                                        </p:tgtEl>
                                        <p:attrNameLst>
                                          <p:attrName>ppt_h</p:attrName>
                                        </p:attrNameLst>
                                      </p:cBhvr>
                                      <p:tavLst>
                                        <p:tav tm="0">
                                          <p:val>
                                            <p:fltVal val="0"/>
                                          </p:val>
                                        </p:tav>
                                        <p:tav tm="100000">
                                          <p:val>
                                            <p:strVal val="#ppt_h"/>
                                          </p:val>
                                        </p:tav>
                                      </p:tavLst>
                                    </p:anim>
                                  </p:childTnLst>
                                </p:cTn>
                              </p:par>
                            </p:childTnLst>
                          </p:cTn>
                        </p:par>
                        <p:par>
                          <p:cTn id="70" fill="hold">
                            <p:stCondLst>
                              <p:cond delay="1500"/>
                            </p:stCondLst>
                            <p:childTnLst>
                              <p:par>
                                <p:cTn id="71" presetID="42" presetClass="entr" presetSubtype="0" fill="hold" grpId="0" nodeType="after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fade">
                                      <p:cBhvr>
                                        <p:cTn id="73" dur="500"/>
                                        <p:tgtEl>
                                          <p:spTgt spid="31"/>
                                        </p:tgtEl>
                                      </p:cBhvr>
                                    </p:animEffect>
                                    <p:anim calcmode="lin" valueType="num">
                                      <p:cBhvr>
                                        <p:cTn id="74" dur="500" fill="hold"/>
                                        <p:tgtEl>
                                          <p:spTgt spid="31"/>
                                        </p:tgtEl>
                                        <p:attrNameLst>
                                          <p:attrName>ppt_x</p:attrName>
                                        </p:attrNameLst>
                                      </p:cBhvr>
                                      <p:tavLst>
                                        <p:tav tm="0">
                                          <p:val>
                                            <p:strVal val="#ppt_x"/>
                                          </p:val>
                                        </p:tav>
                                        <p:tav tm="100000">
                                          <p:val>
                                            <p:strVal val="#ppt_x"/>
                                          </p:val>
                                        </p:tav>
                                      </p:tavLst>
                                    </p:anim>
                                    <p:anim calcmode="lin" valueType="num">
                                      <p:cBhvr>
                                        <p:cTn id="75" dur="500" fill="hold"/>
                                        <p:tgtEl>
                                          <p:spTgt spid="31"/>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500"/>
                                        <p:tgtEl>
                                          <p:spTgt spid="32"/>
                                        </p:tgtEl>
                                      </p:cBhvr>
                                    </p:animEffect>
                                    <p:anim calcmode="lin" valueType="num">
                                      <p:cBhvr>
                                        <p:cTn id="79" dur="500" fill="hold"/>
                                        <p:tgtEl>
                                          <p:spTgt spid="32"/>
                                        </p:tgtEl>
                                        <p:attrNameLst>
                                          <p:attrName>ppt_x</p:attrName>
                                        </p:attrNameLst>
                                      </p:cBhvr>
                                      <p:tavLst>
                                        <p:tav tm="0">
                                          <p:val>
                                            <p:strVal val="#ppt_x"/>
                                          </p:val>
                                        </p:tav>
                                        <p:tav tm="100000">
                                          <p:val>
                                            <p:strVal val="#ppt_x"/>
                                          </p:val>
                                        </p:tav>
                                      </p:tavLst>
                                    </p:anim>
                                    <p:anim calcmode="lin" valueType="num">
                                      <p:cBhvr>
                                        <p:cTn id="80" dur="500" fill="hold"/>
                                        <p:tgtEl>
                                          <p:spTgt spid="3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fade">
                                      <p:cBhvr>
                                        <p:cTn id="83" dur="500"/>
                                        <p:tgtEl>
                                          <p:spTgt spid="33"/>
                                        </p:tgtEl>
                                      </p:cBhvr>
                                    </p:animEffect>
                                    <p:anim calcmode="lin" valueType="num">
                                      <p:cBhvr>
                                        <p:cTn id="84" dur="500" fill="hold"/>
                                        <p:tgtEl>
                                          <p:spTgt spid="33"/>
                                        </p:tgtEl>
                                        <p:attrNameLst>
                                          <p:attrName>ppt_x</p:attrName>
                                        </p:attrNameLst>
                                      </p:cBhvr>
                                      <p:tavLst>
                                        <p:tav tm="0">
                                          <p:val>
                                            <p:strVal val="#ppt_x"/>
                                          </p:val>
                                        </p:tav>
                                        <p:tav tm="100000">
                                          <p:val>
                                            <p:strVal val="#ppt_x"/>
                                          </p:val>
                                        </p:tav>
                                      </p:tavLst>
                                    </p:anim>
                                    <p:anim calcmode="lin" valueType="num">
                                      <p:cBhvr>
                                        <p:cTn id="85" dur="500" fill="hold"/>
                                        <p:tgtEl>
                                          <p:spTgt spid="33"/>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500"/>
                                        <p:tgtEl>
                                          <p:spTgt spid="34"/>
                                        </p:tgtEl>
                                      </p:cBhvr>
                                    </p:animEffect>
                                    <p:anim calcmode="lin" valueType="num">
                                      <p:cBhvr>
                                        <p:cTn id="89" dur="500" fill="hold"/>
                                        <p:tgtEl>
                                          <p:spTgt spid="34"/>
                                        </p:tgtEl>
                                        <p:attrNameLst>
                                          <p:attrName>ppt_x</p:attrName>
                                        </p:attrNameLst>
                                      </p:cBhvr>
                                      <p:tavLst>
                                        <p:tav tm="0">
                                          <p:val>
                                            <p:strVal val="#ppt_x"/>
                                          </p:val>
                                        </p:tav>
                                        <p:tav tm="100000">
                                          <p:val>
                                            <p:strVal val="#ppt_x"/>
                                          </p:val>
                                        </p:tav>
                                      </p:tavLst>
                                    </p:anim>
                                    <p:anim calcmode="lin" valueType="num">
                                      <p:cBhvr>
                                        <p:cTn id="90" dur="500" fill="hold"/>
                                        <p:tgtEl>
                                          <p:spTgt spid="34"/>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35"/>
                                        </p:tgtEl>
                                        <p:attrNameLst>
                                          <p:attrName>style.visibility</p:attrName>
                                        </p:attrNameLst>
                                      </p:cBhvr>
                                      <p:to>
                                        <p:strVal val="visible"/>
                                      </p:to>
                                    </p:set>
                                    <p:animEffect transition="in" filter="fade">
                                      <p:cBhvr>
                                        <p:cTn id="93" dur="500"/>
                                        <p:tgtEl>
                                          <p:spTgt spid="35"/>
                                        </p:tgtEl>
                                      </p:cBhvr>
                                    </p:animEffect>
                                    <p:anim calcmode="lin" valueType="num">
                                      <p:cBhvr>
                                        <p:cTn id="94" dur="500" fill="hold"/>
                                        <p:tgtEl>
                                          <p:spTgt spid="35"/>
                                        </p:tgtEl>
                                        <p:attrNameLst>
                                          <p:attrName>ppt_x</p:attrName>
                                        </p:attrNameLst>
                                      </p:cBhvr>
                                      <p:tavLst>
                                        <p:tav tm="0">
                                          <p:val>
                                            <p:strVal val="#ppt_x"/>
                                          </p:val>
                                        </p:tav>
                                        <p:tav tm="100000">
                                          <p:val>
                                            <p:strVal val="#ppt_x"/>
                                          </p:val>
                                        </p:tav>
                                      </p:tavLst>
                                    </p:anim>
                                    <p:anim calcmode="lin" valueType="num">
                                      <p:cBhvr>
                                        <p:cTn id="95" dur="500" fill="hold"/>
                                        <p:tgtEl>
                                          <p:spTgt spid="35"/>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0"/>
                                  </p:stCondLst>
                                  <p:childTnLst>
                                    <p:set>
                                      <p:cBhvr>
                                        <p:cTn id="97" dur="1" fill="hold">
                                          <p:stCondLst>
                                            <p:cond delay="0"/>
                                          </p:stCondLst>
                                        </p:cTn>
                                        <p:tgtEl>
                                          <p:spTgt spid="36"/>
                                        </p:tgtEl>
                                        <p:attrNameLst>
                                          <p:attrName>style.visibility</p:attrName>
                                        </p:attrNameLst>
                                      </p:cBhvr>
                                      <p:to>
                                        <p:strVal val="visible"/>
                                      </p:to>
                                    </p:set>
                                    <p:animEffect transition="in" filter="fade">
                                      <p:cBhvr>
                                        <p:cTn id="98" dur="500"/>
                                        <p:tgtEl>
                                          <p:spTgt spid="36"/>
                                        </p:tgtEl>
                                      </p:cBhvr>
                                    </p:animEffect>
                                    <p:anim calcmode="lin" valueType="num">
                                      <p:cBhvr>
                                        <p:cTn id="99" dur="500" fill="hold"/>
                                        <p:tgtEl>
                                          <p:spTgt spid="36"/>
                                        </p:tgtEl>
                                        <p:attrNameLst>
                                          <p:attrName>ppt_x</p:attrName>
                                        </p:attrNameLst>
                                      </p:cBhvr>
                                      <p:tavLst>
                                        <p:tav tm="0">
                                          <p:val>
                                            <p:strVal val="#ppt_x"/>
                                          </p:val>
                                        </p:tav>
                                        <p:tav tm="100000">
                                          <p:val>
                                            <p:strVal val="#ppt_x"/>
                                          </p:val>
                                        </p:tav>
                                      </p:tavLst>
                                    </p:anim>
                                    <p:anim calcmode="lin" valueType="num">
                                      <p:cBhvr>
                                        <p:cTn id="100" dur="500" fill="hold"/>
                                        <p:tgtEl>
                                          <p:spTgt spid="36"/>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37"/>
                                        </p:tgtEl>
                                        <p:attrNameLst>
                                          <p:attrName>style.visibility</p:attrName>
                                        </p:attrNameLst>
                                      </p:cBhvr>
                                      <p:to>
                                        <p:strVal val="visible"/>
                                      </p:to>
                                    </p:set>
                                    <p:animEffect transition="in" filter="fade">
                                      <p:cBhvr>
                                        <p:cTn id="103" dur="500"/>
                                        <p:tgtEl>
                                          <p:spTgt spid="37"/>
                                        </p:tgtEl>
                                      </p:cBhvr>
                                    </p:animEffect>
                                    <p:anim calcmode="lin" valueType="num">
                                      <p:cBhvr>
                                        <p:cTn id="104" dur="500" fill="hold"/>
                                        <p:tgtEl>
                                          <p:spTgt spid="37"/>
                                        </p:tgtEl>
                                        <p:attrNameLst>
                                          <p:attrName>ppt_x</p:attrName>
                                        </p:attrNameLst>
                                      </p:cBhvr>
                                      <p:tavLst>
                                        <p:tav tm="0">
                                          <p:val>
                                            <p:strVal val="#ppt_x"/>
                                          </p:val>
                                        </p:tav>
                                        <p:tav tm="100000">
                                          <p:val>
                                            <p:strVal val="#ppt_x"/>
                                          </p:val>
                                        </p:tav>
                                      </p:tavLst>
                                    </p:anim>
                                    <p:anim calcmode="lin" valueType="num">
                                      <p:cBhvr>
                                        <p:cTn id="105" dur="500" fill="hold"/>
                                        <p:tgtEl>
                                          <p:spTgt spid="37"/>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0"/>
                                  </p:stCondLst>
                                  <p:childTnLst>
                                    <p:set>
                                      <p:cBhvr>
                                        <p:cTn id="107" dur="1" fill="hold">
                                          <p:stCondLst>
                                            <p:cond delay="0"/>
                                          </p:stCondLst>
                                        </p:cTn>
                                        <p:tgtEl>
                                          <p:spTgt spid="38"/>
                                        </p:tgtEl>
                                        <p:attrNameLst>
                                          <p:attrName>style.visibility</p:attrName>
                                        </p:attrNameLst>
                                      </p:cBhvr>
                                      <p:to>
                                        <p:strVal val="visible"/>
                                      </p:to>
                                    </p:set>
                                    <p:animEffect transition="in" filter="fade">
                                      <p:cBhvr>
                                        <p:cTn id="108" dur="500"/>
                                        <p:tgtEl>
                                          <p:spTgt spid="38"/>
                                        </p:tgtEl>
                                      </p:cBhvr>
                                    </p:animEffect>
                                    <p:anim calcmode="lin" valueType="num">
                                      <p:cBhvr>
                                        <p:cTn id="109" dur="500" fill="hold"/>
                                        <p:tgtEl>
                                          <p:spTgt spid="38"/>
                                        </p:tgtEl>
                                        <p:attrNameLst>
                                          <p:attrName>ppt_x</p:attrName>
                                        </p:attrNameLst>
                                      </p:cBhvr>
                                      <p:tavLst>
                                        <p:tav tm="0">
                                          <p:val>
                                            <p:strVal val="#ppt_x"/>
                                          </p:val>
                                        </p:tav>
                                        <p:tav tm="100000">
                                          <p:val>
                                            <p:strVal val="#ppt_x"/>
                                          </p:val>
                                        </p:tav>
                                      </p:tavLst>
                                    </p:anim>
                                    <p:anim calcmode="lin" valueType="num">
                                      <p:cBhvr>
                                        <p:cTn id="110"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8" grpId="0" animBg="1"/>
      <p:bldP spid="10" grpId="0" animBg="1"/>
      <p:bldP spid="15" grpId="0" animBg="1"/>
      <p:bldP spid="17" grpId="0" animBg="1"/>
      <p:bldP spid="27" grpId="0" animBg="1"/>
      <p:bldP spid="29" grpId="0" animBg="1"/>
      <p:bldP spid="31" grpId="0"/>
      <p:bldP spid="32" grpId="0"/>
      <p:bldP spid="33" grpId="0"/>
      <p:bldP spid="34" grpId="0"/>
      <p:bldP spid="35" grpId="0"/>
      <p:bldP spid="36" grpId="0"/>
      <p:bldP spid="37" grpId="0"/>
      <p:bldP spid="3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占位符 26" descr="C:\Users\yj\Desktop\woman-holding-a-smartphone-3168797_960_720.jpgwoman-holding-a-smartphone-3168797_960_720"/>
          <p:cNvPicPr>
            <a:picLocks noGrp="1" noChangeAspect="1"/>
          </p:cNvPicPr>
          <p:nvPr/>
        </p:nvPicPr>
        <p:blipFill>
          <a:blip r:embed="rId1"/>
          <a:srcRect/>
          <a:stretch>
            <a:fillRect/>
          </a:stretch>
        </p:blipFill>
        <p:spPr>
          <a:xfrm>
            <a:off x="695325" y="2189480"/>
            <a:ext cx="2556622" cy="1704340"/>
          </a:xfrm>
          <a:custGeom>
            <a:avLst/>
            <a:gdLst>
              <a:gd name="connsiteX0" fmla="*/ 0 w 2556622"/>
              <a:gd name="connsiteY0" fmla="*/ 0 h 2654300"/>
              <a:gd name="connsiteX1" fmla="*/ 2556622 w 2556622"/>
              <a:gd name="connsiteY1" fmla="*/ 0 h 2654300"/>
              <a:gd name="connsiteX2" fmla="*/ 2556622 w 2556622"/>
              <a:gd name="connsiteY2" fmla="*/ 2654300 h 2654300"/>
              <a:gd name="connsiteX3" fmla="*/ 0 w 2556622"/>
              <a:gd name="connsiteY3" fmla="*/ 2654300 h 2654300"/>
            </a:gdLst>
            <a:ahLst/>
            <a:cxnLst>
              <a:cxn ang="0">
                <a:pos x="connsiteX0" y="connsiteY0"/>
              </a:cxn>
              <a:cxn ang="0">
                <a:pos x="connsiteX1" y="connsiteY1"/>
              </a:cxn>
              <a:cxn ang="0">
                <a:pos x="connsiteX2" y="connsiteY2"/>
              </a:cxn>
              <a:cxn ang="0">
                <a:pos x="connsiteX3" y="connsiteY3"/>
              </a:cxn>
            </a:cxnLst>
            <a:rect l="l" t="t" r="r" b="b"/>
            <a:pathLst>
              <a:path w="2556622" h="2654300">
                <a:moveTo>
                  <a:pt x="0" y="0"/>
                </a:moveTo>
                <a:lnTo>
                  <a:pt x="2556622" y="0"/>
                </a:lnTo>
                <a:lnTo>
                  <a:pt x="2556622" y="2654300"/>
                </a:lnTo>
                <a:lnTo>
                  <a:pt x="0" y="2654300"/>
                </a:lnTo>
                <a:close/>
              </a:path>
            </a:pathLst>
          </a:custGeom>
        </p:spPr>
      </p:pic>
      <p:pic>
        <p:nvPicPr>
          <p:cNvPr id="29" name="图片占位符 28" descr="C:\Users\yj\Desktop\stock-624712_960_720.jpgstock-624712_960_720"/>
          <p:cNvPicPr>
            <a:picLocks noGrp="1" noChangeAspect="1"/>
          </p:cNvPicPr>
          <p:nvPr/>
        </p:nvPicPr>
        <p:blipFill>
          <a:blip r:embed="rId2"/>
          <a:srcRect/>
          <a:stretch>
            <a:fillRect/>
          </a:stretch>
        </p:blipFill>
        <p:spPr>
          <a:xfrm>
            <a:off x="3443568" y="1857058"/>
            <a:ext cx="2556622" cy="1696085"/>
          </a:xfrm>
          <a:custGeom>
            <a:avLst/>
            <a:gdLst>
              <a:gd name="connsiteX0" fmla="*/ 0 w 2556622"/>
              <a:gd name="connsiteY0" fmla="*/ 0 h 1981200"/>
              <a:gd name="connsiteX1" fmla="*/ 2556622 w 2556622"/>
              <a:gd name="connsiteY1" fmla="*/ 0 h 1981200"/>
              <a:gd name="connsiteX2" fmla="*/ 2556622 w 2556622"/>
              <a:gd name="connsiteY2" fmla="*/ 1981200 h 1981200"/>
              <a:gd name="connsiteX3" fmla="*/ 0 w 2556622"/>
              <a:gd name="connsiteY3" fmla="*/ 1981200 h 1981200"/>
            </a:gdLst>
            <a:ahLst/>
            <a:cxnLst>
              <a:cxn ang="0">
                <a:pos x="connsiteX0" y="connsiteY0"/>
              </a:cxn>
              <a:cxn ang="0">
                <a:pos x="connsiteX1" y="connsiteY1"/>
              </a:cxn>
              <a:cxn ang="0">
                <a:pos x="connsiteX2" y="connsiteY2"/>
              </a:cxn>
              <a:cxn ang="0">
                <a:pos x="connsiteX3" y="connsiteY3"/>
              </a:cxn>
            </a:cxnLst>
            <a:rect l="l" t="t" r="r" b="b"/>
            <a:pathLst>
              <a:path w="2556622" h="1981200">
                <a:moveTo>
                  <a:pt x="0" y="0"/>
                </a:moveTo>
                <a:lnTo>
                  <a:pt x="2556622" y="0"/>
                </a:lnTo>
                <a:lnTo>
                  <a:pt x="2556622" y="1981200"/>
                </a:lnTo>
                <a:lnTo>
                  <a:pt x="0" y="1981200"/>
                </a:lnTo>
                <a:close/>
              </a:path>
            </a:pathLst>
          </a:custGeom>
        </p:spPr>
      </p:pic>
      <p:pic>
        <p:nvPicPr>
          <p:cNvPr id="31" name="图片占位符 30" descr="C:\Users\yj\Desktop\iphone-410311_960_720.jpgiphone-410311_960_720"/>
          <p:cNvPicPr>
            <a:picLocks noGrp="1" noChangeAspect="1"/>
          </p:cNvPicPr>
          <p:nvPr/>
        </p:nvPicPr>
        <p:blipFill>
          <a:blip r:embed="rId3"/>
          <a:srcRect/>
          <a:stretch>
            <a:fillRect/>
          </a:stretch>
        </p:blipFill>
        <p:spPr>
          <a:xfrm>
            <a:off x="6191811" y="2456180"/>
            <a:ext cx="2556622" cy="1704340"/>
          </a:xfrm>
          <a:custGeom>
            <a:avLst/>
            <a:gdLst>
              <a:gd name="connsiteX0" fmla="*/ 0 w 2556622"/>
              <a:gd name="connsiteY0" fmla="*/ 0 h 3187700"/>
              <a:gd name="connsiteX1" fmla="*/ 2556622 w 2556622"/>
              <a:gd name="connsiteY1" fmla="*/ 0 h 3187700"/>
              <a:gd name="connsiteX2" fmla="*/ 2556622 w 2556622"/>
              <a:gd name="connsiteY2" fmla="*/ 3187700 h 3187700"/>
              <a:gd name="connsiteX3" fmla="*/ 0 w 2556622"/>
              <a:gd name="connsiteY3" fmla="*/ 3187700 h 3187700"/>
            </a:gdLst>
            <a:ahLst/>
            <a:cxnLst>
              <a:cxn ang="0">
                <a:pos x="connsiteX0" y="connsiteY0"/>
              </a:cxn>
              <a:cxn ang="0">
                <a:pos x="connsiteX1" y="connsiteY1"/>
              </a:cxn>
              <a:cxn ang="0">
                <a:pos x="connsiteX2" y="connsiteY2"/>
              </a:cxn>
              <a:cxn ang="0">
                <a:pos x="connsiteX3" y="connsiteY3"/>
              </a:cxn>
            </a:cxnLst>
            <a:rect l="l" t="t" r="r" b="b"/>
            <a:pathLst>
              <a:path w="2556622" h="3187700">
                <a:moveTo>
                  <a:pt x="0" y="0"/>
                </a:moveTo>
                <a:lnTo>
                  <a:pt x="2556622" y="0"/>
                </a:lnTo>
                <a:lnTo>
                  <a:pt x="2556622" y="3187700"/>
                </a:lnTo>
                <a:lnTo>
                  <a:pt x="0" y="3187700"/>
                </a:lnTo>
                <a:close/>
              </a:path>
            </a:pathLst>
          </a:custGeom>
        </p:spPr>
      </p:pic>
      <p:pic>
        <p:nvPicPr>
          <p:cNvPr id="33" name="图片占位符 32" descr="C:\Users\yj\Desktop\woman-holding-a-smartphone-3168797_960_720.jpgwoman-holding-a-smartphone-3168797_960_720"/>
          <p:cNvPicPr>
            <a:picLocks noGrp="1" noChangeAspect="1"/>
          </p:cNvPicPr>
          <p:nvPr/>
        </p:nvPicPr>
        <p:blipFill>
          <a:blip r:embed="rId1"/>
          <a:srcRect/>
          <a:stretch>
            <a:fillRect/>
          </a:stretch>
        </p:blipFill>
        <p:spPr>
          <a:xfrm>
            <a:off x="9094414" y="1714500"/>
            <a:ext cx="2247900" cy="1498600"/>
          </a:xfrm>
          <a:custGeom>
            <a:avLst/>
            <a:gdLst>
              <a:gd name="connsiteX0" fmla="*/ 0 w 2556622"/>
              <a:gd name="connsiteY0" fmla="*/ 0 h 1498600"/>
              <a:gd name="connsiteX1" fmla="*/ 2556622 w 2556622"/>
              <a:gd name="connsiteY1" fmla="*/ 0 h 1498600"/>
              <a:gd name="connsiteX2" fmla="*/ 2556622 w 2556622"/>
              <a:gd name="connsiteY2" fmla="*/ 1498600 h 1498600"/>
              <a:gd name="connsiteX3" fmla="*/ 0 w 2556622"/>
              <a:gd name="connsiteY3" fmla="*/ 1498600 h 1498600"/>
            </a:gdLst>
            <a:ahLst/>
            <a:cxnLst>
              <a:cxn ang="0">
                <a:pos x="connsiteX0" y="connsiteY0"/>
              </a:cxn>
              <a:cxn ang="0">
                <a:pos x="connsiteX1" y="connsiteY1"/>
              </a:cxn>
              <a:cxn ang="0">
                <a:pos x="connsiteX2" y="connsiteY2"/>
              </a:cxn>
              <a:cxn ang="0">
                <a:pos x="connsiteX3" y="connsiteY3"/>
              </a:cxn>
            </a:cxnLst>
            <a:rect l="l" t="t" r="r" b="b"/>
            <a:pathLst>
              <a:path w="2556622" h="1498600">
                <a:moveTo>
                  <a:pt x="0" y="0"/>
                </a:moveTo>
                <a:lnTo>
                  <a:pt x="2556622" y="0"/>
                </a:lnTo>
                <a:lnTo>
                  <a:pt x="2556622" y="1498600"/>
                </a:lnTo>
                <a:lnTo>
                  <a:pt x="0" y="1498600"/>
                </a:lnTo>
                <a:close/>
              </a:path>
            </a:pathLst>
          </a:custGeom>
        </p:spPr>
      </p:pic>
      <p:grpSp>
        <p:nvGrpSpPr>
          <p:cNvPr id="14" name="组合 13"/>
          <p:cNvGrpSpPr/>
          <p:nvPr/>
        </p:nvGrpSpPr>
        <p:grpSpPr>
          <a:xfrm>
            <a:off x="695325" y="4497495"/>
            <a:ext cx="2556622" cy="1249738"/>
            <a:chOff x="7203948" y="1648942"/>
            <a:chExt cx="2556622" cy="1249738"/>
          </a:xfrm>
        </p:grpSpPr>
        <p:sp>
          <p:nvSpPr>
            <p:cNvPr id="15" name="矩形 14"/>
            <p:cNvSpPr/>
            <p:nvPr/>
          </p:nvSpPr>
          <p:spPr>
            <a:xfrm>
              <a:off x="7203948" y="2030750"/>
              <a:ext cx="255662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A0A0A0"/>
                  </a:solidFill>
                  <a:cs typeface="+mn-ea"/>
                  <a:sym typeface="+mn-lt"/>
                </a:rPr>
                <a:t>用户可以在投影仪或者计算机上进行演示也可以将演示文稿打印出来制作成胶片</a:t>
              </a:r>
              <a:endParaRPr lang="zh-CN" altLang="en-US" sz="1400" dirty="0">
                <a:solidFill>
                  <a:srgbClr val="A0A0A0"/>
                </a:solidFill>
                <a:cs typeface="+mn-ea"/>
                <a:sym typeface="+mn-lt"/>
              </a:endParaRPr>
            </a:p>
          </p:txBody>
        </p:sp>
        <p:sp>
          <p:nvSpPr>
            <p:cNvPr id="16" name="矩形 15"/>
            <p:cNvSpPr/>
            <p:nvPr/>
          </p:nvSpPr>
          <p:spPr>
            <a:xfrm>
              <a:off x="7361272" y="1648942"/>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rgbClr val="A0A0A0"/>
                  </a:solidFill>
                  <a:cs typeface="+mn-ea"/>
                  <a:sym typeface="+mn-lt"/>
                </a:rPr>
                <a:t>标题文字添加</a:t>
              </a:r>
              <a:endParaRPr lang="zh-CN" altLang="en-US" b="1" dirty="0">
                <a:solidFill>
                  <a:srgbClr val="A0A0A0"/>
                </a:solidFill>
                <a:cs typeface="+mn-ea"/>
                <a:sym typeface="+mn-lt"/>
              </a:endParaRPr>
            </a:p>
          </p:txBody>
        </p:sp>
      </p:grpSp>
      <p:grpSp>
        <p:nvGrpSpPr>
          <p:cNvPr id="11" name="组合 10"/>
          <p:cNvGrpSpPr/>
          <p:nvPr/>
        </p:nvGrpSpPr>
        <p:grpSpPr>
          <a:xfrm>
            <a:off x="3443568" y="3826453"/>
            <a:ext cx="2556622" cy="1249738"/>
            <a:chOff x="7203948" y="1648942"/>
            <a:chExt cx="2556622" cy="1249738"/>
          </a:xfrm>
        </p:grpSpPr>
        <p:sp>
          <p:nvSpPr>
            <p:cNvPr id="12" name="矩形 11"/>
            <p:cNvSpPr/>
            <p:nvPr/>
          </p:nvSpPr>
          <p:spPr>
            <a:xfrm>
              <a:off x="7203948" y="2030750"/>
              <a:ext cx="255662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A0A0A0"/>
                  </a:solidFill>
                  <a:cs typeface="+mn-ea"/>
                  <a:sym typeface="+mn-lt"/>
                </a:rPr>
                <a:t>用户可以在投影仪或者计算机上进行演示也可以将演示文稿打印出来制作成胶片</a:t>
              </a:r>
              <a:endParaRPr lang="zh-CN" altLang="en-US" sz="1400" dirty="0">
                <a:solidFill>
                  <a:srgbClr val="A0A0A0"/>
                </a:solidFill>
                <a:cs typeface="+mn-ea"/>
                <a:sym typeface="+mn-lt"/>
              </a:endParaRPr>
            </a:p>
          </p:txBody>
        </p:sp>
        <p:sp>
          <p:nvSpPr>
            <p:cNvPr id="13" name="矩形 12"/>
            <p:cNvSpPr/>
            <p:nvPr/>
          </p:nvSpPr>
          <p:spPr>
            <a:xfrm>
              <a:off x="7361272" y="1648942"/>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rgbClr val="A0A0A0"/>
                  </a:solidFill>
                  <a:cs typeface="+mn-ea"/>
                  <a:sym typeface="+mn-lt"/>
                </a:rPr>
                <a:t>标题文字添加</a:t>
              </a:r>
              <a:endParaRPr lang="zh-CN" altLang="en-US" b="1" dirty="0">
                <a:solidFill>
                  <a:srgbClr val="A0A0A0"/>
                </a:solidFill>
                <a:cs typeface="+mn-ea"/>
                <a:sym typeface="+mn-lt"/>
              </a:endParaRPr>
            </a:p>
          </p:txBody>
        </p:sp>
      </p:grpSp>
      <p:grpSp>
        <p:nvGrpSpPr>
          <p:cNvPr id="25" name="组合 24"/>
          <p:cNvGrpSpPr/>
          <p:nvPr/>
        </p:nvGrpSpPr>
        <p:grpSpPr>
          <a:xfrm>
            <a:off x="6191811" y="4999477"/>
            <a:ext cx="2556622" cy="1249738"/>
            <a:chOff x="7203948" y="1648942"/>
            <a:chExt cx="2556622" cy="1249738"/>
          </a:xfrm>
        </p:grpSpPr>
        <p:sp>
          <p:nvSpPr>
            <p:cNvPr id="26" name="矩形 25"/>
            <p:cNvSpPr/>
            <p:nvPr/>
          </p:nvSpPr>
          <p:spPr>
            <a:xfrm>
              <a:off x="7203948" y="2030750"/>
              <a:ext cx="255662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A0A0A0"/>
                  </a:solidFill>
                  <a:cs typeface="+mn-ea"/>
                  <a:sym typeface="+mn-lt"/>
                </a:rPr>
                <a:t>用户可以在投影仪或者计算机上进行演示也可以将演示文稿打印出来制作成胶片</a:t>
              </a:r>
              <a:endParaRPr lang="zh-CN" altLang="en-US" sz="1400" dirty="0">
                <a:solidFill>
                  <a:srgbClr val="A0A0A0"/>
                </a:solidFill>
                <a:cs typeface="+mn-ea"/>
                <a:sym typeface="+mn-lt"/>
              </a:endParaRPr>
            </a:p>
          </p:txBody>
        </p:sp>
        <p:sp>
          <p:nvSpPr>
            <p:cNvPr id="28" name="矩形 27"/>
            <p:cNvSpPr/>
            <p:nvPr/>
          </p:nvSpPr>
          <p:spPr>
            <a:xfrm>
              <a:off x="7361272" y="1648942"/>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rgbClr val="A0A0A0"/>
                  </a:solidFill>
                  <a:cs typeface="+mn-ea"/>
                  <a:sym typeface="+mn-lt"/>
                </a:rPr>
                <a:t>标题文字添加</a:t>
              </a:r>
              <a:endParaRPr lang="zh-CN" altLang="en-US" b="1" dirty="0">
                <a:solidFill>
                  <a:srgbClr val="A0A0A0"/>
                </a:solidFill>
                <a:cs typeface="+mn-ea"/>
                <a:sym typeface="+mn-lt"/>
              </a:endParaRPr>
            </a:p>
          </p:txBody>
        </p:sp>
      </p:grpSp>
      <p:grpSp>
        <p:nvGrpSpPr>
          <p:cNvPr id="30" name="组合 29"/>
          <p:cNvGrpSpPr/>
          <p:nvPr/>
        </p:nvGrpSpPr>
        <p:grpSpPr>
          <a:xfrm>
            <a:off x="8940053" y="3299569"/>
            <a:ext cx="2556622" cy="1249738"/>
            <a:chOff x="7203948" y="1648942"/>
            <a:chExt cx="2556622" cy="1249738"/>
          </a:xfrm>
        </p:grpSpPr>
        <p:sp>
          <p:nvSpPr>
            <p:cNvPr id="32" name="矩形 31"/>
            <p:cNvSpPr/>
            <p:nvPr/>
          </p:nvSpPr>
          <p:spPr>
            <a:xfrm>
              <a:off x="7203948" y="2030750"/>
              <a:ext cx="2556622"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rgbClr val="A0A0A0"/>
                  </a:solidFill>
                  <a:cs typeface="+mn-ea"/>
                  <a:sym typeface="+mn-lt"/>
                </a:rPr>
                <a:t>用户可以在投影仪或者计算机上进行演示也可以将演示文稿打印出来制作成胶片</a:t>
              </a:r>
              <a:endParaRPr lang="zh-CN" altLang="en-US" sz="1400" dirty="0">
                <a:solidFill>
                  <a:srgbClr val="A0A0A0"/>
                </a:solidFill>
                <a:cs typeface="+mn-ea"/>
                <a:sym typeface="+mn-lt"/>
              </a:endParaRPr>
            </a:p>
          </p:txBody>
        </p:sp>
        <p:sp>
          <p:nvSpPr>
            <p:cNvPr id="34" name="矩形 33"/>
            <p:cNvSpPr/>
            <p:nvPr/>
          </p:nvSpPr>
          <p:spPr>
            <a:xfrm>
              <a:off x="7361272" y="1648942"/>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rgbClr val="A0A0A0"/>
                  </a:solidFill>
                  <a:cs typeface="+mn-ea"/>
                  <a:sym typeface="+mn-lt"/>
                </a:rPr>
                <a:t>标题文字添加</a:t>
              </a:r>
              <a:endParaRPr lang="zh-CN" altLang="en-US" b="1" dirty="0">
                <a:solidFill>
                  <a:srgbClr val="A0A0A0"/>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par>
                                <p:cTn id="8" presetID="14" presetClass="entr" presetSubtype="1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randombar(horizontal)">
                                      <p:cBhvr>
                                        <p:cTn id="10" dur="500"/>
                                        <p:tgtEl>
                                          <p:spTgt spid="29"/>
                                        </p:tgtEl>
                                      </p:cBhvr>
                                    </p:animEffect>
                                  </p:childTnLst>
                                </p:cTn>
                              </p:par>
                              <p:par>
                                <p:cTn id="11" presetID="14" presetClass="entr" presetSubtype="1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randombar(horizontal)">
                                      <p:cBhvr>
                                        <p:cTn id="13" dur="500"/>
                                        <p:tgtEl>
                                          <p:spTgt spid="31"/>
                                        </p:tgtEl>
                                      </p:cBhvr>
                                    </p:animEffect>
                                  </p:childTnLst>
                                </p:cTn>
                              </p:par>
                              <p:par>
                                <p:cTn id="14" presetID="14" presetClass="entr" presetSubtype="10" fill="hold"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randombar(horizontal)">
                                      <p:cBhvr>
                                        <p:cTn id="16" dur="500"/>
                                        <p:tgtEl>
                                          <p:spTgt spid="33"/>
                                        </p:tgtEl>
                                      </p:cBhvr>
                                    </p:animEffect>
                                  </p:childTnLst>
                                </p:cTn>
                              </p:par>
                              <p:par>
                                <p:cTn id="17" presetID="14" presetClass="entr" presetSubtype="1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randombar(horizontal)">
                                      <p:cBhvr>
                                        <p:cTn id="19" dur="500"/>
                                        <p:tgtEl>
                                          <p:spTgt spid="14"/>
                                        </p:tgtEl>
                                      </p:cBhvr>
                                    </p:animEffect>
                                  </p:childTnLst>
                                </p:cTn>
                              </p:par>
                              <p:par>
                                <p:cTn id="20" presetID="14" presetClass="entr" presetSubtype="1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par>
                                <p:cTn id="23" presetID="14" presetClass="entr" presetSubtype="1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randombar(horizontal)">
                                      <p:cBhvr>
                                        <p:cTn id="25" dur="500"/>
                                        <p:tgtEl>
                                          <p:spTgt spid="25"/>
                                        </p:tgtEl>
                                      </p:cBhvr>
                                    </p:animEffect>
                                  </p:childTnLst>
                                </p:cTn>
                              </p:par>
                              <p:par>
                                <p:cTn id="26" presetID="14" presetClass="entr" presetSubtype="10" fill="hold" nodeType="with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randombar(horizontal)">
                                      <p:cBhvr>
                                        <p:cTn id="2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10E09"/>
        </a:solidFill>
        <a:effectLst/>
      </p:bgPr>
    </p:bg>
    <p:spTree>
      <p:nvGrpSpPr>
        <p:cNvPr id="1" name=""/>
        <p:cNvGrpSpPr/>
        <p:nvPr/>
      </p:nvGrpSpPr>
      <p:grpSpPr>
        <a:xfrm>
          <a:off x="0" y="0"/>
          <a:ext cx="0" cy="0"/>
          <a:chOff x="0" y="0"/>
          <a:chExt cx="0" cy="0"/>
        </a:xfrm>
      </p:grpSpPr>
      <p:pic>
        <p:nvPicPr>
          <p:cNvPr id="7" name="图片 6" descr="59b8986f9d402"/>
          <p:cNvPicPr>
            <a:picLocks noChangeAspect="1"/>
          </p:cNvPicPr>
          <p:nvPr/>
        </p:nvPicPr>
        <p:blipFill>
          <a:blip r:embed="rId1"/>
          <a:stretch>
            <a:fillRect/>
          </a:stretch>
        </p:blipFill>
        <p:spPr>
          <a:xfrm rot="5400000">
            <a:off x="2663190" y="-2681605"/>
            <a:ext cx="6866255" cy="12220575"/>
          </a:xfrm>
          <a:prstGeom prst="rect">
            <a:avLst/>
          </a:prstGeom>
        </p:spPr>
      </p:pic>
      <p:sp>
        <p:nvSpPr>
          <p:cNvPr id="21" name="文本框 20"/>
          <p:cNvSpPr txBox="1"/>
          <p:nvPr/>
        </p:nvSpPr>
        <p:spPr>
          <a:xfrm>
            <a:off x="6631940" y="2849880"/>
            <a:ext cx="4281170" cy="460375"/>
          </a:xfrm>
          <a:prstGeom prst="rect">
            <a:avLst/>
          </a:prstGeom>
          <a:noFill/>
        </p:spPr>
        <p:txBody>
          <a:bodyPr wrap="square" rtlCol="0">
            <a:spAutoFit/>
          </a:bodyPr>
          <a:lstStyle/>
          <a:p>
            <a:pPr algn="dist"/>
            <a:r>
              <a:rPr lang="en-US" altLang="zh-CN" sz="2400" b="1" dirty="0">
                <a:solidFill>
                  <a:srgbClr val="A0A0A0"/>
                </a:solidFill>
                <a:cs typeface="+mn-ea"/>
                <a:sym typeface="+mn-lt"/>
              </a:rPr>
              <a:t>XX</a:t>
            </a:r>
            <a:r>
              <a:rPr lang="zh-CN" altLang="en-US" sz="2400" b="1" dirty="0">
                <a:solidFill>
                  <a:srgbClr val="A0A0A0"/>
                </a:solidFill>
                <a:cs typeface="+mn-ea"/>
                <a:sym typeface="+mn-lt"/>
              </a:rPr>
              <a:t>手机震撼上市</a:t>
            </a:r>
            <a:endParaRPr lang="zh-CN" altLang="en-US" sz="2400" b="1" dirty="0">
              <a:solidFill>
                <a:srgbClr val="A0A0A0"/>
              </a:solidFill>
              <a:cs typeface="+mn-ea"/>
              <a:sym typeface="+mn-lt"/>
            </a:endParaRPr>
          </a:p>
        </p:txBody>
      </p:sp>
      <p:sp>
        <p:nvSpPr>
          <p:cNvPr id="22" name="文本框 21"/>
          <p:cNvSpPr txBox="1"/>
          <p:nvPr/>
        </p:nvSpPr>
        <p:spPr>
          <a:xfrm>
            <a:off x="6593384" y="3310550"/>
            <a:ext cx="4417602" cy="645160"/>
          </a:xfrm>
          <a:prstGeom prst="rect">
            <a:avLst/>
          </a:prstGeom>
          <a:noFill/>
        </p:spPr>
        <p:txBody>
          <a:bodyPr wrap="square" rtlCol="0">
            <a:spAutoFit/>
          </a:bodyPr>
          <a:lstStyle/>
          <a:p>
            <a:pPr algn="dist"/>
            <a:r>
              <a:rPr lang="zh-CN" altLang="en-US" sz="3600" dirty="0">
                <a:solidFill>
                  <a:srgbClr val="A0A0A0"/>
                </a:solidFill>
                <a:cs typeface="+mn-ea"/>
                <a:sym typeface="+mn-lt"/>
              </a:rPr>
              <a:t>感谢您的观看</a:t>
            </a:r>
            <a:endParaRPr lang="zh-CN" altLang="en-US" sz="3600" dirty="0">
              <a:solidFill>
                <a:srgbClr val="A0A0A0"/>
              </a:solidFill>
              <a:cs typeface="+mn-ea"/>
              <a:sym typeface="+mn-lt"/>
            </a:endParaRPr>
          </a:p>
        </p:txBody>
      </p:sp>
      <p:sp>
        <p:nvSpPr>
          <p:cNvPr id="23" name="文本框 32"/>
          <p:cNvSpPr txBox="1">
            <a:spLocks noChangeArrowheads="1"/>
          </p:cNvSpPr>
          <p:nvPr/>
        </p:nvSpPr>
        <p:spPr bwMode="auto">
          <a:xfrm>
            <a:off x="7042785" y="4682490"/>
            <a:ext cx="3518535"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dist" eaLnBrk="1" hangingPunct="1"/>
            <a:r>
              <a:rPr lang="zh-CN" altLang="en-US" sz="1400" dirty="0">
                <a:solidFill>
                  <a:srgbClr val="A0A0A0"/>
                </a:solidFill>
                <a:latin typeface="+mn-lt"/>
                <a:ea typeface="+mn-ea"/>
                <a:cs typeface="+mn-ea"/>
                <a:sym typeface="+mn-lt"/>
              </a:rPr>
              <a:t>演讲人</a:t>
            </a:r>
            <a:r>
              <a:rPr lang="en-US" altLang="zh-CN" sz="1400" dirty="0">
                <a:solidFill>
                  <a:srgbClr val="A0A0A0"/>
                </a:solidFill>
                <a:latin typeface="+mn-lt"/>
                <a:ea typeface="+mn-ea"/>
                <a:cs typeface="+mn-ea"/>
                <a:sym typeface="+mn-lt"/>
              </a:rPr>
              <a:t>:</a:t>
            </a:r>
            <a:r>
              <a:rPr lang="zh-CN" altLang="en-US" sz="1400" dirty="0">
                <a:solidFill>
                  <a:srgbClr val="A0A0A0"/>
                </a:solidFill>
                <a:latin typeface="+mn-lt"/>
                <a:ea typeface="+mn-ea"/>
                <a:cs typeface="+mn-ea"/>
                <a:sym typeface="+mn-lt"/>
              </a:rPr>
              <a:t>小芥末</a:t>
            </a:r>
            <a:endParaRPr lang="en-US" altLang="zh-CN" sz="1400" dirty="0">
              <a:solidFill>
                <a:srgbClr val="A0A0A0"/>
              </a:solidFill>
              <a:latin typeface="+mn-lt"/>
              <a:ea typeface="+mn-ea"/>
              <a:cs typeface="+mn-ea"/>
              <a:sym typeface="+mn-lt"/>
            </a:endParaRPr>
          </a:p>
        </p:txBody>
      </p:sp>
      <p:pic>
        <p:nvPicPr>
          <p:cNvPr id="3" name="图片 2" descr="X"/>
          <p:cNvPicPr>
            <a:picLocks noChangeAspect="1"/>
          </p:cNvPicPr>
          <p:nvPr/>
        </p:nvPicPr>
        <p:blipFill>
          <a:blip r:embed="rId2"/>
          <a:stretch>
            <a:fillRect/>
          </a:stretch>
        </p:blipFill>
        <p:spPr>
          <a:xfrm>
            <a:off x="292100" y="2540"/>
            <a:ext cx="5842635" cy="6866255"/>
          </a:xfrm>
          <a:prstGeom prst="rect">
            <a:avLst/>
          </a:prstGeom>
        </p:spPr>
      </p:pic>
      <p:pic>
        <p:nvPicPr>
          <p:cNvPr id="2" name="图片 1" descr="图层 7 拷贝"/>
          <p:cNvPicPr>
            <a:picLocks noChangeAspect="1"/>
          </p:cNvPicPr>
          <p:nvPr/>
        </p:nvPicPr>
        <p:blipFill>
          <a:blip r:embed="rId3"/>
          <a:stretch>
            <a:fillRect/>
          </a:stretch>
        </p:blipFill>
        <p:spPr>
          <a:xfrm>
            <a:off x="2320925" y="693420"/>
            <a:ext cx="1784350" cy="5109210"/>
          </a:xfrm>
          <a:prstGeom prst="rect">
            <a:avLst/>
          </a:prstGeom>
        </p:spPr>
      </p:pic>
      <p:pic>
        <p:nvPicPr>
          <p:cNvPr id="4" name="图片 3" descr="hello，            未来！"/>
          <p:cNvPicPr>
            <a:picLocks noChangeAspect="1"/>
          </p:cNvPicPr>
          <p:nvPr/>
        </p:nvPicPr>
        <p:blipFill>
          <a:blip r:embed="rId4"/>
          <a:srcRect t="2240" r="63867"/>
          <a:stretch>
            <a:fillRect/>
          </a:stretch>
        </p:blipFill>
        <p:spPr>
          <a:xfrm>
            <a:off x="6631940" y="1866900"/>
            <a:ext cx="2266950" cy="695325"/>
          </a:xfrm>
          <a:prstGeom prst="rect">
            <a:avLst/>
          </a:prstGeom>
        </p:spPr>
      </p:pic>
      <p:pic>
        <p:nvPicPr>
          <p:cNvPr id="5" name="图片 4" descr="hello，            未来！"/>
          <p:cNvPicPr>
            <a:picLocks noChangeAspect="1"/>
          </p:cNvPicPr>
          <p:nvPr/>
        </p:nvPicPr>
        <p:blipFill>
          <a:blip r:embed="rId4"/>
          <a:srcRect l="67398" r="-3531" b="2240"/>
          <a:stretch>
            <a:fillRect/>
          </a:stretch>
        </p:blipFill>
        <p:spPr>
          <a:xfrm>
            <a:off x="8860155" y="1866265"/>
            <a:ext cx="2269490" cy="6959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47"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1000"/>
                                        <p:tgtEl>
                                          <p:spTgt spid="21"/>
                                        </p:tgtEl>
                                      </p:cBhvr>
                                    </p:animEffect>
                                    <p:anim calcmode="lin" valueType="num">
                                      <p:cBhvr>
                                        <p:cTn id="21" dur="1000" fill="hold"/>
                                        <p:tgtEl>
                                          <p:spTgt spid="21"/>
                                        </p:tgtEl>
                                        <p:attrNameLst>
                                          <p:attrName>ppt_x</p:attrName>
                                        </p:attrNameLst>
                                      </p:cBhvr>
                                      <p:tavLst>
                                        <p:tav tm="0">
                                          <p:val>
                                            <p:strVal val="#ppt_x"/>
                                          </p:val>
                                        </p:tav>
                                        <p:tav tm="100000">
                                          <p:val>
                                            <p:strVal val="#ppt_x"/>
                                          </p:val>
                                        </p:tav>
                                      </p:tavLst>
                                    </p:anim>
                                    <p:anim calcmode="lin" valueType="num">
                                      <p:cBhvr>
                                        <p:cTn id="22"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arn(inVertical)">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arn(outVertical)">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Lst>
  </p:timing>
</p:sld>
</file>

<file path=ppt/tags/tag1.xml><?xml version="1.0" encoding="utf-8"?>
<p:tagLst xmlns:p="http://schemas.openxmlformats.org/presentationml/2006/main">
  <p:tag name="MH" val="20160630124613"/>
  <p:tag name="MH_LIBRARY" val="GRAPHIC"/>
</p:tagLst>
</file>

<file path=ppt/tags/tag2.xml><?xml version="1.0" encoding="utf-8"?>
<p:tagLst xmlns:p="http://schemas.openxmlformats.org/presentationml/2006/main">
  <p:tag name="SELECTED" val="True"/>
</p:tagLst>
</file>

<file path=ppt/theme/theme1.xml><?xml version="1.0" encoding="utf-8"?>
<a:theme xmlns:a="http://schemas.openxmlformats.org/drawingml/2006/main" name="Office 主题">
  <a:themeElements>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fontScheme name="4ycb3nqc">
      <a:majorFont>
        <a:latin typeface="Agency FB"/>
        <a:ea typeface="YouYuan"/>
        <a:cs typeface=""/>
      </a:majorFont>
      <a:minorFont>
        <a:latin typeface="Agency FB"/>
        <a:ea typeface="YouYua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fontScheme name="4ycb3nqc">
      <a:majorFont>
        <a:latin typeface="Agency FB"/>
        <a:ea typeface="YouYuan"/>
        <a:cs typeface=""/>
      </a:majorFont>
      <a:minorFont>
        <a:latin typeface="Agency FB"/>
        <a:ea typeface="YouYua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68394"/>
    </a:dk2>
    <a:lt2>
      <a:srgbClr val="F0F0F0"/>
    </a:lt2>
    <a:accent1>
      <a:srgbClr val="6B6B69"/>
    </a:accent1>
    <a:accent2>
      <a:srgbClr val="98ACDB"/>
    </a:accent2>
    <a:accent3>
      <a:srgbClr val="A4A29D"/>
    </a:accent3>
    <a:accent4>
      <a:srgbClr val="F4788E"/>
    </a:accent4>
    <a:accent5>
      <a:srgbClr val="999999"/>
    </a:accent5>
    <a:accent6>
      <a:srgbClr val="664002"/>
    </a:accent6>
    <a:hlink>
      <a:srgbClr val="CE8302"/>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3069</Words>
  <Application>WPS 演示</Application>
  <PresentationFormat>宽屏</PresentationFormat>
  <Paragraphs>338</Paragraphs>
  <Slides>24</Slides>
  <Notes>24</Notes>
  <HiddenSlides>0</HiddenSlides>
  <MMClips>0</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24</vt:i4>
      </vt:variant>
    </vt:vector>
  </HeadingPairs>
  <TitlesOfParts>
    <vt:vector size="44" baseType="lpstr">
      <vt:lpstr>Arial</vt:lpstr>
      <vt:lpstr>宋体</vt:lpstr>
      <vt:lpstr>Wingdings</vt:lpstr>
      <vt:lpstr>Calibri</vt:lpstr>
      <vt:lpstr>Simply City Light</vt:lpstr>
      <vt:lpstr>SimSun-ExtB</vt:lpstr>
      <vt:lpstr>Agency FB</vt:lpstr>
      <vt:lpstr>幼圆</vt:lpstr>
      <vt:lpstr>微软雅黑</vt:lpstr>
      <vt:lpstr>Arial Unicode MS</vt:lpstr>
      <vt:lpstr>等线</vt:lpstr>
      <vt:lpstr>STIXGeneral-Bold</vt:lpstr>
      <vt:lpstr>STIXGeneral-Regular</vt:lpstr>
      <vt:lpstr>Sosa</vt:lpstr>
      <vt:lpstr>仿宋_GB2312</vt:lpstr>
      <vt:lpstr>Yu Gothic Light</vt:lpstr>
      <vt:lpstr>Segoe Print</vt:lpstr>
      <vt:lpstr>仿宋</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hello未来新品手机发布会ppt模板</dc:title>
  <dc:creator>Administrator</dc:creator>
  <cp:lastModifiedBy>拉普耶鲁</cp:lastModifiedBy>
  <cp:revision>14</cp:revision>
  <dcterms:created xsi:type="dcterms:W3CDTF">2017-10-22T08:10:00Z</dcterms:created>
  <dcterms:modified xsi:type="dcterms:W3CDTF">2018-06-01T06:36:31Z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