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60" r:id="rId5"/>
    <p:sldId id="261" r:id="rId6"/>
    <p:sldId id="265" r:id="rId7"/>
    <p:sldId id="283" r:id="rId8"/>
    <p:sldId id="269" r:id="rId9"/>
    <p:sldId id="272" r:id="rId10"/>
    <p:sldId id="267" r:id="rId11"/>
    <p:sldId id="262" r:id="rId12"/>
    <p:sldId id="273" r:id="rId13"/>
    <p:sldId id="274" r:id="rId14"/>
    <p:sldId id="280" r:id="rId15"/>
    <p:sldId id="275" r:id="rId16"/>
    <p:sldId id="276" r:id="rId17"/>
    <p:sldId id="263" r:id="rId18"/>
    <p:sldId id="266" r:id="rId19"/>
    <p:sldId id="270" r:id="rId20"/>
    <p:sldId id="268" r:id="rId21"/>
    <p:sldId id="271" r:id="rId22"/>
    <p:sldId id="277" r:id="rId23"/>
    <p:sldId id="264" r:id="rId24"/>
    <p:sldId id="278" r:id="rId25"/>
    <p:sldId id="279" r:id="rId26"/>
    <p:sldId id="281" r:id="rId27"/>
    <p:sldId id="282" r:id="rId28"/>
    <p:sldId id="257" r:id="rId29"/>
    <p:sldId id="258" r:id="rId3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FE8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6998" autoAdjust="0"/>
    <p:restoredTop sz="94660"/>
  </p:normalViewPr>
  <p:slideViewPr>
    <p:cSldViewPr snapToGrid="0">
      <p:cViewPr>
        <p:scale>
          <a:sx n="75" d="100"/>
          <a:sy n="75" d="100"/>
        </p:scale>
        <p:origin x="1982" y="12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更多模板请关注：https://haosc.taobao.com</a:t>
            </a: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3105C-5701-497C-A5CD-8A3DEFBF66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91F3B-B9DA-492D-9F97-1823A9A7F6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3105C-5701-497C-A5CD-8A3DEFBF66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91F3B-B9DA-492D-9F97-1823A9A7F6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3105C-5701-497C-A5CD-8A3DEFBF66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91F3B-B9DA-492D-9F97-1823A9A7F6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3105C-5701-497C-A5CD-8A3DEFBF66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91F3B-B9DA-492D-9F97-1823A9A7F6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3105C-5701-497C-A5CD-8A3DEFBF66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91F3B-B9DA-492D-9F97-1823A9A7F6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3105C-5701-497C-A5CD-8A3DEFBF66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91F3B-B9DA-492D-9F97-1823A9A7F6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3105C-5701-497C-A5CD-8A3DEFBF66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91F3B-B9DA-492D-9F97-1823A9A7F6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3105C-5701-497C-A5CD-8A3DEFBF66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91F3B-B9DA-492D-9F97-1823A9A7F6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3105C-5701-497C-A5CD-8A3DEFBF66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91F3B-B9DA-492D-9F97-1823A9A7F6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3105C-5701-497C-A5CD-8A3DEFBF66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91F3B-B9DA-492D-9F97-1823A9A7F6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3105C-5701-497C-A5CD-8A3DEFBF66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91F3B-B9DA-492D-9F97-1823A9A7F6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03105C-5701-497C-A5CD-8A3DEFBF66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C91F3B-B9DA-492D-9F97-1823A9A7F64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3.png"/><Relationship Id="rId1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image" Target="../media/image23.png"/><Relationship Id="rId8" Type="http://schemas.openxmlformats.org/officeDocument/2006/relationships/image" Target="../media/image22.png"/><Relationship Id="rId7" Type="http://schemas.openxmlformats.org/officeDocument/2006/relationships/image" Target="../media/image21.png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24.png"/><Relationship Id="rId1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2" t="1" r="15447" b="23038"/>
          <a:stretch>
            <a:fillRect/>
          </a:stretch>
        </p:blipFill>
        <p:spPr>
          <a:xfrm>
            <a:off x="0" y="0"/>
            <a:ext cx="12212320" cy="687832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022" y="1752226"/>
            <a:ext cx="6477872" cy="45008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390" y="5551117"/>
            <a:ext cx="6859450" cy="90338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6721915" y="370903"/>
            <a:ext cx="1142006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500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52000">
                      <a:srgbClr val="C92B20"/>
                    </a:gs>
                    <a:gs pos="42000">
                      <a:srgbClr val="722E31"/>
                    </a:gs>
                    <a:gs pos="17000">
                      <a:srgbClr val="322A40"/>
                    </a:gs>
                    <a:gs pos="0">
                      <a:srgbClr val="004A9E"/>
                    </a:gs>
                    <a:gs pos="73000">
                      <a:srgbClr val="E04620"/>
                    </a:gs>
                  </a:gsLst>
                  <a:lin ang="3600000" scaled="0"/>
                </a:gra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rPr>
              <a:t>浓情</a:t>
            </a:r>
            <a:endParaRPr kumimoji="0" lang="zh-CN" altLang="en-US" sz="11500" i="0" u="none" strike="noStrike" kern="1200" cap="none" spc="0" normalizeH="0" baseline="0" noProof="0" dirty="0">
              <a:ln>
                <a:noFill/>
              </a:ln>
              <a:gradFill>
                <a:gsLst>
                  <a:gs pos="52000">
                    <a:srgbClr val="C92B20"/>
                  </a:gs>
                  <a:gs pos="42000">
                    <a:srgbClr val="722E31"/>
                  </a:gs>
                  <a:gs pos="17000">
                    <a:srgbClr val="322A40"/>
                  </a:gs>
                  <a:gs pos="0">
                    <a:srgbClr val="004A9E"/>
                  </a:gs>
                  <a:gs pos="73000">
                    <a:srgbClr val="E04620"/>
                  </a:gs>
                </a:gsLst>
                <a:lin ang="3600000" scaled="0"/>
              </a:gradFill>
              <a:effectLst/>
              <a:uLnTx/>
              <a:uFillTx/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312101" y="1737360"/>
            <a:ext cx="1142006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500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52000">
                      <a:srgbClr val="C92B20"/>
                    </a:gs>
                    <a:gs pos="42000">
                      <a:srgbClr val="722E31"/>
                    </a:gs>
                    <a:gs pos="17000">
                      <a:srgbClr val="322A40"/>
                    </a:gs>
                    <a:gs pos="0">
                      <a:srgbClr val="004A9E"/>
                    </a:gs>
                    <a:gs pos="73000">
                      <a:srgbClr val="E04620"/>
                    </a:gs>
                  </a:gsLst>
                  <a:lin ang="3600000" scaled="0"/>
                </a:gra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rPr>
              <a:t>端午</a:t>
            </a:r>
            <a:endParaRPr kumimoji="0" lang="zh-CN" altLang="en-US" sz="11500" i="0" u="none" strike="noStrike" kern="1200" cap="none" spc="0" normalizeH="0" baseline="0" noProof="0" dirty="0">
              <a:ln>
                <a:noFill/>
              </a:ln>
              <a:gradFill>
                <a:gsLst>
                  <a:gs pos="52000">
                    <a:srgbClr val="C92B20"/>
                  </a:gs>
                  <a:gs pos="42000">
                    <a:srgbClr val="722E31"/>
                  </a:gs>
                  <a:gs pos="17000">
                    <a:srgbClr val="322A40"/>
                  </a:gs>
                  <a:gs pos="0">
                    <a:srgbClr val="004A9E"/>
                  </a:gs>
                  <a:gs pos="73000">
                    <a:srgbClr val="E04620"/>
                  </a:gs>
                </a:gsLst>
                <a:lin ang="3600000" scaled="0"/>
              </a:gradFill>
              <a:effectLst/>
              <a:uLnTx/>
              <a:uFillTx/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5" name="Freeform 5"/>
          <p:cNvSpPr>
            <a:spLocks noEditPoints="1"/>
          </p:cNvSpPr>
          <p:nvPr/>
        </p:nvSpPr>
        <p:spPr bwMode="auto">
          <a:xfrm rot="5400000">
            <a:off x="9309364" y="4171127"/>
            <a:ext cx="1833054" cy="647208"/>
          </a:xfrm>
          <a:custGeom>
            <a:avLst/>
            <a:gdLst>
              <a:gd name="T0" fmla="*/ 376 w 1330"/>
              <a:gd name="T1" fmla="*/ 85 h 837"/>
              <a:gd name="T2" fmla="*/ 709 w 1330"/>
              <a:gd name="T3" fmla="*/ 10 h 837"/>
              <a:gd name="T4" fmla="*/ 870 w 1330"/>
              <a:gd name="T5" fmla="*/ 32 h 837"/>
              <a:gd name="T6" fmla="*/ 903 w 1330"/>
              <a:gd name="T7" fmla="*/ 774 h 837"/>
              <a:gd name="T8" fmla="*/ 965 w 1330"/>
              <a:gd name="T9" fmla="*/ 790 h 837"/>
              <a:gd name="T10" fmla="*/ 1042 w 1330"/>
              <a:gd name="T11" fmla="*/ 665 h 837"/>
              <a:gd name="T12" fmla="*/ 1084 w 1330"/>
              <a:gd name="T13" fmla="*/ 780 h 837"/>
              <a:gd name="T14" fmla="*/ 1132 w 1330"/>
              <a:gd name="T15" fmla="*/ 290 h 837"/>
              <a:gd name="T16" fmla="*/ 1166 w 1330"/>
              <a:gd name="T17" fmla="*/ 590 h 837"/>
              <a:gd name="T18" fmla="*/ 1168 w 1330"/>
              <a:gd name="T19" fmla="*/ 549 h 837"/>
              <a:gd name="T20" fmla="*/ 1179 w 1330"/>
              <a:gd name="T21" fmla="*/ 586 h 837"/>
              <a:gd name="T22" fmla="*/ 1209 w 1330"/>
              <a:gd name="T23" fmla="*/ 333 h 837"/>
              <a:gd name="T24" fmla="*/ 1247 w 1330"/>
              <a:gd name="T25" fmla="*/ 417 h 837"/>
              <a:gd name="T26" fmla="*/ 698 w 1330"/>
              <a:gd name="T27" fmla="*/ 47 h 837"/>
              <a:gd name="T28" fmla="*/ 119 w 1330"/>
              <a:gd name="T29" fmla="*/ 220 h 837"/>
              <a:gd name="T30" fmla="*/ 156 w 1330"/>
              <a:gd name="T31" fmla="*/ 381 h 837"/>
              <a:gd name="T32" fmla="*/ 83 w 1330"/>
              <a:gd name="T33" fmla="*/ 772 h 837"/>
              <a:gd name="T34" fmla="*/ 890 w 1330"/>
              <a:gd name="T35" fmla="*/ 750 h 837"/>
              <a:gd name="T36" fmla="*/ 1018 w 1330"/>
              <a:gd name="T37" fmla="*/ 660 h 837"/>
              <a:gd name="T38" fmla="*/ 813 w 1330"/>
              <a:gd name="T39" fmla="*/ 620 h 837"/>
              <a:gd name="T40" fmla="*/ 1117 w 1330"/>
              <a:gd name="T41" fmla="*/ 517 h 837"/>
              <a:gd name="T42" fmla="*/ 1154 w 1330"/>
              <a:gd name="T43" fmla="*/ 409 h 837"/>
              <a:gd name="T44" fmla="*/ 1156 w 1330"/>
              <a:gd name="T45" fmla="*/ 375 h 837"/>
              <a:gd name="T46" fmla="*/ 1092 w 1330"/>
              <a:gd name="T47" fmla="*/ 343 h 837"/>
              <a:gd name="T48" fmla="*/ 1152 w 1330"/>
              <a:gd name="T49" fmla="*/ 333 h 837"/>
              <a:gd name="T50" fmla="*/ 1047 w 1330"/>
              <a:gd name="T51" fmla="*/ 287 h 837"/>
              <a:gd name="T52" fmla="*/ 981 w 1330"/>
              <a:gd name="T53" fmla="*/ 183 h 837"/>
              <a:gd name="T54" fmla="*/ 818 w 1330"/>
              <a:gd name="T55" fmla="*/ 126 h 837"/>
              <a:gd name="T56" fmla="*/ 708 w 1330"/>
              <a:gd name="T57" fmla="*/ 113 h 837"/>
              <a:gd name="T58" fmla="*/ 335 w 1330"/>
              <a:gd name="T59" fmla="*/ 161 h 837"/>
              <a:gd name="T60" fmla="*/ 630 w 1330"/>
              <a:gd name="T61" fmla="*/ 107 h 837"/>
              <a:gd name="T62" fmla="*/ 708 w 1330"/>
              <a:gd name="T63" fmla="*/ 79 h 837"/>
              <a:gd name="T64" fmla="*/ 909 w 1330"/>
              <a:gd name="T65" fmla="*/ 56 h 837"/>
              <a:gd name="T66" fmla="*/ 451 w 1330"/>
              <a:gd name="T67" fmla="*/ 679 h 837"/>
              <a:gd name="T68" fmla="*/ 844 w 1330"/>
              <a:gd name="T69" fmla="*/ 696 h 837"/>
              <a:gd name="T70" fmla="*/ 881 w 1330"/>
              <a:gd name="T71" fmla="*/ 739 h 837"/>
              <a:gd name="T72" fmla="*/ 981 w 1330"/>
              <a:gd name="T73" fmla="*/ 727 h 837"/>
              <a:gd name="T74" fmla="*/ 451 w 1330"/>
              <a:gd name="T75" fmla="*/ 669 h 837"/>
              <a:gd name="T76" fmla="*/ 761 w 1330"/>
              <a:gd name="T77" fmla="*/ 662 h 837"/>
              <a:gd name="T78" fmla="*/ 628 w 1330"/>
              <a:gd name="T79" fmla="*/ 643 h 837"/>
              <a:gd name="T80" fmla="*/ 811 w 1330"/>
              <a:gd name="T81" fmla="*/ 639 h 837"/>
              <a:gd name="T82" fmla="*/ 943 w 1330"/>
              <a:gd name="T83" fmla="*/ 569 h 837"/>
              <a:gd name="T84" fmla="*/ 987 w 1330"/>
              <a:gd name="T85" fmla="*/ 546 h 837"/>
              <a:gd name="T86" fmla="*/ 1005 w 1330"/>
              <a:gd name="T87" fmla="*/ 472 h 837"/>
              <a:gd name="T88" fmla="*/ 1005 w 1330"/>
              <a:gd name="T89" fmla="*/ 486 h 837"/>
              <a:gd name="T90" fmla="*/ 326 w 1330"/>
              <a:gd name="T91" fmla="*/ 410 h 837"/>
              <a:gd name="T92" fmla="*/ 1172 w 1330"/>
              <a:gd name="T93" fmla="*/ 394 h 837"/>
              <a:gd name="T94" fmla="*/ 1084 w 1330"/>
              <a:gd name="T95" fmla="*/ 375 h 837"/>
              <a:gd name="T96" fmla="*/ 935 w 1330"/>
              <a:gd name="T97" fmla="*/ 207 h 837"/>
              <a:gd name="T98" fmla="*/ 622 w 1330"/>
              <a:gd name="T99" fmla="*/ 140 h 837"/>
              <a:gd name="T100" fmla="*/ 597 w 1330"/>
              <a:gd name="T101" fmla="*/ 139 h 837"/>
              <a:gd name="T102" fmla="*/ 301 w 1330"/>
              <a:gd name="T103" fmla="*/ 134 h 837"/>
              <a:gd name="T104" fmla="*/ 445 w 1330"/>
              <a:gd name="T105" fmla="*/ 104 h 837"/>
              <a:gd name="T106" fmla="*/ 739 w 1330"/>
              <a:gd name="T107" fmla="*/ 55 h 837"/>
              <a:gd name="T108" fmla="*/ 696 w 1330"/>
              <a:gd name="T109" fmla="*/ 39 h 837"/>
              <a:gd name="T110" fmla="*/ 1068 w 1330"/>
              <a:gd name="T111" fmla="*/ 84 h 837"/>
              <a:gd name="T112" fmla="*/ 1094 w 1330"/>
              <a:gd name="T113" fmla="*/ 542 h 837"/>
              <a:gd name="T114" fmla="*/ 1157 w 1330"/>
              <a:gd name="T115" fmla="*/ 443 h 837"/>
              <a:gd name="T116" fmla="*/ 1184 w 1330"/>
              <a:gd name="T117" fmla="*/ 450 h 837"/>
              <a:gd name="T118" fmla="*/ 1283 w 1330"/>
              <a:gd name="T119" fmla="*/ 304 h 837"/>
              <a:gd name="T120" fmla="*/ 1108 w 1330"/>
              <a:gd name="T121" fmla="*/ 468 h 837"/>
              <a:gd name="T122" fmla="*/ 1168 w 1330"/>
              <a:gd name="T123" fmla="*/ 355 h 837"/>
              <a:gd name="T124" fmla="*/ 1278 w 1330"/>
              <a:gd name="T125" fmla="*/ 406 h 8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330" h="837">
                <a:moveTo>
                  <a:pt x="60" y="295"/>
                </a:moveTo>
                <a:cubicBezTo>
                  <a:pt x="59" y="293"/>
                  <a:pt x="59" y="285"/>
                  <a:pt x="56" y="287"/>
                </a:cubicBezTo>
                <a:cubicBezTo>
                  <a:pt x="59" y="290"/>
                  <a:pt x="54" y="292"/>
                  <a:pt x="54" y="295"/>
                </a:cubicBezTo>
                <a:cubicBezTo>
                  <a:pt x="57" y="294"/>
                  <a:pt x="59" y="297"/>
                  <a:pt x="60" y="295"/>
                </a:cubicBezTo>
                <a:close/>
                <a:moveTo>
                  <a:pt x="56" y="317"/>
                </a:moveTo>
                <a:cubicBezTo>
                  <a:pt x="56" y="320"/>
                  <a:pt x="56" y="320"/>
                  <a:pt x="56" y="320"/>
                </a:cubicBezTo>
                <a:cubicBezTo>
                  <a:pt x="59" y="320"/>
                  <a:pt x="59" y="320"/>
                  <a:pt x="59" y="320"/>
                </a:cubicBezTo>
                <a:cubicBezTo>
                  <a:pt x="59" y="318"/>
                  <a:pt x="58" y="317"/>
                  <a:pt x="56" y="317"/>
                </a:cubicBezTo>
                <a:close/>
                <a:moveTo>
                  <a:pt x="66" y="405"/>
                </a:moveTo>
                <a:cubicBezTo>
                  <a:pt x="66" y="402"/>
                  <a:pt x="65" y="400"/>
                  <a:pt x="64" y="398"/>
                </a:cubicBezTo>
                <a:cubicBezTo>
                  <a:pt x="63" y="402"/>
                  <a:pt x="63" y="404"/>
                  <a:pt x="66" y="405"/>
                </a:cubicBezTo>
                <a:close/>
                <a:moveTo>
                  <a:pt x="72" y="430"/>
                </a:moveTo>
                <a:cubicBezTo>
                  <a:pt x="70" y="430"/>
                  <a:pt x="70" y="431"/>
                  <a:pt x="68" y="431"/>
                </a:cubicBezTo>
                <a:cubicBezTo>
                  <a:pt x="68" y="432"/>
                  <a:pt x="68" y="434"/>
                  <a:pt x="69" y="435"/>
                </a:cubicBezTo>
                <a:cubicBezTo>
                  <a:pt x="69" y="433"/>
                  <a:pt x="72" y="433"/>
                  <a:pt x="72" y="430"/>
                </a:cubicBezTo>
                <a:close/>
                <a:moveTo>
                  <a:pt x="88" y="377"/>
                </a:moveTo>
                <a:cubicBezTo>
                  <a:pt x="87" y="375"/>
                  <a:pt x="84" y="374"/>
                  <a:pt x="84" y="378"/>
                </a:cubicBezTo>
                <a:cubicBezTo>
                  <a:pt x="85" y="377"/>
                  <a:pt x="88" y="379"/>
                  <a:pt x="88" y="377"/>
                </a:cubicBezTo>
                <a:close/>
                <a:moveTo>
                  <a:pt x="89" y="381"/>
                </a:moveTo>
                <a:cubicBezTo>
                  <a:pt x="89" y="384"/>
                  <a:pt x="87" y="384"/>
                  <a:pt x="87" y="385"/>
                </a:cubicBezTo>
                <a:cubicBezTo>
                  <a:pt x="89" y="385"/>
                  <a:pt x="89" y="388"/>
                  <a:pt x="92" y="387"/>
                </a:cubicBezTo>
                <a:cubicBezTo>
                  <a:pt x="93" y="384"/>
                  <a:pt x="91" y="383"/>
                  <a:pt x="89" y="381"/>
                </a:cubicBezTo>
                <a:close/>
                <a:moveTo>
                  <a:pt x="122" y="276"/>
                </a:moveTo>
                <a:cubicBezTo>
                  <a:pt x="128" y="277"/>
                  <a:pt x="134" y="279"/>
                  <a:pt x="141" y="279"/>
                </a:cubicBezTo>
                <a:cubicBezTo>
                  <a:pt x="138" y="271"/>
                  <a:pt x="124" y="276"/>
                  <a:pt x="122" y="276"/>
                </a:cubicBezTo>
                <a:close/>
                <a:moveTo>
                  <a:pt x="136" y="288"/>
                </a:moveTo>
                <a:cubicBezTo>
                  <a:pt x="137" y="287"/>
                  <a:pt x="137" y="285"/>
                  <a:pt x="138" y="284"/>
                </a:cubicBezTo>
                <a:cubicBezTo>
                  <a:pt x="132" y="284"/>
                  <a:pt x="130" y="285"/>
                  <a:pt x="128" y="287"/>
                </a:cubicBezTo>
                <a:cubicBezTo>
                  <a:pt x="131" y="286"/>
                  <a:pt x="132" y="288"/>
                  <a:pt x="136" y="288"/>
                </a:cubicBezTo>
                <a:close/>
                <a:moveTo>
                  <a:pt x="136" y="334"/>
                </a:moveTo>
                <a:cubicBezTo>
                  <a:pt x="134" y="334"/>
                  <a:pt x="134" y="333"/>
                  <a:pt x="135" y="332"/>
                </a:cubicBezTo>
                <a:cubicBezTo>
                  <a:pt x="133" y="332"/>
                  <a:pt x="129" y="330"/>
                  <a:pt x="128" y="333"/>
                </a:cubicBezTo>
                <a:cubicBezTo>
                  <a:pt x="131" y="332"/>
                  <a:pt x="134" y="336"/>
                  <a:pt x="136" y="334"/>
                </a:cubicBezTo>
                <a:close/>
                <a:moveTo>
                  <a:pt x="157" y="298"/>
                </a:moveTo>
                <a:cubicBezTo>
                  <a:pt x="159" y="299"/>
                  <a:pt x="160" y="297"/>
                  <a:pt x="160" y="294"/>
                </a:cubicBezTo>
                <a:cubicBezTo>
                  <a:pt x="158" y="294"/>
                  <a:pt x="157" y="295"/>
                  <a:pt x="156" y="296"/>
                </a:cubicBezTo>
                <a:cubicBezTo>
                  <a:pt x="158" y="296"/>
                  <a:pt x="158" y="297"/>
                  <a:pt x="157" y="298"/>
                </a:cubicBezTo>
                <a:close/>
                <a:moveTo>
                  <a:pt x="157" y="285"/>
                </a:moveTo>
                <a:cubicBezTo>
                  <a:pt x="161" y="286"/>
                  <a:pt x="163" y="284"/>
                  <a:pt x="164" y="281"/>
                </a:cubicBezTo>
                <a:cubicBezTo>
                  <a:pt x="163" y="282"/>
                  <a:pt x="159" y="280"/>
                  <a:pt x="159" y="282"/>
                </a:cubicBezTo>
                <a:cubicBezTo>
                  <a:pt x="162" y="284"/>
                  <a:pt x="157" y="284"/>
                  <a:pt x="157" y="285"/>
                </a:cubicBezTo>
                <a:close/>
                <a:moveTo>
                  <a:pt x="145" y="813"/>
                </a:moveTo>
                <a:cubicBezTo>
                  <a:pt x="141" y="812"/>
                  <a:pt x="139" y="820"/>
                  <a:pt x="143" y="820"/>
                </a:cubicBezTo>
                <a:cubicBezTo>
                  <a:pt x="142" y="816"/>
                  <a:pt x="146" y="815"/>
                  <a:pt x="145" y="813"/>
                </a:cubicBezTo>
                <a:close/>
                <a:moveTo>
                  <a:pt x="371" y="79"/>
                </a:moveTo>
                <a:cubicBezTo>
                  <a:pt x="368" y="78"/>
                  <a:pt x="366" y="79"/>
                  <a:pt x="366" y="82"/>
                </a:cubicBezTo>
                <a:cubicBezTo>
                  <a:pt x="368" y="84"/>
                  <a:pt x="370" y="83"/>
                  <a:pt x="372" y="84"/>
                </a:cubicBezTo>
                <a:cubicBezTo>
                  <a:pt x="371" y="81"/>
                  <a:pt x="368" y="81"/>
                  <a:pt x="371" y="79"/>
                </a:cubicBezTo>
                <a:close/>
                <a:moveTo>
                  <a:pt x="376" y="85"/>
                </a:moveTo>
                <a:cubicBezTo>
                  <a:pt x="373" y="86"/>
                  <a:pt x="369" y="84"/>
                  <a:pt x="367" y="87"/>
                </a:cubicBezTo>
                <a:cubicBezTo>
                  <a:pt x="369" y="88"/>
                  <a:pt x="369" y="91"/>
                  <a:pt x="372" y="91"/>
                </a:cubicBezTo>
                <a:cubicBezTo>
                  <a:pt x="368" y="86"/>
                  <a:pt x="377" y="90"/>
                  <a:pt x="376" y="85"/>
                </a:cubicBezTo>
                <a:close/>
                <a:moveTo>
                  <a:pt x="392" y="151"/>
                </a:moveTo>
                <a:cubicBezTo>
                  <a:pt x="394" y="152"/>
                  <a:pt x="393" y="154"/>
                  <a:pt x="395" y="153"/>
                </a:cubicBezTo>
                <a:cubicBezTo>
                  <a:pt x="396" y="152"/>
                  <a:pt x="397" y="152"/>
                  <a:pt x="397" y="151"/>
                </a:cubicBezTo>
                <a:cubicBezTo>
                  <a:pt x="396" y="151"/>
                  <a:pt x="392" y="150"/>
                  <a:pt x="392" y="151"/>
                </a:cubicBezTo>
                <a:close/>
                <a:moveTo>
                  <a:pt x="489" y="139"/>
                </a:moveTo>
                <a:cubicBezTo>
                  <a:pt x="487" y="140"/>
                  <a:pt x="480" y="139"/>
                  <a:pt x="481" y="140"/>
                </a:cubicBezTo>
                <a:cubicBezTo>
                  <a:pt x="484" y="140"/>
                  <a:pt x="489" y="143"/>
                  <a:pt x="489" y="139"/>
                </a:cubicBezTo>
                <a:close/>
                <a:moveTo>
                  <a:pt x="484" y="135"/>
                </a:moveTo>
                <a:cubicBezTo>
                  <a:pt x="484" y="136"/>
                  <a:pt x="483" y="136"/>
                  <a:pt x="482" y="137"/>
                </a:cubicBezTo>
                <a:cubicBezTo>
                  <a:pt x="488" y="138"/>
                  <a:pt x="491" y="140"/>
                  <a:pt x="495" y="136"/>
                </a:cubicBezTo>
                <a:cubicBezTo>
                  <a:pt x="490" y="136"/>
                  <a:pt x="489" y="134"/>
                  <a:pt x="484" y="135"/>
                </a:cubicBezTo>
                <a:close/>
                <a:moveTo>
                  <a:pt x="489" y="672"/>
                </a:moveTo>
                <a:cubicBezTo>
                  <a:pt x="491" y="674"/>
                  <a:pt x="495" y="675"/>
                  <a:pt x="496" y="673"/>
                </a:cubicBezTo>
                <a:cubicBezTo>
                  <a:pt x="494" y="673"/>
                  <a:pt x="490" y="668"/>
                  <a:pt x="489" y="672"/>
                </a:cubicBezTo>
                <a:close/>
                <a:moveTo>
                  <a:pt x="549" y="60"/>
                </a:moveTo>
                <a:cubicBezTo>
                  <a:pt x="552" y="57"/>
                  <a:pt x="558" y="59"/>
                  <a:pt x="559" y="54"/>
                </a:cubicBezTo>
                <a:cubicBezTo>
                  <a:pt x="551" y="53"/>
                  <a:pt x="544" y="54"/>
                  <a:pt x="538" y="54"/>
                </a:cubicBezTo>
                <a:cubicBezTo>
                  <a:pt x="539" y="56"/>
                  <a:pt x="537" y="56"/>
                  <a:pt x="537" y="59"/>
                </a:cubicBezTo>
                <a:cubicBezTo>
                  <a:pt x="540" y="58"/>
                  <a:pt x="541" y="60"/>
                  <a:pt x="541" y="62"/>
                </a:cubicBezTo>
                <a:cubicBezTo>
                  <a:pt x="545" y="62"/>
                  <a:pt x="551" y="63"/>
                  <a:pt x="553" y="60"/>
                </a:cubicBezTo>
                <a:cubicBezTo>
                  <a:pt x="551" y="59"/>
                  <a:pt x="550" y="63"/>
                  <a:pt x="549" y="60"/>
                </a:cubicBezTo>
                <a:close/>
                <a:moveTo>
                  <a:pt x="570" y="798"/>
                </a:moveTo>
                <a:cubicBezTo>
                  <a:pt x="568" y="798"/>
                  <a:pt x="567" y="797"/>
                  <a:pt x="566" y="796"/>
                </a:cubicBezTo>
                <a:cubicBezTo>
                  <a:pt x="565" y="797"/>
                  <a:pt x="564" y="797"/>
                  <a:pt x="565" y="799"/>
                </a:cubicBezTo>
                <a:cubicBezTo>
                  <a:pt x="566" y="798"/>
                  <a:pt x="570" y="800"/>
                  <a:pt x="570" y="798"/>
                </a:cubicBezTo>
                <a:close/>
                <a:moveTo>
                  <a:pt x="574" y="654"/>
                </a:moveTo>
                <a:cubicBezTo>
                  <a:pt x="582" y="654"/>
                  <a:pt x="585" y="657"/>
                  <a:pt x="590" y="653"/>
                </a:cubicBezTo>
                <a:cubicBezTo>
                  <a:pt x="585" y="653"/>
                  <a:pt x="577" y="649"/>
                  <a:pt x="574" y="654"/>
                </a:cubicBezTo>
                <a:close/>
                <a:moveTo>
                  <a:pt x="617" y="642"/>
                </a:moveTo>
                <a:cubicBezTo>
                  <a:pt x="616" y="644"/>
                  <a:pt x="620" y="648"/>
                  <a:pt x="622" y="645"/>
                </a:cubicBezTo>
                <a:cubicBezTo>
                  <a:pt x="620" y="644"/>
                  <a:pt x="619" y="642"/>
                  <a:pt x="617" y="642"/>
                </a:cubicBezTo>
                <a:close/>
                <a:moveTo>
                  <a:pt x="649" y="113"/>
                </a:moveTo>
                <a:cubicBezTo>
                  <a:pt x="648" y="113"/>
                  <a:pt x="646" y="113"/>
                  <a:pt x="646" y="115"/>
                </a:cubicBezTo>
                <a:cubicBezTo>
                  <a:pt x="648" y="115"/>
                  <a:pt x="650" y="116"/>
                  <a:pt x="649" y="113"/>
                </a:cubicBezTo>
                <a:close/>
                <a:moveTo>
                  <a:pt x="654" y="78"/>
                </a:moveTo>
                <a:cubicBezTo>
                  <a:pt x="652" y="79"/>
                  <a:pt x="648" y="78"/>
                  <a:pt x="648" y="81"/>
                </a:cubicBezTo>
                <a:cubicBezTo>
                  <a:pt x="654" y="81"/>
                  <a:pt x="654" y="81"/>
                  <a:pt x="654" y="81"/>
                </a:cubicBezTo>
                <a:cubicBezTo>
                  <a:pt x="653" y="79"/>
                  <a:pt x="656" y="78"/>
                  <a:pt x="654" y="78"/>
                </a:cubicBezTo>
                <a:close/>
                <a:moveTo>
                  <a:pt x="670" y="115"/>
                </a:moveTo>
                <a:cubicBezTo>
                  <a:pt x="672" y="116"/>
                  <a:pt x="673" y="116"/>
                  <a:pt x="673" y="117"/>
                </a:cubicBezTo>
                <a:cubicBezTo>
                  <a:pt x="677" y="116"/>
                  <a:pt x="680" y="114"/>
                  <a:pt x="683" y="117"/>
                </a:cubicBezTo>
                <a:cubicBezTo>
                  <a:pt x="682" y="111"/>
                  <a:pt x="672" y="115"/>
                  <a:pt x="670" y="115"/>
                </a:cubicBezTo>
                <a:close/>
                <a:moveTo>
                  <a:pt x="667" y="637"/>
                </a:moveTo>
                <a:cubicBezTo>
                  <a:pt x="665" y="637"/>
                  <a:pt x="662" y="637"/>
                  <a:pt x="662" y="640"/>
                </a:cubicBezTo>
                <a:cubicBezTo>
                  <a:pt x="665" y="640"/>
                  <a:pt x="666" y="639"/>
                  <a:pt x="667" y="637"/>
                </a:cubicBezTo>
                <a:close/>
                <a:moveTo>
                  <a:pt x="709" y="10"/>
                </a:moveTo>
                <a:cubicBezTo>
                  <a:pt x="708" y="11"/>
                  <a:pt x="708" y="13"/>
                  <a:pt x="707" y="14"/>
                </a:cubicBezTo>
                <a:cubicBezTo>
                  <a:pt x="710" y="13"/>
                  <a:pt x="711" y="15"/>
                  <a:pt x="713" y="17"/>
                </a:cubicBezTo>
                <a:cubicBezTo>
                  <a:pt x="718" y="16"/>
                  <a:pt x="719" y="11"/>
                  <a:pt x="723" y="9"/>
                </a:cubicBezTo>
                <a:cubicBezTo>
                  <a:pt x="722" y="4"/>
                  <a:pt x="722" y="1"/>
                  <a:pt x="715" y="0"/>
                </a:cubicBezTo>
                <a:cubicBezTo>
                  <a:pt x="716" y="3"/>
                  <a:pt x="715" y="11"/>
                  <a:pt x="709" y="10"/>
                </a:cubicBezTo>
                <a:close/>
                <a:moveTo>
                  <a:pt x="710" y="92"/>
                </a:moveTo>
                <a:cubicBezTo>
                  <a:pt x="707" y="93"/>
                  <a:pt x="706" y="92"/>
                  <a:pt x="704" y="94"/>
                </a:cubicBezTo>
                <a:cubicBezTo>
                  <a:pt x="706" y="93"/>
                  <a:pt x="710" y="96"/>
                  <a:pt x="710" y="92"/>
                </a:cubicBezTo>
                <a:close/>
                <a:moveTo>
                  <a:pt x="716" y="21"/>
                </a:moveTo>
                <a:cubicBezTo>
                  <a:pt x="708" y="23"/>
                  <a:pt x="712" y="30"/>
                  <a:pt x="717" y="32"/>
                </a:cubicBezTo>
                <a:cubicBezTo>
                  <a:pt x="718" y="27"/>
                  <a:pt x="720" y="24"/>
                  <a:pt x="716" y="21"/>
                </a:cubicBezTo>
                <a:close/>
                <a:moveTo>
                  <a:pt x="712" y="87"/>
                </a:moveTo>
                <a:cubicBezTo>
                  <a:pt x="715" y="88"/>
                  <a:pt x="716" y="89"/>
                  <a:pt x="718" y="86"/>
                </a:cubicBezTo>
                <a:cubicBezTo>
                  <a:pt x="716" y="86"/>
                  <a:pt x="712" y="85"/>
                  <a:pt x="712" y="87"/>
                </a:cubicBezTo>
                <a:close/>
                <a:moveTo>
                  <a:pt x="719" y="27"/>
                </a:moveTo>
                <a:cubicBezTo>
                  <a:pt x="719" y="29"/>
                  <a:pt x="720" y="31"/>
                  <a:pt x="722" y="32"/>
                </a:cubicBezTo>
                <a:cubicBezTo>
                  <a:pt x="722" y="30"/>
                  <a:pt x="724" y="29"/>
                  <a:pt x="726" y="29"/>
                </a:cubicBezTo>
                <a:cubicBezTo>
                  <a:pt x="726" y="26"/>
                  <a:pt x="726" y="24"/>
                  <a:pt x="725" y="23"/>
                </a:cubicBezTo>
                <a:cubicBezTo>
                  <a:pt x="724" y="26"/>
                  <a:pt x="722" y="27"/>
                  <a:pt x="719" y="27"/>
                </a:cubicBezTo>
                <a:close/>
                <a:moveTo>
                  <a:pt x="731" y="12"/>
                </a:moveTo>
                <a:cubicBezTo>
                  <a:pt x="733" y="10"/>
                  <a:pt x="733" y="5"/>
                  <a:pt x="730" y="5"/>
                </a:cubicBezTo>
                <a:cubicBezTo>
                  <a:pt x="730" y="8"/>
                  <a:pt x="730" y="10"/>
                  <a:pt x="731" y="12"/>
                </a:cubicBezTo>
                <a:close/>
                <a:moveTo>
                  <a:pt x="735" y="26"/>
                </a:moveTo>
                <a:cubicBezTo>
                  <a:pt x="733" y="24"/>
                  <a:pt x="734" y="20"/>
                  <a:pt x="733" y="18"/>
                </a:cubicBezTo>
                <a:cubicBezTo>
                  <a:pt x="731" y="20"/>
                  <a:pt x="731" y="26"/>
                  <a:pt x="735" y="26"/>
                </a:cubicBezTo>
                <a:close/>
                <a:moveTo>
                  <a:pt x="754" y="72"/>
                </a:moveTo>
                <a:cubicBezTo>
                  <a:pt x="754" y="70"/>
                  <a:pt x="752" y="70"/>
                  <a:pt x="752" y="69"/>
                </a:cubicBezTo>
                <a:cubicBezTo>
                  <a:pt x="751" y="70"/>
                  <a:pt x="749" y="70"/>
                  <a:pt x="749" y="72"/>
                </a:cubicBezTo>
                <a:cubicBezTo>
                  <a:pt x="752" y="72"/>
                  <a:pt x="752" y="74"/>
                  <a:pt x="754" y="72"/>
                </a:cubicBezTo>
                <a:close/>
                <a:moveTo>
                  <a:pt x="767" y="135"/>
                </a:moveTo>
                <a:cubicBezTo>
                  <a:pt x="767" y="132"/>
                  <a:pt x="761" y="132"/>
                  <a:pt x="760" y="134"/>
                </a:cubicBezTo>
                <a:cubicBezTo>
                  <a:pt x="762" y="134"/>
                  <a:pt x="764" y="135"/>
                  <a:pt x="767" y="135"/>
                </a:cubicBezTo>
                <a:close/>
                <a:moveTo>
                  <a:pt x="770" y="94"/>
                </a:moveTo>
                <a:cubicBezTo>
                  <a:pt x="773" y="95"/>
                  <a:pt x="775" y="96"/>
                  <a:pt x="778" y="95"/>
                </a:cubicBezTo>
                <a:cubicBezTo>
                  <a:pt x="779" y="92"/>
                  <a:pt x="774" y="93"/>
                  <a:pt x="776" y="89"/>
                </a:cubicBezTo>
                <a:cubicBezTo>
                  <a:pt x="772" y="88"/>
                  <a:pt x="771" y="91"/>
                  <a:pt x="770" y="94"/>
                </a:cubicBezTo>
                <a:close/>
                <a:moveTo>
                  <a:pt x="773" y="65"/>
                </a:moveTo>
                <a:cubicBezTo>
                  <a:pt x="776" y="65"/>
                  <a:pt x="777" y="63"/>
                  <a:pt x="780" y="62"/>
                </a:cubicBezTo>
                <a:cubicBezTo>
                  <a:pt x="778" y="63"/>
                  <a:pt x="776" y="62"/>
                  <a:pt x="775" y="61"/>
                </a:cubicBezTo>
                <a:cubicBezTo>
                  <a:pt x="776" y="64"/>
                  <a:pt x="772" y="62"/>
                  <a:pt x="773" y="65"/>
                </a:cubicBezTo>
                <a:close/>
                <a:moveTo>
                  <a:pt x="827" y="629"/>
                </a:moveTo>
                <a:cubicBezTo>
                  <a:pt x="828" y="629"/>
                  <a:pt x="832" y="630"/>
                  <a:pt x="832" y="628"/>
                </a:cubicBezTo>
                <a:cubicBezTo>
                  <a:pt x="831" y="629"/>
                  <a:pt x="827" y="625"/>
                  <a:pt x="827" y="629"/>
                </a:cubicBezTo>
                <a:close/>
                <a:moveTo>
                  <a:pt x="829" y="618"/>
                </a:moveTo>
                <a:cubicBezTo>
                  <a:pt x="830" y="615"/>
                  <a:pt x="834" y="620"/>
                  <a:pt x="834" y="616"/>
                </a:cubicBezTo>
                <a:cubicBezTo>
                  <a:pt x="833" y="614"/>
                  <a:pt x="826" y="616"/>
                  <a:pt x="829" y="618"/>
                </a:cubicBezTo>
                <a:close/>
                <a:moveTo>
                  <a:pt x="870" y="32"/>
                </a:moveTo>
                <a:cubicBezTo>
                  <a:pt x="867" y="30"/>
                  <a:pt x="862" y="30"/>
                  <a:pt x="861" y="32"/>
                </a:cubicBezTo>
                <a:cubicBezTo>
                  <a:pt x="865" y="32"/>
                  <a:pt x="867" y="34"/>
                  <a:pt x="870" y="32"/>
                </a:cubicBezTo>
                <a:close/>
                <a:moveTo>
                  <a:pt x="864" y="107"/>
                </a:moveTo>
                <a:cubicBezTo>
                  <a:pt x="868" y="108"/>
                  <a:pt x="872" y="110"/>
                  <a:pt x="874" y="109"/>
                </a:cubicBezTo>
                <a:cubicBezTo>
                  <a:pt x="873" y="108"/>
                  <a:pt x="873" y="108"/>
                  <a:pt x="873" y="107"/>
                </a:cubicBezTo>
                <a:cubicBezTo>
                  <a:pt x="869" y="109"/>
                  <a:pt x="866" y="104"/>
                  <a:pt x="864" y="107"/>
                </a:cubicBezTo>
                <a:close/>
                <a:moveTo>
                  <a:pt x="848" y="663"/>
                </a:moveTo>
                <a:cubicBezTo>
                  <a:pt x="850" y="660"/>
                  <a:pt x="851" y="663"/>
                  <a:pt x="854" y="663"/>
                </a:cubicBezTo>
                <a:cubicBezTo>
                  <a:pt x="854" y="661"/>
                  <a:pt x="851" y="660"/>
                  <a:pt x="855" y="661"/>
                </a:cubicBezTo>
                <a:cubicBezTo>
                  <a:pt x="855" y="658"/>
                  <a:pt x="853" y="659"/>
                  <a:pt x="853" y="657"/>
                </a:cubicBezTo>
                <a:cubicBezTo>
                  <a:pt x="849" y="659"/>
                  <a:pt x="847" y="655"/>
                  <a:pt x="842" y="655"/>
                </a:cubicBezTo>
                <a:cubicBezTo>
                  <a:pt x="844" y="659"/>
                  <a:pt x="845" y="660"/>
                  <a:pt x="848" y="663"/>
                </a:cubicBezTo>
                <a:close/>
                <a:moveTo>
                  <a:pt x="845" y="652"/>
                </a:moveTo>
                <a:cubicBezTo>
                  <a:pt x="850" y="656"/>
                  <a:pt x="861" y="657"/>
                  <a:pt x="863" y="656"/>
                </a:cubicBezTo>
                <a:cubicBezTo>
                  <a:pt x="859" y="652"/>
                  <a:pt x="852" y="653"/>
                  <a:pt x="845" y="652"/>
                </a:cubicBezTo>
                <a:close/>
                <a:moveTo>
                  <a:pt x="847" y="801"/>
                </a:moveTo>
                <a:cubicBezTo>
                  <a:pt x="845" y="801"/>
                  <a:pt x="841" y="799"/>
                  <a:pt x="841" y="802"/>
                </a:cubicBezTo>
                <a:cubicBezTo>
                  <a:pt x="843" y="802"/>
                  <a:pt x="847" y="804"/>
                  <a:pt x="847" y="801"/>
                </a:cubicBezTo>
                <a:close/>
                <a:moveTo>
                  <a:pt x="879" y="83"/>
                </a:moveTo>
                <a:cubicBezTo>
                  <a:pt x="879" y="84"/>
                  <a:pt x="878" y="86"/>
                  <a:pt x="879" y="86"/>
                </a:cubicBezTo>
                <a:cubicBezTo>
                  <a:pt x="880" y="82"/>
                  <a:pt x="884" y="90"/>
                  <a:pt x="885" y="84"/>
                </a:cubicBezTo>
                <a:cubicBezTo>
                  <a:pt x="882" y="85"/>
                  <a:pt x="881" y="83"/>
                  <a:pt x="879" y="83"/>
                </a:cubicBezTo>
                <a:close/>
                <a:moveTo>
                  <a:pt x="902" y="796"/>
                </a:moveTo>
                <a:cubicBezTo>
                  <a:pt x="904" y="794"/>
                  <a:pt x="903" y="791"/>
                  <a:pt x="906" y="790"/>
                </a:cubicBezTo>
                <a:cubicBezTo>
                  <a:pt x="915" y="791"/>
                  <a:pt x="915" y="791"/>
                  <a:pt x="915" y="791"/>
                </a:cubicBezTo>
                <a:cubicBezTo>
                  <a:pt x="913" y="787"/>
                  <a:pt x="907" y="787"/>
                  <a:pt x="905" y="783"/>
                </a:cubicBezTo>
                <a:cubicBezTo>
                  <a:pt x="901" y="782"/>
                  <a:pt x="897" y="780"/>
                  <a:pt x="894" y="778"/>
                </a:cubicBezTo>
                <a:cubicBezTo>
                  <a:pt x="886" y="779"/>
                  <a:pt x="880" y="776"/>
                  <a:pt x="875" y="777"/>
                </a:cubicBezTo>
                <a:cubicBezTo>
                  <a:pt x="870" y="778"/>
                  <a:pt x="862" y="783"/>
                  <a:pt x="859" y="786"/>
                </a:cubicBezTo>
                <a:cubicBezTo>
                  <a:pt x="854" y="791"/>
                  <a:pt x="860" y="795"/>
                  <a:pt x="860" y="800"/>
                </a:cubicBezTo>
                <a:cubicBezTo>
                  <a:pt x="860" y="803"/>
                  <a:pt x="857" y="807"/>
                  <a:pt x="857" y="811"/>
                </a:cubicBezTo>
                <a:cubicBezTo>
                  <a:pt x="880" y="821"/>
                  <a:pt x="896" y="802"/>
                  <a:pt x="915" y="797"/>
                </a:cubicBezTo>
                <a:cubicBezTo>
                  <a:pt x="911" y="795"/>
                  <a:pt x="907" y="797"/>
                  <a:pt x="902" y="796"/>
                </a:cubicBezTo>
                <a:close/>
                <a:moveTo>
                  <a:pt x="910" y="84"/>
                </a:moveTo>
                <a:cubicBezTo>
                  <a:pt x="911" y="84"/>
                  <a:pt x="911" y="86"/>
                  <a:pt x="911" y="87"/>
                </a:cubicBezTo>
                <a:cubicBezTo>
                  <a:pt x="914" y="87"/>
                  <a:pt x="915" y="85"/>
                  <a:pt x="917" y="84"/>
                </a:cubicBezTo>
                <a:cubicBezTo>
                  <a:pt x="917" y="81"/>
                  <a:pt x="914" y="82"/>
                  <a:pt x="915" y="80"/>
                </a:cubicBezTo>
                <a:cubicBezTo>
                  <a:pt x="912" y="79"/>
                  <a:pt x="912" y="83"/>
                  <a:pt x="910" y="84"/>
                </a:cubicBezTo>
                <a:close/>
                <a:moveTo>
                  <a:pt x="928" y="83"/>
                </a:moveTo>
                <a:cubicBezTo>
                  <a:pt x="926" y="82"/>
                  <a:pt x="925" y="81"/>
                  <a:pt x="924" y="80"/>
                </a:cubicBezTo>
                <a:cubicBezTo>
                  <a:pt x="924" y="81"/>
                  <a:pt x="923" y="81"/>
                  <a:pt x="923" y="83"/>
                </a:cubicBezTo>
                <a:cubicBezTo>
                  <a:pt x="925" y="82"/>
                  <a:pt x="927" y="85"/>
                  <a:pt x="928" y="83"/>
                </a:cubicBezTo>
                <a:close/>
                <a:moveTo>
                  <a:pt x="901" y="773"/>
                </a:moveTo>
                <a:cubicBezTo>
                  <a:pt x="899" y="771"/>
                  <a:pt x="896" y="771"/>
                  <a:pt x="896" y="771"/>
                </a:cubicBezTo>
                <a:cubicBezTo>
                  <a:pt x="897" y="771"/>
                  <a:pt x="899" y="768"/>
                  <a:pt x="897" y="768"/>
                </a:cubicBezTo>
                <a:cubicBezTo>
                  <a:pt x="896" y="770"/>
                  <a:pt x="893" y="770"/>
                  <a:pt x="893" y="773"/>
                </a:cubicBezTo>
                <a:cubicBezTo>
                  <a:pt x="895" y="773"/>
                  <a:pt x="899" y="776"/>
                  <a:pt x="901" y="773"/>
                </a:cubicBezTo>
                <a:close/>
                <a:moveTo>
                  <a:pt x="903" y="774"/>
                </a:moveTo>
                <a:cubicBezTo>
                  <a:pt x="903" y="776"/>
                  <a:pt x="903" y="778"/>
                  <a:pt x="904" y="779"/>
                </a:cubicBezTo>
                <a:cubicBezTo>
                  <a:pt x="913" y="780"/>
                  <a:pt x="931" y="782"/>
                  <a:pt x="939" y="776"/>
                </a:cubicBezTo>
                <a:cubicBezTo>
                  <a:pt x="925" y="777"/>
                  <a:pt x="912" y="781"/>
                  <a:pt x="903" y="774"/>
                </a:cubicBezTo>
                <a:close/>
                <a:moveTo>
                  <a:pt x="912" y="654"/>
                </a:moveTo>
                <a:cubicBezTo>
                  <a:pt x="911" y="658"/>
                  <a:pt x="916" y="657"/>
                  <a:pt x="917" y="655"/>
                </a:cubicBezTo>
                <a:cubicBezTo>
                  <a:pt x="914" y="656"/>
                  <a:pt x="915" y="654"/>
                  <a:pt x="912" y="654"/>
                </a:cubicBezTo>
                <a:close/>
                <a:moveTo>
                  <a:pt x="945" y="93"/>
                </a:moveTo>
                <a:cubicBezTo>
                  <a:pt x="947" y="91"/>
                  <a:pt x="946" y="91"/>
                  <a:pt x="945" y="89"/>
                </a:cubicBezTo>
                <a:cubicBezTo>
                  <a:pt x="948" y="89"/>
                  <a:pt x="949" y="88"/>
                  <a:pt x="950" y="86"/>
                </a:cubicBezTo>
                <a:cubicBezTo>
                  <a:pt x="945" y="86"/>
                  <a:pt x="941" y="86"/>
                  <a:pt x="940" y="90"/>
                </a:cubicBezTo>
                <a:cubicBezTo>
                  <a:pt x="943" y="90"/>
                  <a:pt x="944" y="92"/>
                  <a:pt x="945" y="93"/>
                </a:cubicBezTo>
                <a:close/>
                <a:moveTo>
                  <a:pt x="951" y="95"/>
                </a:moveTo>
                <a:cubicBezTo>
                  <a:pt x="952" y="95"/>
                  <a:pt x="956" y="96"/>
                  <a:pt x="956" y="95"/>
                </a:cubicBezTo>
                <a:cubicBezTo>
                  <a:pt x="954" y="94"/>
                  <a:pt x="955" y="92"/>
                  <a:pt x="955" y="91"/>
                </a:cubicBezTo>
                <a:cubicBezTo>
                  <a:pt x="951" y="91"/>
                  <a:pt x="954" y="94"/>
                  <a:pt x="951" y="95"/>
                </a:cubicBezTo>
                <a:close/>
                <a:moveTo>
                  <a:pt x="940" y="579"/>
                </a:moveTo>
                <a:cubicBezTo>
                  <a:pt x="936" y="576"/>
                  <a:pt x="932" y="578"/>
                  <a:pt x="928" y="576"/>
                </a:cubicBezTo>
                <a:cubicBezTo>
                  <a:pt x="931" y="583"/>
                  <a:pt x="937" y="581"/>
                  <a:pt x="940" y="579"/>
                </a:cubicBezTo>
                <a:close/>
                <a:moveTo>
                  <a:pt x="993" y="33"/>
                </a:moveTo>
                <a:cubicBezTo>
                  <a:pt x="989" y="32"/>
                  <a:pt x="976" y="30"/>
                  <a:pt x="973" y="33"/>
                </a:cubicBezTo>
                <a:cubicBezTo>
                  <a:pt x="980" y="31"/>
                  <a:pt x="988" y="38"/>
                  <a:pt x="993" y="33"/>
                </a:cubicBezTo>
                <a:close/>
                <a:moveTo>
                  <a:pt x="975" y="587"/>
                </a:moveTo>
                <a:cubicBezTo>
                  <a:pt x="974" y="586"/>
                  <a:pt x="973" y="586"/>
                  <a:pt x="973" y="585"/>
                </a:cubicBezTo>
                <a:cubicBezTo>
                  <a:pt x="974" y="586"/>
                  <a:pt x="978" y="585"/>
                  <a:pt x="978" y="583"/>
                </a:cubicBezTo>
                <a:cubicBezTo>
                  <a:pt x="974" y="582"/>
                  <a:pt x="971" y="580"/>
                  <a:pt x="968" y="578"/>
                </a:cubicBezTo>
                <a:cubicBezTo>
                  <a:pt x="969" y="578"/>
                  <a:pt x="970" y="578"/>
                  <a:pt x="969" y="577"/>
                </a:cubicBezTo>
                <a:cubicBezTo>
                  <a:pt x="967" y="575"/>
                  <a:pt x="961" y="572"/>
                  <a:pt x="959" y="576"/>
                </a:cubicBezTo>
                <a:cubicBezTo>
                  <a:pt x="961" y="579"/>
                  <a:pt x="967" y="577"/>
                  <a:pt x="966" y="582"/>
                </a:cubicBezTo>
                <a:cubicBezTo>
                  <a:pt x="963" y="580"/>
                  <a:pt x="956" y="581"/>
                  <a:pt x="953" y="584"/>
                </a:cubicBezTo>
                <a:cubicBezTo>
                  <a:pt x="961" y="579"/>
                  <a:pt x="968" y="590"/>
                  <a:pt x="975" y="587"/>
                </a:cubicBezTo>
                <a:close/>
                <a:moveTo>
                  <a:pt x="977" y="268"/>
                </a:moveTo>
                <a:cubicBezTo>
                  <a:pt x="980" y="268"/>
                  <a:pt x="982" y="269"/>
                  <a:pt x="982" y="266"/>
                </a:cubicBezTo>
                <a:cubicBezTo>
                  <a:pt x="980" y="266"/>
                  <a:pt x="978" y="267"/>
                  <a:pt x="977" y="268"/>
                </a:cubicBezTo>
                <a:close/>
                <a:moveTo>
                  <a:pt x="980" y="265"/>
                </a:moveTo>
                <a:cubicBezTo>
                  <a:pt x="982" y="264"/>
                  <a:pt x="984" y="263"/>
                  <a:pt x="984" y="260"/>
                </a:cubicBezTo>
                <a:cubicBezTo>
                  <a:pt x="984" y="259"/>
                  <a:pt x="977" y="259"/>
                  <a:pt x="977" y="262"/>
                </a:cubicBezTo>
                <a:cubicBezTo>
                  <a:pt x="981" y="261"/>
                  <a:pt x="978" y="265"/>
                  <a:pt x="980" y="265"/>
                </a:cubicBezTo>
                <a:close/>
                <a:moveTo>
                  <a:pt x="979" y="251"/>
                </a:moveTo>
                <a:cubicBezTo>
                  <a:pt x="987" y="254"/>
                  <a:pt x="993" y="253"/>
                  <a:pt x="1000" y="250"/>
                </a:cubicBezTo>
                <a:cubicBezTo>
                  <a:pt x="993" y="250"/>
                  <a:pt x="983" y="245"/>
                  <a:pt x="979" y="251"/>
                </a:cubicBezTo>
                <a:close/>
                <a:moveTo>
                  <a:pt x="960" y="802"/>
                </a:moveTo>
                <a:cubicBezTo>
                  <a:pt x="963" y="804"/>
                  <a:pt x="970" y="805"/>
                  <a:pt x="973" y="805"/>
                </a:cubicBezTo>
                <a:cubicBezTo>
                  <a:pt x="970" y="804"/>
                  <a:pt x="963" y="798"/>
                  <a:pt x="960" y="802"/>
                </a:cubicBezTo>
                <a:close/>
                <a:moveTo>
                  <a:pt x="1014" y="85"/>
                </a:moveTo>
                <a:cubicBezTo>
                  <a:pt x="1014" y="82"/>
                  <a:pt x="1017" y="82"/>
                  <a:pt x="1018" y="80"/>
                </a:cubicBezTo>
                <a:cubicBezTo>
                  <a:pt x="1013" y="82"/>
                  <a:pt x="1013" y="76"/>
                  <a:pt x="1010" y="78"/>
                </a:cubicBezTo>
                <a:cubicBezTo>
                  <a:pt x="1012" y="79"/>
                  <a:pt x="1008" y="81"/>
                  <a:pt x="1006" y="81"/>
                </a:cubicBezTo>
                <a:cubicBezTo>
                  <a:pt x="1004" y="81"/>
                  <a:pt x="1006" y="77"/>
                  <a:pt x="1003" y="78"/>
                </a:cubicBezTo>
                <a:cubicBezTo>
                  <a:pt x="1001" y="80"/>
                  <a:pt x="997" y="79"/>
                  <a:pt x="997" y="84"/>
                </a:cubicBezTo>
                <a:cubicBezTo>
                  <a:pt x="1000" y="83"/>
                  <a:pt x="1000" y="85"/>
                  <a:pt x="1001" y="86"/>
                </a:cubicBezTo>
                <a:cubicBezTo>
                  <a:pt x="1004" y="83"/>
                  <a:pt x="1010" y="83"/>
                  <a:pt x="1014" y="85"/>
                </a:cubicBezTo>
                <a:close/>
                <a:moveTo>
                  <a:pt x="965" y="790"/>
                </a:moveTo>
                <a:cubicBezTo>
                  <a:pt x="971" y="790"/>
                  <a:pt x="976" y="792"/>
                  <a:pt x="981" y="790"/>
                </a:cubicBezTo>
                <a:cubicBezTo>
                  <a:pt x="977" y="786"/>
                  <a:pt x="968" y="785"/>
                  <a:pt x="965" y="790"/>
                </a:cubicBezTo>
                <a:close/>
                <a:moveTo>
                  <a:pt x="991" y="259"/>
                </a:moveTo>
                <a:cubicBezTo>
                  <a:pt x="992" y="261"/>
                  <a:pt x="998" y="263"/>
                  <a:pt x="1000" y="261"/>
                </a:cubicBezTo>
                <a:cubicBezTo>
                  <a:pt x="998" y="260"/>
                  <a:pt x="993" y="258"/>
                  <a:pt x="991" y="259"/>
                </a:cubicBezTo>
                <a:close/>
                <a:moveTo>
                  <a:pt x="976" y="656"/>
                </a:moveTo>
                <a:cubicBezTo>
                  <a:pt x="976" y="659"/>
                  <a:pt x="976" y="659"/>
                  <a:pt x="976" y="659"/>
                </a:cubicBezTo>
                <a:cubicBezTo>
                  <a:pt x="984" y="665"/>
                  <a:pt x="994" y="658"/>
                  <a:pt x="1004" y="660"/>
                </a:cubicBezTo>
                <a:cubicBezTo>
                  <a:pt x="999" y="656"/>
                  <a:pt x="988" y="658"/>
                  <a:pt x="987" y="653"/>
                </a:cubicBezTo>
                <a:cubicBezTo>
                  <a:pt x="983" y="653"/>
                  <a:pt x="982" y="658"/>
                  <a:pt x="976" y="656"/>
                </a:cubicBezTo>
                <a:close/>
                <a:moveTo>
                  <a:pt x="1002" y="194"/>
                </a:moveTo>
                <a:cubicBezTo>
                  <a:pt x="1005" y="194"/>
                  <a:pt x="1010" y="196"/>
                  <a:pt x="1011" y="194"/>
                </a:cubicBezTo>
                <a:cubicBezTo>
                  <a:pt x="1008" y="194"/>
                  <a:pt x="1004" y="191"/>
                  <a:pt x="1002" y="194"/>
                </a:cubicBezTo>
                <a:close/>
                <a:moveTo>
                  <a:pt x="1021" y="35"/>
                </a:moveTo>
                <a:cubicBezTo>
                  <a:pt x="1018" y="35"/>
                  <a:pt x="1014" y="33"/>
                  <a:pt x="1013" y="35"/>
                </a:cubicBezTo>
                <a:cubicBezTo>
                  <a:pt x="1017" y="37"/>
                  <a:pt x="1024" y="36"/>
                  <a:pt x="1026" y="40"/>
                </a:cubicBezTo>
                <a:cubicBezTo>
                  <a:pt x="1024" y="42"/>
                  <a:pt x="1020" y="40"/>
                  <a:pt x="1020" y="43"/>
                </a:cubicBezTo>
                <a:cubicBezTo>
                  <a:pt x="1030" y="45"/>
                  <a:pt x="1046" y="46"/>
                  <a:pt x="1062" y="49"/>
                </a:cubicBezTo>
                <a:cubicBezTo>
                  <a:pt x="1066" y="43"/>
                  <a:pt x="1080" y="52"/>
                  <a:pt x="1086" y="46"/>
                </a:cubicBezTo>
                <a:cubicBezTo>
                  <a:pt x="1078" y="45"/>
                  <a:pt x="1074" y="46"/>
                  <a:pt x="1070" y="42"/>
                </a:cubicBezTo>
                <a:cubicBezTo>
                  <a:pt x="1084" y="37"/>
                  <a:pt x="1101" y="48"/>
                  <a:pt x="1110" y="39"/>
                </a:cubicBezTo>
                <a:cubicBezTo>
                  <a:pt x="1076" y="36"/>
                  <a:pt x="1048" y="29"/>
                  <a:pt x="1019" y="27"/>
                </a:cubicBezTo>
                <a:cubicBezTo>
                  <a:pt x="1017" y="32"/>
                  <a:pt x="1023" y="33"/>
                  <a:pt x="1021" y="35"/>
                </a:cubicBezTo>
                <a:close/>
                <a:moveTo>
                  <a:pt x="997" y="589"/>
                </a:moveTo>
                <a:cubicBezTo>
                  <a:pt x="992" y="589"/>
                  <a:pt x="992" y="589"/>
                  <a:pt x="992" y="589"/>
                </a:cubicBezTo>
                <a:cubicBezTo>
                  <a:pt x="992" y="592"/>
                  <a:pt x="992" y="592"/>
                  <a:pt x="992" y="592"/>
                </a:cubicBezTo>
                <a:cubicBezTo>
                  <a:pt x="995" y="592"/>
                  <a:pt x="996" y="593"/>
                  <a:pt x="997" y="589"/>
                </a:cubicBezTo>
                <a:close/>
                <a:moveTo>
                  <a:pt x="989" y="806"/>
                </a:moveTo>
                <a:cubicBezTo>
                  <a:pt x="992" y="808"/>
                  <a:pt x="995" y="806"/>
                  <a:pt x="1001" y="807"/>
                </a:cubicBezTo>
                <a:cubicBezTo>
                  <a:pt x="999" y="804"/>
                  <a:pt x="991" y="799"/>
                  <a:pt x="989" y="806"/>
                </a:cubicBezTo>
                <a:close/>
                <a:moveTo>
                  <a:pt x="1006" y="614"/>
                </a:moveTo>
                <a:cubicBezTo>
                  <a:pt x="1006" y="617"/>
                  <a:pt x="1006" y="617"/>
                  <a:pt x="1006" y="617"/>
                </a:cubicBezTo>
                <a:cubicBezTo>
                  <a:pt x="1010" y="618"/>
                  <a:pt x="1019" y="617"/>
                  <a:pt x="1015" y="613"/>
                </a:cubicBezTo>
                <a:cubicBezTo>
                  <a:pt x="1014" y="615"/>
                  <a:pt x="1011" y="614"/>
                  <a:pt x="1006" y="614"/>
                </a:cubicBezTo>
                <a:close/>
                <a:moveTo>
                  <a:pt x="1088" y="254"/>
                </a:moveTo>
                <a:cubicBezTo>
                  <a:pt x="1083" y="246"/>
                  <a:pt x="1069" y="245"/>
                  <a:pt x="1061" y="240"/>
                </a:cubicBezTo>
                <a:cubicBezTo>
                  <a:pt x="1053" y="245"/>
                  <a:pt x="1039" y="239"/>
                  <a:pt x="1030" y="244"/>
                </a:cubicBezTo>
                <a:cubicBezTo>
                  <a:pt x="1050" y="251"/>
                  <a:pt x="1070" y="251"/>
                  <a:pt x="1088" y="254"/>
                </a:cubicBezTo>
                <a:close/>
                <a:moveTo>
                  <a:pt x="1038" y="590"/>
                </a:moveTo>
                <a:cubicBezTo>
                  <a:pt x="1034" y="590"/>
                  <a:pt x="1033" y="588"/>
                  <a:pt x="1029" y="588"/>
                </a:cubicBezTo>
                <a:cubicBezTo>
                  <a:pt x="1029" y="589"/>
                  <a:pt x="1028" y="590"/>
                  <a:pt x="1028" y="591"/>
                </a:cubicBezTo>
                <a:cubicBezTo>
                  <a:pt x="1030" y="594"/>
                  <a:pt x="1035" y="591"/>
                  <a:pt x="1038" y="590"/>
                </a:cubicBezTo>
                <a:close/>
                <a:moveTo>
                  <a:pt x="1050" y="254"/>
                </a:moveTo>
                <a:cubicBezTo>
                  <a:pt x="1050" y="257"/>
                  <a:pt x="1050" y="257"/>
                  <a:pt x="1050" y="257"/>
                </a:cubicBezTo>
                <a:cubicBezTo>
                  <a:pt x="1052" y="256"/>
                  <a:pt x="1053" y="258"/>
                  <a:pt x="1055" y="257"/>
                </a:cubicBezTo>
                <a:cubicBezTo>
                  <a:pt x="1052" y="257"/>
                  <a:pt x="1054" y="253"/>
                  <a:pt x="1052" y="253"/>
                </a:cubicBezTo>
                <a:cubicBezTo>
                  <a:pt x="1052" y="254"/>
                  <a:pt x="1051" y="254"/>
                  <a:pt x="1050" y="254"/>
                </a:cubicBezTo>
                <a:close/>
                <a:moveTo>
                  <a:pt x="1043" y="659"/>
                </a:moveTo>
                <a:cubicBezTo>
                  <a:pt x="1043" y="662"/>
                  <a:pt x="1041" y="662"/>
                  <a:pt x="1042" y="665"/>
                </a:cubicBezTo>
                <a:cubicBezTo>
                  <a:pt x="1046" y="664"/>
                  <a:pt x="1046" y="665"/>
                  <a:pt x="1050" y="666"/>
                </a:cubicBezTo>
                <a:cubicBezTo>
                  <a:pt x="1050" y="663"/>
                  <a:pt x="1051" y="661"/>
                  <a:pt x="1052" y="659"/>
                </a:cubicBezTo>
                <a:cubicBezTo>
                  <a:pt x="1049" y="660"/>
                  <a:pt x="1048" y="659"/>
                  <a:pt x="1045" y="657"/>
                </a:cubicBezTo>
                <a:cubicBezTo>
                  <a:pt x="1045" y="661"/>
                  <a:pt x="1044" y="657"/>
                  <a:pt x="1043" y="659"/>
                </a:cubicBezTo>
                <a:close/>
                <a:moveTo>
                  <a:pt x="1067" y="308"/>
                </a:moveTo>
                <a:cubicBezTo>
                  <a:pt x="1067" y="308"/>
                  <a:pt x="1066" y="307"/>
                  <a:pt x="1067" y="306"/>
                </a:cubicBezTo>
                <a:cubicBezTo>
                  <a:pt x="1065" y="306"/>
                  <a:pt x="1063" y="306"/>
                  <a:pt x="1062" y="308"/>
                </a:cubicBezTo>
                <a:cubicBezTo>
                  <a:pt x="1064" y="310"/>
                  <a:pt x="1066" y="310"/>
                  <a:pt x="1067" y="308"/>
                </a:cubicBezTo>
                <a:close/>
                <a:moveTo>
                  <a:pt x="1068" y="290"/>
                </a:moveTo>
                <a:cubicBezTo>
                  <a:pt x="1071" y="290"/>
                  <a:pt x="1074" y="290"/>
                  <a:pt x="1074" y="289"/>
                </a:cubicBezTo>
                <a:cubicBezTo>
                  <a:pt x="1073" y="287"/>
                  <a:pt x="1069" y="288"/>
                  <a:pt x="1068" y="290"/>
                </a:cubicBezTo>
                <a:close/>
                <a:moveTo>
                  <a:pt x="1079" y="96"/>
                </a:moveTo>
                <a:cubicBezTo>
                  <a:pt x="1081" y="95"/>
                  <a:pt x="1084" y="97"/>
                  <a:pt x="1084" y="95"/>
                </a:cubicBezTo>
                <a:cubicBezTo>
                  <a:pt x="1083" y="94"/>
                  <a:pt x="1079" y="93"/>
                  <a:pt x="1079" y="96"/>
                </a:cubicBezTo>
                <a:close/>
                <a:moveTo>
                  <a:pt x="1088" y="269"/>
                </a:moveTo>
                <a:cubicBezTo>
                  <a:pt x="1085" y="266"/>
                  <a:pt x="1076" y="266"/>
                  <a:pt x="1071" y="267"/>
                </a:cubicBezTo>
                <a:cubicBezTo>
                  <a:pt x="1071" y="268"/>
                  <a:pt x="1071" y="269"/>
                  <a:pt x="1072" y="270"/>
                </a:cubicBezTo>
                <a:cubicBezTo>
                  <a:pt x="1075" y="268"/>
                  <a:pt x="1084" y="274"/>
                  <a:pt x="1088" y="269"/>
                </a:cubicBezTo>
                <a:close/>
                <a:moveTo>
                  <a:pt x="1067" y="595"/>
                </a:moveTo>
                <a:cubicBezTo>
                  <a:pt x="1068" y="595"/>
                  <a:pt x="1065" y="591"/>
                  <a:pt x="1069" y="591"/>
                </a:cubicBezTo>
                <a:cubicBezTo>
                  <a:pt x="1074" y="592"/>
                  <a:pt x="1078" y="594"/>
                  <a:pt x="1083" y="595"/>
                </a:cubicBezTo>
                <a:cubicBezTo>
                  <a:pt x="1087" y="589"/>
                  <a:pt x="1095" y="580"/>
                  <a:pt x="1093" y="568"/>
                </a:cubicBezTo>
                <a:cubicBezTo>
                  <a:pt x="1089" y="568"/>
                  <a:pt x="1089" y="568"/>
                  <a:pt x="1089" y="568"/>
                </a:cubicBezTo>
                <a:cubicBezTo>
                  <a:pt x="1087" y="569"/>
                  <a:pt x="1090" y="572"/>
                  <a:pt x="1087" y="572"/>
                </a:cubicBezTo>
                <a:cubicBezTo>
                  <a:pt x="1086" y="571"/>
                  <a:pt x="1084" y="571"/>
                  <a:pt x="1084" y="570"/>
                </a:cubicBezTo>
                <a:cubicBezTo>
                  <a:pt x="1081" y="572"/>
                  <a:pt x="1076" y="572"/>
                  <a:pt x="1072" y="572"/>
                </a:cubicBezTo>
                <a:cubicBezTo>
                  <a:pt x="1072" y="571"/>
                  <a:pt x="1070" y="570"/>
                  <a:pt x="1070" y="568"/>
                </a:cubicBezTo>
                <a:cubicBezTo>
                  <a:pt x="1064" y="568"/>
                  <a:pt x="1064" y="568"/>
                  <a:pt x="1064" y="568"/>
                </a:cubicBezTo>
                <a:cubicBezTo>
                  <a:pt x="1064" y="569"/>
                  <a:pt x="1064" y="571"/>
                  <a:pt x="1064" y="572"/>
                </a:cubicBezTo>
                <a:cubicBezTo>
                  <a:pt x="1071" y="573"/>
                  <a:pt x="1087" y="572"/>
                  <a:pt x="1084" y="583"/>
                </a:cubicBezTo>
                <a:cubicBezTo>
                  <a:pt x="1078" y="582"/>
                  <a:pt x="1071" y="587"/>
                  <a:pt x="1065" y="587"/>
                </a:cubicBezTo>
                <a:cubicBezTo>
                  <a:pt x="1064" y="585"/>
                  <a:pt x="1064" y="583"/>
                  <a:pt x="1062" y="582"/>
                </a:cubicBezTo>
                <a:cubicBezTo>
                  <a:pt x="1061" y="585"/>
                  <a:pt x="1059" y="586"/>
                  <a:pt x="1058" y="589"/>
                </a:cubicBezTo>
                <a:cubicBezTo>
                  <a:pt x="1059" y="590"/>
                  <a:pt x="1062" y="591"/>
                  <a:pt x="1063" y="594"/>
                </a:cubicBezTo>
                <a:cubicBezTo>
                  <a:pt x="1061" y="596"/>
                  <a:pt x="1057" y="600"/>
                  <a:pt x="1059" y="604"/>
                </a:cubicBezTo>
                <a:cubicBezTo>
                  <a:pt x="1063" y="602"/>
                  <a:pt x="1063" y="595"/>
                  <a:pt x="1064" y="593"/>
                </a:cubicBezTo>
                <a:cubicBezTo>
                  <a:pt x="1066" y="593"/>
                  <a:pt x="1065" y="595"/>
                  <a:pt x="1067" y="595"/>
                </a:cubicBezTo>
                <a:close/>
                <a:moveTo>
                  <a:pt x="1070" y="580"/>
                </a:moveTo>
                <a:cubicBezTo>
                  <a:pt x="1066" y="578"/>
                  <a:pt x="1063" y="576"/>
                  <a:pt x="1060" y="580"/>
                </a:cubicBezTo>
                <a:cubicBezTo>
                  <a:pt x="1061" y="581"/>
                  <a:pt x="1063" y="581"/>
                  <a:pt x="1064" y="583"/>
                </a:cubicBezTo>
                <a:cubicBezTo>
                  <a:pt x="1066" y="582"/>
                  <a:pt x="1068" y="581"/>
                  <a:pt x="1070" y="580"/>
                </a:cubicBezTo>
                <a:close/>
                <a:moveTo>
                  <a:pt x="1050" y="800"/>
                </a:moveTo>
                <a:cubicBezTo>
                  <a:pt x="1054" y="804"/>
                  <a:pt x="1061" y="800"/>
                  <a:pt x="1063" y="797"/>
                </a:cubicBezTo>
                <a:cubicBezTo>
                  <a:pt x="1062" y="794"/>
                  <a:pt x="1063" y="789"/>
                  <a:pt x="1060" y="788"/>
                </a:cubicBezTo>
                <a:cubicBezTo>
                  <a:pt x="1054" y="789"/>
                  <a:pt x="1053" y="795"/>
                  <a:pt x="1050" y="800"/>
                </a:cubicBezTo>
                <a:close/>
                <a:moveTo>
                  <a:pt x="1054" y="778"/>
                </a:moveTo>
                <a:cubicBezTo>
                  <a:pt x="1054" y="779"/>
                  <a:pt x="1053" y="779"/>
                  <a:pt x="1053" y="780"/>
                </a:cubicBezTo>
                <a:cubicBezTo>
                  <a:pt x="1057" y="783"/>
                  <a:pt x="1067" y="780"/>
                  <a:pt x="1071" y="785"/>
                </a:cubicBezTo>
                <a:cubicBezTo>
                  <a:pt x="1074" y="781"/>
                  <a:pt x="1081" y="783"/>
                  <a:pt x="1084" y="780"/>
                </a:cubicBezTo>
                <a:cubicBezTo>
                  <a:pt x="1077" y="776"/>
                  <a:pt x="1065" y="780"/>
                  <a:pt x="1054" y="778"/>
                </a:cubicBezTo>
                <a:close/>
                <a:moveTo>
                  <a:pt x="1061" y="681"/>
                </a:moveTo>
                <a:cubicBezTo>
                  <a:pt x="1065" y="680"/>
                  <a:pt x="1064" y="683"/>
                  <a:pt x="1066" y="683"/>
                </a:cubicBezTo>
                <a:cubicBezTo>
                  <a:pt x="1065" y="681"/>
                  <a:pt x="1070" y="683"/>
                  <a:pt x="1070" y="681"/>
                </a:cubicBezTo>
                <a:cubicBezTo>
                  <a:pt x="1069" y="679"/>
                  <a:pt x="1062" y="676"/>
                  <a:pt x="1061" y="681"/>
                </a:cubicBezTo>
                <a:close/>
                <a:moveTo>
                  <a:pt x="1069" y="559"/>
                </a:moveTo>
                <a:cubicBezTo>
                  <a:pt x="1069" y="561"/>
                  <a:pt x="1072" y="560"/>
                  <a:pt x="1072" y="561"/>
                </a:cubicBezTo>
                <a:cubicBezTo>
                  <a:pt x="1070" y="563"/>
                  <a:pt x="1067" y="562"/>
                  <a:pt x="1067" y="565"/>
                </a:cubicBezTo>
                <a:cubicBezTo>
                  <a:pt x="1070" y="565"/>
                  <a:pt x="1074" y="565"/>
                  <a:pt x="1076" y="564"/>
                </a:cubicBezTo>
                <a:cubicBezTo>
                  <a:pt x="1079" y="562"/>
                  <a:pt x="1072" y="552"/>
                  <a:pt x="1069" y="559"/>
                </a:cubicBezTo>
                <a:close/>
                <a:moveTo>
                  <a:pt x="1086" y="263"/>
                </a:moveTo>
                <a:cubicBezTo>
                  <a:pt x="1086" y="265"/>
                  <a:pt x="1092" y="264"/>
                  <a:pt x="1093" y="263"/>
                </a:cubicBezTo>
                <a:cubicBezTo>
                  <a:pt x="1092" y="262"/>
                  <a:pt x="1086" y="260"/>
                  <a:pt x="1086" y="263"/>
                </a:cubicBezTo>
                <a:close/>
                <a:moveTo>
                  <a:pt x="1074" y="717"/>
                </a:moveTo>
                <a:cubicBezTo>
                  <a:pt x="1079" y="719"/>
                  <a:pt x="1083" y="717"/>
                  <a:pt x="1087" y="714"/>
                </a:cubicBezTo>
                <a:cubicBezTo>
                  <a:pt x="1083" y="713"/>
                  <a:pt x="1075" y="714"/>
                  <a:pt x="1074" y="717"/>
                </a:cubicBezTo>
                <a:close/>
                <a:moveTo>
                  <a:pt x="1092" y="531"/>
                </a:moveTo>
                <a:cubicBezTo>
                  <a:pt x="1093" y="529"/>
                  <a:pt x="1099" y="528"/>
                  <a:pt x="1097" y="525"/>
                </a:cubicBezTo>
                <a:cubicBezTo>
                  <a:pt x="1095" y="526"/>
                  <a:pt x="1088" y="524"/>
                  <a:pt x="1086" y="523"/>
                </a:cubicBezTo>
                <a:cubicBezTo>
                  <a:pt x="1088" y="526"/>
                  <a:pt x="1087" y="531"/>
                  <a:pt x="1092" y="531"/>
                </a:cubicBezTo>
                <a:close/>
                <a:moveTo>
                  <a:pt x="1109" y="524"/>
                </a:moveTo>
                <a:cubicBezTo>
                  <a:pt x="1111" y="525"/>
                  <a:pt x="1112" y="527"/>
                  <a:pt x="1115" y="526"/>
                </a:cubicBezTo>
                <a:cubicBezTo>
                  <a:pt x="1115" y="523"/>
                  <a:pt x="1111" y="520"/>
                  <a:pt x="1109" y="524"/>
                </a:cubicBezTo>
                <a:close/>
                <a:moveTo>
                  <a:pt x="1111" y="530"/>
                </a:moveTo>
                <a:cubicBezTo>
                  <a:pt x="1113" y="531"/>
                  <a:pt x="1116" y="529"/>
                  <a:pt x="1117" y="527"/>
                </a:cubicBezTo>
                <a:cubicBezTo>
                  <a:pt x="1114" y="527"/>
                  <a:pt x="1113" y="529"/>
                  <a:pt x="1111" y="530"/>
                </a:cubicBezTo>
                <a:close/>
                <a:moveTo>
                  <a:pt x="1126" y="473"/>
                </a:moveTo>
                <a:cubicBezTo>
                  <a:pt x="1121" y="473"/>
                  <a:pt x="1119" y="475"/>
                  <a:pt x="1115" y="475"/>
                </a:cubicBezTo>
                <a:cubicBezTo>
                  <a:pt x="1115" y="479"/>
                  <a:pt x="1118" y="479"/>
                  <a:pt x="1120" y="481"/>
                </a:cubicBezTo>
                <a:cubicBezTo>
                  <a:pt x="1119" y="475"/>
                  <a:pt x="1123" y="475"/>
                  <a:pt x="1126" y="473"/>
                </a:cubicBezTo>
                <a:close/>
                <a:moveTo>
                  <a:pt x="1126" y="570"/>
                </a:moveTo>
                <a:cubicBezTo>
                  <a:pt x="1130" y="571"/>
                  <a:pt x="1130" y="566"/>
                  <a:pt x="1134" y="567"/>
                </a:cubicBezTo>
                <a:cubicBezTo>
                  <a:pt x="1132" y="558"/>
                  <a:pt x="1117" y="565"/>
                  <a:pt x="1114" y="567"/>
                </a:cubicBezTo>
                <a:cubicBezTo>
                  <a:pt x="1116" y="568"/>
                  <a:pt x="1113" y="570"/>
                  <a:pt x="1113" y="571"/>
                </a:cubicBezTo>
                <a:cubicBezTo>
                  <a:pt x="1115" y="575"/>
                  <a:pt x="1121" y="575"/>
                  <a:pt x="1125" y="574"/>
                </a:cubicBezTo>
                <a:cubicBezTo>
                  <a:pt x="1121" y="574"/>
                  <a:pt x="1119" y="568"/>
                  <a:pt x="1120" y="566"/>
                </a:cubicBezTo>
                <a:cubicBezTo>
                  <a:pt x="1124" y="566"/>
                  <a:pt x="1123" y="569"/>
                  <a:pt x="1126" y="570"/>
                </a:cubicBezTo>
                <a:close/>
                <a:moveTo>
                  <a:pt x="1131" y="304"/>
                </a:moveTo>
                <a:cubicBezTo>
                  <a:pt x="1132" y="304"/>
                  <a:pt x="1136" y="301"/>
                  <a:pt x="1133" y="299"/>
                </a:cubicBezTo>
                <a:cubicBezTo>
                  <a:pt x="1132" y="302"/>
                  <a:pt x="1128" y="299"/>
                  <a:pt x="1126" y="303"/>
                </a:cubicBezTo>
                <a:cubicBezTo>
                  <a:pt x="1129" y="303"/>
                  <a:pt x="1129" y="305"/>
                  <a:pt x="1131" y="304"/>
                </a:cubicBezTo>
                <a:close/>
                <a:moveTo>
                  <a:pt x="1121" y="433"/>
                </a:moveTo>
                <a:cubicBezTo>
                  <a:pt x="1122" y="434"/>
                  <a:pt x="1123" y="436"/>
                  <a:pt x="1121" y="438"/>
                </a:cubicBezTo>
                <a:cubicBezTo>
                  <a:pt x="1128" y="439"/>
                  <a:pt x="1123" y="428"/>
                  <a:pt x="1121" y="433"/>
                </a:cubicBezTo>
                <a:close/>
                <a:moveTo>
                  <a:pt x="1120" y="522"/>
                </a:moveTo>
                <a:cubicBezTo>
                  <a:pt x="1119" y="523"/>
                  <a:pt x="1119" y="526"/>
                  <a:pt x="1119" y="528"/>
                </a:cubicBezTo>
                <a:cubicBezTo>
                  <a:pt x="1128" y="528"/>
                  <a:pt x="1122" y="528"/>
                  <a:pt x="1125" y="523"/>
                </a:cubicBezTo>
                <a:cubicBezTo>
                  <a:pt x="1122" y="524"/>
                  <a:pt x="1123" y="522"/>
                  <a:pt x="1120" y="522"/>
                </a:cubicBezTo>
                <a:close/>
                <a:moveTo>
                  <a:pt x="1132" y="290"/>
                </a:moveTo>
                <a:cubicBezTo>
                  <a:pt x="1135" y="292"/>
                  <a:pt x="1138" y="292"/>
                  <a:pt x="1139" y="288"/>
                </a:cubicBezTo>
                <a:cubicBezTo>
                  <a:pt x="1137" y="289"/>
                  <a:pt x="1136" y="287"/>
                  <a:pt x="1137" y="285"/>
                </a:cubicBezTo>
                <a:cubicBezTo>
                  <a:pt x="1132" y="285"/>
                  <a:pt x="1132" y="285"/>
                  <a:pt x="1132" y="285"/>
                </a:cubicBezTo>
                <a:cubicBezTo>
                  <a:pt x="1133" y="288"/>
                  <a:pt x="1135" y="288"/>
                  <a:pt x="1132" y="290"/>
                </a:cubicBezTo>
                <a:close/>
                <a:moveTo>
                  <a:pt x="1131" y="442"/>
                </a:moveTo>
                <a:cubicBezTo>
                  <a:pt x="1129" y="442"/>
                  <a:pt x="1128" y="444"/>
                  <a:pt x="1127" y="445"/>
                </a:cubicBezTo>
                <a:cubicBezTo>
                  <a:pt x="1130" y="444"/>
                  <a:pt x="1133" y="445"/>
                  <a:pt x="1136" y="446"/>
                </a:cubicBezTo>
                <a:cubicBezTo>
                  <a:pt x="1135" y="443"/>
                  <a:pt x="1133" y="443"/>
                  <a:pt x="1131" y="442"/>
                </a:cubicBezTo>
                <a:close/>
                <a:moveTo>
                  <a:pt x="1131" y="562"/>
                </a:moveTo>
                <a:cubicBezTo>
                  <a:pt x="1130" y="557"/>
                  <a:pt x="1127" y="559"/>
                  <a:pt x="1124" y="557"/>
                </a:cubicBezTo>
                <a:cubicBezTo>
                  <a:pt x="1124" y="558"/>
                  <a:pt x="1123" y="558"/>
                  <a:pt x="1123" y="559"/>
                </a:cubicBezTo>
                <a:cubicBezTo>
                  <a:pt x="1125" y="562"/>
                  <a:pt x="1128" y="560"/>
                  <a:pt x="1131" y="562"/>
                </a:cubicBezTo>
                <a:close/>
                <a:moveTo>
                  <a:pt x="1148" y="284"/>
                </a:moveTo>
                <a:cubicBezTo>
                  <a:pt x="1146" y="282"/>
                  <a:pt x="1142" y="283"/>
                  <a:pt x="1140" y="284"/>
                </a:cubicBezTo>
                <a:cubicBezTo>
                  <a:pt x="1142" y="285"/>
                  <a:pt x="1148" y="286"/>
                  <a:pt x="1148" y="284"/>
                </a:cubicBezTo>
                <a:close/>
                <a:moveTo>
                  <a:pt x="1162" y="297"/>
                </a:moveTo>
                <a:cubicBezTo>
                  <a:pt x="1162" y="290"/>
                  <a:pt x="1160" y="285"/>
                  <a:pt x="1154" y="283"/>
                </a:cubicBezTo>
                <a:cubicBezTo>
                  <a:pt x="1150" y="287"/>
                  <a:pt x="1145" y="288"/>
                  <a:pt x="1147" y="294"/>
                </a:cubicBezTo>
                <a:cubicBezTo>
                  <a:pt x="1150" y="295"/>
                  <a:pt x="1152" y="296"/>
                  <a:pt x="1150" y="299"/>
                </a:cubicBezTo>
                <a:cubicBezTo>
                  <a:pt x="1155" y="298"/>
                  <a:pt x="1159" y="300"/>
                  <a:pt x="1162" y="297"/>
                </a:cubicBezTo>
                <a:close/>
                <a:moveTo>
                  <a:pt x="1140" y="527"/>
                </a:moveTo>
                <a:cubicBezTo>
                  <a:pt x="1140" y="529"/>
                  <a:pt x="1135" y="526"/>
                  <a:pt x="1137" y="529"/>
                </a:cubicBezTo>
                <a:cubicBezTo>
                  <a:pt x="1139" y="530"/>
                  <a:pt x="1143" y="528"/>
                  <a:pt x="1140" y="527"/>
                </a:cubicBezTo>
                <a:close/>
                <a:moveTo>
                  <a:pt x="1138" y="616"/>
                </a:moveTo>
                <a:cubicBezTo>
                  <a:pt x="1140" y="616"/>
                  <a:pt x="1144" y="618"/>
                  <a:pt x="1145" y="616"/>
                </a:cubicBezTo>
                <a:cubicBezTo>
                  <a:pt x="1143" y="615"/>
                  <a:pt x="1140" y="615"/>
                  <a:pt x="1138" y="616"/>
                </a:cubicBezTo>
                <a:close/>
                <a:moveTo>
                  <a:pt x="1143" y="564"/>
                </a:moveTo>
                <a:cubicBezTo>
                  <a:pt x="1144" y="565"/>
                  <a:pt x="1148" y="564"/>
                  <a:pt x="1148" y="567"/>
                </a:cubicBezTo>
                <a:cubicBezTo>
                  <a:pt x="1150" y="567"/>
                  <a:pt x="1152" y="567"/>
                  <a:pt x="1154" y="565"/>
                </a:cubicBezTo>
                <a:cubicBezTo>
                  <a:pt x="1150" y="565"/>
                  <a:pt x="1144" y="561"/>
                  <a:pt x="1143" y="564"/>
                </a:cubicBezTo>
                <a:close/>
                <a:moveTo>
                  <a:pt x="1145" y="518"/>
                </a:moveTo>
                <a:cubicBezTo>
                  <a:pt x="1147" y="520"/>
                  <a:pt x="1155" y="520"/>
                  <a:pt x="1156" y="516"/>
                </a:cubicBezTo>
                <a:cubicBezTo>
                  <a:pt x="1153" y="517"/>
                  <a:pt x="1148" y="517"/>
                  <a:pt x="1145" y="518"/>
                </a:cubicBezTo>
                <a:close/>
                <a:moveTo>
                  <a:pt x="1213" y="479"/>
                </a:moveTo>
                <a:cubicBezTo>
                  <a:pt x="1207" y="477"/>
                  <a:pt x="1196" y="473"/>
                  <a:pt x="1193" y="479"/>
                </a:cubicBezTo>
                <a:cubicBezTo>
                  <a:pt x="1190" y="478"/>
                  <a:pt x="1186" y="474"/>
                  <a:pt x="1186" y="479"/>
                </a:cubicBezTo>
                <a:cubicBezTo>
                  <a:pt x="1183" y="479"/>
                  <a:pt x="1183" y="478"/>
                  <a:pt x="1183" y="476"/>
                </a:cubicBezTo>
                <a:cubicBezTo>
                  <a:pt x="1173" y="480"/>
                  <a:pt x="1168" y="474"/>
                  <a:pt x="1157" y="478"/>
                </a:cubicBezTo>
                <a:cubicBezTo>
                  <a:pt x="1155" y="476"/>
                  <a:pt x="1159" y="474"/>
                  <a:pt x="1156" y="474"/>
                </a:cubicBezTo>
                <a:cubicBezTo>
                  <a:pt x="1154" y="476"/>
                  <a:pt x="1150" y="477"/>
                  <a:pt x="1148" y="479"/>
                </a:cubicBezTo>
                <a:cubicBezTo>
                  <a:pt x="1172" y="478"/>
                  <a:pt x="1194" y="482"/>
                  <a:pt x="1219" y="481"/>
                </a:cubicBezTo>
                <a:cubicBezTo>
                  <a:pt x="1214" y="481"/>
                  <a:pt x="1219" y="475"/>
                  <a:pt x="1213" y="476"/>
                </a:cubicBezTo>
                <a:cubicBezTo>
                  <a:pt x="1211" y="478"/>
                  <a:pt x="1216" y="479"/>
                  <a:pt x="1213" y="479"/>
                </a:cubicBezTo>
                <a:close/>
                <a:moveTo>
                  <a:pt x="1159" y="579"/>
                </a:moveTo>
                <a:cubicBezTo>
                  <a:pt x="1161" y="579"/>
                  <a:pt x="1161" y="581"/>
                  <a:pt x="1162" y="581"/>
                </a:cubicBezTo>
                <a:cubicBezTo>
                  <a:pt x="1159" y="584"/>
                  <a:pt x="1152" y="582"/>
                  <a:pt x="1151" y="587"/>
                </a:cubicBezTo>
                <a:cubicBezTo>
                  <a:pt x="1153" y="589"/>
                  <a:pt x="1160" y="585"/>
                  <a:pt x="1161" y="589"/>
                </a:cubicBezTo>
                <a:cubicBezTo>
                  <a:pt x="1152" y="589"/>
                  <a:pt x="1147" y="589"/>
                  <a:pt x="1143" y="592"/>
                </a:cubicBezTo>
                <a:cubicBezTo>
                  <a:pt x="1152" y="594"/>
                  <a:pt x="1157" y="589"/>
                  <a:pt x="1166" y="590"/>
                </a:cubicBezTo>
                <a:cubicBezTo>
                  <a:pt x="1168" y="587"/>
                  <a:pt x="1162" y="590"/>
                  <a:pt x="1164" y="587"/>
                </a:cubicBezTo>
                <a:cubicBezTo>
                  <a:pt x="1167" y="587"/>
                  <a:pt x="1167" y="587"/>
                  <a:pt x="1167" y="587"/>
                </a:cubicBezTo>
                <a:cubicBezTo>
                  <a:pt x="1168" y="583"/>
                  <a:pt x="1165" y="582"/>
                  <a:pt x="1165" y="578"/>
                </a:cubicBezTo>
                <a:cubicBezTo>
                  <a:pt x="1163" y="578"/>
                  <a:pt x="1160" y="577"/>
                  <a:pt x="1159" y="579"/>
                </a:cubicBezTo>
                <a:close/>
                <a:moveTo>
                  <a:pt x="1161" y="418"/>
                </a:moveTo>
                <a:cubicBezTo>
                  <a:pt x="1159" y="421"/>
                  <a:pt x="1157" y="423"/>
                  <a:pt x="1156" y="427"/>
                </a:cubicBezTo>
                <a:cubicBezTo>
                  <a:pt x="1157" y="428"/>
                  <a:pt x="1157" y="426"/>
                  <a:pt x="1159" y="428"/>
                </a:cubicBezTo>
                <a:cubicBezTo>
                  <a:pt x="1159" y="424"/>
                  <a:pt x="1165" y="421"/>
                  <a:pt x="1161" y="418"/>
                </a:cubicBezTo>
                <a:close/>
                <a:moveTo>
                  <a:pt x="1168" y="307"/>
                </a:moveTo>
                <a:cubicBezTo>
                  <a:pt x="1171" y="307"/>
                  <a:pt x="1174" y="306"/>
                  <a:pt x="1176" y="303"/>
                </a:cubicBezTo>
                <a:cubicBezTo>
                  <a:pt x="1171" y="304"/>
                  <a:pt x="1165" y="302"/>
                  <a:pt x="1170" y="300"/>
                </a:cubicBezTo>
                <a:cubicBezTo>
                  <a:pt x="1168" y="298"/>
                  <a:pt x="1166" y="299"/>
                  <a:pt x="1165" y="301"/>
                </a:cubicBezTo>
                <a:cubicBezTo>
                  <a:pt x="1167" y="302"/>
                  <a:pt x="1167" y="303"/>
                  <a:pt x="1168" y="307"/>
                </a:cubicBezTo>
                <a:close/>
                <a:moveTo>
                  <a:pt x="1175" y="331"/>
                </a:moveTo>
                <a:cubicBezTo>
                  <a:pt x="1173" y="325"/>
                  <a:pt x="1186" y="326"/>
                  <a:pt x="1185" y="318"/>
                </a:cubicBezTo>
                <a:cubicBezTo>
                  <a:pt x="1178" y="320"/>
                  <a:pt x="1172" y="322"/>
                  <a:pt x="1168" y="328"/>
                </a:cubicBezTo>
                <a:cubicBezTo>
                  <a:pt x="1172" y="328"/>
                  <a:pt x="1174" y="331"/>
                  <a:pt x="1171" y="334"/>
                </a:cubicBezTo>
                <a:cubicBezTo>
                  <a:pt x="1175" y="334"/>
                  <a:pt x="1177" y="335"/>
                  <a:pt x="1179" y="339"/>
                </a:cubicBezTo>
                <a:cubicBezTo>
                  <a:pt x="1183" y="339"/>
                  <a:pt x="1185" y="337"/>
                  <a:pt x="1186" y="334"/>
                </a:cubicBezTo>
                <a:cubicBezTo>
                  <a:pt x="1180" y="336"/>
                  <a:pt x="1176" y="333"/>
                  <a:pt x="1175" y="331"/>
                </a:cubicBezTo>
                <a:close/>
                <a:moveTo>
                  <a:pt x="1180" y="285"/>
                </a:moveTo>
                <a:cubicBezTo>
                  <a:pt x="1175" y="284"/>
                  <a:pt x="1181" y="281"/>
                  <a:pt x="1181" y="278"/>
                </a:cubicBezTo>
                <a:cubicBezTo>
                  <a:pt x="1174" y="275"/>
                  <a:pt x="1171" y="285"/>
                  <a:pt x="1170" y="290"/>
                </a:cubicBezTo>
                <a:cubicBezTo>
                  <a:pt x="1174" y="290"/>
                  <a:pt x="1176" y="286"/>
                  <a:pt x="1180" y="285"/>
                </a:cubicBezTo>
                <a:close/>
                <a:moveTo>
                  <a:pt x="1160" y="524"/>
                </a:moveTo>
                <a:cubicBezTo>
                  <a:pt x="1162" y="524"/>
                  <a:pt x="1164" y="525"/>
                  <a:pt x="1164" y="526"/>
                </a:cubicBezTo>
                <a:cubicBezTo>
                  <a:pt x="1163" y="526"/>
                  <a:pt x="1163" y="527"/>
                  <a:pt x="1162" y="527"/>
                </a:cubicBezTo>
                <a:cubicBezTo>
                  <a:pt x="1162" y="529"/>
                  <a:pt x="1163" y="530"/>
                  <a:pt x="1165" y="531"/>
                </a:cubicBezTo>
                <a:cubicBezTo>
                  <a:pt x="1165" y="528"/>
                  <a:pt x="1165" y="524"/>
                  <a:pt x="1166" y="523"/>
                </a:cubicBezTo>
                <a:cubicBezTo>
                  <a:pt x="1164" y="523"/>
                  <a:pt x="1161" y="523"/>
                  <a:pt x="1160" y="524"/>
                </a:cubicBezTo>
                <a:close/>
                <a:moveTo>
                  <a:pt x="1167" y="533"/>
                </a:moveTo>
                <a:cubicBezTo>
                  <a:pt x="1165" y="533"/>
                  <a:pt x="1163" y="533"/>
                  <a:pt x="1162" y="534"/>
                </a:cubicBezTo>
                <a:cubicBezTo>
                  <a:pt x="1162" y="536"/>
                  <a:pt x="1162" y="536"/>
                  <a:pt x="1162" y="536"/>
                </a:cubicBezTo>
                <a:cubicBezTo>
                  <a:pt x="1165" y="536"/>
                  <a:pt x="1167" y="536"/>
                  <a:pt x="1167" y="533"/>
                </a:cubicBezTo>
                <a:close/>
                <a:moveTo>
                  <a:pt x="1163" y="519"/>
                </a:moveTo>
                <a:cubicBezTo>
                  <a:pt x="1165" y="519"/>
                  <a:pt x="1170" y="521"/>
                  <a:pt x="1169" y="518"/>
                </a:cubicBezTo>
                <a:cubicBezTo>
                  <a:pt x="1167" y="518"/>
                  <a:pt x="1163" y="517"/>
                  <a:pt x="1163" y="519"/>
                </a:cubicBezTo>
                <a:close/>
                <a:moveTo>
                  <a:pt x="1187" y="408"/>
                </a:moveTo>
                <a:cubicBezTo>
                  <a:pt x="1180" y="407"/>
                  <a:pt x="1175" y="407"/>
                  <a:pt x="1169" y="407"/>
                </a:cubicBezTo>
                <a:cubicBezTo>
                  <a:pt x="1170" y="411"/>
                  <a:pt x="1175" y="410"/>
                  <a:pt x="1178" y="412"/>
                </a:cubicBezTo>
                <a:cubicBezTo>
                  <a:pt x="1178" y="406"/>
                  <a:pt x="1186" y="414"/>
                  <a:pt x="1187" y="408"/>
                </a:cubicBezTo>
                <a:close/>
                <a:moveTo>
                  <a:pt x="1167" y="568"/>
                </a:moveTo>
                <a:cubicBezTo>
                  <a:pt x="1167" y="563"/>
                  <a:pt x="1167" y="563"/>
                  <a:pt x="1167" y="563"/>
                </a:cubicBezTo>
                <a:cubicBezTo>
                  <a:pt x="1165" y="564"/>
                  <a:pt x="1164" y="565"/>
                  <a:pt x="1163" y="567"/>
                </a:cubicBezTo>
                <a:cubicBezTo>
                  <a:pt x="1165" y="567"/>
                  <a:pt x="1166" y="567"/>
                  <a:pt x="1167" y="568"/>
                </a:cubicBezTo>
                <a:close/>
                <a:moveTo>
                  <a:pt x="1168" y="549"/>
                </a:moveTo>
                <a:cubicBezTo>
                  <a:pt x="1166" y="549"/>
                  <a:pt x="1164" y="548"/>
                  <a:pt x="1164" y="551"/>
                </a:cubicBezTo>
                <a:cubicBezTo>
                  <a:pt x="1166" y="552"/>
                  <a:pt x="1167" y="554"/>
                  <a:pt x="1169" y="552"/>
                </a:cubicBezTo>
                <a:cubicBezTo>
                  <a:pt x="1169" y="551"/>
                  <a:pt x="1168" y="550"/>
                  <a:pt x="1168" y="549"/>
                </a:cubicBezTo>
                <a:close/>
                <a:moveTo>
                  <a:pt x="1173" y="365"/>
                </a:moveTo>
                <a:cubicBezTo>
                  <a:pt x="1176" y="365"/>
                  <a:pt x="1176" y="367"/>
                  <a:pt x="1177" y="368"/>
                </a:cubicBezTo>
                <a:cubicBezTo>
                  <a:pt x="1185" y="363"/>
                  <a:pt x="1200" y="366"/>
                  <a:pt x="1208" y="360"/>
                </a:cubicBezTo>
                <a:cubicBezTo>
                  <a:pt x="1197" y="364"/>
                  <a:pt x="1181" y="357"/>
                  <a:pt x="1173" y="365"/>
                </a:cubicBezTo>
                <a:close/>
                <a:moveTo>
                  <a:pt x="1170" y="506"/>
                </a:moveTo>
                <a:cubicBezTo>
                  <a:pt x="1173" y="507"/>
                  <a:pt x="1180" y="510"/>
                  <a:pt x="1181" y="505"/>
                </a:cubicBezTo>
                <a:cubicBezTo>
                  <a:pt x="1178" y="504"/>
                  <a:pt x="1174" y="506"/>
                  <a:pt x="1171" y="502"/>
                </a:cubicBezTo>
                <a:cubicBezTo>
                  <a:pt x="1170" y="503"/>
                  <a:pt x="1169" y="504"/>
                  <a:pt x="1170" y="506"/>
                </a:cubicBezTo>
                <a:close/>
                <a:moveTo>
                  <a:pt x="1208" y="518"/>
                </a:moveTo>
                <a:cubicBezTo>
                  <a:pt x="1197" y="516"/>
                  <a:pt x="1182" y="515"/>
                  <a:pt x="1170" y="519"/>
                </a:cubicBezTo>
                <a:cubicBezTo>
                  <a:pt x="1173" y="522"/>
                  <a:pt x="1179" y="518"/>
                  <a:pt x="1182" y="520"/>
                </a:cubicBezTo>
                <a:cubicBezTo>
                  <a:pt x="1182" y="522"/>
                  <a:pt x="1178" y="521"/>
                  <a:pt x="1178" y="523"/>
                </a:cubicBezTo>
                <a:cubicBezTo>
                  <a:pt x="1187" y="516"/>
                  <a:pt x="1202" y="522"/>
                  <a:pt x="1213" y="518"/>
                </a:cubicBezTo>
                <a:cubicBezTo>
                  <a:pt x="1211" y="518"/>
                  <a:pt x="1211" y="518"/>
                  <a:pt x="1212" y="517"/>
                </a:cubicBezTo>
                <a:cubicBezTo>
                  <a:pt x="1209" y="516"/>
                  <a:pt x="1204" y="516"/>
                  <a:pt x="1208" y="518"/>
                </a:cubicBezTo>
                <a:close/>
                <a:moveTo>
                  <a:pt x="1177" y="398"/>
                </a:moveTo>
                <a:cubicBezTo>
                  <a:pt x="1177" y="400"/>
                  <a:pt x="1176" y="402"/>
                  <a:pt x="1178" y="403"/>
                </a:cubicBezTo>
                <a:cubicBezTo>
                  <a:pt x="1180" y="401"/>
                  <a:pt x="1180" y="398"/>
                  <a:pt x="1177" y="398"/>
                </a:cubicBezTo>
                <a:close/>
                <a:moveTo>
                  <a:pt x="1184" y="283"/>
                </a:moveTo>
                <a:cubicBezTo>
                  <a:pt x="1185" y="286"/>
                  <a:pt x="1185" y="286"/>
                  <a:pt x="1184" y="288"/>
                </a:cubicBezTo>
                <a:cubicBezTo>
                  <a:pt x="1189" y="291"/>
                  <a:pt x="1199" y="293"/>
                  <a:pt x="1199" y="286"/>
                </a:cubicBezTo>
                <a:cubicBezTo>
                  <a:pt x="1198" y="288"/>
                  <a:pt x="1196" y="288"/>
                  <a:pt x="1194" y="289"/>
                </a:cubicBezTo>
                <a:cubicBezTo>
                  <a:pt x="1193" y="286"/>
                  <a:pt x="1189" y="287"/>
                  <a:pt x="1188" y="284"/>
                </a:cubicBezTo>
                <a:cubicBezTo>
                  <a:pt x="1191" y="283"/>
                  <a:pt x="1192" y="279"/>
                  <a:pt x="1195" y="277"/>
                </a:cubicBezTo>
                <a:cubicBezTo>
                  <a:pt x="1197" y="279"/>
                  <a:pt x="1201" y="279"/>
                  <a:pt x="1204" y="280"/>
                </a:cubicBezTo>
                <a:cubicBezTo>
                  <a:pt x="1203" y="277"/>
                  <a:pt x="1207" y="278"/>
                  <a:pt x="1205" y="275"/>
                </a:cubicBezTo>
                <a:cubicBezTo>
                  <a:pt x="1203" y="275"/>
                  <a:pt x="1202" y="274"/>
                  <a:pt x="1200" y="273"/>
                </a:cubicBezTo>
                <a:cubicBezTo>
                  <a:pt x="1200" y="278"/>
                  <a:pt x="1194" y="277"/>
                  <a:pt x="1190" y="277"/>
                </a:cubicBezTo>
                <a:cubicBezTo>
                  <a:pt x="1188" y="279"/>
                  <a:pt x="1188" y="283"/>
                  <a:pt x="1184" y="283"/>
                </a:cubicBezTo>
                <a:close/>
                <a:moveTo>
                  <a:pt x="1181" y="616"/>
                </a:moveTo>
                <a:cubicBezTo>
                  <a:pt x="1178" y="618"/>
                  <a:pt x="1172" y="614"/>
                  <a:pt x="1170" y="617"/>
                </a:cubicBezTo>
                <a:cubicBezTo>
                  <a:pt x="1174" y="617"/>
                  <a:pt x="1180" y="619"/>
                  <a:pt x="1181" y="616"/>
                </a:cubicBezTo>
                <a:close/>
                <a:moveTo>
                  <a:pt x="1172" y="593"/>
                </a:moveTo>
                <a:cubicBezTo>
                  <a:pt x="1176" y="593"/>
                  <a:pt x="1176" y="593"/>
                  <a:pt x="1176" y="593"/>
                </a:cubicBezTo>
                <a:cubicBezTo>
                  <a:pt x="1176" y="592"/>
                  <a:pt x="1177" y="590"/>
                  <a:pt x="1178" y="588"/>
                </a:cubicBezTo>
                <a:cubicBezTo>
                  <a:pt x="1174" y="588"/>
                  <a:pt x="1174" y="592"/>
                  <a:pt x="1172" y="593"/>
                </a:cubicBezTo>
                <a:close/>
                <a:moveTo>
                  <a:pt x="1186" y="370"/>
                </a:moveTo>
                <a:cubicBezTo>
                  <a:pt x="1186" y="368"/>
                  <a:pt x="1189" y="369"/>
                  <a:pt x="1189" y="368"/>
                </a:cubicBezTo>
                <a:cubicBezTo>
                  <a:pt x="1188" y="367"/>
                  <a:pt x="1183" y="367"/>
                  <a:pt x="1183" y="370"/>
                </a:cubicBezTo>
                <a:cubicBezTo>
                  <a:pt x="1185" y="370"/>
                  <a:pt x="1184" y="373"/>
                  <a:pt x="1186" y="373"/>
                </a:cubicBezTo>
                <a:cubicBezTo>
                  <a:pt x="1187" y="371"/>
                  <a:pt x="1191" y="375"/>
                  <a:pt x="1191" y="370"/>
                </a:cubicBezTo>
                <a:cubicBezTo>
                  <a:pt x="1189" y="369"/>
                  <a:pt x="1187" y="373"/>
                  <a:pt x="1186" y="370"/>
                </a:cubicBezTo>
                <a:close/>
                <a:moveTo>
                  <a:pt x="1183" y="535"/>
                </a:moveTo>
                <a:cubicBezTo>
                  <a:pt x="1181" y="534"/>
                  <a:pt x="1177" y="533"/>
                  <a:pt x="1176" y="535"/>
                </a:cubicBezTo>
                <a:cubicBezTo>
                  <a:pt x="1179" y="537"/>
                  <a:pt x="1181" y="537"/>
                  <a:pt x="1183" y="535"/>
                </a:cubicBezTo>
                <a:close/>
                <a:moveTo>
                  <a:pt x="1193" y="313"/>
                </a:moveTo>
                <a:cubicBezTo>
                  <a:pt x="1193" y="312"/>
                  <a:pt x="1188" y="311"/>
                  <a:pt x="1188" y="313"/>
                </a:cubicBezTo>
                <a:cubicBezTo>
                  <a:pt x="1189" y="313"/>
                  <a:pt x="1193" y="315"/>
                  <a:pt x="1193" y="313"/>
                </a:cubicBezTo>
                <a:close/>
                <a:moveTo>
                  <a:pt x="1179" y="586"/>
                </a:moveTo>
                <a:cubicBezTo>
                  <a:pt x="1184" y="584"/>
                  <a:pt x="1194" y="597"/>
                  <a:pt x="1202" y="589"/>
                </a:cubicBezTo>
                <a:cubicBezTo>
                  <a:pt x="1199" y="587"/>
                  <a:pt x="1196" y="590"/>
                  <a:pt x="1192" y="590"/>
                </a:cubicBezTo>
                <a:cubicBezTo>
                  <a:pt x="1189" y="587"/>
                  <a:pt x="1187" y="587"/>
                  <a:pt x="1189" y="582"/>
                </a:cubicBezTo>
                <a:cubicBezTo>
                  <a:pt x="1187" y="584"/>
                  <a:pt x="1176" y="582"/>
                  <a:pt x="1179" y="586"/>
                </a:cubicBezTo>
                <a:close/>
                <a:moveTo>
                  <a:pt x="1179" y="567"/>
                </a:moveTo>
                <a:cubicBezTo>
                  <a:pt x="1181" y="567"/>
                  <a:pt x="1179" y="571"/>
                  <a:pt x="1182" y="570"/>
                </a:cubicBezTo>
                <a:cubicBezTo>
                  <a:pt x="1182" y="567"/>
                  <a:pt x="1183" y="565"/>
                  <a:pt x="1186" y="564"/>
                </a:cubicBezTo>
                <a:cubicBezTo>
                  <a:pt x="1184" y="564"/>
                  <a:pt x="1182" y="563"/>
                  <a:pt x="1181" y="562"/>
                </a:cubicBezTo>
                <a:cubicBezTo>
                  <a:pt x="1181" y="565"/>
                  <a:pt x="1179" y="564"/>
                  <a:pt x="1179" y="567"/>
                </a:cubicBezTo>
                <a:close/>
                <a:moveTo>
                  <a:pt x="1188" y="425"/>
                </a:moveTo>
                <a:cubicBezTo>
                  <a:pt x="1190" y="427"/>
                  <a:pt x="1192" y="423"/>
                  <a:pt x="1192" y="420"/>
                </a:cubicBezTo>
                <a:cubicBezTo>
                  <a:pt x="1190" y="420"/>
                  <a:pt x="1190" y="420"/>
                  <a:pt x="1190" y="420"/>
                </a:cubicBezTo>
                <a:cubicBezTo>
                  <a:pt x="1191" y="423"/>
                  <a:pt x="1190" y="423"/>
                  <a:pt x="1188" y="425"/>
                </a:cubicBezTo>
                <a:close/>
                <a:moveTo>
                  <a:pt x="1184" y="555"/>
                </a:moveTo>
                <a:cubicBezTo>
                  <a:pt x="1186" y="555"/>
                  <a:pt x="1187" y="553"/>
                  <a:pt x="1187" y="550"/>
                </a:cubicBezTo>
                <a:cubicBezTo>
                  <a:pt x="1185" y="550"/>
                  <a:pt x="1185" y="551"/>
                  <a:pt x="1182" y="550"/>
                </a:cubicBezTo>
                <a:cubicBezTo>
                  <a:pt x="1181" y="554"/>
                  <a:pt x="1184" y="552"/>
                  <a:pt x="1184" y="555"/>
                </a:cubicBezTo>
                <a:close/>
                <a:moveTo>
                  <a:pt x="1189" y="533"/>
                </a:moveTo>
                <a:cubicBezTo>
                  <a:pt x="1188" y="532"/>
                  <a:pt x="1186" y="533"/>
                  <a:pt x="1186" y="532"/>
                </a:cubicBezTo>
                <a:cubicBezTo>
                  <a:pt x="1187" y="532"/>
                  <a:pt x="1189" y="532"/>
                  <a:pt x="1188" y="530"/>
                </a:cubicBezTo>
                <a:cubicBezTo>
                  <a:pt x="1185" y="530"/>
                  <a:pt x="1185" y="532"/>
                  <a:pt x="1183" y="533"/>
                </a:cubicBezTo>
                <a:cubicBezTo>
                  <a:pt x="1185" y="533"/>
                  <a:pt x="1185" y="533"/>
                  <a:pt x="1185" y="533"/>
                </a:cubicBezTo>
                <a:cubicBezTo>
                  <a:pt x="1188" y="534"/>
                  <a:pt x="1185" y="535"/>
                  <a:pt x="1186" y="537"/>
                </a:cubicBezTo>
                <a:cubicBezTo>
                  <a:pt x="1189" y="537"/>
                  <a:pt x="1189" y="535"/>
                  <a:pt x="1189" y="533"/>
                </a:cubicBezTo>
                <a:close/>
                <a:moveTo>
                  <a:pt x="1196" y="617"/>
                </a:moveTo>
                <a:cubicBezTo>
                  <a:pt x="1192" y="615"/>
                  <a:pt x="1185" y="615"/>
                  <a:pt x="1182" y="617"/>
                </a:cubicBezTo>
                <a:cubicBezTo>
                  <a:pt x="1187" y="617"/>
                  <a:pt x="1193" y="620"/>
                  <a:pt x="1196" y="617"/>
                </a:cubicBezTo>
                <a:close/>
                <a:moveTo>
                  <a:pt x="1202" y="414"/>
                </a:moveTo>
                <a:cubicBezTo>
                  <a:pt x="1200" y="416"/>
                  <a:pt x="1196" y="413"/>
                  <a:pt x="1196" y="416"/>
                </a:cubicBezTo>
                <a:cubicBezTo>
                  <a:pt x="1199" y="417"/>
                  <a:pt x="1202" y="417"/>
                  <a:pt x="1202" y="414"/>
                </a:cubicBezTo>
                <a:close/>
                <a:moveTo>
                  <a:pt x="1204" y="287"/>
                </a:moveTo>
                <a:cubicBezTo>
                  <a:pt x="1207" y="287"/>
                  <a:pt x="1209" y="286"/>
                  <a:pt x="1209" y="283"/>
                </a:cubicBezTo>
                <a:cubicBezTo>
                  <a:pt x="1207" y="284"/>
                  <a:pt x="1205" y="285"/>
                  <a:pt x="1204" y="287"/>
                </a:cubicBezTo>
                <a:close/>
                <a:moveTo>
                  <a:pt x="1212" y="419"/>
                </a:moveTo>
                <a:cubicBezTo>
                  <a:pt x="1208" y="422"/>
                  <a:pt x="1201" y="417"/>
                  <a:pt x="1198" y="421"/>
                </a:cubicBezTo>
                <a:cubicBezTo>
                  <a:pt x="1200" y="422"/>
                  <a:pt x="1214" y="423"/>
                  <a:pt x="1212" y="419"/>
                </a:cubicBezTo>
                <a:close/>
                <a:moveTo>
                  <a:pt x="1195" y="521"/>
                </a:moveTo>
                <a:cubicBezTo>
                  <a:pt x="1195" y="524"/>
                  <a:pt x="1195" y="524"/>
                  <a:pt x="1195" y="524"/>
                </a:cubicBezTo>
                <a:cubicBezTo>
                  <a:pt x="1197" y="525"/>
                  <a:pt x="1199" y="525"/>
                  <a:pt x="1199" y="522"/>
                </a:cubicBezTo>
                <a:cubicBezTo>
                  <a:pt x="1197" y="522"/>
                  <a:pt x="1197" y="520"/>
                  <a:pt x="1195" y="521"/>
                </a:cubicBezTo>
                <a:close/>
                <a:moveTo>
                  <a:pt x="1201" y="430"/>
                </a:moveTo>
                <a:cubicBezTo>
                  <a:pt x="1205" y="431"/>
                  <a:pt x="1209" y="432"/>
                  <a:pt x="1206" y="428"/>
                </a:cubicBezTo>
                <a:cubicBezTo>
                  <a:pt x="1210" y="426"/>
                  <a:pt x="1213" y="429"/>
                  <a:pt x="1215" y="426"/>
                </a:cubicBezTo>
                <a:cubicBezTo>
                  <a:pt x="1209" y="425"/>
                  <a:pt x="1211" y="425"/>
                  <a:pt x="1203" y="424"/>
                </a:cubicBezTo>
                <a:cubicBezTo>
                  <a:pt x="1204" y="427"/>
                  <a:pt x="1202" y="428"/>
                  <a:pt x="1201" y="430"/>
                </a:cubicBezTo>
                <a:close/>
                <a:moveTo>
                  <a:pt x="1209" y="333"/>
                </a:moveTo>
                <a:cubicBezTo>
                  <a:pt x="1211" y="333"/>
                  <a:pt x="1214" y="333"/>
                  <a:pt x="1214" y="331"/>
                </a:cubicBezTo>
                <a:cubicBezTo>
                  <a:pt x="1213" y="331"/>
                  <a:pt x="1212" y="330"/>
                  <a:pt x="1211" y="329"/>
                </a:cubicBezTo>
                <a:cubicBezTo>
                  <a:pt x="1211" y="331"/>
                  <a:pt x="1210" y="331"/>
                  <a:pt x="1209" y="333"/>
                </a:cubicBezTo>
                <a:close/>
                <a:moveTo>
                  <a:pt x="1205" y="550"/>
                </a:moveTo>
                <a:cubicBezTo>
                  <a:pt x="1206" y="553"/>
                  <a:pt x="1204" y="552"/>
                  <a:pt x="1203" y="554"/>
                </a:cubicBezTo>
                <a:cubicBezTo>
                  <a:pt x="1204" y="555"/>
                  <a:pt x="1207" y="556"/>
                  <a:pt x="1208" y="557"/>
                </a:cubicBezTo>
                <a:cubicBezTo>
                  <a:pt x="1210" y="555"/>
                  <a:pt x="1211" y="553"/>
                  <a:pt x="1214" y="553"/>
                </a:cubicBezTo>
                <a:cubicBezTo>
                  <a:pt x="1214" y="551"/>
                  <a:pt x="1213" y="551"/>
                  <a:pt x="1213" y="549"/>
                </a:cubicBezTo>
                <a:cubicBezTo>
                  <a:pt x="1209" y="548"/>
                  <a:pt x="1208" y="550"/>
                  <a:pt x="1205" y="550"/>
                </a:cubicBezTo>
                <a:close/>
                <a:moveTo>
                  <a:pt x="1222" y="401"/>
                </a:moveTo>
                <a:cubicBezTo>
                  <a:pt x="1221" y="401"/>
                  <a:pt x="1220" y="400"/>
                  <a:pt x="1219" y="400"/>
                </a:cubicBezTo>
                <a:cubicBezTo>
                  <a:pt x="1217" y="400"/>
                  <a:pt x="1215" y="401"/>
                  <a:pt x="1213" y="402"/>
                </a:cubicBezTo>
                <a:cubicBezTo>
                  <a:pt x="1215" y="402"/>
                  <a:pt x="1214" y="404"/>
                  <a:pt x="1215" y="404"/>
                </a:cubicBezTo>
                <a:cubicBezTo>
                  <a:pt x="1215" y="400"/>
                  <a:pt x="1220" y="403"/>
                  <a:pt x="1222" y="401"/>
                </a:cubicBezTo>
                <a:close/>
                <a:moveTo>
                  <a:pt x="1224" y="341"/>
                </a:moveTo>
                <a:cubicBezTo>
                  <a:pt x="1222" y="341"/>
                  <a:pt x="1223" y="343"/>
                  <a:pt x="1222" y="344"/>
                </a:cubicBezTo>
                <a:cubicBezTo>
                  <a:pt x="1220" y="343"/>
                  <a:pt x="1221" y="341"/>
                  <a:pt x="1219" y="341"/>
                </a:cubicBezTo>
                <a:cubicBezTo>
                  <a:pt x="1220" y="343"/>
                  <a:pt x="1218" y="344"/>
                  <a:pt x="1216" y="343"/>
                </a:cubicBezTo>
                <a:cubicBezTo>
                  <a:pt x="1216" y="346"/>
                  <a:pt x="1216" y="348"/>
                  <a:pt x="1218" y="349"/>
                </a:cubicBezTo>
                <a:cubicBezTo>
                  <a:pt x="1221" y="345"/>
                  <a:pt x="1227" y="345"/>
                  <a:pt x="1232" y="348"/>
                </a:cubicBezTo>
                <a:cubicBezTo>
                  <a:pt x="1232" y="345"/>
                  <a:pt x="1231" y="343"/>
                  <a:pt x="1232" y="341"/>
                </a:cubicBezTo>
                <a:cubicBezTo>
                  <a:pt x="1231" y="338"/>
                  <a:pt x="1230" y="342"/>
                  <a:pt x="1229" y="340"/>
                </a:cubicBezTo>
                <a:cubicBezTo>
                  <a:pt x="1229" y="338"/>
                  <a:pt x="1231" y="339"/>
                  <a:pt x="1232" y="339"/>
                </a:cubicBezTo>
                <a:cubicBezTo>
                  <a:pt x="1232" y="333"/>
                  <a:pt x="1225" y="339"/>
                  <a:pt x="1221" y="338"/>
                </a:cubicBezTo>
                <a:cubicBezTo>
                  <a:pt x="1220" y="341"/>
                  <a:pt x="1224" y="339"/>
                  <a:pt x="1224" y="341"/>
                </a:cubicBezTo>
                <a:close/>
                <a:moveTo>
                  <a:pt x="1228" y="340"/>
                </a:moveTo>
                <a:cubicBezTo>
                  <a:pt x="1228" y="341"/>
                  <a:pt x="1227" y="342"/>
                  <a:pt x="1226" y="343"/>
                </a:cubicBezTo>
                <a:cubicBezTo>
                  <a:pt x="1225" y="342"/>
                  <a:pt x="1224" y="340"/>
                  <a:pt x="1226" y="339"/>
                </a:cubicBezTo>
                <a:cubicBezTo>
                  <a:pt x="1226" y="339"/>
                  <a:pt x="1227" y="340"/>
                  <a:pt x="1228" y="340"/>
                </a:cubicBezTo>
                <a:close/>
                <a:moveTo>
                  <a:pt x="1207" y="592"/>
                </a:moveTo>
                <a:cubicBezTo>
                  <a:pt x="1211" y="591"/>
                  <a:pt x="1216" y="592"/>
                  <a:pt x="1218" y="590"/>
                </a:cubicBezTo>
                <a:cubicBezTo>
                  <a:pt x="1212" y="591"/>
                  <a:pt x="1209" y="588"/>
                  <a:pt x="1207" y="592"/>
                </a:cubicBezTo>
                <a:close/>
                <a:moveTo>
                  <a:pt x="1215" y="585"/>
                </a:moveTo>
                <a:cubicBezTo>
                  <a:pt x="1216" y="586"/>
                  <a:pt x="1220" y="587"/>
                  <a:pt x="1220" y="584"/>
                </a:cubicBezTo>
                <a:cubicBezTo>
                  <a:pt x="1219" y="584"/>
                  <a:pt x="1215" y="581"/>
                  <a:pt x="1215" y="585"/>
                </a:cubicBezTo>
                <a:close/>
                <a:moveTo>
                  <a:pt x="1230" y="378"/>
                </a:moveTo>
                <a:cubicBezTo>
                  <a:pt x="1232" y="381"/>
                  <a:pt x="1235" y="380"/>
                  <a:pt x="1236" y="376"/>
                </a:cubicBezTo>
                <a:cubicBezTo>
                  <a:pt x="1234" y="377"/>
                  <a:pt x="1231" y="376"/>
                  <a:pt x="1230" y="378"/>
                </a:cubicBezTo>
                <a:close/>
                <a:moveTo>
                  <a:pt x="1244" y="471"/>
                </a:moveTo>
                <a:cubicBezTo>
                  <a:pt x="1242" y="471"/>
                  <a:pt x="1238" y="469"/>
                  <a:pt x="1238" y="471"/>
                </a:cubicBezTo>
                <a:cubicBezTo>
                  <a:pt x="1240" y="472"/>
                  <a:pt x="1243" y="473"/>
                  <a:pt x="1244" y="471"/>
                </a:cubicBezTo>
                <a:close/>
                <a:moveTo>
                  <a:pt x="1244" y="376"/>
                </a:moveTo>
                <a:cubicBezTo>
                  <a:pt x="1244" y="377"/>
                  <a:pt x="1244" y="378"/>
                  <a:pt x="1243" y="379"/>
                </a:cubicBezTo>
                <a:cubicBezTo>
                  <a:pt x="1245" y="382"/>
                  <a:pt x="1252" y="382"/>
                  <a:pt x="1252" y="378"/>
                </a:cubicBezTo>
                <a:cubicBezTo>
                  <a:pt x="1251" y="378"/>
                  <a:pt x="1249" y="378"/>
                  <a:pt x="1250" y="376"/>
                </a:cubicBezTo>
                <a:cubicBezTo>
                  <a:pt x="1247" y="375"/>
                  <a:pt x="1246" y="377"/>
                  <a:pt x="1244" y="376"/>
                </a:cubicBezTo>
                <a:close/>
                <a:moveTo>
                  <a:pt x="1249" y="343"/>
                </a:moveTo>
                <a:cubicBezTo>
                  <a:pt x="1248" y="344"/>
                  <a:pt x="1248" y="346"/>
                  <a:pt x="1247" y="347"/>
                </a:cubicBezTo>
                <a:cubicBezTo>
                  <a:pt x="1250" y="348"/>
                  <a:pt x="1252" y="344"/>
                  <a:pt x="1249" y="343"/>
                </a:cubicBezTo>
                <a:close/>
                <a:moveTo>
                  <a:pt x="1244" y="420"/>
                </a:moveTo>
                <a:cubicBezTo>
                  <a:pt x="1246" y="422"/>
                  <a:pt x="1250" y="417"/>
                  <a:pt x="1253" y="420"/>
                </a:cubicBezTo>
                <a:cubicBezTo>
                  <a:pt x="1253" y="418"/>
                  <a:pt x="1250" y="418"/>
                  <a:pt x="1247" y="417"/>
                </a:cubicBezTo>
                <a:cubicBezTo>
                  <a:pt x="1246" y="418"/>
                  <a:pt x="1245" y="419"/>
                  <a:pt x="1244" y="420"/>
                </a:cubicBezTo>
                <a:close/>
                <a:moveTo>
                  <a:pt x="1253" y="401"/>
                </a:moveTo>
                <a:cubicBezTo>
                  <a:pt x="1252" y="399"/>
                  <a:pt x="1252" y="398"/>
                  <a:pt x="1254" y="396"/>
                </a:cubicBezTo>
                <a:cubicBezTo>
                  <a:pt x="1251" y="396"/>
                  <a:pt x="1250" y="396"/>
                  <a:pt x="1248" y="398"/>
                </a:cubicBezTo>
                <a:cubicBezTo>
                  <a:pt x="1251" y="398"/>
                  <a:pt x="1251" y="400"/>
                  <a:pt x="1253" y="401"/>
                </a:cubicBezTo>
                <a:close/>
                <a:moveTo>
                  <a:pt x="1248" y="472"/>
                </a:moveTo>
                <a:cubicBezTo>
                  <a:pt x="1252" y="473"/>
                  <a:pt x="1256" y="471"/>
                  <a:pt x="1262" y="472"/>
                </a:cubicBezTo>
                <a:cubicBezTo>
                  <a:pt x="1259" y="468"/>
                  <a:pt x="1252" y="470"/>
                  <a:pt x="1248" y="472"/>
                </a:cubicBezTo>
                <a:close/>
                <a:moveTo>
                  <a:pt x="1262" y="273"/>
                </a:moveTo>
                <a:cubicBezTo>
                  <a:pt x="1268" y="275"/>
                  <a:pt x="1273" y="274"/>
                  <a:pt x="1278" y="271"/>
                </a:cubicBezTo>
                <a:cubicBezTo>
                  <a:pt x="1274" y="268"/>
                  <a:pt x="1272" y="266"/>
                  <a:pt x="1266" y="269"/>
                </a:cubicBezTo>
                <a:cubicBezTo>
                  <a:pt x="1267" y="270"/>
                  <a:pt x="1268" y="270"/>
                  <a:pt x="1269" y="272"/>
                </a:cubicBezTo>
                <a:cubicBezTo>
                  <a:pt x="1266" y="274"/>
                  <a:pt x="1263" y="270"/>
                  <a:pt x="1262" y="273"/>
                </a:cubicBezTo>
                <a:close/>
                <a:moveTo>
                  <a:pt x="1288" y="469"/>
                </a:moveTo>
                <a:cubicBezTo>
                  <a:pt x="1280" y="469"/>
                  <a:pt x="1274" y="470"/>
                  <a:pt x="1270" y="472"/>
                </a:cubicBezTo>
                <a:cubicBezTo>
                  <a:pt x="1276" y="472"/>
                  <a:pt x="1285" y="474"/>
                  <a:pt x="1288" y="469"/>
                </a:cubicBezTo>
                <a:close/>
                <a:moveTo>
                  <a:pt x="1287" y="269"/>
                </a:moveTo>
                <a:cubicBezTo>
                  <a:pt x="1287" y="270"/>
                  <a:pt x="1292" y="271"/>
                  <a:pt x="1292" y="269"/>
                </a:cubicBezTo>
                <a:cubicBezTo>
                  <a:pt x="1291" y="269"/>
                  <a:pt x="1291" y="268"/>
                  <a:pt x="1290" y="268"/>
                </a:cubicBezTo>
                <a:cubicBezTo>
                  <a:pt x="1289" y="268"/>
                  <a:pt x="1287" y="268"/>
                  <a:pt x="1287" y="269"/>
                </a:cubicBezTo>
                <a:close/>
                <a:moveTo>
                  <a:pt x="1288" y="274"/>
                </a:moveTo>
                <a:cubicBezTo>
                  <a:pt x="1291" y="274"/>
                  <a:pt x="1294" y="275"/>
                  <a:pt x="1294" y="272"/>
                </a:cubicBezTo>
                <a:cubicBezTo>
                  <a:pt x="1292" y="272"/>
                  <a:pt x="1289" y="272"/>
                  <a:pt x="1288" y="274"/>
                </a:cubicBezTo>
                <a:close/>
                <a:moveTo>
                  <a:pt x="1302" y="295"/>
                </a:moveTo>
                <a:cubicBezTo>
                  <a:pt x="1300" y="297"/>
                  <a:pt x="1303" y="297"/>
                  <a:pt x="1303" y="299"/>
                </a:cubicBezTo>
                <a:cubicBezTo>
                  <a:pt x="1299" y="302"/>
                  <a:pt x="1291" y="298"/>
                  <a:pt x="1289" y="305"/>
                </a:cubicBezTo>
                <a:cubicBezTo>
                  <a:pt x="1289" y="305"/>
                  <a:pt x="1291" y="306"/>
                  <a:pt x="1293" y="306"/>
                </a:cubicBezTo>
                <a:cubicBezTo>
                  <a:pt x="1292" y="301"/>
                  <a:pt x="1305" y="305"/>
                  <a:pt x="1306" y="296"/>
                </a:cubicBezTo>
                <a:cubicBezTo>
                  <a:pt x="1304" y="296"/>
                  <a:pt x="1304" y="294"/>
                  <a:pt x="1302" y="295"/>
                </a:cubicBezTo>
                <a:close/>
                <a:moveTo>
                  <a:pt x="1294" y="358"/>
                </a:moveTo>
                <a:cubicBezTo>
                  <a:pt x="1293" y="359"/>
                  <a:pt x="1292" y="358"/>
                  <a:pt x="1292" y="359"/>
                </a:cubicBezTo>
                <a:cubicBezTo>
                  <a:pt x="1293" y="361"/>
                  <a:pt x="1295" y="359"/>
                  <a:pt x="1296" y="358"/>
                </a:cubicBezTo>
                <a:cubicBezTo>
                  <a:pt x="1294" y="358"/>
                  <a:pt x="1295" y="355"/>
                  <a:pt x="1292" y="356"/>
                </a:cubicBezTo>
                <a:cubicBezTo>
                  <a:pt x="1292" y="357"/>
                  <a:pt x="1293" y="358"/>
                  <a:pt x="1294" y="358"/>
                </a:cubicBezTo>
                <a:close/>
                <a:moveTo>
                  <a:pt x="1295" y="299"/>
                </a:moveTo>
                <a:cubicBezTo>
                  <a:pt x="1297" y="299"/>
                  <a:pt x="1299" y="298"/>
                  <a:pt x="1300" y="297"/>
                </a:cubicBezTo>
                <a:cubicBezTo>
                  <a:pt x="1297" y="297"/>
                  <a:pt x="1297" y="295"/>
                  <a:pt x="1298" y="293"/>
                </a:cubicBezTo>
                <a:cubicBezTo>
                  <a:pt x="1301" y="294"/>
                  <a:pt x="1309" y="296"/>
                  <a:pt x="1310" y="292"/>
                </a:cubicBezTo>
                <a:cubicBezTo>
                  <a:pt x="1306" y="288"/>
                  <a:pt x="1299" y="293"/>
                  <a:pt x="1295" y="294"/>
                </a:cubicBezTo>
                <a:cubicBezTo>
                  <a:pt x="1298" y="295"/>
                  <a:pt x="1294" y="297"/>
                  <a:pt x="1295" y="299"/>
                </a:cubicBezTo>
                <a:close/>
                <a:moveTo>
                  <a:pt x="1294" y="451"/>
                </a:moveTo>
                <a:cubicBezTo>
                  <a:pt x="1296" y="452"/>
                  <a:pt x="1299" y="451"/>
                  <a:pt x="1300" y="450"/>
                </a:cubicBezTo>
                <a:cubicBezTo>
                  <a:pt x="1298" y="451"/>
                  <a:pt x="1295" y="449"/>
                  <a:pt x="1294" y="451"/>
                </a:cubicBezTo>
                <a:close/>
                <a:moveTo>
                  <a:pt x="1320" y="317"/>
                </a:moveTo>
                <a:cubicBezTo>
                  <a:pt x="1322" y="317"/>
                  <a:pt x="1330" y="319"/>
                  <a:pt x="1328" y="317"/>
                </a:cubicBezTo>
                <a:cubicBezTo>
                  <a:pt x="1326" y="317"/>
                  <a:pt x="1318" y="316"/>
                  <a:pt x="1320" y="317"/>
                </a:cubicBezTo>
                <a:close/>
                <a:moveTo>
                  <a:pt x="733" y="49"/>
                </a:moveTo>
                <a:cubicBezTo>
                  <a:pt x="724" y="50"/>
                  <a:pt x="702" y="54"/>
                  <a:pt x="697" y="50"/>
                </a:cubicBezTo>
                <a:cubicBezTo>
                  <a:pt x="695" y="47"/>
                  <a:pt x="697" y="49"/>
                  <a:pt x="698" y="47"/>
                </a:cubicBezTo>
                <a:cubicBezTo>
                  <a:pt x="696" y="47"/>
                  <a:pt x="696" y="47"/>
                  <a:pt x="696" y="47"/>
                </a:cubicBezTo>
                <a:cubicBezTo>
                  <a:pt x="696" y="46"/>
                  <a:pt x="695" y="46"/>
                  <a:pt x="694" y="46"/>
                </a:cubicBezTo>
                <a:cubicBezTo>
                  <a:pt x="692" y="48"/>
                  <a:pt x="695" y="48"/>
                  <a:pt x="695" y="50"/>
                </a:cubicBezTo>
                <a:cubicBezTo>
                  <a:pt x="678" y="52"/>
                  <a:pt x="665" y="50"/>
                  <a:pt x="648" y="48"/>
                </a:cubicBezTo>
                <a:cubicBezTo>
                  <a:pt x="650" y="45"/>
                  <a:pt x="655" y="46"/>
                  <a:pt x="657" y="44"/>
                </a:cubicBezTo>
                <a:cubicBezTo>
                  <a:pt x="642" y="42"/>
                  <a:pt x="629" y="40"/>
                  <a:pt x="619" y="46"/>
                </a:cubicBezTo>
                <a:cubicBezTo>
                  <a:pt x="619" y="48"/>
                  <a:pt x="620" y="48"/>
                  <a:pt x="620" y="50"/>
                </a:cubicBezTo>
                <a:cubicBezTo>
                  <a:pt x="604" y="52"/>
                  <a:pt x="584" y="53"/>
                  <a:pt x="574" y="58"/>
                </a:cubicBezTo>
                <a:cubicBezTo>
                  <a:pt x="576" y="58"/>
                  <a:pt x="578" y="58"/>
                  <a:pt x="578" y="59"/>
                </a:cubicBezTo>
                <a:cubicBezTo>
                  <a:pt x="569" y="65"/>
                  <a:pt x="557" y="63"/>
                  <a:pt x="546" y="65"/>
                </a:cubicBezTo>
                <a:cubicBezTo>
                  <a:pt x="541" y="66"/>
                  <a:pt x="536" y="70"/>
                  <a:pt x="531" y="70"/>
                </a:cubicBezTo>
                <a:cubicBezTo>
                  <a:pt x="521" y="71"/>
                  <a:pt x="514" y="69"/>
                  <a:pt x="506" y="73"/>
                </a:cubicBezTo>
                <a:cubicBezTo>
                  <a:pt x="504" y="71"/>
                  <a:pt x="500" y="69"/>
                  <a:pt x="504" y="67"/>
                </a:cubicBezTo>
                <a:cubicBezTo>
                  <a:pt x="478" y="66"/>
                  <a:pt x="459" y="69"/>
                  <a:pt x="439" y="74"/>
                </a:cubicBezTo>
                <a:cubicBezTo>
                  <a:pt x="424" y="80"/>
                  <a:pt x="394" y="68"/>
                  <a:pt x="383" y="79"/>
                </a:cubicBezTo>
                <a:cubicBezTo>
                  <a:pt x="387" y="81"/>
                  <a:pt x="384" y="85"/>
                  <a:pt x="381" y="86"/>
                </a:cubicBezTo>
                <a:cubicBezTo>
                  <a:pt x="382" y="88"/>
                  <a:pt x="387" y="86"/>
                  <a:pt x="386" y="89"/>
                </a:cubicBezTo>
                <a:cubicBezTo>
                  <a:pt x="385" y="90"/>
                  <a:pt x="385" y="92"/>
                  <a:pt x="384" y="93"/>
                </a:cubicBezTo>
                <a:cubicBezTo>
                  <a:pt x="368" y="97"/>
                  <a:pt x="347" y="95"/>
                  <a:pt x="333" y="95"/>
                </a:cubicBezTo>
                <a:cubicBezTo>
                  <a:pt x="333" y="93"/>
                  <a:pt x="334" y="93"/>
                  <a:pt x="333" y="92"/>
                </a:cubicBezTo>
                <a:cubicBezTo>
                  <a:pt x="337" y="92"/>
                  <a:pt x="340" y="91"/>
                  <a:pt x="342" y="89"/>
                </a:cubicBezTo>
                <a:cubicBezTo>
                  <a:pt x="333" y="89"/>
                  <a:pt x="324" y="88"/>
                  <a:pt x="319" y="93"/>
                </a:cubicBezTo>
                <a:cubicBezTo>
                  <a:pt x="323" y="95"/>
                  <a:pt x="324" y="90"/>
                  <a:pt x="326" y="92"/>
                </a:cubicBezTo>
                <a:cubicBezTo>
                  <a:pt x="320" y="95"/>
                  <a:pt x="319" y="95"/>
                  <a:pt x="309" y="96"/>
                </a:cubicBezTo>
                <a:cubicBezTo>
                  <a:pt x="308" y="94"/>
                  <a:pt x="309" y="91"/>
                  <a:pt x="308" y="90"/>
                </a:cubicBezTo>
                <a:cubicBezTo>
                  <a:pt x="306" y="90"/>
                  <a:pt x="306" y="92"/>
                  <a:pt x="304" y="92"/>
                </a:cubicBezTo>
                <a:cubicBezTo>
                  <a:pt x="304" y="94"/>
                  <a:pt x="305" y="94"/>
                  <a:pt x="306" y="94"/>
                </a:cubicBezTo>
                <a:cubicBezTo>
                  <a:pt x="293" y="99"/>
                  <a:pt x="280" y="97"/>
                  <a:pt x="266" y="101"/>
                </a:cubicBezTo>
                <a:cubicBezTo>
                  <a:pt x="252" y="96"/>
                  <a:pt x="240" y="111"/>
                  <a:pt x="226" y="102"/>
                </a:cubicBezTo>
                <a:cubicBezTo>
                  <a:pt x="240" y="99"/>
                  <a:pt x="254" y="98"/>
                  <a:pt x="267" y="93"/>
                </a:cubicBezTo>
                <a:cubicBezTo>
                  <a:pt x="253" y="94"/>
                  <a:pt x="242" y="88"/>
                  <a:pt x="231" y="96"/>
                </a:cubicBezTo>
                <a:cubicBezTo>
                  <a:pt x="227" y="96"/>
                  <a:pt x="226" y="93"/>
                  <a:pt x="221" y="94"/>
                </a:cubicBezTo>
                <a:cubicBezTo>
                  <a:pt x="219" y="95"/>
                  <a:pt x="218" y="97"/>
                  <a:pt x="215" y="97"/>
                </a:cubicBezTo>
                <a:cubicBezTo>
                  <a:pt x="196" y="96"/>
                  <a:pt x="176" y="104"/>
                  <a:pt x="157" y="108"/>
                </a:cubicBezTo>
                <a:cubicBezTo>
                  <a:pt x="143" y="111"/>
                  <a:pt x="131" y="113"/>
                  <a:pt x="118" y="115"/>
                </a:cubicBezTo>
                <a:cubicBezTo>
                  <a:pt x="99" y="118"/>
                  <a:pt x="55" y="110"/>
                  <a:pt x="63" y="135"/>
                </a:cubicBezTo>
                <a:cubicBezTo>
                  <a:pt x="65" y="140"/>
                  <a:pt x="71" y="143"/>
                  <a:pt x="80" y="143"/>
                </a:cubicBezTo>
                <a:cubicBezTo>
                  <a:pt x="76" y="146"/>
                  <a:pt x="79" y="152"/>
                  <a:pt x="80" y="156"/>
                </a:cubicBezTo>
                <a:cubicBezTo>
                  <a:pt x="88" y="156"/>
                  <a:pt x="100" y="152"/>
                  <a:pt x="104" y="158"/>
                </a:cubicBezTo>
                <a:cubicBezTo>
                  <a:pt x="101" y="159"/>
                  <a:pt x="103" y="161"/>
                  <a:pt x="101" y="163"/>
                </a:cubicBezTo>
                <a:cubicBezTo>
                  <a:pt x="96" y="162"/>
                  <a:pt x="90" y="163"/>
                  <a:pt x="92" y="157"/>
                </a:cubicBezTo>
                <a:cubicBezTo>
                  <a:pt x="87" y="157"/>
                  <a:pt x="84" y="160"/>
                  <a:pt x="80" y="159"/>
                </a:cubicBezTo>
                <a:cubicBezTo>
                  <a:pt x="87" y="165"/>
                  <a:pt x="86" y="177"/>
                  <a:pt x="93" y="183"/>
                </a:cubicBezTo>
                <a:cubicBezTo>
                  <a:pt x="93" y="185"/>
                  <a:pt x="89" y="183"/>
                  <a:pt x="90" y="186"/>
                </a:cubicBezTo>
                <a:cubicBezTo>
                  <a:pt x="92" y="191"/>
                  <a:pt x="99" y="192"/>
                  <a:pt x="97" y="201"/>
                </a:cubicBezTo>
                <a:cubicBezTo>
                  <a:pt x="102" y="204"/>
                  <a:pt x="103" y="210"/>
                  <a:pt x="106" y="215"/>
                </a:cubicBezTo>
                <a:cubicBezTo>
                  <a:pt x="109" y="206"/>
                  <a:pt x="129" y="207"/>
                  <a:pt x="132" y="215"/>
                </a:cubicBezTo>
                <a:cubicBezTo>
                  <a:pt x="128" y="214"/>
                  <a:pt x="125" y="217"/>
                  <a:pt x="122" y="215"/>
                </a:cubicBezTo>
                <a:cubicBezTo>
                  <a:pt x="124" y="220"/>
                  <a:pt x="115" y="216"/>
                  <a:pt x="119" y="220"/>
                </a:cubicBezTo>
                <a:cubicBezTo>
                  <a:pt x="116" y="220"/>
                  <a:pt x="113" y="217"/>
                  <a:pt x="109" y="220"/>
                </a:cubicBezTo>
                <a:cubicBezTo>
                  <a:pt x="108" y="217"/>
                  <a:pt x="103" y="217"/>
                  <a:pt x="100" y="216"/>
                </a:cubicBezTo>
                <a:cubicBezTo>
                  <a:pt x="100" y="221"/>
                  <a:pt x="107" y="218"/>
                  <a:pt x="109" y="222"/>
                </a:cubicBezTo>
                <a:cubicBezTo>
                  <a:pt x="105" y="225"/>
                  <a:pt x="102" y="228"/>
                  <a:pt x="98" y="230"/>
                </a:cubicBezTo>
                <a:cubicBezTo>
                  <a:pt x="97" y="232"/>
                  <a:pt x="102" y="232"/>
                  <a:pt x="101" y="237"/>
                </a:cubicBezTo>
                <a:cubicBezTo>
                  <a:pt x="105" y="238"/>
                  <a:pt x="109" y="239"/>
                  <a:pt x="108" y="246"/>
                </a:cubicBezTo>
                <a:cubicBezTo>
                  <a:pt x="117" y="251"/>
                  <a:pt x="128" y="254"/>
                  <a:pt x="140" y="257"/>
                </a:cubicBezTo>
                <a:cubicBezTo>
                  <a:pt x="140" y="266"/>
                  <a:pt x="129" y="263"/>
                  <a:pt x="125" y="268"/>
                </a:cubicBezTo>
                <a:cubicBezTo>
                  <a:pt x="133" y="270"/>
                  <a:pt x="139" y="273"/>
                  <a:pt x="148" y="274"/>
                </a:cubicBezTo>
                <a:cubicBezTo>
                  <a:pt x="153" y="280"/>
                  <a:pt x="167" y="273"/>
                  <a:pt x="171" y="277"/>
                </a:cubicBezTo>
                <a:cubicBezTo>
                  <a:pt x="168" y="278"/>
                  <a:pt x="168" y="282"/>
                  <a:pt x="166" y="284"/>
                </a:cubicBezTo>
                <a:cubicBezTo>
                  <a:pt x="167" y="286"/>
                  <a:pt x="173" y="284"/>
                  <a:pt x="172" y="288"/>
                </a:cubicBezTo>
                <a:cubicBezTo>
                  <a:pt x="169" y="292"/>
                  <a:pt x="161" y="287"/>
                  <a:pt x="158" y="289"/>
                </a:cubicBezTo>
                <a:cubicBezTo>
                  <a:pt x="161" y="295"/>
                  <a:pt x="171" y="293"/>
                  <a:pt x="175" y="298"/>
                </a:cubicBezTo>
                <a:cubicBezTo>
                  <a:pt x="175" y="299"/>
                  <a:pt x="175" y="301"/>
                  <a:pt x="174" y="301"/>
                </a:cubicBezTo>
                <a:cubicBezTo>
                  <a:pt x="171" y="302"/>
                  <a:pt x="171" y="299"/>
                  <a:pt x="170" y="299"/>
                </a:cubicBezTo>
                <a:cubicBezTo>
                  <a:pt x="169" y="309"/>
                  <a:pt x="156" y="311"/>
                  <a:pt x="144" y="311"/>
                </a:cubicBezTo>
                <a:cubicBezTo>
                  <a:pt x="144" y="309"/>
                  <a:pt x="143" y="309"/>
                  <a:pt x="143" y="307"/>
                </a:cubicBezTo>
                <a:cubicBezTo>
                  <a:pt x="134" y="309"/>
                  <a:pt x="129" y="305"/>
                  <a:pt x="118" y="304"/>
                </a:cubicBezTo>
                <a:cubicBezTo>
                  <a:pt x="118" y="308"/>
                  <a:pt x="113" y="307"/>
                  <a:pt x="110" y="310"/>
                </a:cubicBezTo>
                <a:cubicBezTo>
                  <a:pt x="112" y="310"/>
                  <a:pt x="112" y="311"/>
                  <a:pt x="112" y="313"/>
                </a:cubicBezTo>
                <a:cubicBezTo>
                  <a:pt x="115" y="315"/>
                  <a:pt x="119" y="313"/>
                  <a:pt x="119" y="319"/>
                </a:cubicBezTo>
                <a:cubicBezTo>
                  <a:pt x="117" y="318"/>
                  <a:pt x="112" y="319"/>
                  <a:pt x="114" y="320"/>
                </a:cubicBezTo>
                <a:cubicBezTo>
                  <a:pt x="126" y="321"/>
                  <a:pt x="139" y="328"/>
                  <a:pt x="153" y="329"/>
                </a:cubicBezTo>
                <a:cubicBezTo>
                  <a:pt x="152" y="337"/>
                  <a:pt x="164" y="330"/>
                  <a:pt x="165" y="338"/>
                </a:cubicBezTo>
                <a:cubicBezTo>
                  <a:pt x="162" y="339"/>
                  <a:pt x="156" y="339"/>
                  <a:pt x="157" y="342"/>
                </a:cubicBezTo>
                <a:cubicBezTo>
                  <a:pt x="153" y="342"/>
                  <a:pt x="148" y="342"/>
                  <a:pt x="146" y="345"/>
                </a:cubicBezTo>
                <a:cubicBezTo>
                  <a:pt x="150" y="344"/>
                  <a:pt x="149" y="348"/>
                  <a:pt x="153" y="347"/>
                </a:cubicBezTo>
                <a:cubicBezTo>
                  <a:pt x="154" y="346"/>
                  <a:pt x="155" y="344"/>
                  <a:pt x="158" y="345"/>
                </a:cubicBezTo>
                <a:cubicBezTo>
                  <a:pt x="158" y="347"/>
                  <a:pt x="155" y="346"/>
                  <a:pt x="155" y="347"/>
                </a:cubicBezTo>
                <a:cubicBezTo>
                  <a:pt x="159" y="352"/>
                  <a:pt x="162" y="344"/>
                  <a:pt x="167" y="344"/>
                </a:cubicBezTo>
                <a:cubicBezTo>
                  <a:pt x="170" y="345"/>
                  <a:pt x="174" y="343"/>
                  <a:pt x="178" y="342"/>
                </a:cubicBezTo>
                <a:cubicBezTo>
                  <a:pt x="175" y="341"/>
                  <a:pt x="172" y="342"/>
                  <a:pt x="172" y="340"/>
                </a:cubicBezTo>
                <a:cubicBezTo>
                  <a:pt x="175" y="339"/>
                  <a:pt x="176" y="338"/>
                  <a:pt x="173" y="336"/>
                </a:cubicBezTo>
                <a:cubicBezTo>
                  <a:pt x="175" y="336"/>
                  <a:pt x="176" y="334"/>
                  <a:pt x="179" y="335"/>
                </a:cubicBezTo>
                <a:cubicBezTo>
                  <a:pt x="180" y="337"/>
                  <a:pt x="181" y="338"/>
                  <a:pt x="180" y="341"/>
                </a:cubicBezTo>
                <a:cubicBezTo>
                  <a:pt x="186" y="340"/>
                  <a:pt x="186" y="345"/>
                  <a:pt x="188" y="347"/>
                </a:cubicBezTo>
                <a:cubicBezTo>
                  <a:pt x="191" y="348"/>
                  <a:pt x="202" y="345"/>
                  <a:pt x="202" y="352"/>
                </a:cubicBezTo>
                <a:cubicBezTo>
                  <a:pt x="196" y="351"/>
                  <a:pt x="183" y="352"/>
                  <a:pt x="174" y="353"/>
                </a:cubicBezTo>
                <a:cubicBezTo>
                  <a:pt x="173" y="355"/>
                  <a:pt x="172" y="357"/>
                  <a:pt x="170" y="358"/>
                </a:cubicBezTo>
                <a:cubicBezTo>
                  <a:pt x="176" y="357"/>
                  <a:pt x="178" y="361"/>
                  <a:pt x="184" y="359"/>
                </a:cubicBezTo>
                <a:cubicBezTo>
                  <a:pt x="193" y="366"/>
                  <a:pt x="207" y="359"/>
                  <a:pt x="215" y="366"/>
                </a:cubicBezTo>
                <a:cubicBezTo>
                  <a:pt x="211" y="367"/>
                  <a:pt x="207" y="373"/>
                  <a:pt x="204" y="369"/>
                </a:cubicBezTo>
                <a:cubicBezTo>
                  <a:pt x="203" y="372"/>
                  <a:pt x="202" y="374"/>
                  <a:pt x="201" y="377"/>
                </a:cubicBezTo>
                <a:cubicBezTo>
                  <a:pt x="196" y="376"/>
                  <a:pt x="192" y="375"/>
                  <a:pt x="186" y="376"/>
                </a:cubicBezTo>
                <a:cubicBezTo>
                  <a:pt x="186" y="374"/>
                  <a:pt x="184" y="374"/>
                  <a:pt x="185" y="371"/>
                </a:cubicBezTo>
                <a:cubicBezTo>
                  <a:pt x="178" y="369"/>
                  <a:pt x="167" y="370"/>
                  <a:pt x="160" y="369"/>
                </a:cubicBezTo>
                <a:cubicBezTo>
                  <a:pt x="159" y="373"/>
                  <a:pt x="147" y="372"/>
                  <a:pt x="147" y="381"/>
                </a:cubicBezTo>
                <a:cubicBezTo>
                  <a:pt x="151" y="381"/>
                  <a:pt x="153" y="380"/>
                  <a:pt x="156" y="381"/>
                </a:cubicBezTo>
                <a:cubicBezTo>
                  <a:pt x="154" y="383"/>
                  <a:pt x="154" y="387"/>
                  <a:pt x="151" y="389"/>
                </a:cubicBezTo>
                <a:cubicBezTo>
                  <a:pt x="152" y="390"/>
                  <a:pt x="154" y="389"/>
                  <a:pt x="154" y="391"/>
                </a:cubicBezTo>
                <a:cubicBezTo>
                  <a:pt x="151" y="391"/>
                  <a:pt x="152" y="394"/>
                  <a:pt x="150" y="394"/>
                </a:cubicBezTo>
                <a:cubicBezTo>
                  <a:pt x="145" y="391"/>
                  <a:pt x="139" y="393"/>
                  <a:pt x="137" y="397"/>
                </a:cubicBezTo>
                <a:cubicBezTo>
                  <a:pt x="134" y="396"/>
                  <a:pt x="128" y="398"/>
                  <a:pt x="122" y="400"/>
                </a:cubicBezTo>
                <a:cubicBezTo>
                  <a:pt x="127" y="402"/>
                  <a:pt x="122" y="409"/>
                  <a:pt x="123" y="411"/>
                </a:cubicBezTo>
                <a:cubicBezTo>
                  <a:pt x="120" y="411"/>
                  <a:pt x="124" y="409"/>
                  <a:pt x="122" y="408"/>
                </a:cubicBezTo>
                <a:cubicBezTo>
                  <a:pt x="116" y="407"/>
                  <a:pt x="114" y="408"/>
                  <a:pt x="113" y="413"/>
                </a:cubicBezTo>
                <a:cubicBezTo>
                  <a:pt x="106" y="414"/>
                  <a:pt x="97" y="414"/>
                  <a:pt x="95" y="407"/>
                </a:cubicBezTo>
                <a:cubicBezTo>
                  <a:pt x="97" y="406"/>
                  <a:pt x="96" y="403"/>
                  <a:pt x="100" y="404"/>
                </a:cubicBezTo>
                <a:cubicBezTo>
                  <a:pt x="100" y="402"/>
                  <a:pt x="98" y="401"/>
                  <a:pt x="100" y="400"/>
                </a:cubicBezTo>
                <a:cubicBezTo>
                  <a:pt x="97" y="399"/>
                  <a:pt x="96" y="397"/>
                  <a:pt x="94" y="396"/>
                </a:cubicBezTo>
                <a:cubicBezTo>
                  <a:pt x="94" y="400"/>
                  <a:pt x="94" y="399"/>
                  <a:pt x="95" y="402"/>
                </a:cubicBezTo>
                <a:cubicBezTo>
                  <a:pt x="89" y="403"/>
                  <a:pt x="81" y="411"/>
                  <a:pt x="75" y="408"/>
                </a:cubicBezTo>
                <a:cubicBezTo>
                  <a:pt x="75" y="411"/>
                  <a:pt x="77" y="412"/>
                  <a:pt x="76" y="415"/>
                </a:cubicBezTo>
                <a:cubicBezTo>
                  <a:pt x="77" y="417"/>
                  <a:pt x="82" y="416"/>
                  <a:pt x="82" y="420"/>
                </a:cubicBezTo>
                <a:cubicBezTo>
                  <a:pt x="82" y="422"/>
                  <a:pt x="79" y="424"/>
                  <a:pt x="78" y="426"/>
                </a:cubicBezTo>
                <a:cubicBezTo>
                  <a:pt x="81" y="427"/>
                  <a:pt x="80" y="431"/>
                  <a:pt x="77" y="432"/>
                </a:cubicBezTo>
                <a:cubicBezTo>
                  <a:pt x="88" y="435"/>
                  <a:pt x="82" y="445"/>
                  <a:pt x="85" y="454"/>
                </a:cubicBezTo>
                <a:cubicBezTo>
                  <a:pt x="83" y="451"/>
                  <a:pt x="82" y="454"/>
                  <a:pt x="79" y="453"/>
                </a:cubicBezTo>
                <a:cubicBezTo>
                  <a:pt x="79" y="458"/>
                  <a:pt x="81" y="460"/>
                  <a:pt x="83" y="460"/>
                </a:cubicBezTo>
                <a:cubicBezTo>
                  <a:pt x="83" y="462"/>
                  <a:pt x="82" y="462"/>
                  <a:pt x="82" y="464"/>
                </a:cubicBezTo>
                <a:cubicBezTo>
                  <a:pt x="83" y="465"/>
                  <a:pt x="87" y="464"/>
                  <a:pt x="86" y="467"/>
                </a:cubicBezTo>
                <a:cubicBezTo>
                  <a:pt x="80" y="465"/>
                  <a:pt x="77" y="462"/>
                  <a:pt x="74" y="458"/>
                </a:cubicBezTo>
                <a:cubicBezTo>
                  <a:pt x="74" y="455"/>
                  <a:pt x="78" y="457"/>
                  <a:pt x="77" y="454"/>
                </a:cubicBezTo>
                <a:cubicBezTo>
                  <a:pt x="74" y="450"/>
                  <a:pt x="72" y="446"/>
                  <a:pt x="71" y="440"/>
                </a:cubicBezTo>
                <a:cubicBezTo>
                  <a:pt x="68" y="440"/>
                  <a:pt x="68" y="440"/>
                  <a:pt x="68" y="440"/>
                </a:cubicBezTo>
                <a:cubicBezTo>
                  <a:pt x="66" y="442"/>
                  <a:pt x="63" y="448"/>
                  <a:pt x="65" y="453"/>
                </a:cubicBezTo>
                <a:cubicBezTo>
                  <a:pt x="64" y="454"/>
                  <a:pt x="63" y="454"/>
                  <a:pt x="62" y="453"/>
                </a:cubicBezTo>
                <a:cubicBezTo>
                  <a:pt x="62" y="458"/>
                  <a:pt x="59" y="464"/>
                  <a:pt x="62" y="465"/>
                </a:cubicBezTo>
                <a:cubicBezTo>
                  <a:pt x="53" y="480"/>
                  <a:pt x="31" y="465"/>
                  <a:pt x="17" y="466"/>
                </a:cubicBezTo>
                <a:cubicBezTo>
                  <a:pt x="3" y="478"/>
                  <a:pt x="0" y="504"/>
                  <a:pt x="18" y="511"/>
                </a:cubicBezTo>
                <a:cubicBezTo>
                  <a:pt x="21" y="511"/>
                  <a:pt x="24" y="510"/>
                  <a:pt x="27" y="511"/>
                </a:cubicBezTo>
                <a:cubicBezTo>
                  <a:pt x="37" y="513"/>
                  <a:pt x="50" y="519"/>
                  <a:pt x="52" y="527"/>
                </a:cubicBezTo>
                <a:cubicBezTo>
                  <a:pt x="56" y="539"/>
                  <a:pt x="53" y="554"/>
                  <a:pt x="54" y="562"/>
                </a:cubicBezTo>
                <a:cubicBezTo>
                  <a:pt x="55" y="573"/>
                  <a:pt x="60" y="583"/>
                  <a:pt x="60" y="592"/>
                </a:cubicBezTo>
                <a:cubicBezTo>
                  <a:pt x="60" y="602"/>
                  <a:pt x="55" y="615"/>
                  <a:pt x="58" y="625"/>
                </a:cubicBezTo>
                <a:cubicBezTo>
                  <a:pt x="58" y="626"/>
                  <a:pt x="55" y="628"/>
                  <a:pt x="57" y="629"/>
                </a:cubicBezTo>
                <a:cubicBezTo>
                  <a:pt x="58" y="626"/>
                  <a:pt x="61" y="626"/>
                  <a:pt x="64" y="627"/>
                </a:cubicBezTo>
                <a:cubicBezTo>
                  <a:pt x="67" y="641"/>
                  <a:pt x="75" y="654"/>
                  <a:pt x="89" y="653"/>
                </a:cubicBezTo>
                <a:cubicBezTo>
                  <a:pt x="94" y="658"/>
                  <a:pt x="103" y="663"/>
                  <a:pt x="111" y="662"/>
                </a:cubicBezTo>
                <a:cubicBezTo>
                  <a:pt x="114" y="667"/>
                  <a:pt x="119" y="670"/>
                  <a:pt x="122" y="675"/>
                </a:cubicBezTo>
                <a:cubicBezTo>
                  <a:pt x="119" y="679"/>
                  <a:pt x="114" y="681"/>
                  <a:pt x="109" y="683"/>
                </a:cubicBezTo>
                <a:cubicBezTo>
                  <a:pt x="107" y="687"/>
                  <a:pt x="105" y="692"/>
                  <a:pt x="99" y="689"/>
                </a:cubicBezTo>
                <a:cubicBezTo>
                  <a:pt x="95" y="709"/>
                  <a:pt x="84" y="721"/>
                  <a:pt x="75" y="734"/>
                </a:cubicBezTo>
                <a:cubicBezTo>
                  <a:pt x="87" y="738"/>
                  <a:pt x="72" y="758"/>
                  <a:pt x="76" y="767"/>
                </a:cubicBezTo>
                <a:cubicBezTo>
                  <a:pt x="79" y="767"/>
                  <a:pt x="81" y="765"/>
                  <a:pt x="84" y="764"/>
                </a:cubicBezTo>
                <a:cubicBezTo>
                  <a:pt x="84" y="766"/>
                  <a:pt x="86" y="765"/>
                  <a:pt x="86" y="768"/>
                </a:cubicBezTo>
                <a:cubicBezTo>
                  <a:pt x="85" y="770"/>
                  <a:pt x="83" y="769"/>
                  <a:pt x="83" y="772"/>
                </a:cubicBezTo>
                <a:cubicBezTo>
                  <a:pt x="86" y="774"/>
                  <a:pt x="93" y="773"/>
                  <a:pt x="93" y="777"/>
                </a:cubicBezTo>
                <a:cubicBezTo>
                  <a:pt x="88" y="780"/>
                  <a:pt x="87" y="786"/>
                  <a:pt x="85" y="791"/>
                </a:cubicBezTo>
                <a:cubicBezTo>
                  <a:pt x="95" y="786"/>
                  <a:pt x="100" y="777"/>
                  <a:pt x="110" y="773"/>
                </a:cubicBezTo>
                <a:cubicBezTo>
                  <a:pt x="113" y="775"/>
                  <a:pt x="117" y="775"/>
                  <a:pt x="118" y="780"/>
                </a:cubicBezTo>
                <a:cubicBezTo>
                  <a:pt x="115" y="783"/>
                  <a:pt x="111" y="783"/>
                  <a:pt x="110" y="788"/>
                </a:cubicBezTo>
                <a:cubicBezTo>
                  <a:pt x="117" y="795"/>
                  <a:pt x="120" y="812"/>
                  <a:pt x="135" y="806"/>
                </a:cubicBezTo>
                <a:cubicBezTo>
                  <a:pt x="133" y="799"/>
                  <a:pt x="141" y="794"/>
                  <a:pt x="145" y="795"/>
                </a:cubicBezTo>
                <a:cubicBezTo>
                  <a:pt x="145" y="799"/>
                  <a:pt x="144" y="800"/>
                  <a:pt x="145" y="803"/>
                </a:cubicBezTo>
                <a:cubicBezTo>
                  <a:pt x="143" y="803"/>
                  <a:pt x="142" y="804"/>
                  <a:pt x="141" y="807"/>
                </a:cubicBezTo>
                <a:cubicBezTo>
                  <a:pt x="144" y="809"/>
                  <a:pt x="147" y="806"/>
                  <a:pt x="150" y="806"/>
                </a:cubicBezTo>
                <a:cubicBezTo>
                  <a:pt x="152" y="808"/>
                  <a:pt x="150" y="810"/>
                  <a:pt x="151" y="814"/>
                </a:cubicBezTo>
                <a:cubicBezTo>
                  <a:pt x="152" y="815"/>
                  <a:pt x="155" y="813"/>
                  <a:pt x="155" y="815"/>
                </a:cubicBezTo>
                <a:cubicBezTo>
                  <a:pt x="156" y="824"/>
                  <a:pt x="149" y="824"/>
                  <a:pt x="150" y="832"/>
                </a:cubicBezTo>
                <a:cubicBezTo>
                  <a:pt x="160" y="837"/>
                  <a:pt x="166" y="829"/>
                  <a:pt x="176" y="829"/>
                </a:cubicBezTo>
                <a:cubicBezTo>
                  <a:pt x="178" y="822"/>
                  <a:pt x="182" y="817"/>
                  <a:pt x="181" y="811"/>
                </a:cubicBezTo>
                <a:cubicBezTo>
                  <a:pt x="184" y="814"/>
                  <a:pt x="186" y="818"/>
                  <a:pt x="186" y="822"/>
                </a:cubicBezTo>
                <a:cubicBezTo>
                  <a:pt x="192" y="821"/>
                  <a:pt x="187" y="813"/>
                  <a:pt x="188" y="809"/>
                </a:cubicBezTo>
                <a:cubicBezTo>
                  <a:pt x="191" y="803"/>
                  <a:pt x="198" y="803"/>
                  <a:pt x="198" y="797"/>
                </a:cubicBezTo>
                <a:cubicBezTo>
                  <a:pt x="206" y="798"/>
                  <a:pt x="207" y="793"/>
                  <a:pt x="210" y="789"/>
                </a:cubicBezTo>
                <a:cubicBezTo>
                  <a:pt x="221" y="795"/>
                  <a:pt x="236" y="797"/>
                  <a:pt x="245" y="802"/>
                </a:cubicBezTo>
                <a:cubicBezTo>
                  <a:pt x="259" y="809"/>
                  <a:pt x="269" y="814"/>
                  <a:pt x="283" y="816"/>
                </a:cubicBezTo>
                <a:cubicBezTo>
                  <a:pt x="322" y="824"/>
                  <a:pt x="366" y="826"/>
                  <a:pt x="400" y="823"/>
                </a:cubicBezTo>
                <a:cubicBezTo>
                  <a:pt x="417" y="815"/>
                  <a:pt x="436" y="809"/>
                  <a:pt x="452" y="800"/>
                </a:cubicBezTo>
                <a:cubicBezTo>
                  <a:pt x="480" y="791"/>
                  <a:pt x="507" y="781"/>
                  <a:pt x="539" y="778"/>
                </a:cubicBezTo>
                <a:cubicBezTo>
                  <a:pt x="549" y="783"/>
                  <a:pt x="566" y="783"/>
                  <a:pt x="576" y="788"/>
                </a:cubicBezTo>
                <a:cubicBezTo>
                  <a:pt x="576" y="790"/>
                  <a:pt x="570" y="789"/>
                  <a:pt x="572" y="790"/>
                </a:cubicBezTo>
                <a:cubicBezTo>
                  <a:pt x="577" y="790"/>
                  <a:pt x="579" y="793"/>
                  <a:pt x="581" y="796"/>
                </a:cubicBezTo>
                <a:cubicBezTo>
                  <a:pt x="578" y="799"/>
                  <a:pt x="574" y="796"/>
                  <a:pt x="571" y="799"/>
                </a:cubicBezTo>
                <a:cubicBezTo>
                  <a:pt x="576" y="799"/>
                  <a:pt x="577" y="801"/>
                  <a:pt x="582" y="800"/>
                </a:cubicBezTo>
                <a:cubicBezTo>
                  <a:pt x="607" y="816"/>
                  <a:pt x="661" y="830"/>
                  <a:pt x="692" y="814"/>
                </a:cubicBezTo>
                <a:cubicBezTo>
                  <a:pt x="700" y="810"/>
                  <a:pt x="700" y="802"/>
                  <a:pt x="706" y="797"/>
                </a:cubicBezTo>
                <a:cubicBezTo>
                  <a:pt x="709" y="796"/>
                  <a:pt x="716" y="797"/>
                  <a:pt x="719" y="796"/>
                </a:cubicBezTo>
                <a:cubicBezTo>
                  <a:pt x="720" y="798"/>
                  <a:pt x="722" y="801"/>
                  <a:pt x="720" y="802"/>
                </a:cubicBezTo>
                <a:cubicBezTo>
                  <a:pt x="726" y="825"/>
                  <a:pt x="770" y="822"/>
                  <a:pt x="787" y="814"/>
                </a:cubicBezTo>
                <a:cubicBezTo>
                  <a:pt x="792" y="803"/>
                  <a:pt x="806" y="802"/>
                  <a:pt x="817" y="799"/>
                </a:cubicBezTo>
                <a:cubicBezTo>
                  <a:pt x="808" y="796"/>
                  <a:pt x="800" y="804"/>
                  <a:pt x="794" y="799"/>
                </a:cubicBezTo>
                <a:cubicBezTo>
                  <a:pt x="798" y="794"/>
                  <a:pt x="803" y="790"/>
                  <a:pt x="811" y="790"/>
                </a:cubicBezTo>
                <a:cubicBezTo>
                  <a:pt x="820" y="789"/>
                  <a:pt x="809" y="791"/>
                  <a:pt x="806" y="789"/>
                </a:cubicBezTo>
                <a:cubicBezTo>
                  <a:pt x="802" y="788"/>
                  <a:pt x="800" y="785"/>
                  <a:pt x="800" y="782"/>
                </a:cubicBezTo>
                <a:cubicBezTo>
                  <a:pt x="811" y="775"/>
                  <a:pt x="831" y="777"/>
                  <a:pt x="845" y="772"/>
                </a:cubicBezTo>
                <a:cubicBezTo>
                  <a:pt x="843" y="771"/>
                  <a:pt x="840" y="772"/>
                  <a:pt x="839" y="770"/>
                </a:cubicBezTo>
                <a:cubicBezTo>
                  <a:pt x="842" y="764"/>
                  <a:pt x="851" y="769"/>
                  <a:pt x="856" y="769"/>
                </a:cubicBezTo>
                <a:cubicBezTo>
                  <a:pt x="856" y="767"/>
                  <a:pt x="856" y="765"/>
                  <a:pt x="857" y="765"/>
                </a:cubicBezTo>
                <a:cubicBezTo>
                  <a:pt x="858" y="767"/>
                  <a:pt x="858" y="770"/>
                  <a:pt x="861" y="770"/>
                </a:cubicBezTo>
                <a:cubicBezTo>
                  <a:pt x="865" y="768"/>
                  <a:pt x="864" y="763"/>
                  <a:pt x="862" y="761"/>
                </a:cubicBezTo>
                <a:cubicBezTo>
                  <a:pt x="869" y="759"/>
                  <a:pt x="874" y="759"/>
                  <a:pt x="886" y="759"/>
                </a:cubicBezTo>
                <a:cubicBezTo>
                  <a:pt x="887" y="751"/>
                  <a:pt x="898" y="759"/>
                  <a:pt x="900" y="755"/>
                </a:cubicBezTo>
                <a:cubicBezTo>
                  <a:pt x="897" y="753"/>
                  <a:pt x="896" y="754"/>
                  <a:pt x="891" y="753"/>
                </a:cubicBezTo>
                <a:cubicBezTo>
                  <a:pt x="892" y="751"/>
                  <a:pt x="891" y="750"/>
                  <a:pt x="890" y="750"/>
                </a:cubicBezTo>
                <a:cubicBezTo>
                  <a:pt x="886" y="750"/>
                  <a:pt x="875" y="748"/>
                  <a:pt x="874" y="747"/>
                </a:cubicBezTo>
                <a:cubicBezTo>
                  <a:pt x="885" y="743"/>
                  <a:pt x="897" y="749"/>
                  <a:pt x="908" y="744"/>
                </a:cubicBezTo>
                <a:cubicBezTo>
                  <a:pt x="910" y="745"/>
                  <a:pt x="911" y="747"/>
                  <a:pt x="913" y="747"/>
                </a:cubicBezTo>
                <a:cubicBezTo>
                  <a:pt x="920" y="747"/>
                  <a:pt x="926" y="751"/>
                  <a:pt x="933" y="752"/>
                </a:cubicBezTo>
                <a:cubicBezTo>
                  <a:pt x="932" y="754"/>
                  <a:pt x="934" y="755"/>
                  <a:pt x="933" y="757"/>
                </a:cubicBezTo>
                <a:cubicBezTo>
                  <a:pt x="936" y="757"/>
                  <a:pt x="939" y="758"/>
                  <a:pt x="941" y="759"/>
                </a:cubicBezTo>
                <a:cubicBezTo>
                  <a:pt x="939" y="762"/>
                  <a:pt x="931" y="758"/>
                  <a:pt x="928" y="760"/>
                </a:cubicBezTo>
                <a:cubicBezTo>
                  <a:pt x="933" y="761"/>
                  <a:pt x="935" y="765"/>
                  <a:pt x="938" y="762"/>
                </a:cubicBezTo>
                <a:cubicBezTo>
                  <a:pt x="938" y="767"/>
                  <a:pt x="943" y="766"/>
                  <a:pt x="949" y="766"/>
                </a:cubicBezTo>
                <a:cubicBezTo>
                  <a:pt x="950" y="765"/>
                  <a:pt x="950" y="763"/>
                  <a:pt x="951" y="762"/>
                </a:cubicBezTo>
                <a:cubicBezTo>
                  <a:pt x="955" y="763"/>
                  <a:pt x="960" y="764"/>
                  <a:pt x="963" y="761"/>
                </a:cubicBezTo>
                <a:cubicBezTo>
                  <a:pt x="957" y="760"/>
                  <a:pt x="954" y="761"/>
                  <a:pt x="950" y="758"/>
                </a:cubicBezTo>
                <a:cubicBezTo>
                  <a:pt x="955" y="752"/>
                  <a:pt x="965" y="751"/>
                  <a:pt x="974" y="750"/>
                </a:cubicBezTo>
                <a:cubicBezTo>
                  <a:pt x="972" y="754"/>
                  <a:pt x="970" y="756"/>
                  <a:pt x="969" y="760"/>
                </a:cubicBezTo>
                <a:cubicBezTo>
                  <a:pt x="971" y="763"/>
                  <a:pt x="973" y="758"/>
                  <a:pt x="974" y="762"/>
                </a:cubicBezTo>
                <a:cubicBezTo>
                  <a:pt x="972" y="764"/>
                  <a:pt x="966" y="761"/>
                  <a:pt x="962" y="763"/>
                </a:cubicBezTo>
                <a:cubicBezTo>
                  <a:pt x="963" y="766"/>
                  <a:pt x="967" y="765"/>
                  <a:pt x="967" y="768"/>
                </a:cubicBezTo>
                <a:cubicBezTo>
                  <a:pt x="963" y="770"/>
                  <a:pt x="962" y="775"/>
                  <a:pt x="959" y="777"/>
                </a:cubicBezTo>
                <a:cubicBezTo>
                  <a:pt x="961" y="777"/>
                  <a:pt x="961" y="778"/>
                  <a:pt x="962" y="779"/>
                </a:cubicBezTo>
                <a:cubicBezTo>
                  <a:pt x="984" y="780"/>
                  <a:pt x="1001" y="768"/>
                  <a:pt x="1021" y="774"/>
                </a:cubicBezTo>
                <a:cubicBezTo>
                  <a:pt x="1031" y="766"/>
                  <a:pt x="1051" y="776"/>
                  <a:pt x="1059" y="766"/>
                </a:cubicBezTo>
                <a:cubicBezTo>
                  <a:pt x="1059" y="762"/>
                  <a:pt x="1059" y="760"/>
                  <a:pt x="1058" y="758"/>
                </a:cubicBezTo>
                <a:cubicBezTo>
                  <a:pt x="1063" y="757"/>
                  <a:pt x="1064" y="750"/>
                  <a:pt x="1065" y="745"/>
                </a:cubicBezTo>
                <a:cubicBezTo>
                  <a:pt x="1063" y="743"/>
                  <a:pt x="1061" y="740"/>
                  <a:pt x="1060" y="737"/>
                </a:cubicBezTo>
                <a:cubicBezTo>
                  <a:pt x="1066" y="738"/>
                  <a:pt x="1065" y="732"/>
                  <a:pt x="1070" y="733"/>
                </a:cubicBezTo>
                <a:cubicBezTo>
                  <a:pt x="1067" y="732"/>
                  <a:pt x="1067" y="728"/>
                  <a:pt x="1070" y="727"/>
                </a:cubicBezTo>
                <a:cubicBezTo>
                  <a:pt x="1065" y="725"/>
                  <a:pt x="1067" y="722"/>
                  <a:pt x="1066" y="717"/>
                </a:cubicBezTo>
                <a:cubicBezTo>
                  <a:pt x="1063" y="716"/>
                  <a:pt x="1059" y="720"/>
                  <a:pt x="1057" y="717"/>
                </a:cubicBezTo>
                <a:cubicBezTo>
                  <a:pt x="1058" y="712"/>
                  <a:pt x="1063" y="711"/>
                  <a:pt x="1059" y="706"/>
                </a:cubicBezTo>
                <a:cubicBezTo>
                  <a:pt x="1064" y="704"/>
                  <a:pt x="1069" y="704"/>
                  <a:pt x="1073" y="703"/>
                </a:cubicBezTo>
                <a:cubicBezTo>
                  <a:pt x="1073" y="700"/>
                  <a:pt x="1071" y="700"/>
                  <a:pt x="1072" y="698"/>
                </a:cubicBezTo>
                <a:cubicBezTo>
                  <a:pt x="1073" y="697"/>
                  <a:pt x="1075" y="697"/>
                  <a:pt x="1077" y="696"/>
                </a:cubicBezTo>
                <a:cubicBezTo>
                  <a:pt x="1078" y="694"/>
                  <a:pt x="1076" y="694"/>
                  <a:pt x="1077" y="692"/>
                </a:cubicBezTo>
                <a:cubicBezTo>
                  <a:pt x="1079" y="691"/>
                  <a:pt x="1082" y="691"/>
                  <a:pt x="1082" y="687"/>
                </a:cubicBezTo>
                <a:cubicBezTo>
                  <a:pt x="1081" y="686"/>
                  <a:pt x="1077" y="685"/>
                  <a:pt x="1076" y="687"/>
                </a:cubicBezTo>
                <a:cubicBezTo>
                  <a:pt x="1078" y="686"/>
                  <a:pt x="1079" y="691"/>
                  <a:pt x="1077" y="691"/>
                </a:cubicBezTo>
                <a:cubicBezTo>
                  <a:pt x="1078" y="687"/>
                  <a:pt x="1073" y="688"/>
                  <a:pt x="1072" y="685"/>
                </a:cubicBezTo>
                <a:cubicBezTo>
                  <a:pt x="1068" y="692"/>
                  <a:pt x="1059" y="682"/>
                  <a:pt x="1051" y="686"/>
                </a:cubicBezTo>
                <a:cubicBezTo>
                  <a:pt x="1054" y="687"/>
                  <a:pt x="1054" y="689"/>
                  <a:pt x="1056" y="691"/>
                </a:cubicBezTo>
                <a:cubicBezTo>
                  <a:pt x="1054" y="693"/>
                  <a:pt x="1048" y="695"/>
                  <a:pt x="1046" y="691"/>
                </a:cubicBezTo>
                <a:cubicBezTo>
                  <a:pt x="1049" y="691"/>
                  <a:pt x="1051" y="692"/>
                  <a:pt x="1052" y="691"/>
                </a:cubicBezTo>
                <a:cubicBezTo>
                  <a:pt x="1053" y="685"/>
                  <a:pt x="1046" y="686"/>
                  <a:pt x="1044" y="683"/>
                </a:cubicBezTo>
                <a:cubicBezTo>
                  <a:pt x="1048" y="679"/>
                  <a:pt x="1053" y="675"/>
                  <a:pt x="1051" y="668"/>
                </a:cubicBezTo>
                <a:cubicBezTo>
                  <a:pt x="1050" y="668"/>
                  <a:pt x="1049" y="668"/>
                  <a:pt x="1049" y="667"/>
                </a:cubicBezTo>
                <a:cubicBezTo>
                  <a:pt x="1045" y="668"/>
                  <a:pt x="1043" y="670"/>
                  <a:pt x="1038" y="671"/>
                </a:cubicBezTo>
                <a:cubicBezTo>
                  <a:pt x="1039" y="669"/>
                  <a:pt x="1041" y="668"/>
                  <a:pt x="1038" y="667"/>
                </a:cubicBezTo>
                <a:cubicBezTo>
                  <a:pt x="1038" y="668"/>
                  <a:pt x="1037" y="669"/>
                  <a:pt x="1036" y="670"/>
                </a:cubicBezTo>
                <a:cubicBezTo>
                  <a:pt x="1032" y="667"/>
                  <a:pt x="1029" y="663"/>
                  <a:pt x="1025" y="661"/>
                </a:cubicBezTo>
                <a:cubicBezTo>
                  <a:pt x="1023" y="662"/>
                  <a:pt x="1019" y="663"/>
                  <a:pt x="1018" y="660"/>
                </a:cubicBezTo>
                <a:cubicBezTo>
                  <a:pt x="1018" y="659"/>
                  <a:pt x="1023" y="661"/>
                  <a:pt x="1022" y="658"/>
                </a:cubicBezTo>
                <a:cubicBezTo>
                  <a:pt x="1019" y="657"/>
                  <a:pt x="1019" y="658"/>
                  <a:pt x="1015" y="658"/>
                </a:cubicBezTo>
                <a:cubicBezTo>
                  <a:pt x="1010" y="664"/>
                  <a:pt x="1003" y="669"/>
                  <a:pt x="998" y="675"/>
                </a:cubicBezTo>
                <a:cubicBezTo>
                  <a:pt x="1002" y="674"/>
                  <a:pt x="1009" y="665"/>
                  <a:pt x="1015" y="670"/>
                </a:cubicBezTo>
                <a:cubicBezTo>
                  <a:pt x="1015" y="669"/>
                  <a:pt x="1015" y="666"/>
                  <a:pt x="1019" y="666"/>
                </a:cubicBezTo>
                <a:cubicBezTo>
                  <a:pt x="1019" y="668"/>
                  <a:pt x="1017" y="668"/>
                  <a:pt x="1018" y="671"/>
                </a:cubicBezTo>
                <a:cubicBezTo>
                  <a:pt x="1023" y="670"/>
                  <a:pt x="1028" y="669"/>
                  <a:pt x="1031" y="673"/>
                </a:cubicBezTo>
                <a:cubicBezTo>
                  <a:pt x="1029" y="676"/>
                  <a:pt x="1027" y="678"/>
                  <a:pt x="1022" y="677"/>
                </a:cubicBezTo>
                <a:cubicBezTo>
                  <a:pt x="1022" y="681"/>
                  <a:pt x="1033" y="676"/>
                  <a:pt x="1031" y="682"/>
                </a:cubicBezTo>
                <a:cubicBezTo>
                  <a:pt x="1026" y="681"/>
                  <a:pt x="1024" y="685"/>
                  <a:pt x="1020" y="685"/>
                </a:cubicBezTo>
                <a:cubicBezTo>
                  <a:pt x="1017" y="680"/>
                  <a:pt x="1011" y="687"/>
                  <a:pt x="1007" y="685"/>
                </a:cubicBezTo>
                <a:cubicBezTo>
                  <a:pt x="1005" y="690"/>
                  <a:pt x="1008" y="690"/>
                  <a:pt x="1007" y="694"/>
                </a:cubicBezTo>
                <a:cubicBezTo>
                  <a:pt x="1003" y="695"/>
                  <a:pt x="998" y="694"/>
                  <a:pt x="997" y="697"/>
                </a:cubicBezTo>
                <a:cubicBezTo>
                  <a:pt x="987" y="694"/>
                  <a:pt x="979" y="697"/>
                  <a:pt x="970" y="699"/>
                </a:cubicBezTo>
                <a:cubicBezTo>
                  <a:pt x="970" y="698"/>
                  <a:pt x="971" y="698"/>
                  <a:pt x="971" y="697"/>
                </a:cubicBezTo>
                <a:cubicBezTo>
                  <a:pt x="968" y="696"/>
                  <a:pt x="964" y="699"/>
                  <a:pt x="962" y="696"/>
                </a:cubicBezTo>
                <a:cubicBezTo>
                  <a:pt x="962" y="698"/>
                  <a:pt x="958" y="700"/>
                  <a:pt x="958" y="699"/>
                </a:cubicBezTo>
                <a:cubicBezTo>
                  <a:pt x="959" y="699"/>
                  <a:pt x="959" y="698"/>
                  <a:pt x="958" y="697"/>
                </a:cubicBezTo>
                <a:cubicBezTo>
                  <a:pt x="959" y="697"/>
                  <a:pt x="960" y="697"/>
                  <a:pt x="961" y="696"/>
                </a:cubicBezTo>
                <a:cubicBezTo>
                  <a:pt x="957" y="696"/>
                  <a:pt x="951" y="694"/>
                  <a:pt x="948" y="696"/>
                </a:cubicBezTo>
                <a:cubicBezTo>
                  <a:pt x="951" y="695"/>
                  <a:pt x="951" y="697"/>
                  <a:pt x="949" y="698"/>
                </a:cubicBezTo>
                <a:cubicBezTo>
                  <a:pt x="947" y="698"/>
                  <a:pt x="948" y="694"/>
                  <a:pt x="945" y="694"/>
                </a:cubicBezTo>
                <a:cubicBezTo>
                  <a:pt x="939" y="694"/>
                  <a:pt x="920" y="690"/>
                  <a:pt x="916" y="686"/>
                </a:cubicBezTo>
                <a:cubicBezTo>
                  <a:pt x="920" y="687"/>
                  <a:pt x="923" y="686"/>
                  <a:pt x="924" y="684"/>
                </a:cubicBezTo>
                <a:cubicBezTo>
                  <a:pt x="919" y="683"/>
                  <a:pt x="915" y="685"/>
                  <a:pt x="912" y="682"/>
                </a:cubicBezTo>
                <a:cubicBezTo>
                  <a:pt x="916" y="681"/>
                  <a:pt x="926" y="684"/>
                  <a:pt x="928" y="680"/>
                </a:cubicBezTo>
                <a:cubicBezTo>
                  <a:pt x="915" y="678"/>
                  <a:pt x="903" y="678"/>
                  <a:pt x="897" y="672"/>
                </a:cubicBezTo>
                <a:cubicBezTo>
                  <a:pt x="892" y="677"/>
                  <a:pt x="889" y="669"/>
                  <a:pt x="884" y="674"/>
                </a:cubicBezTo>
                <a:cubicBezTo>
                  <a:pt x="881" y="671"/>
                  <a:pt x="881" y="672"/>
                  <a:pt x="879" y="673"/>
                </a:cubicBezTo>
                <a:cubicBezTo>
                  <a:pt x="877" y="673"/>
                  <a:pt x="878" y="670"/>
                  <a:pt x="877" y="670"/>
                </a:cubicBezTo>
                <a:cubicBezTo>
                  <a:pt x="863" y="667"/>
                  <a:pt x="847" y="664"/>
                  <a:pt x="832" y="666"/>
                </a:cubicBezTo>
                <a:cubicBezTo>
                  <a:pt x="834" y="661"/>
                  <a:pt x="829" y="661"/>
                  <a:pt x="829" y="658"/>
                </a:cubicBezTo>
                <a:cubicBezTo>
                  <a:pt x="826" y="658"/>
                  <a:pt x="823" y="659"/>
                  <a:pt x="820" y="660"/>
                </a:cubicBezTo>
                <a:cubicBezTo>
                  <a:pt x="822" y="658"/>
                  <a:pt x="820" y="659"/>
                  <a:pt x="819" y="657"/>
                </a:cubicBezTo>
                <a:cubicBezTo>
                  <a:pt x="821" y="657"/>
                  <a:pt x="822" y="657"/>
                  <a:pt x="823" y="658"/>
                </a:cubicBezTo>
                <a:cubicBezTo>
                  <a:pt x="824" y="653"/>
                  <a:pt x="816" y="656"/>
                  <a:pt x="814" y="653"/>
                </a:cubicBezTo>
                <a:cubicBezTo>
                  <a:pt x="825" y="654"/>
                  <a:pt x="832" y="652"/>
                  <a:pt x="841" y="651"/>
                </a:cubicBezTo>
                <a:cubicBezTo>
                  <a:pt x="834" y="648"/>
                  <a:pt x="826" y="648"/>
                  <a:pt x="828" y="642"/>
                </a:cubicBezTo>
                <a:cubicBezTo>
                  <a:pt x="825" y="643"/>
                  <a:pt x="819" y="641"/>
                  <a:pt x="817" y="637"/>
                </a:cubicBezTo>
                <a:cubicBezTo>
                  <a:pt x="814" y="637"/>
                  <a:pt x="814" y="640"/>
                  <a:pt x="813" y="637"/>
                </a:cubicBezTo>
                <a:cubicBezTo>
                  <a:pt x="814" y="636"/>
                  <a:pt x="816" y="636"/>
                  <a:pt x="816" y="635"/>
                </a:cubicBezTo>
                <a:cubicBezTo>
                  <a:pt x="819" y="636"/>
                  <a:pt x="819" y="636"/>
                  <a:pt x="823" y="636"/>
                </a:cubicBezTo>
                <a:cubicBezTo>
                  <a:pt x="824" y="633"/>
                  <a:pt x="824" y="634"/>
                  <a:pt x="823" y="631"/>
                </a:cubicBezTo>
                <a:cubicBezTo>
                  <a:pt x="821" y="630"/>
                  <a:pt x="819" y="634"/>
                  <a:pt x="818" y="631"/>
                </a:cubicBezTo>
                <a:cubicBezTo>
                  <a:pt x="818" y="629"/>
                  <a:pt x="823" y="632"/>
                  <a:pt x="822" y="629"/>
                </a:cubicBezTo>
                <a:cubicBezTo>
                  <a:pt x="817" y="629"/>
                  <a:pt x="815" y="628"/>
                  <a:pt x="815" y="624"/>
                </a:cubicBezTo>
                <a:cubicBezTo>
                  <a:pt x="817" y="624"/>
                  <a:pt x="817" y="624"/>
                  <a:pt x="818" y="623"/>
                </a:cubicBezTo>
                <a:cubicBezTo>
                  <a:pt x="815" y="622"/>
                  <a:pt x="816" y="624"/>
                  <a:pt x="814" y="624"/>
                </a:cubicBezTo>
                <a:cubicBezTo>
                  <a:pt x="814" y="622"/>
                  <a:pt x="812" y="622"/>
                  <a:pt x="813" y="620"/>
                </a:cubicBezTo>
                <a:cubicBezTo>
                  <a:pt x="816" y="619"/>
                  <a:pt x="815" y="621"/>
                  <a:pt x="820" y="619"/>
                </a:cubicBezTo>
                <a:cubicBezTo>
                  <a:pt x="821" y="616"/>
                  <a:pt x="821" y="614"/>
                  <a:pt x="822" y="613"/>
                </a:cubicBezTo>
                <a:cubicBezTo>
                  <a:pt x="823" y="613"/>
                  <a:pt x="822" y="616"/>
                  <a:pt x="823" y="616"/>
                </a:cubicBezTo>
                <a:cubicBezTo>
                  <a:pt x="825" y="613"/>
                  <a:pt x="825" y="613"/>
                  <a:pt x="824" y="610"/>
                </a:cubicBezTo>
                <a:cubicBezTo>
                  <a:pt x="821" y="610"/>
                  <a:pt x="821" y="611"/>
                  <a:pt x="819" y="610"/>
                </a:cubicBezTo>
                <a:cubicBezTo>
                  <a:pt x="819" y="612"/>
                  <a:pt x="819" y="614"/>
                  <a:pt x="816" y="614"/>
                </a:cubicBezTo>
                <a:cubicBezTo>
                  <a:pt x="818" y="612"/>
                  <a:pt x="816" y="609"/>
                  <a:pt x="814" y="608"/>
                </a:cubicBezTo>
                <a:cubicBezTo>
                  <a:pt x="814" y="609"/>
                  <a:pt x="816" y="611"/>
                  <a:pt x="814" y="612"/>
                </a:cubicBezTo>
                <a:cubicBezTo>
                  <a:pt x="810" y="609"/>
                  <a:pt x="813" y="609"/>
                  <a:pt x="810" y="606"/>
                </a:cubicBezTo>
                <a:cubicBezTo>
                  <a:pt x="822" y="597"/>
                  <a:pt x="841" y="611"/>
                  <a:pt x="852" y="603"/>
                </a:cubicBezTo>
                <a:cubicBezTo>
                  <a:pt x="845" y="601"/>
                  <a:pt x="839" y="604"/>
                  <a:pt x="834" y="600"/>
                </a:cubicBezTo>
                <a:cubicBezTo>
                  <a:pt x="837" y="600"/>
                  <a:pt x="835" y="596"/>
                  <a:pt x="839" y="597"/>
                </a:cubicBezTo>
                <a:cubicBezTo>
                  <a:pt x="839" y="598"/>
                  <a:pt x="837" y="598"/>
                  <a:pt x="837" y="599"/>
                </a:cubicBezTo>
                <a:cubicBezTo>
                  <a:pt x="844" y="598"/>
                  <a:pt x="872" y="594"/>
                  <a:pt x="878" y="598"/>
                </a:cubicBezTo>
                <a:cubicBezTo>
                  <a:pt x="880" y="599"/>
                  <a:pt x="877" y="600"/>
                  <a:pt x="880" y="601"/>
                </a:cubicBezTo>
                <a:cubicBezTo>
                  <a:pt x="886" y="601"/>
                  <a:pt x="893" y="598"/>
                  <a:pt x="898" y="597"/>
                </a:cubicBezTo>
                <a:cubicBezTo>
                  <a:pt x="894" y="598"/>
                  <a:pt x="897" y="592"/>
                  <a:pt x="899" y="594"/>
                </a:cubicBezTo>
                <a:cubicBezTo>
                  <a:pt x="899" y="590"/>
                  <a:pt x="898" y="588"/>
                  <a:pt x="902" y="588"/>
                </a:cubicBezTo>
                <a:cubicBezTo>
                  <a:pt x="903" y="585"/>
                  <a:pt x="898" y="586"/>
                  <a:pt x="899" y="583"/>
                </a:cubicBezTo>
                <a:cubicBezTo>
                  <a:pt x="904" y="581"/>
                  <a:pt x="904" y="582"/>
                  <a:pt x="909" y="584"/>
                </a:cubicBezTo>
                <a:cubicBezTo>
                  <a:pt x="907" y="580"/>
                  <a:pt x="910" y="576"/>
                  <a:pt x="913" y="574"/>
                </a:cubicBezTo>
                <a:cubicBezTo>
                  <a:pt x="927" y="573"/>
                  <a:pt x="952" y="576"/>
                  <a:pt x="965" y="567"/>
                </a:cubicBezTo>
                <a:cubicBezTo>
                  <a:pt x="960" y="568"/>
                  <a:pt x="952" y="566"/>
                  <a:pt x="948" y="564"/>
                </a:cubicBezTo>
                <a:cubicBezTo>
                  <a:pt x="956" y="561"/>
                  <a:pt x="968" y="553"/>
                  <a:pt x="977" y="556"/>
                </a:cubicBezTo>
                <a:cubicBezTo>
                  <a:pt x="974" y="556"/>
                  <a:pt x="979" y="559"/>
                  <a:pt x="976" y="559"/>
                </a:cubicBezTo>
                <a:cubicBezTo>
                  <a:pt x="976" y="558"/>
                  <a:pt x="975" y="559"/>
                  <a:pt x="974" y="560"/>
                </a:cubicBezTo>
                <a:cubicBezTo>
                  <a:pt x="978" y="560"/>
                  <a:pt x="982" y="560"/>
                  <a:pt x="984" y="562"/>
                </a:cubicBezTo>
                <a:cubicBezTo>
                  <a:pt x="984" y="564"/>
                  <a:pt x="983" y="564"/>
                  <a:pt x="983" y="565"/>
                </a:cubicBezTo>
                <a:cubicBezTo>
                  <a:pt x="984" y="566"/>
                  <a:pt x="986" y="566"/>
                  <a:pt x="987" y="567"/>
                </a:cubicBezTo>
                <a:cubicBezTo>
                  <a:pt x="986" y="568"/>
                  <a:pt x="985" y="569"/>
                  <a:pt x="985" y="571"/>
                </a:cubicBezTo>
                <a:cubicBezTo>
                  <a:pt x="992" y="575"/>
                  <a:pt x="1004" y="573"/>
                  <a:pt x="1010" y="578"/>
                </a:cubicBezTo>
                <a:cubicBezTo>
                  <a:pt x="1011" y="576"/>
                  <a:pt x="1009" y="576"/>
                  <a:pt x="1009" y="574"/>
                </a:cubicBezTo>
                <a:cubicBezTo>
                  <a:pt x="1013" y="573"/>
                  <a:pt x="1014" y="574"/>
                  <a:pt x="1018" y="574"/>
                </a:cubicBezTo>
                <a:cubicBezTo>
                  <a:pt x="1024" y="567"/>
                  <a:pt x="1042" y="567"/>
                  <a:pt x="1052" y="571"/>
                </a:cubicBezTo>
                <a:cubicBezTo>
                  <a:pt x="1054" y="570"/>
                  <a:pt x="1051" y="568"/>
                  <a:pt x="1054" y="566"/>
                </a:cubicBezTo>
                <a:cubicBezTo>
                  <a:pt x="1055" y="568"/>
                  <a:pt x="1060" y="570"/>
                  <a:pt x="1062" y="568"/>
                </a:cubicBezTo>
                <a:cubicBezTo>
                  <a:pt x="1059" y="565"/>
                  <a:pt x="1053" y="566"/>
                  <a:pt x="1053" y="562"/>
                </a:cubicBezTo>
                <a:cubicBezTo>
                  <a:pt x="1059" y="562"/>
                  <a:pt x="1059" y="562"/>
                  <a:pt x="1059" y="562"/>
                </a:cubicBezTo>
                <a:cubicBezTo>
                  <a:pt x="1060" y="559"/>
                  <a:pt x="1056" y="560"/>
                  <a:pt x="1056" y="558"/>
                </a:cubicBezTo>
                <a:cubicBezTo>
                  <a:pt x="1059" y="559"/>
                  <a:pt x="1059" y="553"/>
                  <a:pt x="1062" y="556"/>
                </a:cubicBezTo>
                <a:cubicBezTo>
                  <a:pt x="1062" y="548"/>
                  <a:pt x="1050" y="550"/>
                  <a:pt x="1047" y="544"/>
                </a:cubicBezTo>
                <a:cubicBezTo>
                  <a:pt x="1053" y="544"/>
                  <a:pt x="1058" y="541"/>
                  <a:pt x="1065" y="542"/>
                </a:cubicBezTo>
                <a:cubicBezTo>
                  <a:pt x="1065" y="537"/>
                  <a:pt x="1059" y="539"/>
                  <a:pt x="1057" y="535"/>
                </a:cubicBezTo>
                <a:cubicBezTo>
                  <a:pt x="1061" y="534"/>
                  <a:pt x="1066" y="537"/>
                  <a:pt x="1071" y="535"/>
                </a:cubicBezTo>
                <a:cubicBezTo>
                  <a:pt x="1071" y="534"/>
                  <a:pt x="1070" y="533"/>
                  <a:pt x="1069" y="533"/>
                </a:cubicBezTo>
                <a:cubicBezTo>
                  <a:pt x="1074" y="530"/>
                  <a:pt x="1078" y="527"/>
                  <a:pt x="1082" y="522"/>
                </a:cubicBezTo>
                <a:cubicBezTo>
                  <a:pt x="1095" y="521"/>
                  <a:pt x="1103" y="521"/>
                  <a:pt x="1114" y="518"/>
                </a:cubicBezTo>
                <a:cubicBezTo>
                  <a:pt x="1116" y="519"/>
                  <a:pt x="1121" y="521"/>
                  <a:pt x="1122" y="517"/>
                </a:cubicBezTo>
                <a:cubicBezTo>
                  <a:pt x="1120" y="515"/>
                  <a:pt x="1119" y="517"/>
                  <a:pt x="1117" y="517"/>
                </a:cubicBezTo>
                <a:cubicBezTo>
                  <a:pt x="1119" y="513"/>
                  <a:pt x="1116" y="514"/>
                  <a:pt x="1115" y="512"/>
                </a:cubicBezTo>
                <a:cubicBezTo>
                  <a:pt x="1119" y="513"/>
                  <a:pt x="1122" y="515"/>
                  <a:pt x="1126" y="510"/>
                </a:cubicBezTo>
                <a:cubicBezTo>
                  <a:pt x="1122" y="510"/>
                  <a:pt x="1127" y="506"/>
                  <a:pt x="1127" y="504"/>
                </a:cubicBezTo>
                <a:cubicBezTo>
                  <a:pt x="1125" y="502"/>
                  <a:pt x="1122" y="501"/>
                  <a:pt x="1120" y="499"/>
                </a:cubicBezTo>
                <a:cubicBezTo>
                  <a:pt x="1121" y="498"/>
                  <a:pt x="1124" y="499"/>
                  <a:pt x="1124" y="497"/>
                </a:cubicBezTo>
                <a:cubicBezTo>
                  <a:pt x="1122" y="495"/>
                  <a:pt x="1116" y="497"/>
                  <a:pt x="1117" y="492"/>
                </a:cubicBezTo>
                <a:cubicBezTo>
                  <a:pt x="1110" y="492"/>
                  <a:pt x="1106" y="486"/>
                  <a:pt x="1100" y="488"/>
                </a:cubicBezTo>
                <a:cubicBezTo>
                  <a:pt x="1099" y="484"/>
                  <a:pt x="1093" y="485"/>
                  <a:pt x="1091" y="482"/>
                </a:cubicBezTo>
                <a:cubicBezTo>
                  <a:pt x="1094" y="479"/>
                  <a:pt x="1097" y="477"/>
                  <a:pt x="1102" y="476"/>
                </a:cubicBezTo>
                <a:cubicBezTo>
                  <a:pt x="1102" y="474"/>
                  <a:pt x="1102" y="473"/>
                  <a:pt x="1103" y="472"/>
                </a:cubicBezTo>
                <a:cubicBezTo>
                  <a:pt x="1097" y="473"/>
                  <a:pt x="1100" y="467"/>
                  <a:pt x="1095" y="469"/>
                </a:cubicBezTo>
                <a:cubicBezTo>
                  <a:pt x="1095" y="467"/>
                  <a:pt x="1099" y="468"/>
                  <a:pt x="1097" y="466"/>
                </a:cubicBezTo>
                <a:cubicBezTo>
                  <a:pt x="1090" y="465"/>
                  <a:pt x="1093" y="457"/>
                  <a:pt x="1087" y="457"/>
                </a:cubicBezTo>
                <a:cubicBezTo>
                  <a:pt x="1087" y="455"/>
                  <a:pt x="1086" y="452"/>
                  <a:pt x="1088" y="452"/>
                </a:cubicBezTo>
                <a:cubicBezTo>
                  <a:pt x="1090" y="452"/>
                  <a:pt x="1090" y="452"/>
                  <a:pt x="1090" y="452"/>
                </a:cubicBezTo>
                <a:cubicBezTo>
                  <a:pt x="1089" y="455"/>
                  <a:pt x="1092" y="454"/>
                  <a:pt x="1092" y="457"/>
                </a:cubicBezTo>
                <a:cubicBezTo>
                  <a:pt x="1097" y="457"/>
                  <a:pt x="1098" y="452"/>
                  <a:pt x="1102" y="451"/>
                </a:cubicBezTo>
                <a:cubicBezTo>
                  <a:pt x="1098" y="451"/>
                  <a:pt x="1097" y="454"/>
                  <a:pt x="1093" y="451"/>
                </a:cubicBezTo>
                <a:cubicBezTo>
                  <a:pt x="1094" y="449"/>
                  <a:pt x="1097" y="449"/>
                  <a:pt x="1098" y="446"/>
                </a:cubicBezTo>
                <a:cubicBezTo>
                  <a:pt x="1095" y="444"/>
                  <a:pt x="1092" y="446"/>
                  <a:pt x="1095" y="442"/>
                </a:cubicBezTo>
                <a:cubicBezTo>
                  <a:pt x="1084" y="443"/>
                  <a:pt x="1078" y="442"/>
                  <a:pt x="1067" y="444"/>
                </a:cubicBezTo>
                <a:cubicBezTo>
                  <a:pt x="1069" y="442"/>
                  <a:pt x="1064" y="441"/>
                  <a:pt x="1067" y="440"/>
                </a:cubicBezTo>
                <a:cubicBezTo>
                  <a:pt x="1068" y="439"/>
                  <a:pt x="1070" y="443"/>
                  <a:pt x="1070" y="440"/>
                </a:cubicBezTo>
                <a:cubicBezTo>
                  <a:pt x="1070" y="439"/>
                  <a:pt x="1068" y="439"/>
                  <a:pt x="1068" y="437"/>
                </a:cubicBezTo>
                <a:cubicBezTo>
                  <a:pt x="1069" y="436"/>
                  <a:pt x="1069" y="434"/>
                  <a:pt x="1071" y="434"/>
                </a:cubicBezTo>
                <a:cubicBezTo>
                  <a:pt x="1072" y="435"/>
                  <a:pt x="1075" y="439"/>
                  <a:pt x="1076" y="437"/>
                </a:cubicBezTo>
                <a:cubicBezTo>
                  <a:pt x="1072" y="435"/>
                  <a:pt x="1079" y="439"/>
                  <a:pt x="1079" y="436"/>
                </a:cubicBezTo>
                <a:cubicBezTo>
                  <a:pt x="1078" y="435"/>
                  <a:pt x="1077" y="435"/>
                  <a:pt x="1077" y="435"/>
                </a:cubicBezTo>
                <a:cubicBezTo>
                  <a:pt x="1078" y="434"/>
                  <a:pt x="1080" y="434"/>
                  <a:pt x="1082" y="434"/>
                </a:cubicBezTo>
                <a:cubicBezTo>
                  <a:pt x="1083" y="430"/>
                  <a:pt x="1081" y="431"/>
                  <a:pt x="1081" y="427"/>
                </a:cubicBezTo>
                <a:cubicBezTo>
                  <a:pt x="1084" y="427"/>
                  <a:pt x="1084" y="424"/>
                  <a:pt x="1087" y="425"/>
                </a:cubicBezTo>
                <a:cubicBezTo>
                  <a:pt x="1087" y="429"/>
                  <a:pt x="1091" y="428"/>
                  <a:pt x="1090" y="433"/>
                </a:cubicBezTo>
                <a:cubicBezTo>
                  <a:pt x="1093" y="434"/>
                  <a:pt x="1094" y="432"/>
                  <a:pt x="1097" y="432"/>
                </a:cubicBezTo>
                <a:cubicBezTo>
                  <a:pt x="1097" y="434"/>
                  <a:pt x="1095" y="436"/>
                  <a:pt x="1098" y="436"/>
                </a:cubicBezTo>
                <a:cubicBezTo>
                  <a:pt x="1100" y="435"/>
                  <a:pt x="1099" y="431"/>
                  <a:pt x="1102" y="431"/>
                </a:cubicBezTo>
                <a:cubicBezTo>
                  <a:pt x="1102" y="433"/>
                  <a:pt x="1104" y="434"/>
                  <a:pt x="1107" y="434"/>
                </a:cubicBezTo>
                <a:cubicBezTo>
                  <a:pt x="1107" y="431"/>
                  <a:pt x="1104" y="431"/>
                  <a:pt x="1105" y="427"/>
                </a:cubicBezTo>
                <a:cubicBezTo>
                  <a:pt x="1109" y="428"/>
                  <a:pt x="1109" y="425"/>
                  <a:pt x="1111" y="425"/>
                </a:cubicBezTo>
                <a:cubicBezTo>
                  <a:pt x="1111" y="427"/>
                  <a:pt x="1113" y="428"/>
                  <a:pt x="1113" y="430"/>
                </a:cubicBezTo>
                <a:cubicBezTo>
                  <a:pt x="1115" y="429"/>
                  <a:pt x="1121" y="432"/>
                  <a:pt x="1120" y="429"/>
                </a:cubicBezTo>
                <a:cubicBezTo>
                  <a:pt x="1119" y="429"/>
                  <a:pt x="1118" y="430"/>
                  <a:pt x="1117" y="430"/>
                </a:cubicBezTo>
                <a:cubicBezTo>
                  <a:pt x="1119" y="428"/>
                  <a:pt x="1115" y="428"/>
                  <a:pt x="1116" y="425"/>
                </a:cubicBezTo>
                <a:cubicBezTo>
                  <a:pt x="1125" y="422"/>
                  <a:pt x="1133" y="417"/>
                  <a:pt x="1138" y="414"/>
                </a:cubicBezTo>
                <a:cubicBezTo>
                  <a:pt x="1136" y="409"/>
                  <a:pt x="1140" y="411"/>
                  <a:pt x="1141" y="407"/>
                </a:cubicBezTo>
                <a:cubicBezTo>
                  <a:pt x="1135" y="404"/>
                  <a:pt x="1134" y="414"/>
                  <a:pt x="1132" y="416"/>
                </a:cubicBezTo>
                <a:cubicBezTo>
                  <a:pt x="1129" y="414"/>
                  <a:pt x="1125" y="417"/>
                  <a:pt x="1122" y="414"/>
                </a:cubicBezTo>
                <a:cubicBezTo>
                  <a:pt x="1123" y="411"/>
                  <a:pt x="1129" y="410"/>
                  <a:pt x="1133" y="407"/>
                </a:cubicBezTo>
                <a:cubicBezTo>
                  <a:pt x="1131" y="407"/>
                  <a:pt x="1129" y="409"/>
                  <a:pt x="1128" y="406"/>
                </a:cubicBezTo>
                <a:cubicBezTo>
                  <a:pt x="1135" y="397"/>
                  <a:pt x="1144" y="408"/>
                  <a:pt x="1154" y="409"/>
                </a:cubicBezTo>
                <a:cubicBezTo>
                  <a:pt x="1155" y="414"/>
                  <a:pt x="1149" y="410"/>
                  <a:pt x="1150" y="413"/>
                </a:cubicBezTo>
                <a:cubicBezTo>
                  <a:pt x="1152" y="414"/>
                  <a:pt x="1157" y="415"/>
                  <a:pt x="1159" y="414"/>
                </a:cubicBezTo>
                <a:cubicBezTo>
                  <a:pt x="1157" y="409"/>
                  <a:pt x="1160" y="409"/>
                  <a:pt x="1163" y="408"/>
                </a:cubicBezTo>
                <a:cubicBezTo>
                  <a:pt x="1162" y="406"/>
                  <a:pt x="1158" y="408"/>
                  <a:pt x="1158" y="406"/>
                </a:cubicBezTo>
                <a:cubicBezTo>
                  <a:pt x="1160" y="405"/>
                  <a:pt x="1161" y="404"/>
                  <a:pt x="1162" y="403"/>
                </a:cubicBezTo>
                <a:cubicBezTo>
                  <a:pt x="1158" y="403"/>
                  <a:pt x="1161" y="396"/>
                  <a:pt x="1162" y="396"/>
                </a:cubicBezTo>
                <a:cubicBezTo>
                  <a:pt x="1175" y="402"/>
                  <a:pt x="1183" y="389"/>
                  <a:pt x="1193" y="394"/>
                </a:cubicBezTo>
                <a:cubicBezTo>
                  <a:pt x="1198" y="390"/>
                  <a:pt x="1202" y="384"/>
                  <a:pt x="1201" y="380"/>
                </a:cubicBezTo>
                <a:cubicBezTo>
                  <a:pt x="1202" y="380"/>
                  <a:pt x="1203" y="379"/>
                  <a:pt x="1205" y="379"/>
                </a:cubicBezTo>
                <a:cubicBezTo>
                  <a:pt x="1203" y="382"/>
                  <a:pt x="1210" y="381"/>
                  <a:pt x="1207" y="386"/>
                </a:cubicBezTo>
                <a:cubicBezTo>
                  <a:pt x="1208" y="387"/>
                  <a:pt x="1212" y="385"/>
                  <a:pt x="1212" y="387"/>
                </a:cubicBezTo>
                <a:cubicBezTo>
                  <a:pt x="1209" y="388"/>
                  <a:pt x="1205" y="388"/>
                  <a:pt x="1206" y="393"/>
                </a:cubicBezTo>
                <a:cubicBezTo>
                  <a:pt x="1211" y="395"/>
                  <a:pt x="1217" y="389"/>
                  <a:pt x="1222" y="394"/>
                </a:cubicBezTo>
                <a:cubicBezTo>
                  <a:pt x="1224" y="393"/>
                  <a:pt x="1224" y="389"/>
                  <a:pt x="1228" y="390"/>
                </a:cubicBezTo>
                <a:cubicBezTo>
                  <a:pt x="1228" y="386"/>
                  <a:pt x="1224" y="386"/>
                  <a:pt x="1222" y="384"/>
                </a:cubicBezTo>
                <a:cubicBezTo>
                  <a:pt x="1224" y="381"/>
                  <a:pt x="1227" y="381"/>
                  <a:pt x="1228" y="378"/>
                </a:cubicBezTo>
                <a:cubicBezTo>
                  <a:pt x="1221" y="377"/>
                  <a:pt x="1217" y="373"/>
                  <a:pt x="1222" y="370"/>
                </a:cubicBezTo>
                <a:cubicBezTo>
                  <a:pt x="1226" y="372"/>
                  <a:pt x="1235" y="372"/>
                  <a:pt x="1237" y="369"/>
                </a:cubicBezTo>
                <a:cubicBezTo>
                  <a:pt x="1234" y="368"/>
                  <a:pt x="1231" y="371"/>
                  <a:pt x="1231" y="368"/>
                </a:cubicBezTo>
                <a:cubicBezTo>
                  <a:pt x="1236" y="367"/>
                  <a:pt x="1229" y="366"/>
                  <a:pt x="1229" y="365"/>
                </a:cubicBezTo>
                <a:cubicBezTo>
                  <a:pt x="1230" y="361"/>
                  <a:pt x="1235" y="364"/>
                  <a:pt x="1238" y="364"/>
                </a:cubicBezTo>
                <a:cubicBezTo>
                  <a:pt x="1239" y="361"/>
                  <a:pt x="1242" y="360"/>
                  <a:pt x="1244" y="359"/>
                </a:cubicBezTo>
                <a:cubicBezTo>
                  <a:pt x="1248" y="362"/>
                  <a:pt x="1250" y="361"/>
                  <a:pt x="1254" y="364"/>
                </a:cubicBezTo>
                <a:cubicBezTo>
                  <a:pt x="1254" y="363"/>
                  <a:pt x="1253" y="362"/>
                  <a:pt x="1253" y="361"/>
                </a:cubicBezTo>
                <a:cubicBezTo>
                  <a:pt x="1257" y="358"/>
                  <a:pt x="1267" y="358"/>
                  <a:pt x="1266" y="366"/>
                </a:cubicBezTo>
                <a:cubicBezTo>
                  <a:pt x="1268" y="362"/>
                  <a:pt x="1272" y="368"/>
                  <a:pt x="1273" y="366"/>
                </a:cubicBezTo>
                <a:cubicBezTo>
                  <a:pt x="1270" y="364"/>
                  <a:pt x="1274" y="360"/>
                  <a:pt x="1271" y="358"/>
                </a:cubicBezTo>
                <a:cubicBezTo>
                  <a:pt x="1274" y="358"/>
                  <a:pt x="1276" y="358"/>
                  <a:pt x="1276" y="356"/>
                </a:cubicBezTo>
                <a:cubicBezTo>
                  <a:pt x="1254" y="354"/>
                  <a:pt x="1230" y="355"/>
                  <a:pt x="1209" y="360"/>
                </a:cubicBezTo>
                <a:cubicBezTo>
                  <a:pt x="1210" y="364"/>
                  <a:pt x="1215" y="364"/>
                  <a:pt x="1215" y="369"/>
                </a:cubicBezTo>
                <a:cubicBezTo>
                  <a:pt x="1212" y="375"/>
                  <a:pt x="1204" y="370"/>
                  <a:pt x="1201" y="373"/>
                </a:cubicBezTo>
                <a:cubicBezTo>
                  <a:pt x="1205" y="377"/>
                  <a:pt x="1215" y="371"/>
                  <a:pt x="1219" y="374"/>
                </a:cubicBezTo>
                <a:cubicBezTo>
                  <a:pt x="1215" y="381"/>
                  <a:pt x="1205" y="376"/>
                  <a:pt x="1199" y="379"/>
                </a:cubicBezTo>
                <a:cubicBezTo>
                  <a:pt x="1198" y="380"/>
                  <a:pt x="1200" y="380"/>
                  <a:pt x="1200" y="381"/>
                </a:cubicBezTo>
                <a:cubicBezTo>
                  <a:pt x="1195" y="384"/>
                  <a:pt x="1186" y="383"/>
                  <a:pt x="1182" y="388"/>
                </a:cubicBezTo>
                <a:cubicBezTo>
                  <a:pt x="1183" y="389"/>
                  <a:pt x="1185" y="389"/>
                  <a:pt x="1185" y="391"/>
                </a:cubicBezTo>
                <a:cubicBezTo>
                  <a:pt x="1183" y="390"/>
                  <a:pt x="1183" y="392"/>
                  <a:pt x="1181" y="392"/>
                </a:cubicBezTo>
                <a:cubicBezTo>
                  <a:pt x="1181" y="388"/>
                  <a:pt x="1177" y="389"/>
                  <a:pt x="1177" y="386"/>
                </a:cubicBezTo>
                <a:cubicBezTo>
                  <a:pt x="1177" y="385"/>
                  <a:pt x="1180" y="386"/>
                  <a:pt x="1179" y="384"/>
                </a:cubicBezTo>
                <a:cubicBezTo>
                  <a:pt x="1172" y="382"/>
                  <a:pt x="1164" y="386"/>
                  <a:pt x="1161" y="381"/>
                </a:cubicBezTo>
                <a:cubicBezTo>
                  <a:pt x="1164" y="380"/>
                  <a:pt x="1165" y="385"/>
                  <a:pt x="1166" y="382"/>
                </a:cubicBezTo>
                <a:cubicBezTo>
                  <a:pt x="1164" y="381"/>
                  <a:pt x="1165" y="377"/>
                  <a:pt x="1168" y="377"/>
                </a:cubicBezTo>
                <a:cubicBezTo>
                  <a:pt x="1170" y="378"/>
                  <a:pt x="1171" y="380"/>
                  <a:pt x="1173" y="382"/>
                </a:cubicBezTo>
                <a:cubicBezTo>
                  <a:pt x="1175" y="382"/>
                  <a:pt x="1175" y="380"/>
                  <a:pt x="1178" y="381"/>
                </a:cubicBezTo>
                <a:cubicBezTo>
                  <a:pt x="1178" y="376"/>
                  <a:pt x="1178" y="375"/>
                  <a:pt x="1182" y="373"/>
                </a:cubicBezTo>
                <a:cubicBezTo>
                  <a:pt x="1179" y="373"/>
                  <a:pt x="1177" y="368"/>
                  <a:pt x="1176" y="371"/>
                </a:cubicBezTo>
                <a:cubicBezTo>
                  <a:pt x="1177" y="371"/>
                  <a:pt x="1177" y="372"/>
                  <a:pt x="1177" y="372"/>
                </a:cubicBezTo>
                <a:cubicBezTo>
                  <a:pt x="1171" y="374"/>
                  <a:pt x="1166" y="377"/>
                  <a:pt x="1159" y="378"/>
                </a:cubicBezTo>
                <a:cubicBezTo>
                  <a:pt x="1160" y="376"/>
                  <a:pt x="1158" y="376"/>
                  <a:pt x="1156" y="375"/>
                </a:cubicBezTo>
                <a:cubicBezTo>
                  <a:pt x="1151" y="378"/>
                  <a:pt x="1144" y="380"/>
                  <a:pt x="1140" y="383"/>
                </a:cubicBezTo>
                <a:cubicBezTo>
                  <a:pt x="1146" y="387"/>
                  <a:pt x="1152" y="379"/>
                  <a:pt x="1156" y="383"/>
                </a:cubicBezTo>
                <a:cubicBezTo>
                  <a:pt x="1155" y="386"/>
                  <a:pt x="1151" y="386"/>
                  <a:pt x="1149" y="387"/>
                </a:cubicBezTo>
                <a:cubicBezTo>
                  <a:pt x="1150" y="388"/>
                  <a:pt x="1152" y="388"/>
                  <a:pt x="1153" y="389"/>
                </a:cubicBezTo>
                <a:cubicBezTo>
                  <a:pt x="1145" y="395"/>
                  <a:pt x="1137" y="386"/>
                  <a:pt x="1126" y="389"/>
                </a:cubicBezTo>
                <a:cubicBezTo>
                  <a:pt x="1126" y="392"/>
                  <a:pt x="1131" y="392"/>
                  <a:pt x="1133" y="391"/>
                </a:cubicBezTo>
                <a:cubicBezTo>
                  <a:pt x="1131" y="394"/>
                  <a:pt x="1129" y="396"/>
                  <a:pt x="1125" y="397"/>
                </a:cubicBezTo>
                <a:cubicBezTo>
                  <a:pt x="1124" y="394"/>
                  <a:pt x="1118" y="395"/>
                  <a:pt x="1116" y="397"/>
                </a:cubicBezTo>
                <a:cubicBezTo>
                  <a:pt x="1116" y="401"/>
                  <a:pt x="1121" y="400"/>
                  <a:pt x="1120" y="404"/>
                </a:cubicBezTo>
                <a:cubicBezTo>
                  <a:pt x="1118" y="404"/>
                  <a:pt x="1118" y="405"/>
                  <a:pt x="1117" y="405"/>
                </a:cubicBezTo>
                <a:cubicBezTo>
                  <a:pt x="1117" y="402"/>
                  <a:pt x="1118" y="400"/>
                  <a:pt x="1115" y="399"/>
                </a:cubicBezTo>
                <a:cubicBezTo>
                  <a:pt x="1113" y="403"/>
                  <a:pt x="1109" y="404"/>
                  <a:pt x="1105" y="403"/>
                </a:cubicBezTo>
                <a:cubicBezTo>
                  <a:pt x="1106" y="403"/>
                  <a:pt x="1108" y="404"/>
                  <a:pt x="1108" y="403"/>
                </a:cubicBezTo>
                <a:cubicBezTo>
                  <a:pt x="1106" y="399"/>
                  <a:pt x="1102" y="401"/>
                  <a:pt x="1100" y="397"/>
                </a:cubicBezTo>
                <a:cubicBezTo>
                  <a:pt x="1103" y="397"/>
                  <a:pt x="1106" y="396"/>
                  <a:pt x="1107" y="395"/>
                </a:cubicBezTo>
                <a:cubicBezTo>
                  <a:pt x="1099" y="390"/>
                  <a:pt x="1088" y="402"/>
                  <a:pt x="1084" y="394"/>
                </a:cubicBezTo>
                <a:cubicBezTo>
                  <a:pt x="1084" y="391"/>
                  <a:pt x="1088" y="392"/>
                  <a:pt x="1088" y="389"/>
                </a:cubicBezTo>
                <a:cubicBezTo>
                  <a:pt x="1085" y="389"/>
                  <a:pt x="1081" y="391"/>
                  <a:pt x="1078" y="389"/>
                </a:cubicBezTo>
                <a:cubicBezTo>
                  <a:pt x="1077" y="392"/>
                  <a:pt x="1079" y="392"/>
                  <a:pt x="1079" y="395"/>
                </a:cubicBezTo>
                <a:cubicBezTo>
                  <a:pt x="1077" y="397"/>
                  <a:pt x="1074" y="396"/>
                  <a:pt x="1072" y="398"/>
                </a:cubicBezTo>
                <a:cubicBezTo>
                  <a:pt x="1074" y="399"/>
                  <a:pt x="1076" y="399"/>
                  <a:pt x="1077" y="401"/>
                </a:cubicBezTo>
                <a:cubicBezTo>
                  <a:pt x="1070" y="402"/>
                  <a:pt x="1063" y="405"/>
                  <a:pt x="1057" y="402"/>
                </a:cubicBezTo>
                <a:cubicBezTo>
                  <a:pt x="1056" y="405"/>
                  <a:pt x="1054" y="406"/>
                  <a:pt x="1050" y="407"/>
                </a:cubicBezTo>
                <a:cubicBezTo>
                  <a:pt x="1049" y="405"/>
                  <a:pt x="1047" y="406"/>
                  <a:pt x="1047" y="403"/>
                </a:cubicBezTo>
                <a:cubicBezTo>
                  <a:pt x="1054" y="402"/>
                  <a:pt x="1059" y="399"/>
                  <a:pt x="1063" y="395"/>
                </a:cubicBezTo>
                <a:cubicBezTo>
                  <a:pt x="1058" y="394"/>
                  <a:pt x="1062" y="390"/>
                  <a:pt x="1062" y="386"/>
                </a:cubicBezTo>
                <a:cubicBezTo>
                  <a:pt x="1068" y="384"/>
                  <a:pt x="1069" y="386"/>
                  <a:pt x="1074" y="384"/>
                </a:cubicBezTo>
                <a:cubicBezTo>
                  <a:pt x="1074" y="387"/>
                  <a:pt x="1076" y="387"/>
                  <a:pt x="1079" y="388"/>
                </a:cubicBezTo>
                <a:cubicBezTo>
                  <a:pt x="1083" y="382"/>
                  <a:pt x="1092" y="382"/>
                  <a:pt x="1095" y="376"/>
                </a:cubicBezTo>
                <a:cubicBezTo>
                  <a:pt x="1098" y="377"/>
                  <a:pt x="1100" y="374"/>
                  <a:pt x="1101" y="376"/>
                </a:cubicBezTo>
                <a:cubicBezTo>
                  <a:pt x="1100" y="378"/>
                  <a:pt x="1097" y="376"/>
                  <a:pt x="1097" y="380"/>
                </a:cubicBezTo>
                <a:cubicBezTo>
                  <a:pt x="1100" y="380"/>
                  <a:pt x="1100" y="381"/>
                  <a:pt x="1103" y="381"/>
                </a:cubicBezTo>
                <a:cubicBezTo>
                  <a:pt x="1101" y="378"/>
                  <a:pt x="1103" y="378"/>
                  <a:pt x="1104" y="376"/>
                </a:cubicBezTo>
                <a:cubicBezTo>
                  <a:pt x="1103" y="374"/>
                  <a:pt x="1100" y="375"/>
                  <a:pt x="1100" y="374"/>
                </a:cubicBezTo>
                <a:cubicBezTo>
                  <a:pt x="1105" y="372"/>
                  <a:pt x="1097" y="365"/>
                  <a:pt x="1103" y="362"/>
                </a:cubicBezTo>
                <a:cubicBezTo>
                  <a:pt x="1095" y="362"/>
                  <a:pt x="1087" y="368"/>
                  <a:pt x="1082" y="362"/>
                </a:cubicBezTo>
                <a:cubicBezTo>
                  <a:pt x="1082" y="363"/>
                  <a:pt x="1083" y="364"/>
                  <a:pt x="1082" y="364"/>
                </a:cubicBezTo>
                <a:cubicBezTo>
                  <a:pt x="1080" y="364"/>
                  <a:pt x="1080" y="365"/>
                  <a:pt x="1078" y="365"/>
                </a:cubicBezTo>
                <a:cubicBezTo>
                  <a:pt x="1077" y="363"/>
                  <a:pt x="1079" y="362"/>
                  <a:pt x="1079" y="359"/>
                </a:cubicBezTo>
                <a:cubicBezTo>
                  <a:pt x="1075" y="356"/>
                  <a:pt x="1073" y="357"/>
                  <a:pt x="1069" y="357"/>
                </a:cubicBezTo>
                <a:cubicBezTo>
                  <a:pt x="1072" y="355"/>
                  <a:pt x="1075" y="355"/>
                  <a:pt x="1073" y="352"/>
                </a:cubicBezTo>
                <a:cubicBezTo>
                  <a:pt x="1077" y="351"/>
                  <a:pt x="1079" y="347"/>
                  <a:pt x="1084" y="347"/>
                </a:cubicBezTo>
                <a:cubicBezTo>
                  <a:pt x="1082" y="342"/>
                  <a:pt x="1080" y="341"/>
                  <a:pt x="1081" y="335"/>
                </a:cubicBezTo>
                <a:cubicBezTo>
                  <a:pt x="1074" y="332"/>
                  <a:pt x="1072" y="337"/>
                  <a:pt x="1067" y="335"/>
                </a:cubicBezTo>
                <a:cubicBezTo>
                  <a:pt x="1071" y="333"/>
                  <a:pt x="1071" y="332"/>
                  <a:pt x="1072" y="329"/>
                </a:cubicBezTo>
                <a:cubicBezTo>
                  <a:pt x="1076" y="328"/>
                  <a:pt x="1078" y="332"/>
                  <a:pt x="1081" y="328"/>
                </a:cubicBezTo>
                <a:cubicBezTo>
                  <a:pt x="1081" y="331"/>
                  <a:pt x="1085" y="328"/>
                  <a:pt x="1086" y="331"/>
                </a:cubicBezTo>
                <a:cubicBezTo>
                  <a:pt x="1084" y="334"/>
                  <a:pt x="1090" y="336"/>
                  <a:pt x="1087" y="341"/>
                </a:cubicBezTo>
                <a:cubicBezTo>
                  <a:pt x="1090" y="341"/>
                  <a:pt x="1089" y="344"/>
                  <a:pt x="1092" y="343"/>
                </a:cubicBezTo>
                <a:cubicBezTo>
                  <a:pt x="1095" y="340"/>
                  <a:pt x="1095" y="338"/>
                  <a:pt x="1097" y="336"/>
                </a:cubicBezTo>
                <a:cubicBezTo>
                  <a:pt x="1095" y="333"/>
                  <a:pt x="1090" y="333"/>
                  <a:pt x="1087" y="331"/>
                </a:cubicBezTo>
                <a:cubicBezTo>
                  <a:pt x="1089" y="325"/>
                  <a:pt x="1097" y="325"/>
                  <a:pt x="1102" y="329"/>
                </a:cubicBezTo>
                <a:cubicBezTo>
                  <a:pt x="1102" y="335"/>
                  <a:pt x="1104" y="333"/>
                  <a:pt x="1104" y="339"/>
                </a:cubicBezTo>
                <a:cubicBezTo>
                  <a:pt x="1102" y="341"/>
                  <a:pt x="1098" y="340"/>
                  <a:pt x="1098" y="343"/>
                </a:cubicBezTo>
                <a:cubicBezTo>
                  <a:pt x="1099" y="344"/>
                  <a:pt x="1101" y="344"/>
                  <a:pt x="1102" y="345"/>
                </a:cubicBezTo>
                <a:cubicBezTo>
                  <a:pt x="1098" y="352"/>
                  <a:pt x="1086" y="347"/>
                  <a:pt x="1081" y="351"/>
                </a:cubicBezTo>
                <a:cubicBezTo>
                  <a:pt x="1081" y="354"/>
                  <a:pt x="1081" y="354"/>
                  <a:pt x="1081" y="356"/>
                </a:cubicBezTo>
                <a:cubicBezTo>
                  <a:pt x="1085" y="355"/>
                  <a:pt x="1084" y="360"/>
                  <a:pt x="1086" y="361"/>
                </a:cubicBezTo>
                <a:cubicBezTo>
                  <a:pt x="1089" y="359"/>
                  <a:pt x="1088" y="358"/>
                  <a:pt x="1087" y="356"/>
                </a:cubicBezTo>
                <a:cubicBezTo>
                  <a:pt x="1091" y="357"/>
                  <a:pt x="1088" y="352"/>
                  <a:pt x="1089" y="352"/>
                </a:cubicBezTo>
                <a:cubicBezTo>
                  <a:pt x="1093" y="352"/>
                  <a:pt x="1093" y="350"/>
                  <a:pt x="1096" y="350"/>
                </a:cubicBezTo>
                <a:cubicBezTo>
                  <a:pt x="1098" y="351"/>
                  <a:pt x="1098" y="354"/>
                  <a:pt x="1102" y="353"/>
                </a:cubicBezTo>
                <a:cubicBezTo>
                  <a:pt x="1102" y="349"/>
                  <a:pt x="1104" y="349"/>
                  <a:pt x="1106" y="348"/>
                </a:cubicBezTo>
                <a:cubicBezTo>
                  <a:pt x="1107" y="349"/>
                  <a:pt x="1109" y="352"/>
                  <a:pt x="1109" y="350"/>
                </a:cubicBezTo>
                <a:cubicBezTo>
                  <a:pt x="1109" y="348"/>
                  <a:pt x="1108" y="344"/>
                  <a:pt x="1107" y="340"/>
                </a:cubicBezTo>
                <a:cubicBezTo>
                  <a:pt x="1111" y="341"/>
                  <a:pt x="1110" y="336"/>
                  <a:pt x="1113" y="335"/>
                </a:cubicBezTo>
                <a:cubicBezTo>
                  <a:pt x="1117" y="334"/>
                  <a:pt x="1118" y="337"/>
                  <a:pt x="1124" y="337"/>
                </a:cubicBezTo>
                <a:cubicBezTo>
                  <a:pt x="1121" y="340"/>
                  <a:pt x="1122" y="341"/>
                  <a:pt x="1125" y="342"/>
                </a:cubicBezTo>
                <a:cubicBezTo>
                  <a:pt x="1124" y="343"/>
                  <a:pt x="1122" y="347"/>
                  <a:pt x="1120" y="345"/>
                </a:cubicBezTo>
                <a:cubicBezTo>
                  <a:pt x="1119" y="349"/>
                  <a:pt x="1128" y="345"/>
                  <a:pt x="1128" y="348"/>
                </a:cubicBezTo>
                <a:cubicBezTo>
                  <a:pt x="1125" y="348"/>
                  <a:pt x="1122" y="348"/>
                  <a:pt x="1121" y="350"/>
                </a:cubicBezTo>
                <a:cubicBezTo>
                  <a:pt x="1125" y="350"/>
                  <a:pt x="1126" y="348"/>
                  <a:pt x="1130" y="349"/>
                </a:cubicBezTo>
                <a:cubicBezTo>
                  <a:pt x="1127" y="353"/>
                  <a:pt x="1133" y="350"/>
                  <a:pt x="1132" y="354"/>
                </a:cubicBezTo>
                <a:cubicBezTo>
                  <a:pt x="1130" y="355"/>
                  <a:pt x="1126" y="355"/>
                  <a:pt x="1123" y="356"/>
                </a:cubicBezTo>
                <a:cubicBezTo>
                  <a:pt x="1123" y="354"/>
                  <a:pt x="1125" y="353"/>
                  <a:pt x="1122" y="352"/>
                </a:cubicBezTo>
                <a:cubicBezTo>
                  <a:pt x="1120" y="357"/>
                  <a:pt x="1114" y="357"/>
                  <a:pt x="1111" y="360"/>
                </a:cubicBezTo>
                <a:cubicBezTo>
                  <a:pt x="1111" y="364"/>
                  <a:pt x="1110" y="364"/>
                  <a:pt x="1111" y="366"/>
                </a:cubicBezTo>
                <a:cubicBezTo>
                  <a:pt x="1110" y="367"/>
                  <a:pt x="1108" y="366"/>
                  <a:pt x="1108" y="367"/>
                </a:cubicBezTo>
                <a:cubicBezTo>
                  <a:pt x="1109" y="370"/>
                  <a:pt x="1113" y="370"/>
                  <a:pt x="1113" y="373"/>
                </a:cubicBezTo>
                <a:cubicBezTo>
                  <a:pt x="1112" y="374"/>
                  <a:pt x="1109" y="374"/>
                  <a:pt x="1109" y="377"/>
                </a:cubicBezTo>
                <a:cubicBezTo>
                  <a:pt x="1111" y="378"/>
                  <a:pt x="1112" y="380"/>
                  <a:pt x="1115" y="379"/>
                </a:cubicBezTo>
                <a:cubicBezTo>
                  <a:pt x="1116" y="375"/>
                  <a:pt x="1116" y="372"/>
                  <a:pt x="1113" y="369"/>
                </a:cubicBezTo>
                <a:cubicBezTo>
                  <a:pt x="1114" y="368"/>
                  <a:pt x="1118" y="369"/>
                  <a:pt x="1118" y="367"/>
                </a:cubicBezTo>
                <a:cubicBezTo>
                  <a:pt x="1117" y="366"/>
                  <a:pt x="1115" y="365"/>
                  <a:pt x="1116" y="363"/>
                </a:cubicBezTo>
                <a:cubicBezTo>
                  <a:pt x="1119" y="367"/>
                  <a:pt x="1117" y="358"/>
                  <a:pt x="1122" y="360"/>
                </a:cubicBezTo>
                <a:cubicBezTo>
                  <a:pt x="1123" y="365"/>
                  <a:pt x="1118" y="363"/>
                  <a:pt x="1119" y="368"/>
                </a:cubicBezTo>
                <a:cubicBezTo>
                  <a:pt x="1125" y="370"/>
                  <a:pt x="1129" y="365"/>
                  <a:pt x="1135" y="364"/>
                </a:cubicBezTo>
                <a:cubicBezTo>
                  <a:pt x="1135" y="364"/>
                  <a:pt x="1136" y="365"/>
                  <a:pt x="1138" y="365"/>
                </a:cubicBezTo>
                <a:cubicBezTo>
                  <a:pt x="1151" y="365"/>
                  <a:pt x="1150" y="355"/>
                  <a:pt x="1158" y="354"/>
                </a:cubicBezTo>
                <a:cubicBezTo>
                  <a:pt x="1159" y="354"/>
                  <a:pt x="1159" y="356"/>
                  <a:pt x="1161" y="355"/>
                </a:cubicBezTo>
                <a:cubicBezTo>
                  <a:pt x="1161" y="352"/>
                  <a:pt x="1165" y="352"/>
                  <a:pt x="1165" y="348"/>
                </a:cubicBezTo>
                <a:cubicBezTo>
                  <a:pt x="1160" y="348"/>
                  <a:pt x="1156" y="350"/>
                  <a:pt x="1151" y="349"/>
                </a:cubicBezTo>
                <a:cubicBezTo>
                  <a:pt x="1152" y="348"/>
                  <a:pt x="1152" y="346"/>
                  <a:pt x="1154" y="345"/>
                </a:cubicBezTo>
                <a:cubicBezTo>
                  <a:pt x="1152" y="345"/>
                  <a:pt x="1150" y="345"/>
                  <a:pt x="1150" y="344"/>
                </a:cubicBezTo>
                <a:cubicBezTo>
                  <a:pt x="1150" y="342"/>
                  <a:pt x="1155" y="345"/>
                  <a:pt x="1154" y="342"/>
                </a:cubicBezTo>
                <a:cubicBezTo>
                  <a:pt x="1150" y="337"/>
                  <a:pt x="1146" y="339"/>
                  <a:pt x="1143" y="337"/>
                </a:cubicBezTo>
                <a:cubicBezTo>
                  <a:pt x="1146" y="336"/>
                  <a:pt x="1147" y="334"/>
                  <a:pt x="1149" y="331"/>
                </a:cubicBezTo>
                <a:cubicBezTo>
                  <a:pt x="1150" y="332"/>
                  <a:pt x="1151" y="336"/>
                  <a:pt x="1152" y="333"/>
                </a:cubicBezTo>
                <a:cubicBezTo>
                  <a:pt x="1150" y="332"/>
                  <a:pt x="1156" y="331"/>
                  <a:pt x="1156" y="329"/>
                </a:cubicBezTo>
                <a:cubicBezTo>
                  <a:pt x="1153" y="327"/>
                  <a:pt x="1156" y="326"/>
                  <a:pt x="1156" y="322"/>
                </a:cubicBezTo>
                <a:cubicBezTo>
                  <a:pt x="1146" y="322"/>
                  <a:pt x="1134" y="326"/>
                  <a:pt x="1125" y="326"/>
                </a:cubicBezTo>
                <a:cubicBezTo>
                  <a:pt x="1127" y="325"/>
                  <a:pt x="1127" y="324"/>
                  <a:pt x="1128" y="323"/>
                </a:cubicBezTo>
                <a:cubicBezTo>
                  <a:pt x="1120" y="323"/>
                  <a:pt x="1113" y="332"/>
                  <a:pt x="1106" y="327"/>
                </a:cubicBezTo>
                <a:cubicBezTo>
                  <a:pt x="1111" y="323"/>
                  <a:pt x="1113" y="321"/>
                  <a:pt x="1117" y="320"/>
                </a:cubicBezTo>
                <a:cubicBezTo>
                  <a:pt x="1115" y="320"/>
                  <a:pt x="1115" y="317"/>
                  <a:pt x="1115" y="315"/>
                </a:cubicBezTo>
                <a:cubicBezTo>
                  <a:pt x="1118" y="311"/>
                  <a:pt x="1120" y="311"/>
                  <a:pt x="1117" y="306"/>
                </a:cubicBezTo>
                <a:cubicBezTo>
                  <a:pt x="1113" y="308"/>
                  <a:pt x="1113" y="304"/>
                  <a:pt x="1109" y="306"/>
                </a:cubicBezTo>
                <a:cubicBezTo>
                  <a:pt x="1108" y="301"/>
                  <a:pt x="1113" y="300"/>
                  <a:pt x="1110" y="296"/>
                </a:cubicBezTo>
                <a:cubicBezTo>
                  <a:pt x="1112" y="295"/>
                  <a:pt x="1113" y="298"/>
                  <a:pt x="1114" y="296"/>
                </a:cubicBezTo>
                <a:cubicBezTo>
                  <a:pt x="1113" y="292"/>
                  <a:pt x="1105" y="294"/>
                  <a:pt x="1104" y="290"/>
                </a:cubicBezTo>
                <a:cubicBezTo>
                  <a:pt x="1105" y="288"/>
                  <a:pt x="1106" y="289"/>
                  <a:pt x="1105" y="286"/>
                </a:cubicBezTo>
                <a:cubicBezTo>
                  <a:pt x="1103" y="285"/>
                  <a:pt x="1097" y="282"/>
                  <a:pt x="1095" y="285"/>
                </a:cubicBezTo>
                <a:cubicBezTo>
                  <a:pt x="1098" y="286"/>
                  <a:pt x="1102" y="285"/>
                  <a:pt x="1102" y="287"/>
                </a:cubicBezTo>
                <a:cubicBezTo>
                  <a:pt x="1101" y="289"/>
                  <a:pt x="1101" y="293"/>
                  <a:pt x="1103" y="294"/>
                </a:cubicBezTo>
                <a:cubicBezTo>
                  <a:pt x="1095" y="296"/>
                  <a:pt x="1087" y="299"/>
                  <a:pt x="1084" y="306"/>
                </a:cubicBezTo>
                <a:cubicBezTo>
                  <a:pt x="1073" y="306"/>
                  <a:pt x="1073" y="306"/>
                  <a:pt x="1073" y="306"/>
                </a:cubicBezTo>
                <a:cubicBezTo>
                  <a:pt x="1073" y="306"/>
                  <a:pt x="1073" y="308"/>
                  <a:pt x="1072" y="308"/>
                </a:cubicBezTo>
                <a:cubicBezTo>
                  <a:pt x="1070" y="311"/>
                  <a:pt x="1076" y="308"/>
                  <a:pt x="1074" y="311"/>
                </a:cubicBezTo>
                <a:cubicBezTo>
                  <a:pt x="1073" y="311"/>
                  <a:pt x="1073" y="310"/>
                  <a:pt x="1072" y="310"/>
                </a:cubicBezTo>
                <a:cubicBezTo>
                  <a:pt x="1069" y="319"/>
                  <a:pt x="1058" y="317"/>
                  <a:pt x="1051" y="315"/>
                </a:cubicBezTo>
                <a:cubicBezTo>
                  <a:pt x="1051" y="313"/>
                  <a:pt x="1053" y="313"/>
                  <a:pt x="1053" y="310"/>
                </a:cubicBezTo>
                <a:cubicBezTo>
                  <a:pt x="1049" y="310"/>
                  <a:pt x="1052" y="308"/>
                  <a:pt x="1049" y="307"/>
                </a:cubicBezTo>
                <a:cubicBezTo>
                  <a:pt x="1052" y="304"/>
                  <a:pt x="1052" y="301"/>
                  <a:pt x="1057" y="301"/>
                </a:cubicBezTo>
                <a:cubicBezTo>
                  <a:pt x="1058" y="298"/>
                  <a:pt x="1057" y="297"/>
                  <a:pt x="1056" y="295"/>
                </a:cubicBezTo>
                <a:cubicBezTo>
                  <a:pt x="1058" y="294"/>
                  <a:pt x="1063" y="292"/>
                  <a:pt x="1066" y="294"/>
                </a:cubicBezTo>
                <a:cubicBezTo>
                  <a:pt x="1065" y="291"/>
                  <a:pt x="1065" y="292"/>
                  <a:pt x="1068" y="290"/>
                </a:cubicBezTo>
                <a:cubicBezTo>
                  <a:pt x="1063" y="290"/>
                  <a:pt x="1056" y="289"/>
                  <a:pt x="1057" y="286"/>
                </a:cubicBezTo>
                <a:cubicBezTo>
                  <a:pt x="1054" y="285"/>
                  <a:pt x="1052" y="288"/>
                  <a:pt x="1051" y="285"/>
                </a:cubicBezTo>
                <a:cubicBezTo>
                  <a:pt x="1056" y="285"/>
                  <a:pt x="1061" y="284"/>
                  <a:pt x="1070" y="283"/>
                </a:cubicBezTo>
                <a:cubicBezTo>
                  <a:pt x="1061" y="275"/>
                  <a:pt x="1047" y="283"/>
                  <a:pt x="1039" y="283"/>
                </a:cubicBezTo>
                <a:cubicBezTo>
                  <a:pt x="1043" y="279"/>
                  <a:pt x="1050" y="278"/>
                  <a:pt x="1057" y="278"/>
                </a:cubicBezTo>
                <a:cubicBezTo>
                  <a:pt x="1059" y="277"/>
                  <a:pt x="1056" y="276"/>
                  <a:pt x="1059" y="275"/>
                </a:cubicBezTo>
                <a:cubicBezTo>
                  <a:pt x="1061" y="276"/>
                  <a:pt x="1061" y="274"/>
                  <a:pt x="1063" y="274"/>
                </a:cubicBezTo>
                <a:cubicBezTo>
                  <a:pt x="1066" y="275"/>
                  <a:pt x="1065" y="278"/>
                  <a:pt x="1069" y="278"/>
                </a:cubicBezTo>
                <a:cubicBezTo>
                  <a:pt x="1068" y="273"/>
                  <a:pt x="1075" y="279"/>
                  <a:pt x="1075" y="273"/>
                </a:cubicBezTo>
                <a:cubicBezTo>
                  <a:pt x="1070" y="271"/>
                  <a:pt x="1061" y="270"/>
                  <a:pt x="1058" y="271"/>
                </a:cubicBezTo>
                <a:cubicBezTo>
                  <a:pt x="1058" y="270"/>
                  <a:pt x="1060" y="271"/>
                  <a:pt x="1060" y="269"/>
                </a:cubicBezTo>
                <a:cubicBezTo>
                  <a:pt x="1060" y="267"/>
                  <a:pt x="1057" y="268"/>
                  <a:pt x="1058" y="265"/>
                </a:cubicBezTo>
                <a:cubicBezTo>
                  <a:pt x="1052" y="267"/>
                  <a:pt x="1046" y="265"/>
                  <a:pt x="1043" y="262"/>
                </a:cubicBezTo>
                <a:cubicBezTo>
                  <a:pt x="1043" y="264"/>
                  <a:pt x="1044" y="264"/>
                  <a:pt x="1044" y="266"/>
                </a:cubicBezTo>
                <a:cubicBezTo>
                  <a:pt x="1037" y="268"/>
                  <a:pt x="1028" y="277"/>
                  <a:pt x="1017" y="275"/>
                </a:cubicBezTo>
                <a:cubicBezTo>
                  <a:pt x="1015" y="279"/>
                  <a:pt x="1007" y="276"/>
                  <a:pt x="1004" y="279"/>
                </a:cubicBezTo>
                <a:cubicBezTo>
                  <a:pt x="1010" y="288"/>
                  <a:pt x="1021" y="278"/>
                  <a:pt x="1029" y="285"/>
                </a:cubicBezTo>
                <a:cubicBezTo>
                  <a:pt x="1028" y="285"/>
                  <a:pt x="1028" y="286"/>
                  <a:pt x="1027" y="287"/>
                </a:cubicBezTo>
                <a:cubicBezTo>
                  <a:pt x="1032" y="287"/>
                  <a:pt x="1038" y="283"/>
                  <a:pt x="1041" y="288"/>
                </a:cubicBezTo>
                <a:cubicBezTo>
                  <a:pt x="1042" y="286"/>
                  <a:pt x="1044" y="285"/>
                  <a:pt x="1046" y="286"/>
                </a:cubicBezTo>
                <a:cubicBezTo>
                  <a:pt x="1046" y="286"/>
                  <a:pt x="1047" y="287"/>
                  <a:pt x="1047" y="287"/>
                </a:cubicBezTo>
                <a:cubicBezTo>
                  <a:pt x="1047" y="290"/>
                  <a:pt x="1043" y="289"/>
                  <a:pt x="1040" y="289"/>
                </a:cubicBezTo>
                <a:cubicBezTo>
                  <a:pt x="1039" y="291"/>
                  <a:pt x="1040" y="291"/>
                  <a:pt x="1039" y="292"/>
                </a:cubicBezTo>
                <a:cubicBezTo>
                  <a:pt x="1033" y="293"/>
                  <a:pt x="1028" y="293"/>
                  <a:pt x="1022" y="292"/>
                </a:cubicBezTo>
                <a:cubicBezTo>
                  <a:pt x="1022" y="290"/>
                  <a:pt x="1026" y="290"/>
                  <a:pt x="1024" y="288"/>
                </a:cubicBezTo>
                <a:cubicBezTo>
                  <a:pt x="1020" y="287"/>
                  <a:pt x="1020" y="290"/>
                  <a:pt x="1018" y="289"/>
                </a:cubicBezTo>
                <a:cubicBezTo>
                  <a:pt x="1002" y="281"/>
                  <a:pt x="987" y="292"/>
                  <a:pt x="972" y="290"/>
                </a:cubicBezTo>
                <a:cubicBezTo>
                  <a:pt x="973" y="286"/>
                  <a:pt x="975" y="289"/>
                  <a:pt x="974" y="284"/>
                </a:cubicBezTo>
                <a:cubicBezTo>
                  <a:pt x="983" y="283"/>
                  <a:pt x="987" y="287"/>
                  <a:pt x="990" y="279"/>
                </a:cubicBezTo>
                <a:cubicBezTo>
                  <a:pt x="986" y="280"/>
                  <a:pt x="985" y="277"/>
                  <a:pt x="985" y="274"/>
                </a:cubicBezTo>
                <a:cubicBezTo>
                  <a:pt x="986" y="273"/>
                  <a:pt x="989" y="274"/>
                  <a:pt x="989" y="271"/>
                </a:cubicBezTo>
                <a:cubicBezTo>
                  <a:pt x="985" y="270"/>
                  <a:pt x="984" y="274"/>
                  <a:pt x="981" y="275"/>
                </a:cubicBezTo>
                <a:cubicBezTo>
                  <a:pt x="980" y="276"/>
                  <a:pt x="974" y="276"/>
                  <a:pt x="973" y="276"/>
                </a:cubicBezTo>
                <a:cubicBezTo>
                  <a:pt x="973" y="276"/>
                  <a:pt x="973" y="273"/>
                  <a:pt x="973" y="273"/>
                </a:cubicBezTo>
                <a:cubicBezTo>
                  <a:pt x="966" y="270"/>
                  <a:pt x="957" y="272"/>
                  <a:pt x="950" y="268"/>
                </a:cubicBezTo>
                <a:cubicBezTo>
                  <a:pt x="951" y="265"/>
                  <a:pt x="955" y="267"/>
                  <a:pt x="956" y="264"/>
                </a:cubicBezTo>
                <a:cubicBezTo>
                  <a:pt x="953" y="265"/>
                  <a:pt x="951" y="262"/>
                  <a:pt x="949" y="264"/>
                </a:cubicBezTo>
                <a:cubicBezTo>
                  <a:pt x="948" y="260"/>
                  <a:pt x="946" y="258"/>
                  <a:pt x="942" y="257"/>
                </a:cubicBezTo>
                <a:cubicBezTo>
                  <a:pt x="944" y="249"/>
                  <a:pt x="951" y="242"/>
                  <a:pt x="960" y="240"/>
                </a:cubicBezTo>
                <a:cubicBezTo>
                  <a:pt x="957" y="238"/>
                  <a:pt x="950" y="241"/>
                  <a:pt x="948" y="237"/>
                </a:cubicBezTo>
                <a:cubicBezTo>
                  <a:pt x="953" y="237"/>
                  <a:pt x="953" y="236"/>
                  <a:pt x="955" y="236"/>
                </a:cubicBezTo>
                <a:cubicBezTo>
                  <a:pt x="951" y="235"/>
                  <a:pt x="948" y="233"/>
                  <a:pt x="943" y="235"/>
                </a:cubicBezTo>
                <a:cubicBezTo>
                  <a:pt x="942" y="233"/>
                  <a:pt x="942" y="232"/>
                  <a:pt x="942" y="228"/>
                </a:cubicBezTo>
                <a:cubicBezTo>
                  <a:pt x="947" y="229"/>
                  <a:pt x="946" y="226"/>
                  <a:pt x="947" y="224"/>
                </a:cubicBezTo>
                <a:cubicBezTo>
                  <a:pt x="951" y="223"/>
                  <a:pt x="956" y="225"/>
                  <a:pt x="958" y="222"/>
                </a:cubicBezTo>
                <a:cubicBezTo>
                  <a:pt x="953" y="222"/>
                  <a:pt x="949" y="222"/>
                  <a:pt x="948" y="219"/>
                </a:cubicBezTo>
                <a:cubicBezTo>
                  <a:pt x="953" y="220"/>
                  <a:pt x="954" y="217"/>
                  <a:pt x="957" y="215"/>
                </a:cubicBezTo>
                <a:cubicBezTo>
                  <a:pt x="955" y="214"/>
                  <a:pt x="952" y="215"/>
                  <a:pt x="952" y="213"/>
                </a:cubicBezTo>
                <a:cubicBezTo>
                  <a:pt x="967" y="211"/>
                  <a:pt x="978" y="218"/>
                  <a:pt x="991" y="213"/>
                </a:cubicBezTo>
                <a:cubicBezTo>
                  <a:pt x="995" y="219"/>
                  <a:pt x="1005" y="212"/>
                  <a:pt x="1012" y="216"/>
                </a:cubicBezTo>
                <a:cubicBezTo>
                  <a:pt x="1012" y="218"/>
                  <a:pt x="1008" y="215"/>
                  <a:pt x="1008" y="217"/>
                </a:cubicBezTo>
                <a:cubicBezTo>
                  <a:pt x="1014" y="219"/>
                  <a:pt x="1022" y="217"/>
                  <a:pt x="1025" y="215"/>
                </a:cubicBezTo>
                <a:cubicBezTo>
                  <a:pt x="1016" y="214"/>
                  <a:pt x="1015" y="210"/>
                  <a:pt x="1010" y="209"/>
                </a:cubicBezTo>
                <a:cubicBezTo>
                  <a:pt x="1001" y="207"/>
                  <a:pt x="990" y="208"/>
                  <a:pt x="980" y="207"/>
                </a:cubicBezTo>
                <a:cubicBezTo>
                  <a:pt x="980" y="203"/>
                  <a:pt x="973" y="206"/>
                  <a:pt x="975" y="201"/>
                </a:cubicBezTo>
                <a:cubicBezTo>
                  <a:pt x="966" y="199"/>
                  <a:pt x="954" y="198"/>
                  <a:pt x="948" y="195"/>
                </a:cubicBezTo>
                <a:cubicBezTo>
                  <a:pt x="949" y="193"/>
                  <a:pt x="952" y="192"/>
                  <a:pt x="955" y="193"/>
                </a:cubicBezTo>
                <a:cubicBezTo>
                  <a:pt x="955" y="191"/>
                  <a:pt x="954" y="191"/>
                  <a:pt x="954" y="189"/>
                </a:cubicBezTo>
                <a:cubicBezTo>
                  <a:pt x="957" y="187"/>
                  <a:pt x="968" y="186"/>
                  <a:pt x="964" y="191"/>
                </a:cubicBezTo>
                <a:cubicBezTo>
                  <a:pt x="971" y="191"/>
                  <a:pt x="979" y="192"/>
                  <a:pt x="985" y="194"/>
                </a:cubicBezTo>
                <a:cubicBezTo>
                  <a:pt x="985" y="197"/>
                  <a:pt x="984" y="199"/>
                  <a:pt x="981" y="200"/>
                </a:cubicBezTo>
                <a:cubicBezTo>
                  <a:pt x="986" y="200"/>
                  <a:pt x="982" y="202"/>
                  <a:pt x="984" y="204"/>
                </a:cubicBezTo>
                <a:cubicBezTo>
                  <a:pt x="991" y="204"/>
                  <a:pt x="1000" y="206"/>
                  <a:pt x="1005" y="204"/>
                </a:cubicBezTo>
                <a:cubicBezTo>
                  <a:pt x="1001" y="202"/>
                  <a:pt x="997" y="201"/>
                  <a:pt x="996" y="197"/>
                </a:cubicBezTo>
                <a:cubicBezTo>
                  <a:pt x="998" y="197"/>
                  <a:pt x="999" y="196"/>
                  <a:pt x="999" y="194"/>
                </a:cubicBezTo>
                <a:cubicBezTo>
                  <a:pt x="993" y="193"/>
                  <a:pt x="987" y="192"/>
                  <a:pt x="983" y="189"/>
                </a:cubicBezTo>
                <a:cubicBezTo>
                  <a:pt x="985" y="189"/>
                  <a:pt x="987" y="189"/>
                  <a:pt x="988" y="188"/>
                </a:cubicBezTo>
                <a:cubicBezTo>
                  <a:pt x="985" y="188"/>
                  <a:pt x="985" y="186"/>
                  <a:pt x="986" y="184"/>
                </a:cubicBezTo>
                <a:cubicBezTo>
                  <a:pt x="984" y="184"/>
                  <a:pt x="979" y="186"/>
                  <a:pt x="978" y="184"/>
                </a:cubicBezTo>
                <a:cubicBezTo>
                  <a:pt x="979" y="184"/>
                  <a:pt x="980" y="184"/>
                  <a:pt x="981" y="183"/>
                </a:cubicBezTo>
                <a:cubicBezTo>
                  <a:pt x="979" y="179"/>
                  <a:pt x="972" y="181"/>
                  <a:pt x="969" y="182"/>
                </a:cubicBezTo>
                <a:cubicBezTo>
                  <a:pt x="970" y="183"/>
                  <a:pt x="975" y="181"/>
                  <a:pt x="975" y="184"/>
                </a:cubicBezTo>
                <a:cubicBezTo>
                  <a:pt x="972" y="184"/>
                  <a:pt x="970" y="185"/>
                  <a:pt x="968" y="186"/>
                </a:cubicBezTo>
                <a:cubicBezTo>
                  <a:pt x="965" y="185"/>
                  <a:pt x="966" y="182"/>
                  <a:pt x="964" y="181"/>
                </a:cubicBezTo>
                <a:cubicBezTo>
                  <a:pt x="963" y="183"/>
                  <a:pt x="959" y="183"/>
                  <a:pt x="957" y="184"/>
                </a:cubicBezTo>
                <a:cubicBezTo>
                  <a:pt x="956" y="184"/>
                  <a:pt x="955" y="183"/>
                  <a:pt x="955" y="182"/>
                </a:cubicBezTo>
                <a:cubicBezTo>
                  <a:pt x="956" y="180"/>
                  <a:pt x="957" y="178"/>
                  <a:pt x="956" y="176"/>
                </a:cubicBezTo>
                <a:cubicBezTo>
                  <a:pt x="962" y="174"/>
                  <a:pt x="966" y="172"/>
                  <a:pt x="973" y="172"/>
                </a:cubicBezTo>
                <a:cubicBezTo>
                  <a:pt x="971" y="166"/>
                  <a:pt x="957" y="172"/>
                  <a:pt x="955" y="165"/>
                </a:cubicBezTo>
                <a:cubicBezTo>
                  <a:pt x="953" y="166"/>
                  <a:pt x="949" y="167"/>
                  <a:pt x="949" y="164"/>
                </a:cubicBezTo>
                <a:cubicBezTo>
                  <a:pt x="955" y="162"/>
                  <a:pt x="955" y="154"/>
                  <a:pt x="963" y="155"/>
                </a:cubicBezTo>
                <a:cubicBezTo>
                  <a:pt x="963" y="150"/>
                  <a:pt x="959" y="149"/>
                  <a:pt x="964" y="144"/>
                </a:cubicBezTo>
                <a:cubicBezTo>
                  <a:pt x="960" y="140"/>
                  <a:pt x="953" y="142"/>
                  <a:pt x="951" y="138"/>
                </a:cubicBezTo>
                <a:cubicBezTo>
                  <a:pt x="964" y="138"/>
                  <a:pt x="974" y="134"/>
                  <a:pt x="986" y="134"/>
                </a:cubicBezTo>
                <a:cubicBezTo>
                  <a:pt x="984" y="134"/>
                  <a:pt x="986" y="131"/>
                  <a:pt x="987" y="131"/>
                </a:cubicBezTo>
                <a:cubicBezTo>
                  <a:pt x="1003" y="133"/>
                  <a:pt x="1017" y="136"/>
                  <a:pt x="1030" y="135"/>
                </a:cubicBezTo>
                <a:cubicBezTo>
                  <a:pt x="1019" y="131"/>
                  <a:pt x="995" y="131"/>
                  <a:pt x="982" y="128"/>
                </a:cubicBezTo>
                <a:cubicBezTo>
                  <a:pt x="980" y="131"/>
                  <a:pt x="980" y="130"/>
                  <a:pt x="979" y="128"/>
                </a:cubicBezTo>
                <a:cubicBezTo>
                  <a:pt x="978" y="132"/>
                  <a:pt x="977" y="129"/>
                  <a:pt x="979" y="133"/>
                </a:cubicBezTo>
                <a:cubicBezTo>
                  <a:pt x="975" y="133"/>
                  <a:pt x="971" y="130"/>
                  <a:pt x="972" y="128"/>
                </a:cubicBezTo>
                <a:cubicBezTo>
                  <a:pt x="966" y="127"/>
                  <a:pt x="959" y="127"/>
                  <a:pt x="953" y="123"/>
                </a:cubicBezTo>
                <a:cubicBezTo>
                  <a:pt x="953" y="120"/>
                  <a:pt x="956" y="121"/>
                  <a:pt x="955" y="119"/>
                </a:cubicBezTo>
                <a:cubicBezTo>
                  <a:pt x="948" y="117"/>
                  <a:pt x="948" y="120"/>
                  <a:pt x="945" y="122"/>
                </a:cubicBezTo>
                <a:cubicBezTo>
                  <a:pt x="942" y="117"/>
                  <a:pt x="939" y="116"/>
                  <a:pt x="935" y="120"/>
                </a:cubicBezTo>
                <a:cubicBezTo>
                  <a:pt x="936" y="120"/>
                  <a:pt x="937" y="121"/>
                  <a:pt x="938" y="122"/>
                </a:cubicBezTo>
                <a:cubicBezTo>
                  <a:pt x="935" y="121"/>
                  <a:pt x="935" y="123"/>
                  <a:pt x="933" y="123"/>
                </a:cubicBezTo>
                <a:cubicBezTo>
                  <a:pt x="929" y="120"/>
                  <a:pt x="928" y="116"/>
                  <a:pt x="924" y="114"/>
                </a:cubicBezTo>
                <a:cubicBezTo>
                  <a:pt x="932" y="115"/>
                  <a:pt x="937" y="119"/>
                  <a:pt x="941" y="113"/>
                </a:cubicBezTo>
                <a:cubicBezTo>
                  <a:pt x="932" y="106"/>
                  <a:pt x="920" y="116"/>
                  <a:pt x="912" y="110"/>
                </a:cubicBezTo>
                <a:cubicBezTo>
                  <a:pt x="911" y="112"/>
                  <a:pt x="910" y="112"/>
                  <a:pt x="908" y="112"/>
                </a:cubicBezTo>
                <a:cubicBezTo>
                  <a:pt x="908" y="110"/>
                  <a:pt x="905" y="111"/>
                  <a:pt x="906" y="108"/>
                </a:cubicBezTo>
                <a:cubicBezTo>
                  <a:pt x="901" y="111"/>
                  <a:pt x="895" y="110"/>
                  <a:pt x="891" y="111"/>
                </a:cubicBezTo>
                <a:cubicBezTo>
                  <a:pt x="889" y="112"/>
                  <a:pt x="881" y="113"/>
                  <a:pt x="880" y="115"/>
                </a:cubicBezTo>
                <a:cubicBezTo>
                  <a:pt x="883" y="113"/>
                  <a:pt x="887" y="116"/>
                  <a:pt x="887" y="119"/>
                </a:cubicBezTo>
                <a:cubicBezTo>
                  <a:pt x="882" y="120"/>
                  <a:pt x="871" y="117"/>
                  <a:pt x="865" y="124"/>
                </a:cubicBezTo>
                <a:cubicBezTo>
                  <a:pt x="870" y="126"/>
                  <a:pt x="875" y="123"/>
                  <a:pt x="878" y="124"/>
                </a:cubicBezTo>
                <a:cubicBezTo>
                  <a:pt x="875" y="123"/>
                  <a:pt x="879" y="128"/>
                  <a:pt x="876" y="128"/>
                </a:cubicBezTo>
                <a:cubicBezTo>
                  <a:pt x="868" y="125"/>
                  <a:pt x="861" y="128"/>
                  <a:pt x="852" y="129"/>
                </a:cubicBezTo>
                <a:cubicBezTo>
                  <a:pt x="853" y="131"/>
                  <a:pt x="854" y="134"/>
                  <a:pt x="858" y="135"/>
                </a:cubicBezTo>
                <a:cubicBezTo>
                  <a:pt x="852" y="144"/>
                  <a:pt x="836" y="132"/>
                  <a:pt x="828" y="139"/>
                </a:cubicBezTo>
                <a:cubicBezTo>
                  <a:pt x="824" y="136"/>
                  <a:pt x="817" y="142"/>
                  <a:pt x="814" y="135"/>
                </a:cubicBezTo>
                <a:cubicBezTo>
                  <a:pt x="815" y="135"/>
                  <a:pt x="815" y="134"/>
                  <a:pt x="815" y="133"/>
                </a:cubicBezTo>
                <a:cubicBezTo>
                  <a:pt x="817" y="134"/>
                  <a:pt x="818" y="135"/>
                  <a:pt x="821" y="134"/>
                </a:cubicBezTo>
                <a:cubicBezTo>
                  <a:pt x="823" y="133"/>
                  <a:pt x="826" y="134"/>
                  <a:pt x="827" y="132"/>
                </a:cubicBezTo>
                <a:cubicBezTo>
                  <a:pt x="828" y="135"/>
                  <a:pt x="831" y="132"/>
                  <a:pt x="832" y="132"/>
                </a:cubicBezTo>
                <a:cubicBezTo>
                  <a:pt x="833" y="132"/>
                  <a:pt x="835" y="133"/>
                  <a:pt x="836" y="132"/>
                </a:cubicBezTo>
                <a:cubicBezTo>
                  <a:pt x="830" y="131"/>
                  <a:pt x="828" y="133"/>
                  <a:pt x="824" y="130"/>
                </a:cubicBezTo>
                <a:cubicBezTo>
                  <a:pt x="824" y="132"/>
                  <a:pt x="820" y="130"/>
                  <a:pt x="819" y="132"/>
                </a:cubicBezTo>
                <a:cubicBezTo>
                  <a:pt x="818" y="130"/>
                  <a:pt x="820" y="128"/>
                  <a:pt x="818" y="126"/>
                </a:cubicBezTo>
                <a:cubicBezTo>
                  <a:pt x="818" y="129"/>
                  <a:pt x="817" y="129"/>
                  <a:pt x="815" y="129"/>
                </a:cubicBezTo>
                <a:cubicBezTo>
                  <a:pt x="816" y="126"/>
                  <a:pt x="816" y="126"/>
                  <a:pt x="814" y="125"/>
                </a:cubicBezTo>
                <a:cubicBezTo>
                  <a:pt x="813" y="131"/>
                  <a:pt x="810" y="126"/>
                  <a:pt x="808" y="129"/>
                </a:cubicBezTo>
                <a:cubicBezTo>
                  <a:pt x="809" y="130"/>
                  <a:pt x="810" y="131"/>
                  <a:pt x="810" y="132"/>
                </a:cubicBezTo>
                <a:cubicBezTo>
                  <a:pt x="806" y="134"/>
                  <a:pt x="801" y="133"/>
                  <a:pt x="801" y="135"/>
                </a:cubicBezTo>
                <a:cubicBezTo>
                  <a:pt x="797" y="134"/>
                  <a:pt x="795" y="131"/>
                  <a:pt x="792" y="134"/>
                </a:cubicBezTo>
                <a:cubicBezTo>
                  <a:pt x="789" y="128"/>
                  <a:pt x="780" y="131"/>
                  <a:pt x="782" y="125"/>
                </a:cubicBezTo>
                <a:cubicBezTo>
                  <a:pt x="782" y="127"/>
                  <a:pt x="783" y="128"/>
                  <a:pt x="784" y="126"/>
                </a:cubicBezTo>
                <a:cubicBezTo>
                  <a:pt x="783" y="125"/>
                  <a:pt x="782" y="123"/>
                  <a:pt x="783" y="120"/>
                </a:cubicBezTo>
                <a:cubicBezTo>
                  <a:pt x="778" y="121"/>
                  <a:pt x="771" y="121"/>
                  <a:pt x="771" y="118"/>
                </a:cubicBezTo>
                <a:cubicBezTo>
                  <a:pt x="768" y="118"/>
                  <a:pt x="766" y="119"/>
                  <a:pt x="765" y="120"/>
                </a:cubicBezTo>
                <a:cubicBezTo>
                  <a:pt x="769" y="120"/>
                  <a:pt x="769" y="124"/>
                  <a:pt x="769" y="127"/>
                </a:cubicBezTo>
                <a:cubicBezTo>
                  <a:pt x="774" y="124"/>
                  <a:pt x="776" y="130"/>
                  <a:pt x="778" y="125"/>
                </a:cubicBezTo>
                <a:cubicBezTo>
                  <a:pt x="778" y="127"/>
                  <a:pt x="781" y="126"/>
                  <a:pt x="781" y="128"/>
                </a:cubicBezTo>
                <a:cubicBezTo>
                  <a:pt x="779" y="132"/>
                  <a:pt x="775" y="126"/>
                  <a:pt x="774" y="129"/>
                </a:cubicBezTo>
                <a:cubicBezTo>
                  <a:pt x="777" y="135"/>
                  <a:pt x="785" y="136"/>
                  <a:pt x="790" y="140"/>
                </a:cubicBezTo>
                <a:cubicBezTo>
                  <a:pt x="777" y="143"/>
                  <a:pt x="768" y="138"/>
                  <a:pt x="752" y="138"/>
                </a:cubicBezTo>
                <a:cubicBezTo>
                  <a:pt x="753" y="135"/>
                  <a:pt x="751" y="135"/>
                  <a:pt x="753" y="133"/>
                </a:cubicBezTo>
                <a:cubicBezTo>
                  <a:pt x="746" y="134"/>
                  <a:pt x="751" y="133"/>
                  <a:pt x="747" y="131"/>
                </a:cubicBezTo>
                <a:cubicBezTo>
                  <a:pt x="745" y="134"/>
                  <a:pt x="744" y="132"/>
                  <a:pt x="743" y="130"/>
                </a:cubicBezTo>
                <a:cubicBezTo>
                  <a:pt x="738" y="133"/>
                  <a:pt x="735" y="133"/>
                  <a:pt x="730" y="134"/>
                </a:cubicBezTo>
                <a:cubicBezTo>
                  <a:pt x="730" y="133"/>
                  <a:pt x="731" y="132"/>
                  <a:pt x="731" y="132"/>
                </a:cubicBezTo>
                <a:cubicBezTo>
                  <a:pt x="726" y="132"/>
                  <a:pt x="729" y="137"/>
                  <a:pt x="724" y="136"/>
                </a:cubicBezTo>
                <a:cubicBezTo>
                  <a:pt x="724" y="135"/>
                  <a:pt x="726" y="135"/>
                  <a:pt x="726" y="134"/>
                </a:cubicBezTo>
                <a:cubicBezTo>
                  <a:pt x="716" y="133"/>
                  <a:pt x="710" y="132"/>
                  <a:pt x="703" y="134"/>
                </a:cubicBezTo>
                <a:cubicBezTo>
                  <a:pt x="702" y="129"/>
                  <a:pt x="702" y="133"/>
                  <a:pt x="701" y="134"/>
                </a:cubicBezTo>
                <a:cubicBezTo>
                  <a:pt x="699" y="134"/>
                  <a:pt x="697" y="133"/>
                  <a:pt x="697" y="131"/>
                </a:cubicBezTo>
                <a:cubicBezTo>
                  <a:pt x="698" y="134"/>
                  <a:pt x="697" y="134"/>
                  <a:pt x="694" y="135"/>
                </a:cubicBezTo>
                <a:cubicBezTo>
                  <a:pt x="696" y="133"/>
                  <a:pt x="694" y="133"/>
                  <a:pt x="693" y="131"/>
                </a:cubicBezTo>
                <a:cubicBezTo>
                  <a:pt x="696" y="129"/>
                  <a:pt x="697" y="129"/>
                  <a:pt x="703" y="128"/>
                </a:cubicBezTo>
                <a:cubicBezTo>
                  <a:pt x="701" y="130"/>
                  <a:pt x="703" y="129"/>
                  <a:pt x="704" y="131"/>
                </a:cubicBezTo>
                <a:cubicBezTo>
                  <a:pt x="706" y="130"/>
                  <a:pt x="708" y="129"/>
                  <a:pt x="711" y="130"/>
                </a:cubicBezTo>
                <a:cubicBezTo>
                  <a:pt x="718" y="124"/>
                  <a:pt x="727" y="131"/>
                  <a:pt x="735" y="127"/>
                </a:cubicBezTo>
                <a:cubicBezTo>
                  <a:pt x="734" y="125"/>
                  <a:pt x="732" y="125"/>
                  <a:pt x="732" y="123"/>
                </a:cubicBezTo>
                <a:cubicBezTo>
                  <a:pt x="734" y="122"/>
                  <a:pt x="738" y="123"/>
                  <a:pt x="738" y="126"/>
                </a:cubicBezTo>
                <a:cubicBezTo>
                  <a:pt x="738" y="125"/>
                  <a:pt x="734" y="124"/>
                  <a:pt x="734" y="126"/>
                </a:cubicBezTo>
                <a:cubicBezTo>
                  <a:pt x="736" y="126"/>
                  <a:pt x="737" y="127"/>
                  <a:pt x="736" y="128"/>
                </a:cubicBezTo>
                <a:cubicBezTo>
                  <a:pt x="738" y="127"/>
                  <a:pt x="740" y="128"/>
                  <a:pt x="742" y="127"/>
                </a:cubicBezTo>
                <a:cubicBezTo>
                  <a:pt x="740" y="127"/>
                  <a:pt x="740" y="126"/>
                  <a:pt x="740" y="124"/>
                </a:cubicBezTo>
                <a:cubicBezTo>
                  <a:pt x="743" y="124"/>
                  <a:pt x="746" y="125"/>
                  <a:pt x="748" y="122"/>
                </a:cubicBezTo>
                <a:cubicBezTo>
                  <a:pt x="745" y="121"/>
                  <a:pt x="745" y="118"/>
                  <a:pt x="747" y="117"/>
                </a:cubicBezTo>
                <a:cubicBezTo>
                  <a:pt x="745" y="117"/>
                  <a:pt x="744" y="116"/>
                  <a:pt x="743" y="116"/>
                </a:cubicBezTo>
                <a:cubicBezTo>
                  <a:pt x="741" y="117"/>
                  <a:pt x="744" y="118"/>
                  <a:pt x="741" y="118"/>
                </a:cubicBezTo>
                <a:cubicBezTo>
                  <a:pt x="738" y="114"/>
                  <a:pt x="742" y="116"/>
                  <a:pt x="743" y="113"/>
                </a:cubicBezTo>
                <a:cubicBezTo>
                  <a:pt x="735" y="114"/>
                  <a:pt x="728" y="109"/>
                  <a:pt x="725" y="117"/>
                </a:cubicBezTo>
                <a:cubicBezTo>
                  <a:pt x="722" y="118"/>
                  <a:pt x="718" y="118"/>
                  <a:pt x="715" y="119"/>
                </a:cubicBezTo>
                <a:cubicBezTo>
                  <a:pt x="716" y="117"/>
                  <a:pt x="716" y="115"/>
                  <a:pt x="715" y="114"/>
                </a:cubicBezTo>
                <a:cubicBezTo>
                  <a:pt x="711" y="115"/>
                  <a:pt x="712" y="112"/>
                  <a:pt x="710" y="112"/>
                </a:cubicBezTo>
                <a:cubicBezTo>
                  <a:pt x="710" y="113"/>
                  <a:pt x="709" y="113"/>
                  <a:pt x="708" y="113"/>
                </a:cubicBezTo>
                <a:cubicBezTo>
                  <a:pt x="706" y="115"/>
                  <a:pt x="710" y="118"/>
                  <a:pt x="706" y="118"/>
                </a:cubicBezTo>
                <a:cubicBezTo>
                  <a:pt x="704" y="117"/>
                  <a:pt x="699" y="118"/>
                  <a:pt x="701" y="115"/>
                </a:cubicBezTo>
                <a:cubicBezTo>
                  <a:pt x="698" y="115"/>
                  <a:pt x="696" y="115"/>
                  <a:pt x="695" y="118"/>
                </a:cubicBezTo>
                <a:cubicBezTo>
                  <a:pt x="698" y="118"/>
                  <a:pt x="700" y="118"/>
                  <a:pt x="702" y="120"/>
                </a:cubicBezTo>
                <a:cubicBezTo>
                  <a:pt x="698" y="120"/>
                  <a:pt x="695" y="122"/>
                  <a:pt x="691" y="122"/>
                </a:cubicBezTo>
                <a:cubicBezTo>
                  <a:pt x="689" y="119"/>
                  <a:pt x="691" y="117"/>
                  <a:pt x="690" y="115"/>
                </a:cubicBezTo>
                <a:cubicBezTo>
                  <a:pt x="689" y="114"/>
                  <a:pt x="685" y="114"/>
                  <a:pt x="685" y="116"/>
                </a:cubicBezTo>
                <a:cubicBezTo>
                  <a:pt x="686" y="118"/>
                  <a:pt x="689" y="117"/>
                  <a:pt x="689" y="119"/>
                </a:cubicBezTo>
                <a:cubicBezTo>
                  <a:pt x="682" y="123"/>
                  <a:pt x="671" y="118"/>
                  <a:pt x="667" y="121"/>
                </a:cubicBezTo>
                <a:cubicBezTo>
                  <a:pt x="665" y="120"/>
                  <a:pt x="667" y="118"/>
                  <a:pt x="665" y="118"/>
                </a:cubicBezTo>
                <a:cubicBezTo>
                  <a:pt x="663" y="122"/>
                  <a:pt x="657" y="117"/>
                  <a:pt x="655" y="122"/>
                </a:cubicBezTo>
                <a:cubicBezTo>
                  <a:pt x="653" y="120"/>
                  <a:pt x="654" y="120"/>
                  <a:pt x="653" y="118"/>
                </a:cubicBezTo>
                <a:cubicBezTo>
                  <a:pt x="646" y="121"/>
                  <a:pt x="642" y="121"/>
                  <a:pt x="638" y="124"/>
                </a:cubicBezTo>
                <a:cubicBezTo>
                  <a:pt x="635" y="124"/>
                  <a:pt x="633" y="124"/>
                  <a:pt x="631" y="122"/>
                </a:cubicBezTo>
                <a:cubicBezTo>
                  <a:pt x="631" y="127"/>
                  <a:pt x="626" y="125"/>
                  <a:pt x="625" y="124"/>
                </a:cubicBezTo>
                <a:cubicBezTo>
                  <a:pt x="619" y="128"/>
                  <a:pt x="614" y="124"/>
                  <a:pt x="605" y="127"/>
                </a:cubicBezTo>
                <a:cubicBezTo>
                  <a:pt x="604" y="128"/>
                  <a:pt x="606" y="129"/>
                  <a:pt x="604" y="129"/>
                </a:cubicBezTo>
                <a:cubicBezTo>
                  <a:pt x="598" y="127"/>
                  <a:pt x="593" y="131"/>
                  <a:pt x="584" y="131"/>
                </a:cubicBezTo>
                <a:cubicBezTo>
                  <a:pt x="582" y="130"/>
                  <a:pt x="586" y="128"/>
                  <a:pt x="583" y="127"/>
                </a:cubicBezTo>
                <a:cubicBezTo>
                  <a:pt x="584" y="130"/>
                  <a:pt x="579" y="127"/>
                  <a:pt x="579" y="130"/>
                </a:cubicBezTo>
                <a:cubicBezTo>
                  <a:pt x="580" y="130"/>
                  <a:pt x="582" y="130"/>
                  <a:pt x="582" y="131"/>
                </a:cubicBezTo>
                <a:cubicBezTo>
                  <a:pt x="570" y="134"/>
                  <a:pt x="558" y="136"/>
                  <a:pt x="545" y="139"/>
                </a:cubicBezTo>
                <a:cubicBezTo>
                  <a:pt x="545" y="137"/>
                  <a:pt x="546" y="136"/>
                  <a:pt x="545" y="136"/>
                </a:cubicBezTo>
                <a:cubicBezTo>
                  <a:pt x="542" y="139"/>
                  <a:pt x="535" y="140"/>
                  <a:pt x="530" y="140"/>
                </a:cubicBezTo>
                <a:cubicBezTo>
                  <a:pt x="530" y="138"/>
                  <a:pt x="532" y="138"/>
                  <a:pt x="529" y="137"/>
                </a:cubicBezTo>
                <a:cubicBezTo>
                  <a:pt x="528" y="139"/>
                  <a:pt x="525" y="141"/>
                  <a:pt x="522" y="139"/>
                </a:cubicBezTo>
                <a:cubicBezTo>
                  <a:pt x="522" y="141"/>
                  <a:pt x="520" y="141"/>
                  <a:pt x="519" y="142"/>
                </a:cubicBezTo>
                <a:cubicBezTo>
                  <a:pt x="508" y="141"/>
                  <a:pt x="495" y="145"/>
                  <a:pt x="482" y="147"/>
                </a:cubicBezTo>
                <a:cubicBezTo>
                  <a:pt x="487" y="148"/>
                  <a:pt x="488" y="145"/>
                  <a:pt x="493" y="148"/>
                </a:cubicBezTo>
                <a:cubicBezTo>
                  <a:pt x="492" y="149"/>
                  <a:pt x="492" y="150"/>
                  <a:pt x="490" y="151"/>
                </a:cubicBezTo>
                <a:cubicBezTo>
                  <a:pt x="488" y="147"/>
                  <a:pt x="484" y="150"/>
                  <a:pt x="481" y="148"/>
                </a:cubicBezTo>
                <a:cubicBezTo>
                  <a:pt x="482" y="148"/>
                  <a:pt x="483" y="148"/>
                  <a:pt x="483" y="147"/>
                </a:cubicBezTo>
                <a:cubicBezTo>
                  <a:pt x="482" y="147"/>
                  <a:pt x="481" y="147"/>
                  <a:pt x="481" y="146"/>
                </a:cubicBezTo>
                <a:cubicBezTo>
                  <a:pt x="477" y="145"/>
                  <a:pt x="478" y="148"/>
                  <a:pt x="475" y="148"/>
                </a:cubicBezTo>
                <a:cubicBezTo>
                  <a:pt x="472" y="148"/>
                  <a:pt x="472" y="146"/>
                  <a:pt x="469" y="147"/>
                </a:cubicBezTo>
                <a:cubicBezTo>
                  <a:pt x="439" y="157"/>
                  <a:pt x="400" y="150"/>
                  <a:pt x="372" y="165"/>
                </a:cubicBezTo>
                <a:cubicBezTo>
                  <a:pt x="363" y="158"/>
                  <a:pt x="347" y="168"/>
                  <a:pt x="333" y="164"/>
                </a:cubicBezTo>
                <a:cubicBezTo>
                  <a:pt x="333" y="168"/>
                  <a:pt x="328" y="166"/>
                  <a:pt x="327" y="169"/>
                </a:cubicBezTo>
                <a:cubicBezTo>
                  <a:pt x="322" y="167"/>
                  <a:pt x="320" y="169"/>
                  <a:pt x="315" y="167"/>
                </a:cubicBezTo>
                <a:cubicBezTo>
                  <a:pt x="315" y="166"/>
                  <a:pt x="317" y="166"/>
                  <a:pt x="315" y="165"/>
                </a:cubicBezTo>
                <a:cubicBezTo>
                  <a:pt x="311" y="169"/>
                  <a:pt x="300" y="169"/>
                  <a:pt x="295" y="166"/>
                </a:cubicBezTo>
                <a:cubicBezTo>
                  <a:pt x="298" y="159"/>
                  <a:pt x="304" y="152"/>
                  <a:pt x="314" y="155"/>
                </a:cubicBezTo>
                <a:cubicBezTo>
                  <a:pt x="313" y="157"/>
                  <a:pt x="313" y="157"/>
                  <a:pt x="314" y="159"/>
                </a:cubicBezTo>
                <a:cubicBezTo>
                  <a:pt x="311" y="159"/>
                  <a:pt x="308" y="163"/>
                  <a:pt x="306" y="159"/>
                </a:cubicBezTo>
                <a:cubicBezTo>
                  <a:pt x="308" y="164"/>
                  <a:pt x="324" y="163"/>
                  <a:pt x="325" y="158"/>
                </a:cubicBezTo>
                <a:cubicBezTo>
                  <a:pt x="319" y="160"/>
                  <a:pt x="319" y="153"/>
                  <a:pt x="316" y="155"/>
                </a:cubicBezTo>
                <a:cubicBezTo>
                  <a:pt x="322" y="154"/>
                  <a:pt x="327" y="152"/>
                  <a:pt x="334" y="153"/>
                </a:cubicBezTo>
                <a:cubicBezTo>
                  <a:pt x="334" y="156"/>
                  <a:pt x="331" y="157"/>
                  <a:pt x="329" y="160"/>
                </a:cubicBezTo>
                <a:cubicBezTo>
                  <a:pt x="330" y="161"/>
                  <a:pt x="333" y="161"/>
                  <a:pt x="335" y="161"/>
                </a:cubicBezTo>
                <a:cubicBezTo>
                  <a:pt x="335" y="155"/>
                  <a:pt x="344" y="159"/>
                  <a:pt x="346" y="160"/>
                </a:cubicBezTo>
                <a:cubicBezTo>
                  <a:pt x="344" y="160"/>
                  <a:pt x="343" y="160"/>
                  <a:pt x="342" y="162"/>
                </a:cubicBezTo>
                <a:cubicBezTo>
                  <a:pt x="346" y="163"/>
                  <a:pt x="348" y="162"/>
                  <a:pt x="351" y="160"/>
                </a:cubicBezTo>
                <a:cubicBezTo>
                  <a:pt x="350" y="160"/>
                  <a:pt x="348" y="160"/>
                  <a:pt x="348" y="159"/>
                </a:cubicBezTo>
                <a:cubicBezTo>
                  <a:pt x="349" y="155"/>
                  <a:pt x="356" y="157"/>
                  <a:pt x="359" y="155"/>
                </a:cubicBezTo>
                <a:cubicBezTo>
                  <a:pt x="349" y="154"/>
                  <a:pt x="340" y="159"/>
                  <a:pt x="334" y="156"/>
                </a:cubicBezTo>
                <a:cubicBezTo>
                  <a:pt x="334" y="152"/>
                  <a:pt x="339" y="152"/>
                  <a:pt x="342" y="150"/>
                </a:cubicBezTo>
                <a:cubicBezTo>
                  <a:pt x="345" y="154"/>
                  <a:pt x="349" y="152"/>
                  <a:pt x="353" y="150"/>
                </a:cubicBezTo>
                <a:cubicBezTo>
                  <a:pt x="354" y="148"/>
                  <a:pt x="350" y="149"/>
                  <a:pt x="352" y="146"/>
                </a:cubicBezTo>
                <a:cubicBezTo>
                  <a:pt x="355" y="146"/>
                  <a:pt x="359" y="145"/>
                  <a:pt x="362" y="147"/>
                </a:cubicBezTo>
                <a:cubicBezTo>
                  <a:pt x="362" y="148"/>
                  <a:pt x="360" y="147"/>
                  <a:pt x="360" y="148"/>
                </a:cubicBezTo>
                <a:cubicBezTo>
                  <a:pt x="368" y="148"/>
                  <a:pt x="371" y="148"/>
                  <a:pt x="381" y="148"/>
                </a:cubicBezTo>
                <a:cubicBezTo>
                  <a:pt x="384" y="140"/>
                  <a:pt x="393" y="147"/>
                  <a:pt x="399" y="148"/>
                </a:cubicBezTo>
                <a:cubicBezTo>
                  <a:pt x="412" y="149"/>
                  <a:pt x="427" y="144"/>
                  <a:pt x="440" y="145"/>
                </a:cubicBezTo>
                <a:cubicBezTo>
                  <a:pt x="441" y="145"/>
                  <a:pt x="440" y="142"/>
                  <a:pt x="442" y="143"/>
                </a:cubicBezTo>
                <a:cubicBezTo>
                  <a:pt x="449" y="145"/>
                  <a:pt x="455" y="145"/>
                  <a:pt x="462" y="143"/>
                </a:cubicBezTo>
                <a:cubicBezTo>
                  <a:pt x="461" y="140"/>
                  <a:pt x="462" y="141"/>
                  <a:pt x="463" y="138"/>
                </a:cubicBezTo>
                <a:cubicBezTo>
                  <a:pt x="460" y="136"/>
                  <a:pt x="455" y="137"/>
                  <a:pt x="456" y="139"/>
                </a:cubicBezTo>
                <a:cubicBezTo>
                  <a:pt x="450" y="135"/>
                  <a:pt x="440" y="141"/>
                  <a:pt x="432" y="137"/>
                </a:cubicBezTo>
                <a:cubicBezTo>
                  <a:pt x="440" y="133"/>
                  <a:pt x="452" y="135"/>
                  <a:pt x="460" y="131"/>
                </a:cubicBezTo>
                <a:cubicBezTo>
                  <a:pt x="450" y="130"/>
                  <a:pt x="437" y="134"/>
                  <a:pt x="428" y="130"/>
                </a:cubicBezTo>
                <a:cubicBezTo>
                  <a:pt x="428" y="130"/>
                  <a:pt x="429" y="130"/>
                  <a:pt x="429" y="129"/>
                </a:cubicBezTo>
                <a:cubicBezTo>
                  <a:pt x="422" y="129"/>
                  <a:pt x="422" y="129"/>
                  <a:pt x="422" y="129"/>
                </a:cubicBezTo>
                <a:cubicBezTo>
                  <a:pt x="423" y="133"/>
                  <a:pt x="417" y="134"/>
                  <a:pt x="413" y="135"/>
                </a:cubicBezTo>
                <a:cubicBezTo>
                  <a:pt x="414" y="132"/>
                  <a:pt x="410" y="133"/>
                  <a:pt x="410" y="132"/>
                </a:cubicBezTo>
                <a:cubicBezTo>
                  <a:pt x="414" y="130"/>
                  <a:pt x="409" y="130"/>
                  <a:pt x="409" y="129"/>
                </a:cubicBezTo>
                <a:cubicBezTo>
                  <a:pt x="410" y="127"/>
                  <a:pt x="417" y="126"/>
                  <a:pt x="413" y="124"/>
                </a:cubicBezTo>
                <a:cubicBezTo>
                  <a:pt x="427" y="123"/>
                  <a:pt x="446" y="119"/>
                  <a:pt x="464" y="121"/>
                </a:cubicBezTo>
                <a:cubicBezTo>
                  <a:pt x="461" y="123"/>
                  <a:pt x="460" y="124"/>
                  <a:pt x="457" y="124"/>
                </a:cubicBezTo>
                <a:cubicBezTo>
                  <a:pt x="456" y="127"/>
                  <a:pt x="461" y="126"/>
                  <a:pt x="459" y="128"/>
                </a:cubicBezTo>
                <a:cubicBezTo>
                  <a:pt x="470" y="123"/>
                  <a:pt x="481" y="133"/>
                  <a:pt x="489" y="127"/>
                </a:cubicBezTo>
                <a:cubicBezTo>
                  <a:pt x="487" y="127"/>
                  <a:pt x="484" y="127"/>
                  <a:pt x="484" y="125"/>
                </a:cubicBezTo>
                <a:cubicBezTo>
                  <a:pt x="490" y="124"/>
                  <a:pt x="492" y="127"/>
                  <a:pt x="496" y="126"/>
                </a:cubicBezTo>
                <a:cubicBezTo>
                  <a:pt x="495" y="125"/>
                  <a:pt x="495" y="125"/>
                  <a:pt x="495" y="124"/>
                </a:cubicBezTo>
                <a:cubicBezTo>
                  <a:pt x="504" y="124"/>
                  <a:pt x="510" y="121"/>
                  <a:pt x="519" y="122"/>
                </a:cubicBezTo>
                <a:cubicBezTo>
                  <a:pt x="524" y="117"/>
                  <a:pt x="533" y="124"/>
                  <a:pt x="538" y="117"/>
                </a:cubicBezTo>
                <a:cubicBezTo>
                  <a:pt x="545" y="123"/>
                  <a:pt x="559" y="112"/>
                  <a:pt x="565" y="115"/>
                </a:cubicBezTo>
                <a:cubicBezTo>
                  <a:pt x="564" y="115"/>
                  <a:pt x="562" y="115"/>
                  <a:pt x="562" y="116"/>
                </a:cubicBezTo>
                <a:cubicBezTo>
                  <a:pt x="570" y="118"/>
                  <a:pt x="577" y="110"/>
                  <a:pt x="583" y="115"/>
                </a:cubicBezTo>
                <a:cubicBezTo>
                  <a:pt x="579" y="117"/>
                  <a:pt x="575" y="114"/>
                  <a:pt x="574" y="117"/>
                </a:cubicBezTo>
                <a:cubicBezTo>
                  <a:pt x="575" y="117"/>
                  <a:pt x="576" y="117"/>
                  <a:pt x="576" y="118"/>
                </a:cubicBezTo>
                <a:cubicBezTo>
                  <a:pt x="585" y="117"/>
                  <a:pt x="590" y="116"/>
                  <a:pt x="599" y="120"/>
                </a:cubicBezTo>
                <a:cubicBezTo>
                  <a:pt x="601" y="115"/>
                  <a:pt x="603" y="111"/>
                  <a:pt x="606" y="110"/>
                </a:cubicBezTo>
                <a:cubicBezTo>
                  <a:pt x="605" y="115"/>
                  <a:pt x="619" y="120"/>
                  <a:pt x="623" y="117"/>
                </a:cubicBezTo>
                <a:cubicBezTo>
                  <a:pt x="622" y="117"/>
                  <a:pt x="620" y="115"/>
                  <a:pt x="622" y="115"/>
                </a:cubicBezTo>
                <a:cubicBezTo>
                  <a:pt x="624" y="115"/>
                  <a:pt x="630" y="116"/>
                  <a:pt x="628" y="113"/>
                </a:cubicBezTo>
                <a:cubicBezTo>
                  <a:pt x="627" y="114"/>
                  <a:pt x="623" y="115"/>
                  <a:pt x="622" y="112"/>
                </a:cubicBezTo>
                <a:cubicBezTo>
                  <a:pt x="627" y="113"/>
                  <a:pt x="629" y="111"/>
                  <a:pt x="634" y="111"/>
                </a:cubicBezTo>
                <a:cubicBezTo>
                  <a:pt x="635" y="108"/>
                  <a:pt x="628" y="111"/>
                  <a:pt x="630" y="107"/>
                </a:cubicBezTo>
                <a:cubicBezTo>
                  <a:pt x="635" y="107"/>
                  <a:pt x="639" y="107"/>
                  <a:pt x="643" y="105"/>
                </a:cubicBezTo>
                <a:cubicBezTo>
                  <a:pt x="641" y="105"/>
                  <a:pt x="642" y="101"/>
                  <a:pt x="644" y="101"/>
                </a:cubicBezTo>
                <a:cubicBezTo>
                  <a:pt x="651" y="109"/>
                  <a:pt x="667" y="108"/>
                  <a:pt x="673" y="101"/>
                </a:cubicBezTo>
                <a:cubicBezTo>
                  <a:pt x="680" y="103"/>
                  <a:pt x="689" y="103"/>
                  <a:pt x="693" y="104"/>
                </a:cubicBezTo>
                <a:cubicBezTo>
                  <a:pt x="691" y="103"/>
                  <a:pt x="694" y="102"/>
                  <a:pt x="693" y="99"/>
                </a:cubicBezTo>
                <a:cubicBezTo>
                  <a:pt x="706" y="96"/>
                  <a:pt x="715" y="100"/>
                  <a:pt x="724" y="99"/>
                </a:cubicBezTo>
                <a:cubicBezTo>
                  <a:pt x="721" y="94"/>
                  <a:pt x="733" y="96"/>
                  <a:pt x="737" y="95"/>
                </a:cubicBezTo>
                <a:cubicBezTo>
                  <a:pt x="736" y="95"/>
                  <a:pt x="736" y="94"/>
                  <a:pt x="737" y="94"/>
                </a:cubicBezTo>
                <a:cubicBezTo>
                  <a:pt x="739" y="90"/>
                  <a:pt x="734" y="95"/>
                  <a:pt x="734" y="92"/>
                </a:cubicBezTo>
                <a:cubicBezTo>
                  <a:pt x="737" y="91"/>
                  <a:pt x="735" y="89"/>
                  <a:pt x="733" y="88"/>
                </a:cubicBezTo>
                <a:cubicBezTo>
                  <a:pt x="736" y="92"/>
                  <a:pt x="729" y="89"/>
                  <a:pt x="726" y="90"/>
                </a:cubicBezTo>
                <a:cubicBezTo>
                  <a:pt x="724" y="90"/>
                  <a:pt x="723" y="92"/>
                  <a:pt x="721" y="92"/>
                </a:cubicBezTo>
                <a:cubicBezTo>
                  <a:pt x="718" y="92"/>
                  <a:pt x="714" y="90"/>
                  <a:pt x="712" y="93"/>
                </a:cubicBezTo>
                <a:cubicBezTo>
                  <a:pt x="712" y="94"/>
                  <a:pt x="716" y="93"/>
                  <a:pt x="717" y="95"/>
                </a:cubicBezTo>
                <a:cubicBezTo>
                  <a:pt x="717" y="96"/>
                  <a:pt x="717" y="97"/>
                  <a:pt x="716" y="97"/>
                </a:cubicBezTo>
                <a:cubicBezTo>
                  <a:pt x="713" y="92"/>
                  <a:pt x="705" y="98"/>
                  <a:pt x="698" y="96"/>
                </a:cubicBezTo>
                <a:cubicBezTo>
                  <a:pt x="697" y="93"/>
                  <a:pt x="698" y="87"/>
                  <a:pt x="694" y="86"/>
                </a:cubicBezTo>
                <a:cubicBezTo>
                  <a:pt x="693" y="89"/>
                  <a:pt x="695" y="88"/>
                  <a:pt x="695" y="90"/>
                </a:cubicBezTo>
                <a:cubicBezTo>
                  <a:pt x="693" y="91"/>
                  <a:pt x="691" y="92"/>
                  <a:pt x="688" y="92"/>
                </a:cubicBezTo>
                <a:cubicBezTo>
                  <a:pt x="688" y="95"/>
                  <a:pt x="689" y="97"/>
                  <a:pt x="686" y="97"/>
                </a:cubicBezTo>
                <a:cubicBezTo>
                  <a:pt x="682" y="95"/>
                  <a:pt x="678" y="100"/>
                  <a:pt x="673" y="98"/>
                </a:cubicBezTo>
                <a:cubicBezTo>
                  <a:pt x="674" y="94"/>
                  <a:pt x="674" y="94"/>
                  <a:pt x="674" y="94"/>
                </a:cubicBezTo>
                <a:cubicBezTo>
                  <a:pt x="671" y="93"/>
                  <a:pt x="668" y="94"/>
                  <a:pt x="667" y="93"/>
                </a:cubicBezTo>
                <a:cubicBezTo>
                  <a:pt x="667" y="92"/>
                  <a:pt x="668" y="91"/>
                  <a:pt x="669" y="90"/>
                </a:cubicBezTo>
                <a:cubicBezTo>
                  <a:pt x="663" y="92"/>
                  <a:pt x="664" y="82"/>
                  <a:pt x="664" y="88"/>
                </a:cubicBezTo>
                <a:cubicBezTo>
                  <a:pt x="654" y="89"/>
                  <a:pt x="645" y="91"/>
                  <a:pt x="632" y="89"/>
                </a:cubicBezTo>
                <a:cubicBezTo>
                  <a:pt x="632" y="88"/>
                  <a:pt x="630" y="88"/>
                  <a:pt x="630" y="87"/>
                </a:cubicBezTo>
                <a:cubicBezTo>
                  <a:pt x="631" y="87"/>
                  <a:pt x="634" y="88"/>
                  <a:pt x="633" y="85"/>
                </a:cubicBezTo>
                <a:cubicBezTo>
                  <a:pt x="633" y="84"/>
                  <a:pt x="628" y="86"/>
                  <a:pt x="627" y="86"/>
                </a:cubicBezTo>
                <a:cubicBezTo>
                  <a:pt x="626" y="89"/>
                  <a:pt x="630" y="87"/>
                  <a:pt x="631" y="89"/>
                </a:cubicBezTo>
                <a:cubicBezTo>
                  <a:pt x="624" y="92"/>
                  <a:pt x="616" y="93"/>
                  <a:pt x="609" y="89"/>
                </a:cubicBezTo>
                <a:cubicBezTo>
                  <a:pt x="612" y="88"/>
                  <a:pt x="611" y="88"/>
                  <a:pt x="609" y="87"/>
                </a:cubicBezTo>
                <a:cubicBezTo>
                  <a:pt x="611" y="82"/>
                  <a:pt x="619" y="84"/>
                  <a:pt x="622" y="80"/>
                </a:cubicBezTo>
                <a:cubicBezTo>
                  <a:pt x="619" y="79"/>
                  <a:pt x="614" y="79"/>
                  <a:pt x="611" y="77"/>
                </a:cubicBezTo>
                <a:cubicBezTo>
                  <a:pt x="611" y="75"/>
                  <a:pt x="611" y="75"/>
                  <a:pt x="611" y="75"/>
                </a:cubicBezTo>
                <a:cubicBezTo>
                  <a:pt x="613" y="75"/>
                  <a:pt x="616" y="75"/>
                  <a:pt x="617" y="74"/>
                </a:cubicBezTo>
                <a:cubicBezTo>
                  <a:pt x="618" y="72"/>
                  <a:pt x="614" y="71"/>
                  <a:pt x="616" y="70"/>
                </a:cubicBezTo>
                <a:cubicBezTo>
                  <a:pt x="620" y="70"/>
                  <a:pt x="622" y="76"/>
                  <a:pt x="625" y="73"/>
                </a:cubicBezTo>
                <a:cubicBezTo>
                  <a:pt x="625" y="72"/>
                  <a:pt x="624" y="72"/>
                  <a:pt x="624" y="71"/>
                </a:cubicBezTo>
                <a:cubicBezTo>
                  <a:pt x="630" y="68"/>
                  <a:pt x="638" y="71"/>
                  <a:pt x="646" y="70"/>
                </a:cubicBezTo>
                <a:cubicBezTo>
                  <a:pt x="648" y="67"/>
                  <a:pt x="654" y="67"/>
                  <a:pt x="655" y="64"/>
                </a:cubicBezTo>
                <a:cubicBezTo>
                  <a:pt x="667" y="65"/>
                  <a:pt x="692" y="55"/>
                  <a:pt x="694" y="68"/>
                </a:cubicBezTo>
                <a:cubicBezTo>
                  <a:pt x="696" y="69"/>
                  <a:pt x="697" y="66"/>
                  <a:pt x="697" y="69"/>
                </a:cubicBezTo>
                <a:cubicBezTo>
                  <a:pt x="695" y="70"/>
                  <a:pt x="692" y="70"/>
                  <a:pt x="690" y="68"/>
                </a:cubicBezTo>
                <a:cubicBezTo>
                  <a:pt x="686" y="71"/>
                  <a:pt x="687" y="73"/>
                  <a:pt x="690" y="76"/>
                </a:cubicBezTo>
                <a:cubicBezTo>
                  <a:pt x="692" y="74"/>
                  <a:pt x="699" y="78"/>
                  <a:pt x="703" y="75"/>
                </a:cubicBezTo>
                <a:cubicBezTo>
                  <a:pt x="704" y="77"/>
                  <a:pt x="702" y="78"/>
                  <a:pt x="705" y="79"/>
                </a:cubicBezTo>
                <a:cubicBezTo>
                  <a:pt x="706" y="78"/>
                  <a:pt x="703" y="76"/>
                  <a:pt x="706" y="76"/>
                </a:cubicBezTo>
                <a:cubicBezTo>
                  <a:pt x="708" y="76"/>
                  <a:pt x="705" y="80"/>
                  <a:pt x="708" y="79"/>
                </a:cubicBezTo>
                <a:cubicBezTo>
                  <a:pt x="709" y="72"/>
                  <a:pt x="718" y="76"/>
                  <a:pt x="724" y="73"/>
                </a:cubicBezTo>
                <a:cubicBezTo>
                  <a:pt x="721" y="68"/>
                  <a:pt x="710" y="71"/>
                  <a:pt x="706" y="68"/>
                </a:cubicBezTo>
                <a:cubicBezTo>
                  <a:pt x="708" y="67"/>
                  <a:pt x="706" y="65"/>
                  <a:pt x="706" y="63"/>
                </a:cubicBezTo>
                <a:cubicBezTo>
                  <a:pt x="720" y="65"/>
                  <a:pt x="728" y="59"/>
                  <a:pt x="740" y="58"/>
                </a:cubicBezTo>
                <a:cubicBezTo>
                  <a:pt x="743" y="59"/>
                  <a:pt x="744" y="63"/>
                  <a:pt x="748" y="63"/>
                </a:cubicBezTo>
                <a:cubicBezTo>
                  <a:pt x="749" y="62"/>
                  <a:pt x="748" y="61"/>
                  <a:pt x="749" y="61"/>
                </a:cubicBezTo>
                <a:cubicBezTo>
                  <a:pt x="755" y="65"/>
                  <a:pt x="765" y="63"/>
                  <a:pt x="768" y="62"/>
                </a:cubicBezTo>
                <a:cubicBezTo>
                  <a:pt x="766" y="62"/>
                  <a:pt x="767" y="59"/>
                  <a:pt x="765" y="59"/>
                </a:cubicBezTo>
                <a:cubicBezTo>
                  <a:pt x="763" y="61"/>
                  <a:pt x="759" y="61"/>
                  <a:pt x="758" y="60"/>
                </a:cubicBezTo>
                <a:cubicBezTo>
                  <a:pt x="764" y="57"/>
                  <a:pt x="769" y="54"/>
                  <a:pt x="776" y="55"/>
                </a:cubicBezTo>
                <a:cubicBezTo>
                  <a:pt x="776" y="53"/>
                  <a:pt x="774" y="52"/>
                  <a:pt x="777" y="52"/>
                </a:cubicBezTo>
                <a:cubicBezTo>
                  <a:pt x="782" y="53"/>
                  <a:pt x="782" y="56"/>
                  <a:pt x="788" y="55"/>
                </a:cubicBezTo>
                <a:cubicBezTo>
                  <a:pt x="787" y="56"/>
                  <a:pt x="786" y="57"/>
                  <a:pt x="786" y="58"/>
                </a:cubicBezTo>
                <a:cubicBezTo>
                  <a:pt x="789" y="58"/>
                  <a:pt x="789" y="60"/>
                  <a:pt x="791" y="60"/>
                </a:cubicBezTo>
                <a:cubicBezTo>
                  <a:pt x="790" y="57"/>
                  <a:pt x="793" y="57"/>
                  <a:pt x="795" y="56"/>
                </a:cubicBezTo>
                <a:cubicBezTo>
                  <a:pt x="795" y="57"/>
                  <a:pt x="796" y="57"/>
                  <a:pt x="796" y="58"/>
                </a:cubicBezTo>
                <a:cubicBezTo>
                  <a:pt x="796" y="60"/>
                  <a:pt x="794" y="59"/>
                  <a:pt x="793" y="60"/>
                </a:cubicBezTo>
                <a:cubicBezTo>
                  <a:pt x="797" y="61"/>
                  <a:pt x="799" y="63"/>
                  <a:pt x="803" y="61"/>
                </a:cubicBezTo>
                <a:cubicBezTo>
                  <a:pt x="802" y="62"/>
                  <a:pt x="802" y="65"/>
                  <a:pt x="803" y="65"/>
                </a:cubicBezTo>
                <a:cubicBezTo>
                  <a:pt x="805" y="63"/>
                  <a:pt x="803" y="66"/>
                  <a:pt x="804" y="67"/>
                </a:cubicBezTo>
                <a:cubicBezTo>
                  <a:pt x="808" y="67"/>
                  <a:pt x="809" y="65"/>
                  <a:pt x="811" y="63"/>
                </a:cubicBezTo>
                <a:cubicBezTo>
                  <a:pt x="813" y="66"/>
                  <a:pt x="816" y="66"/>
                  <a:pt x="820" y="67"/>
                </a:cubicBezTo>
                <a:cubicBezTo>
                  <a:pt x="820" y="61"/>
                  <a:pt x="828" y="63"/>
                  <a:pt x="830" y="59"/>
                </a:cubicBezTo>
                <a:cubicBezTo>
                  <a:pt x="840" y="61"/>
                  <a:pt x="844" y="55"/>
                  <a:pt x="852" y="55"/>
                </a:cubicBezTo>
                <a:cubicBezTo>
                  <a:pt x="850" y="57"/>
                  <a:pt x="854" y="58"/>
                  <a:pt x="854" y="60"/>
                </a:cubicBezTo>
                <a:cubicBezTo>
                  <a:pt x="859" y="58"/>
                  <a:pt x="864" y="61"/>
                  <a:pt x="866" y="64"/>
                </a:cubicBezTo>
                <a:cubicBezTo>
                  <a:pt x="867" y="62"/>
                  <a:pt x="863" y="61"/>
                  <a:pt x="865" y="61"/>
                </a:cubicBezTo>
                <a:cubicBezTo>
                  <a:pt x="872" y="65"/>
                  <a:pt x="882" y="60"/>
                  <a:pt x="888" y="62"/>
                </a:cubicBezTo>
                <a:cubicBezTo>
                  <a:pt x="888" y="62"/>
                  <a:pt x="887" y="62"/>
                  <a:pt x="887" y="61"/>
                </a:cubicBezTo>
                <a:cubicBezTo>
                  <a:pt x="894" y="60"/>
                  <a:pt x="896" y="63"/>
                  <a:pt x="903" y="61"/>
                </a:cubicBezTo>
                <a:cubicBezTo>
                  <a:pt x="903" y="63"/>
                  <a:pt x="905" y="64"/>
                  <a:pt x="903" y="65"/>
                </a:cubicBezTo>
                <a:cubicBezTo>
                  <a:pt x="907" y="67"/>
                  <a:pt x="908" y="63"/>
                  <a:pt x="911" y="66"/>
                </a:cubicBezTo>
                <a:cubicBezTo>
                  <a:pt x="910" y="61"/>
                  <a:pt x="922" y="57"/>
                  <a:pt x="919" y="62"/>
                </a:cubicBezTo>
                <a:cubicBezTo>
                  <a:pt x="927" y="65"/>
                  <a:pt x="936" y="62"/>
                  <a:pt x="940" y="64"/>
                </a:cubicBezTo>
                <a:cubicBezTo>
                  <a:pt x="940" y="60"/>
                  <a:pt x="936" y="60"/>
                  <a:pt x="939" y="59"/>
                </a:cubicBezTo>
                <a:cubicBezTo>
                  <a:pt x="938" y="58"/>
                  <a:pt x="935" y="58"/>
                  <a:pt x="933" y="58"/>
                </a:cubicBezTo>
                <a:cubicBezTo>
                  <a:pt x="935" y="56"/>
                  <a:pt x="931" y="55"/>
                  <a:pt x="930" y="54"/>
                </a:cubicBezTo>
                <a:cubicBezTo>
                  <a:pt x="930" y="51"/>
                  <a:pt x="934" y="54"/>
                  <a:pt x="934" y="52"/>
                </a:cubicBezTo>
                <a:cubicBezTo>
                  <a:pt x="932" y="49"/>
                  <a:pt x="927" y="50"/>
                  <a:pt x="925" y="52"/>
                </a:cubicBezTo>
                <a:cubicBezTo>
                  <a:pt x="927" y="53"/>
                  <a:pt x="928" y="55"/>
                  <a:pt x="929" y="56"/>
                </a:cubicBezTo>
                <a:cubicBezTo>
                  <a:pt x="927" y="57"/>
                  <a:pt x="926" y="58"/>
                  <a:pt x="924" y="59"/>
                </a:cubicBezTo>
                <a:cubicBezTo>
                  <a:pt x="925" y="60"/>
                  <a:pt x="928" y="59"/>
                  <a:pt x="927" y="61"/>
                </a:cubicBezTo>
                <a:cubicBezTo>
                  <a:pt x="924" y="61"/>
                  <a:pt x="923" y="61"/>
                  <a:pt x="922" y="60"/>
                </a:cubicBezTo>
                <a:cubicBezTo>
                  <a:pt x="921" y="57"/>
                  <a:pt x="925" y="57"/>
                  <a:pt x="925" y="56"/>
                </a:cubicBezTo>
                <a:cubicBezTo>
                  <a:pt x="925" y="56"/>
                  <a:pt x="919" y="55"/>
                  <a:pt x="923" y="51"/>
                </a:cubicBezTo>
                <a:cubicBezTo>
                  <a:pt x="921" y="53"/>
                  <a:pt x="918" y="51"/>
                  <a:pt x="921" y="54"/>
                </a:cubicBezTo>
                <a:cubicBezTo>
                  <a:pt x="919" y="54"/>
                  <a:pt x="914" y="53"/>
                  <a:pt x="914" y="54"/>
                </a:cubicBezTo>
                <a:cubicBezTo>
                  <a:pt x="914" y="56"/>
                  <a:pt x="919" y="54"/>
                  <a:pt x="919" y="56"/>
                </a:cubicBezTo>
                <a:cubicBezTo>
                  <a:pt x="916" y="58"/>
                  <a:pt x="912" y="58"/>
                  <a:pt x="909" y="56"/>
                </a:cubicBezTo>
                <a:cubicBezTo>
                  <a:pt x="908" y="53"/>
                  <a:pt x="911" y="54"/>
                  <a:pt x="911" y="53"/>
                </a:cubicBezTo>
                <a:cubicBezTo>
                  <a:pt x="909" y="52"/>
                  <a:pt x="906" y="52"/>
                  <a:pt x="903" y="53"/>
                </a:cubicBezTo>
                <a:cubicBezTo>
                  <a:pt x="906" y="53"/>
                  <a:pt x="909" y="57"/>
                  <a:pt x="907" y="58"/>
                </a:cubicBezTo>
                <a:cubicBezTo>
                  <a:pt x="903" y="57"/>
                  <a:pt x="904" y="53"/>
                  <a:pt x="901" y="52"/>
                </a:cubicBezTo>
                <a:cubicBezTo>
                  <a:pt x="901" y="54"/>
                  <a:pt x="897" y="53"/>
                  <a:pt x="896" y="55"/>
                </a:cubicBezTo>
                <a:cubicBezTo>
                  <a:pt x="898" y="56"/>
                  <a:pt x="896" y="58"/>
                  <a:pt x="898" y="59"/>
                </a:cubicBezTo>
                <a:cubicBezTo>
                  <a:pt x="883" y="61"/>
                  <a:pt x="874" y="58"/>
                  <a:pt x="862" y="59"/>
                </a:cubicBezTo>
                <a:cubicBezTo>
                  <a:pt x="863" y="57"/>
                  <a:pt x="859" y="55"/>
                  <a:pt x="862" y="54"/>
                </a:cubicBezTo>
                <a:cubicBezTo>
                  <a:pt x="863" y="54"/>
                  <a:pt x="863" y="56"/>
                  <a:pt x="864" y="56"/>
                </a:cubicBezTo>
                <a:cubicBezTo>
                  <a:pt x="865" y="54"/>
                  <a:pt x="863" y="52"/>
                  <a:pt x="866" y="51"/>
                </a:cubicBezTo>
                <a:cubicBezTo>
                  <a:pt x="865" y="51"/>
                  <a:pt x="863" y="51"/>
                  <a:pt x="862" y="49"/>
                </a:cubicBezTo>
                <a:cubicBezTo>
                  <a:pt x="863" y="47"/>
                  <a:pt x="865" y="47"/>
                  <a:pt x="867" y="45"/>
                </a:cubicBezTo>
                <a:cubicBezTo>
                  <a:pt x="866" y="44"/>
                  <a:pt x="862" y="46"/>
                  <a:pt x="862" y="42"/>
                </a:cubicBezTo>
                <a:cubicBezTo>
                  <a:pt x="869" y="43"/>
                  <a:pt x="876" y="45"/>
                  <a:pt x="881" y="41"/>
                </a:cubicBezTo>
                <a:cubicBezTo>
                  <a:pt x="863" y="40"/>
                  <a:pt x="844" y="41"/>
                  <a:pt x="825" y="42"/>
                </a:cubicBezTo>
                <a:cubicBezTo>
                  <a:pt x="795" y="40"/>
                  <a:pt x="763" y="46"/>
                  <a:pt x="733" y="49"/>
                </a:cubicBezTo>
                <a:close/>
                <a:moveTo>
                  <a:pt x="714" y="793"/>
                </a:moveTo>
                <a:cubicBezTo>
                  <a:pt x="713" y="795"/>
                  <a:pt x="710" y="795"/>
                  <a:pt x="707" y="795"/>
                </a:cubicBezTo>
                <a:cubicBezTo>
                  <a:pt x="708" y="793"/>
                  <a:pt x="712" y="791"/>
                  <a:pt x="714" y="793"/>
                </a:cubicBezTo>
                <a:close/>
                <a:moveTo>
                  <a:pt x="713" y="781"/>
                </a:moveTo>
                <a:cubicBezTo>
                  <a:pt x="712" y="783"/>
                  <a:pt x="711" y="784"/>
                  <a:pt x="709" y="784"/>
                </a:cubicBezTo>
                <a:cubicBezTo>
                  <a:pt x="708" y="781"/>
                  <a:pt x="711" y="781"/>
                  <a:pt x="713" y="781"/>
                </a:cubicBezTo>
                <a:close/>
                <a:moveTo>
                  <a:pt x="822" y="761"/>
                </a:moveTo>
                <a:cubicBezTo>
                  <a:pt x="819" y="761"/>
                  <a:pt x="820" y="760"/>
                  <a:pt x="818" y="760"/>
                </a:cubicBezTo>
                <a:cubicBezTo>
                  <a:pt x="817" y="757"/>
                  <a:pt x="824" y="758"/>
                  <a:pt x="822" y="761"/>
                </a:cubicBezTo>
                <a:close/>
                <a:moveTo>
                  <a:pt x="464" y="725"/>
                </a:moveTo>
                <a:cubicBezTo>
                  <a:pt x="464" y="729"/>
                  <a:pt x="460" y="729"/>
                  <a:pt x="460" y="725"/>
                </a:cubicBezTo>
                <a:lnTo>
                  <a:pt x="464" y="725"/>
                </a:lnTo>
                <a:close/>
                <a:moveTo>
                  <a:pt x="949" y="763"/>
                </a:moveTo>
                <a:cubicBezTo>
                  <a:pt x="948" y="767"/>
                  <a:pt x="942" y="762"/>
                  <a:pt x="943" y="765"/>
                </a:cubicBezTo>
                <a:cubicBezTo>
                  <a:pt x="941" y="765"/>
                  <a:pt x="941" y="763"/>
                  <a:pt x="941" y="762"/>
                </a:cubicBezTo>
                <a:cubicBezTo>
                  <a:pt x="945" y="762"/>
                  <a:pt x="946" y="762"/>
                  <a:pt x="949" y="763"/>
                </a:cubicBezTo>
                <a:close/>
                <a:moveTo>
                  <a:pt x="1028" y="764"/>
                </a:moveTo>
                <a:cubicBezTo>
                  <a:pt x="1021" y="768"/>
                  <a:pt x="1004" y="769"/>
                  <a:pt x="993" y="764"/>
                </a:cubicBezTo>
                <a:cubicBezTo>
                  <a:pt x="1006" y="762"/>
                  <a:pt x="1016" y="761"/>
                  <a:pt x="1028" y="764"/>
                </a:cubicBezTo>
                <a:close/>
                <a:moveTo>
                  <a:pt x="1005" y="755"/>
                </a:moveTo>
                <a:cubicBezTo>
                  <a:pt x="1005" y="758"/>
                  <a:pt x="1002" y="757"/>
                  <a:pt x="1000" y="757"/>
                </a:cubicBezTo>
                <a:cubicBezTo>
                  <a:pt x="1000" y="754"/>
                  <a:pt x="1001" y="752"/>
                  <a:pt x="1004" y="753"/>
                </a:cubicBezTo>
                <a:cubicBezTo>
                  <a:pt x="1004" y="754"/>
                  <a:pt x="1004" y="755"/>
                  <a:pt x="1005" y="755"/>
                </a:cubicBezTo>
                <a:close/>
                <a:moveTo>
                  <a:pt x="783" y="619"/>
                </a:moveTo>
                <a:cubicBezTo>
                  <a:pt x="785" y="619"/>
                  <a:pt x="786" y="619"/>
                  <a:pt x="787" y="620"/>
                </a:cubicBezTo>
                <a:cubicBezTo>
                  <a:pt x="786" y="621"/>
                  <a:pt x="785" y="621"/>
                  <a:pt x="783" y="621"/>
                </a:cubicBezTo>
                <a:cubicBezTo>
                  <a:pt x="784" y="624"/>
                  <a:pt x="784" y="626"/>
                  <a:pt x="786" y="629"/>
                </a:cubicBezTo>
                <a:cubicBezTo>
                  <a:pt x="783" y="627"/>
                  <a:pt x="782" y="627"/>
                  <a:pt x="780" y="625"/>
                </a:cubicBezTo>
                <a:cubicBezTo>
                  <a:pt x="781" y="623"/>
                  <a:pt x="783" y="623"/>
                  <a:pt x="783" y="619"/>
                </a:cubicBezTo>
                <a:close/>
                <a:moveTo>
                  <a:pt x="675" y="617"/>
                </a:moveTo>
                <a:cubicBezTo>
                  <a:pt x="674" y="621"/>
                  <a:pt x="672" y="618"/>
                  <a:pt x="669" y="619"/>
                </a:cubicBezTo>
                <a:cubicBezTo>
                  <a:pt x="669" y="616"/>
                  <a:pt x="673" y="618"/>
                  <a:pt x="675" y="617"/>
                </a:cubicBezTo>
                <a:close/>
                <a:moveTo>
                  <a:pt x="451" y="679"/>
                </a:moveTo>
                <a:cubicBezTo>
                  <a:pt x="451" y="682"/>
                  <a:pt x="448" y="681"/>
                  <a:pt x="446" y="681"/>
                </a:cubicBezTo>
                <a:cubicBezTo>
                  <a:pt x="446" y="679"/>
                  <a:pt x="449" y="679"/>
                  <a:pt x="451" y="679"/>
                </a:cubicBezTo>
                <a:close/>
                <a:moveTo>
                  <a:pt x="790" y="703"/>
                </a:moveTo>
                <a:cubicBezTo>
                  <a:pt x="790" y="707"/>
                  <a:pt x="789" y="705"/>
                  <a:pt x="786" y="705"/>
                </a:cubicBezTo>
                <a:cubicBezTo>
                  <a:pt x="785" y="702"/>
                  <a:pt x="789" y="703"/>
                  <a:pt x="790" y="703"/>
                </a:cubicBezTo>
                <a:close/>
                <a:moveTo>
                  <a:pt x="933" y="698"/>
                </a:moveTo>
                <a:cubicBezTo>
                  <a:pt x="936" y="699"/>
                  <a:pt x="932" y="700"/>
                  <a:pt x="933" y="702"/>
                </a:cubicBezTo>
                <a:cubicBezTo>
                  <a:pt x="931" y="702"/>
                  <a:pt x="930" y="699"/>
                  <a:pt x="929" y="702"/>
                </a:cubicBezTo>
                <a:cubicBezTo>
                  <a:pt x="927" y="704"/>
                  <a:pt x="931" y="698"/>
                  <a:pt x="929" y="698"/>
                </a:cubicBezTo>
                <a:cubicBezTo>
                  <a:pt x="931" y="696"/>
                  <a:pt x="931" y="703"/>
                  <a:pt x="933" y="698"/>
                </a:cubicBezTo>
                <a:close/>
                <a:moveTo>
                  <a:pt x="834" y="705"/>
                </a:moveTo>
                <a:cubicBezTo>
                  <a:pt x="834" y="704"/>
                  <a:pt x="834" y="703"/>
                  <a:pt x="834" y="703"/>
                </a:cubicBezTo>
                <a:cubicBezTo>
                  <a:pt x="834" y="702"/>
                  <a:pt x="836" y="701"/>
                  <a:pt x="838" y="701"/>
                </a:cubicBezTo>
                <a:cubicBezTo>
                  <a:pt x="837" y="702"/>
                  <a:pt x="837" y="705"/>
                  <a:pt x="834" y="705"/>
                </a:cubicBezTo>
                <a:close/>
                <a:moveTo>
                  <a:pt x="813" y="702"/>
                </a:moveTo>
                <a:cubicBezTo>
                  <a:pt x="814" y="700"/>
                  <a:pt x="818" y="702"/>
                  <a:pt x="820" y="703"/>
                </a:cubicBezTo>
                <a:cubicBezTo>
                  <a:pt x="818" y="705"/>
                  <a:pt x="814" y="702"/>
                  <a:pt x="813" y="702"/>
                </a:cubicBezTo>
                <a:close/>
                <a:moveTo>
                  <a:pt x="878" y="702"/>
                </a:moveTo>
                <a:cubicBezTo>
                  <a:pt x="879" y="701"/>
                  <a:pt x="880" y="700"/>
                  <a:pt x="880" y="702"/>
                </a:cubicBezTo>
                <a:cubicBezTo>
                  <a:pt x="882" y="702"/>
                  <a:pt x="881" y="699"/>
                  <a:pt x="881" y="697"/>
                </a:cubicBezTo>
                <a:cubicBezTo>
                  <a:pt x="883" y="698"/>
                  <a:pt x="884" y="700"/>
                  <a:pt x="884" y="704"/>
                </a:cubicBezTo>
                <a:cubicBezTo>
                  <a:pt x="881" y="704"/>
                  <a:pt x="881" y="702"/>
                  <a:pt x="878" y="702"/>
                </a:cubicBezTo>
                <a:close/>
                <a:moveTo>
                  <a:pt x="926" y="708"/>
                </a:moveTo>
                <a:cubicBezTo>
                  <a:pt x="926" y="706"/>
                  <a:pt x="926" y="706"/>
                  <a:pt x="926" y="706"/>
                </a:cubicBezTo>
                <a:cubicBezTo>
                  <a:pt x="928" y="706"/>
                  <a:pt x="930" y="706"/>
                  <a:pt x="929" y="709"/>
                </a:cubicBezTo>
                <a:cubicBezTo>
                  <a:pt x="928" y="709"/>
                  <a:pt x="928" y="708"/>
                  <a:pt x="928" y="708"/>
                </a:cubicBezTo>
                <a:cubicBezTo>
                  <a:pt x="927" y="708"/>
                  <a:pt x="927" y="708"/>
                  <a:pt x="926" y="708"/>
                </a:cubicBezTo>
                <a:close/>
                <a:moveTo>
                  <a:pt x="924" y="708"/>
                </a:moveTo>
                <a:cubicBezTo>
                  <a:pt x="922" y="708"/>
                  <a:pt x="922" y="707"/>
                  <a:pt x="923" y="706"/>
                </a:cubicBezTo>
                <a:cubicBezTo>
                  <a:pt x="920" y="705"/>
                  <a:pt x="922" y="708"/>
                  <a:pt x="920" y="709"/>
                </a:cubicBezTo>
                <a:cubicBezTo>
                  <a:pt x="916" y="706"/>
                  <a:pt x="908" y="700"/>
                  <a:pt x="901" y="704"/>
                </a:cubicBezTo>
                <a:cubicBezTo>
                  <a:pt x="899" y="703"/>
                  <a:pt x="898" y="700"/>
                  <a:pt x="899" y="697"/>
                </a:cubicBezTo>
                <a:cubicBezTo>
                  <a:pt x="905" y="697"/>
                  <a:pt x="907" y="702"/>
                  <a:pt x="911" y="700"/>
                </a:cubicBezTo>
                <a:cubicBezTo>
                  <a:pt x="911" y="701"/>
                  <a:pt x="910" y="701"/>
                  <a:pt x="910" y="702"/>
                </a:cubicBezTo>
                <a:cubicBezTo>
                  <a:pt x="912" y="703"/>
                  <a:pt x="912" y="701"/>
                  <a:pt x="915" y="702"/>
                </a:cubicBezTo>
                <a:cubicBezTo>
                  <a:pt x="914" y="701"/>
                  <a:pt x="914" y="700"/>
                  <a:pt x="914" y="699"/>
                </a:cubicBezTo>
                <a:cubicBezTo>
                  <a:pt x="917" y="698"/>
                  <a:pt x="915" y="702"/>
                  <a:pt x="916" y="703"/>
                </a:cubicBezTo>
                <a:cubicBezTo>
                  <a:pt x="917" y="701"/>
                  <a:pt x="921" y="703"/>
                  <a:pt x="921" y="700"/>
                </a:cubicBezTo>
                <a:cubicBezTo>
                  <a:pt x="922" y="702"/>
                  <a:pt x="924" y="703"/>
                  <a:pt x="927" y="704"/>
                </a:cubicBezTo>
                <a:cubicBezTo>
                  <a:pt x="926" y="705"/>
                  <a:pt x="923" y="705"/>
                  <a:pt x="924" y="708"/>
                </a:cubicBezTo>
                <a:close/>
                <a:moveTo>
                  <a:pt x="890" y="700"/>
                </a:moveTo>
                <a:cubicBezTo>
                  <a:pt x="887" y="698"/>
                  <a:pt x="892" y="698"/>
                  <a:pt x="893" y="696"/>
                </a:cubicBezTo>
                <a:cubicBezTo>
                  <a:pt x="895" y="698"/>
                  <a:pt x="889" y="698"/>
                  <a:pt x="890" y="700"/>
                </a:cubicBezTo>
                <a:close/>
                <a:moveTo>
                  <a:pt x="813" y="695"/>
                </a:moveTo>
                <a:cubicBezTo>
                  <a:pt x="813" y="696"/>
                  <a:pt x="812" y="695"/>
                  <a:pt x="812" y="695"/>
                </a:cubicBezTo>
                <a:cubicBezTo>
                  <a:pt x="811" y="695"/>
                  <a:pt x="810" y="697"/>
                  <a:pt x="808" y="696"/>
                </a:cubicBezTo>
                <a:cubicBezTo>
                  <a:pt x="808" y="695"/>
                  <a:pt x="812" y="694"/>
                  <a:pt x="808" y="694"/>
                </a:cubicBezTo>
                <a:cubicBezTo>
                  <a:pt x="809" y="691"/>
                  <a:pt x="812" y="695"/>
                  <a:pt x="813" y="695"/>
                </a:cubicBezTo>
                <a:close/>
                <a:moveTo>
                  <a:pt x="844" y="696"/>
                </a:moveTo>
                <a:cubicBezTo>
                  <a:pt x="845" y="697"/>
                  <a:pt x="845" y="697"/>
                  <a:pt x="844" y="697"/>
                </a:cubicBezTo>
                <a:cubicBezTo>
                  <a:pt x="844" y="699"/>
                  <a:pt x="846" y="698"/>
                  <a:pt x="846" y="701"/>
                </a:cubicBezTo>
                <a:cubicBezTo>
                  <a:pt x="847" y="700"/>
                  <a:pt x="848" y="700"/>
                  <a:pt x="849" y="701"/>
                </a:cubicBezTo>
                <a:cubicBezTo>
                  <a:pt x="848" y="703"/>
                  <a:pt x="844" y="701"/>
                  <a:pt x="844" y="699"/>
                </a:cubicBezTo>
                <a:cubicBezTo>
                  <a:pt x="843" y="699"/>
                  <a:pt x="843" y="700"/>
                  <a:pt x="843" y="702"/>
                </a:cubicBezTo>
                <a:cubicBezTo>
                  <a:pt x="841" y="700"/>
                  <a:pt x="842" y="702"/>
                  <a:pt x="840" y="701"/>
                </a:cubicBezTo>
                <a:cubicBezTo>
                  <a:pt x="840" y="700"/>
                  <a:pt x="840" y="700"/>
                  <a:pt x="841" y="700"/>
                </a:cubicBezTo>
                <a:cubicBezTo>
                  <a:pt x="841" y="699"/>
                  <a:pt x="840" y="699"/>
                  <a:pt x="839" y="699"/>
                </a:cubicBezTo>
                <a:cubicBezTo>
                  <a:pt x="839" y="697"/>
                  <a:pt x="844" y="699"/>
                  <a:pt x="844" y="696"/>
                </a:cubicBezTo>
                <a:close/>
                <a:moveTo>
                  <a:pt x="809" y="702"/>
                </a:moveTo>
                <a:cubicBezTo>
                  <a:pt x="810" y="704"/>
                  <a:pt x="805" y="704"/>
                  <a:pt x="807" y="706"/>
                </a:cubicBezTo>
                <a:cubicBezTo>
                  <a:pt x="806" y="708"/>
                  <a:pt x="804" y="704"/>
                  <a:pt x="801" y="705"/>
                </a:cubicBezTo>
                <a:cubicBezTo>
                  <a:pt x="802" y="702"/>
                  <a:pt x="803" y="699"/>
                  <a:pt x="807" y="699"/>
                </a:cubicBezTo>
                <a:cubicBezTo>
                  <a:pt x="808" y="700"/>
                  <a:pt x="808" y="702"/>
                  <a:pt x="809" y="702"/>
                </a:cubicBezTo>
                <a:close/>
                <a:moveTo>
                  <a:pt x="745" y="708"/>
                </a:moveTo>
                <a:cubicBezTo>
                  <a:pt x="748" y="709"/>
                  <a:pt x="754" y="704"/>
                  <a:pt x="755" y="708"/>
                </a:cubicBezTo>
                <a:cubicBezTo>
                  <a:pt x="756" y="705"/>
                  <a:pt x="764" y="702"/>
                  <a:pt x="765" y="707"/>
                </a:cubicBezTo>
                <a:cubicBezTo>
                  <a:pt x="769" y="701"/>
                  <a:pt x="776" y="703"/>
                  <a:pt x="776" y="708"/>
                </a:cubicBezTo>
                <a:cubicBezTo>
                  <a:pt x="773" y="708"/>
                  <a:pt x="776" y="708"/>
                  <a:pt x="776" y="706"/>
                </a:cubicBezTo>
                <a:cubicBezTo>
                  <a:pt x="773" y="706"/>
                  <a:pt x="772" y="706"/>
                  <a:pt x="772" y="708"/>
                </a:cubicBezTo>
                <a:cubicBezTo>
                  <a:pt x="769" y="709"/>
                  <a:pt x="770" y="706"/>
                  <a:pt x="769" y="706"/>
                </a:cubicBezTo>
                <a:cubicBezTo>
                  <a:pt x="764" y="711"/>
                  <a:pt x="755" y="706"/>
                  <a:pt x="749" y="711"/>
                </a:cubicBezTo>
                <a:cubicBezTo>
                  <a:pt x="747" y="711"/>
                  <a:pt x="745" y="711"/>
                  <a:pt x="745" y="708"/>
                </a:cubicBezTo>
                <a:close/>
                <a:moveTo>
                  <a:pt x="165" y="689"/>
                </a:moveTo>
                <a:cubicBezTo>
                  <a:pt x="165" y="687"/>
                  <a:pt x="167" y="687"/>
                  <a:pt x="167" y="685"/>
                </a:cubicBezTo>
                <a:cubicBezTo>
                  <a:pt x="169" y="685"/>
                  <a:pt x="169" y="687"/>
                  <a:pt x="171" y="687"/>
                </a:cubicBezTo>
                <a:cubicBezTo>
                  <a:pt x="170" y="688"/>
                  <a:pt x="170" y="689"/>
                  <a:pt x="170" y="690"/>
                </a:cubicBezTo>
                <a:cubicBezTo>
                  <a:pt x="168" y="690"/>
                  <a:pt x="166" y="690"/>
                  <a:pt x="165" y="689"/>
                </a:cubicBezTo>
                <a:close/>
                <a:moveTo>
                  <a:pt x="187" y="692"/>
                </a:moveTo>
                <a:cubicBezTo>
                  <a:pt x="187" y="689"/>
                  <a:pt x="187" y="689"/>
                  <a:pt x="187" y="689"/>
                </a:cubicBezTo>
                <a:cubicBezTo>
                  <a:pt x="194" y="689"/>
                  <a:pt x="194" y="689"/>
                  <a:pt x="194" y="689"/>
                </a:cubicBezTo>
                <a:cubicBezTo>
                  <a:pt x="194" y="690"/>
                  <a:pt x="194" y="690"/>
                  <a:pt x="193" y="690"/>
                </a:cubicBezTo>
                <a:cubicBezTo>
                  <a:pt x="193" y="692"/>
                  <a:pt x="193" y="692"/>
                  <a:pt x="193" y="692"/>
                </a:cubicBezTo>
                <a:cubicBezTo>
                  <a:pt x="192" y="690"/>
                  <a:pt x="188" y="689"/>
                  <a:pt x="190" y="692"/>
                </a:cubicBezTo>
                <a:cubicBezTo>
                  <a:pt x="190" y="694"/>
                  <a:pt x="189" y="691"/>
                  <a:pt x="187" y="692"/>
                </a:cubicBezTo>
                <a:close/>
                <a:moveTo>
                  <a:pt x="199" y="691"/>
                </a:moveTo>
                <a:cubicBezTo>
                  <a:pt x="200" y="689"/>
                  <a:pt x="201" y="692"/>
                  <a:pt x="202" y="692"/>
                </a:cubicBezTo>
                <a:cubicBezTo>
                  <a:pt x="200" y="693"/>
                  <a:pt x="202" y="694"/>
                  <a:pt x="200" y="696"/>
                </a:cubicBezTo>
                <a:cubicBezTo>
                  <a:pt x="197" y="695"/>
                  <a:pt x="201" y="692"/>
                  <a:pt x="199" y="691"/>
                </a:cubicBezTo>
                <a:close/>
                <a:moveTo>
                  <a:pt x="899" y="739"/>
                </a:moveTo>
                <a:cubicBezTo>
                  <a:pt x="902" y="740"/>
                  <a:pt x="897" y="741"/>
                  <a:pt x="897" y="742"/>
                </a:cubicBezTo>
                <a:cubicBezTo>
                  <a:pt x="895" y="742"/>
                  <a:pt x="895" y="738"/>
                  <a:pt x="892" y="738"/>
                </a:cubicBezTo>
                <a:cubicBezTo>
                  <a:pt x="892" y="736"/>
                  <a:pt x="895" y="737"/>
                  <a:pt x="897" y="736"/>
                </a:cubicBezTo>
                <a:cubicBezTo>
                  <a:pt x="896" y="738"/>
                  <a:pt x="899" y="740"/>
                  <a:pt x="899" y="739"/>
                </a:cubicBezTo>
                <a:close/>
                <a:moveTo>
                  <a:pt x="889" y="737"/>
                </a:moveTo>
                <a:cubicBezTo>
                  <a:pt x="896" y="738"/>
                  <a:pt x="890" y="744"/>
                  <a:pt x="889" y="737"/>
                </a:cubicBezTo>
                <a:close/>
                <a:moveTo>
                  <a:pt x="876" y="736"/>
                </a:moveTo>
                <a:cubicBezTo>
                  <a:pt x="881" y="736"/>
                  <a:pt x="881" y="736"/>
                  <a:pt x="881" y="736"/>
                </a:cubicBezTo>
                <a:cubicBezTo>
                  <a:pt x="882" y="737"/>
                  <a:pt x="881" y="738"/>
                  <a:pt x="881" y="739"/>
                </a:cubicBezTo>
                <a:cubicBezTo>
                  <a:pt x="882" y="739"/>
                  <a:pt x="883" y="738"/>
                  <a:pt x="884" y="737"/>
                </a:cubicBezTo>
                <a:cubicBezTo>
                  <a:pt x="887" y="737"/>
                  <a:pt x="882" y="740"/>
                  <a:pt x="884" y="740"/>
                </a:cubicBezTo>
                <a:cubicBezTo>
                  <a:pt x="885" y="742"/>
                  <a:pt x="881" y="738"/>
                  <a:pt x="881" y="741"/>
                </a:cubicBezTo>
                <a:cubicBezTo>
                  <a:pt x="880" y="738"/>
                  <a:pt x="876" y="739"/>
                  <a:pt x="876" y="736"/>
                </a:cubicBezTo>
                <a:close/>
                <a:moveTo>
                  <a:pt x="834" y="738"/>
                </a:moveTo>
                <a:cubicBezTo>
                  <a:pt x="836" y="739"/>
                  <a:pt x="838" y="738"/>
                  <a:pt x="839" y="738"/>
                </a:cubicBezTo>
                <a:cubicBezTo>
                  <a:pt x="841" y="738"/>
                  <a:pt x="836" y="739"/>
                  <a:pt x="837" y="741"/>
                </a:cubicBezTo>
                <a:cubicBezTo>
                  <a:pt x="836" y="740"/>
                  <a:pt x="834" y="740"/>
                  <a:pt x="834" y="738"/>
                </a:cubicBezTo>
                <a:close/>
                <a:moveTo>
                  <a:pt x="945" y="752"/>
                </a:moveTo>
                <a:cubicBezTo>
                  <a:pt x="945" y="749"/>
                  <a:pt x="950" y="748"/>
                  <a:pt x="949" y="752"/>
                </a:cubicBezTo>
                <a:lnTo>
                  <a:pt x="945" y="752"/>
                </a:lnTo>
                <a:close/>
                <a:moveTo>
                  <a:pt x="1025" y="735"/>
                </a:moveTo>
                <a:cubicBezTo>
                  <a:pt x="1032" y="737"/>
                  <a:pt x="1042" y="737"/>
                  <a:pt x="1044" y="744"/>
                </a:cubicBezTo>
                <a:cubicBezTo>
                  <a:pt x="1043" y="746"/>
                  <a:pt x="1039" y="745"/>
                  <a:pt x="1036" y="747"/>
                </a:cubicBezTo>
                <a:cubicBezTo>
                  <a:pt x="1035" y="747"/>
                  <a:pt x="1035" y="749"/>
                  <a:pt x="1035" y="749"/>
                </a:cubicBezTo>
                <a:cubicBezTo>
                  <a:pt x="1034" y="749"/>
                  <a:pt x="1034" y="747"/>
                  <a:pt x="1033" y="747"/>
                </a:cubicBezTo>
                <a:cubicBezTo>
                  <a:pt x="1029" y="748"/>
                  <a:pt x="1017" y="751"/>
                  <a:pt x="1010" y="750"/>
                </a:cubicBezTo>
                <a:cubicBezTo>
                  <a:pt x="1007" y="750"/>
                  <a:pt x="1005" y="748"/>
                  <a:pt x="1003" y="748"/>
                </a:cubicBezTo>
                <a:cubicBezTo>
                  <a:pt x="999" y="749"/>
                  <a:pt x="994" y="753"/>
                  <a:pt x="990" y="748"/>
                </a:cubicBezTo>
                <a:cubicBezTo>
                  <a:pt x="997" y="740"/>
                  <a:pt x="1010" y="743"/>
                  <a:pt x="1022" y="741"/>
                </a:cubicBezTo>
                <a:cubicBezTo>
                  <a:pt x="1023" y="736"/>
                  <a:pt x="1016" y="739"/>
                  <a:pt x="1016" y="734"/>
                </a:cubicBezTo>
                <a:cubicBezTo>
                  <a:pt x="1021" y="736"/>
                  <a:pt x="1022" y="731"/>
                  <a:pt x="1024" y="735"/>
                </a:cubicBezTo>
                <a:cubicBezTo>
                  <a:pt x="1023" y="732"/>
                  <a:pt x="1025" y="732"/>
                  <a:pt x="1025" y="735"/>
                </a:cubicBezTo>
                <a:close/>
                <a:moveTo>
                  <a:pt x="987" y="735"/>
                </a:moveTo>
                <a:cubicBezTo>
                  <a:pt x="989" y="731"/>
                  <a:pt x="993" y="733"/>
                  <a:pt x="996" y="733"/>
                </a:cubicBezTo>
                <a:cubicBezTo>
                  <a:pt x="995" y="735"/>
                  <a:pt x="993" y="734"/>
                  <a:pt x="993" y="737"/>
                </a:cubicBezTo>
                <a:cubicBezTo>
                  <a:pt x="990" y="737"/>
                  <a:pt x="991" y="734"/>
                  <a:pt x="987" y="735"/>
                </a:cubicBezTo>
                <a:close/>
                <a:moveTo>
                  <a:pt x="1057" y="724"/>
                </a:moveTo>
                <a:cubicBezTo>
                  <a:pt x="1054" y="726"/>
                  <a:pt x="1056" y="727"/>
                  <a:pt x="1058" y="729"/>
                </a:cubicBezTo>
                <a:cubicBezTo>
                  <a:pt x="1056" y="732"/>
                  <a:pt x="1055" y="726"/>
                  <a:pt x="1052" y="727"/>
                </a:cubicBezTo>
                <a:cubicBezTo>
                  <a:pt x="1053" y="728"/>
                  <a:pt x="1054" y="728"/>
                  <a:pt x="1054" y="729"/>
                </a:cubicBezTo>
                <a:cubicBezTo>
                  <a:pt x="1053" y="730"/>
                  <a:pt x="1051" y="730"/>
                  <a:pt x="1050" y="729"/>
                </a:cubicBezTo>
                <a:cubicBezTo>
                  <a:pt x="1049" y="727"/>
                  <a:pt x="1053" y="727"/>
                  <a:pt x="1051" y="726"/>
                </a:cubicBezTo>
                <a:cubicBezTo>
                  <a:pt x="1050" y="724"/>
                  <a:pt x="1055" y="727"/>
                  <a:pt x="1054" y="723"/>
                </a:cubicBezTo>
                <a:cubicBezTo>
                  <a:pt x="1055" y="724"/>
                  <a:pt x="1056" y="724"/>
                  <a:pt x="1057" y="724"/>
                </a:cubicBezTo>
                <a:close/>
                <a:moveTo>
                  <a:pt x="1049" y="727"/>
                </a:moveTo>
                <a:cubicBezTo>
                  <a:pt x="1049" y="729"/>
                  <a:pt x="1049" y="729"/>
                  <a:pt x="1049" y="729"/>
                </a:cubicBezTo>
                <a:cubicBezTo>
                  <a:pt x="1047" y="729"/>
                  <a:pt x="1046" y="728"/>
                  <a:pt x="1045" y="727"/>
                </a:cubicBezTo>
                <a:cubicBezTo>
                  <a:pt x="1046" y="725"/>
                  <a:pt x="1047" y="728"/>
                  <a:pt x="1049" y="727"/>
                </a:cubicBezTo>
                <a:close/>
                <a:moveTo>
                  <a:pt x="1029" y="702"/>
                </a:moveTo>
                <a:cubicBezTo>
                  <a:pt x="1032" y="701"/>
                  <a:pt x="1037" y="701"/>
                  <a:pt x="1042" y="701"/>
                </a:cubicBezTo>
                <a:cubicBezTo>
                  <a:pt x="1041" y="705"/>
                  <a:pt x="1040" y="706"/>
                  <a:pt x="1041" y="709"/>
                </a:cubicBezTo>
                <a:cubicBezTo>
                  <a:pt x="1038" y="709"/>
                  <a:pt x="1035" y="710"/>
                  <a:pt x="1033" y="712"/>
                </a:cubicBezTo>
                <a:cubicBezTo>
                  <a:pt x="1035" y="717"/>
                  <a:pt x="1032" y="718"/>
                  <a:pt x="1030" y="721"/>
                </a:cubicBezTo>
                <a:cubicBezTo>
                  <a:pt x="1031" y="726"/>
                  <a:pt x="1036" y="726"/>
                  <a:pt x="1038" y="729"/>
                </a:cubicBezTo>
                <a:cubicBezTo>
                  <a:pt x="1040" y="728"/>
                  <a:pt x="1041" y="725"/>
                  <a:pt x="1044" y="725"/>
                </a:cubicBezTo>
                <a:cubicBezTo>
                  <a:pt x="1042" y="726"/>
                  <a:pt x="1041" y="728"/>
                  <a:pt x="1044" y="729"/>
                </a:cubicBezTo>
                <a:cubicBezTo>
                  <a:pt x="1038" y="730"/>
                  <a:pt x="1034" y="729"/>
                  <a:pt x="1032" y="733"/>
                </a:cubicBezTo>
                <a:cubicBezTo>
                  <a:pt x="1016" y="728"/>
                  <a:pt x="997" y="733"/>
                  <a:pt x="981" y="727"/>
                </a:cubicBezTo>
                <a:cubicBezTo>
                  <a:pt x="978" y="732"/>
                  <a:pt x="974" y="734"/>
                  <a:pt x="968" y="735"/>
                </a:cubicBezTo>
                <a:cubicBezTo>
                  <a:pt x="968" y="736"/>
                  <a:pt x="972" y="735"/>
                  <a:pt x="972" y="737"/>
                </a:cubicBezTo>
                <a:cubicBezTo>
                  <a:pt x="975" y="738"/>
                  <a:pt x="975" y="732"/>
                  <a:pt x="979" y="735"/>
                </a:cubicBezTo>
                <a:cubicBezTo>
                  <a:pt x="978" y="741"/>
                  <a:pt x="974" y="736"/>
                  <a:pt x="971" y="739"/>
                </a:cubicBezTo>
                <a:cubicBezTo>
                  <a:pt x="970" y="743"/>
                  <a:pt x="973" y="744"/>
                  <a:pt x="972" y="747"/>
                </a:cubicBezTo>
                <a:cubicBezTo>
                  <a:pt x="976" y="747"/>
                  <a:pt x="983" y="744"/>
                  <a:pt x="989" y="747"/>
                </a:cubicBezTo>
                <a:cubicBezTo>
                  <a:pt x="977" y="749"/>
                  <a:pt x="969" y="749"/>
                  <a:pt x="955" y="751"/>
                </a:cubicBezTo>
                <a:cubicBezTo>
                  <a:pt x="956" y="749"/>
                  <a:pt x="955" y="748"/>
                  <a:pt x="955" y="746"/>
                </a:cubicBezTo>
                <a:cubicBezTo>
                  <a:pt x="940" y="743"/>
                  <a:pt x="932" y="743"/>
                  <a:pt x="923" y="739"/>
                </a:cubicBezTo>
                <a:cubicBezTo>
                  <a:pt x="919" y="742"/>
                  <a:pt x="911" y="745"/>
                  <a:pt x="906" y="739"/>
                </a:cubicBezTo>
                <a:cubicBezTo>
                  <a:pt x="904" y="740"/>
                  <a:pt x="905" y="743"/>
                  <a:pt x="901" y="742"/>
                </a:cubicBezTo>
                <a:cubicBezTo>
                  <a:pt x="901" y="739"/>
                  <a:pt x="901" y="739"/>
                  <a:pt x="903" y="737"/>
                </a:cubicBezTo>
                <a:cubicBezTo>
                  <a:pt x="900" y="736"/>
                  <a:pt x="896" y="736"/>
                  <a:pt x="895" y="733"/>
                </a:cubicBezTo>
                <a:cubicBezTo>
                  <a:pt x="894" y="730"/>
                  <a:pt x="899" y="733"/>
                  <a:pt x="898" y="729"/>
                </a:cubicBezTo>
                <a:cubicBezTo>
                  <a:pt x="895" y="729"/>
                  <a:pt x="890" y="728"/>
                  <a:pt x="887" y="726"/>
                </a:cubicBezTo>
                <a:cubicBezTo>
                  <a:pt x="888" y="722"/>
                  <a:pt x="895" y="721"/>
                  <a:pt x="898" y="722"/>
                </a:cubicBezTo>
                <a:cubicBezTo>
                  <a:pt x="903" y="716"/>
                  <a:pt x="913" y="717"/>
                  <a:pt x="923" y="717"/>
                </a:cubicBezTo>
                <a:cubicBezTo>
                  <a:pt x="920" y="721"/>
                  <a:pt x="928" y="719"/>
                  <a:pt x="927" y="724"/>
                </a:cubicBezTo>
                <a:cubicBezTo>
                  <a:pt x="938" y="722"/>
                  <a:pt x="944" y="717"/>
                  <a:pt x="956" y="717"/>
                </a:cubicBezTo>
                <a:cubicBezTo>
                  <a:pt x="959" y="715"/>
                  <a:pt x="954" y="714"/>
                  <a:pt x="956" y="712"/>
                </a:cubicBezTo>
                <a:cubicBezTo>
                  <a:pt x="966" y="718"/>
                  <a:pt x="974" y="712"/>
                  <a:pt x="979" y="706"/>
                </a:cubicBezTo>
                <a:cubicBezTo>
                  <a:pt x="985" y="709"/>
                  <a:pt x="989" y="714"/>
                  <a:pt x="992" y="719"/>
                </a:cubicBezTo>
                <a:cubicBezTo>
                  <a:pt x="1000" y="717"/>
                  <a:pt x="1004" y="711"/>
                  <a:pt x="1010" y="707"/>
                </a:cubicBezTo>
                <a:cubicBezTo>
                  <a:pt x="1017" y="710"/>
                  <a:pt x="1023" y="706"/>
                  <a:pt x="1030" y="706"/>
                </a:cubicBezTo>
                <a:cubicBezTo>
                  <a:pt x="1033" y="705"/>
                  <a:pt x="1027" y="705"/>
                  <a:pt x="1029" y="702"/>
                </a:cubicBezTo>
                <a:close/>
                <a:moveTo>
                  <a:pt x="961" y="707"/>
                </a:moveTo>
                <a:cubicBezTo>
                  <a:pt x="958" y="704"/>
                  <a:pt x="967" y="705"/>
                  <a:pt x="966" y="702"/>
                </a:cubicBezTo>
                <a:cubicBezTo>
                  <a:pt x="969" y="703"/>
                  <a:pt x="966" y="706"/>
                  <a:pt x="965" y="708"/>
                </a:cubicBezTo>
                <a:cubicBezTo>
                  <a:pt x="963" y="709"/>
                  <a:pt x="961" y="706"/>
                  <a:pt x="961" y="707"/>
                </a:cubicBezTo>
                <a:close/>
                <a:moveTo>
                  <a:pt x="943" y="700"/>
                </a:moveTo>
                <a:cubicBezTo>
                  <a:pt x="940" y="700"/>
                  <a:pt x="940" y="700"/>
                  <a:pt x="937" y="701"/>
                </a:cubicBezTo>
                <a:cubicBezTo>
                  <a:pt x="939" y="710"/>
                  <a:pt x="948" y="704"/>
                  <a:pt x="953" y="704"/>
                </a:cubicBezTo>
                <a:cubicBezTo>
                  <a:pt x="955" y="706"/>
                  <a:pt x="950" y="708"/>
                  <a:pt x="949" y="709"/>
                </a:cubicBezTo>
                <a:cubicBezTo>
                  <a:pt x="945" y="705"/>
                  <a:pt x="941" y="710"/>
                  <a:pt x="937" y="710"/>
                </a:cubicBezTo>
                <a:cubicBezTo>
                  <a:pt x="941" y="707"/>
                  <a:pt x="935" y="707"/>
                  <a:pt x="933" y="706"/>
                </a:cubicBezTo>
                <a:cubicBezTo>
                  <a:pt x="933" y="703"/>
                  <a:pt x="936" y="704"/>
                  <a:pt x="937" y="703"/>
                </a:cubicBezTo>
                <a:cubicBezTo>
                  <a:pt x="937" y="702"/>
                  <a:pt x="936" y="702"/>
                  <a:pt x="935" y="702"/>
                </a:cubicBezTo>
                <a:cubicBezTo>
                  <a:pt x="937" y="701"/>
                  <a:pt x="937" y="700"/>
                  <a:pt x="936" y="698"/>
                </a:cubicBezTo>
                <a:cubicBezTo>
                  <a:pt x="940" y="698"/>
                  <a:pt x="943" y="696"/>
                  <a:pt x="943" y="700"/>
                </a:cubicBezTo>
                <a:close/>
                <a:moveTo>
                  <a:pt x="509" y="673"/>
                </a:moveTo>
                <a:cubicBezTo>
                  <a:pt x="510" y="675"/>
                  <a:pt x="513" y="674"/>
                  <a:pt x="515" y="675"/>
                </a:cubicBezTo>
                <a:cubicBezTo>
                  <a:pt x="515" y="677"/>
                  <a:pt x="516" y="677"/>
                  <a:pt x="515" y="679"/>
                </a:cubicBezTo>
                <a:cubicBezTo>
                  <a:pt x="511" y="676"/>
                  <a:pt x="500" y="670"/>
                  <a:pt x="498" y="679"/>
                </a:cubicBezTo>
                <a:cubicBezTo>
                  <a:pt x="484" y="683"/>
                  <a:pt x="470" y="682"/>
                  <a:pt x="458" y="681"/>
                </a:cubicBezTo>
                <a:cubicBezTo>
                  <a:pt x="454" y="680"/>
                  <a:pt x="454" y="683"/>
                  <a:pt x="451" y="683"/>
                </a:cubicBezTo>
                <a:cubicBezTo>
                  <a:pt x="452" y="679"/>
                  <a:pt x="452" y="679"/>
                  <a:pt x="452" y="679"/>
                </a:cubicBezTo>
                <a:cubicBezTo>
                  <a:pt x="455" y="679"/>
                  <a:pt x="456" y="681"/>
                  <a:pt x="460" y="680"/>
                </a:cubicBezTo>
                <a:cubicBezTo>
                  <a:pt x="458" y="678"/>
                  <a:pt x="458" y="674"/>
                  <a:pt x="463" y="675"/>
                </a:cubicBezTo>
                <a:cubicBezTo>
                  <a:pt x="460" y="670"/>
                  <a:pt x="454" y="673"/>
                  <a:pt x="451" y="669"/>
                </a:cubicBezTo>
                <a:cubicBezTo>
                  <a:pt x="448" y="668"/>
                  <a:pt x="448" y="671"/>
                  <a:pt x="444" y="670"/>
                </a:cubicBezTo>
                <a:cubicBezTo>
                  <a:pt x="446" y="672"/>
                  <a:pt x="447" y="674"/>
                  <a:pt x="447" y="676"/>
                </a:cubicBezTo>
                <a:cubicBezTo>
                  <a:pt x="444" y="679"/>
                  <a:pt x="437" y="678"/>
                  <a:pt x="435" y="673"/>
                </a:cubicBezTo>
                <a:cubicBezTo>
                  <a:pt x="432" y="674"/>
                  <a:pt x="429" y="676"/>
                  <a:pt x="425" y="677"/>
                </a:cubicBezTo>
                <a:cubicBezTo>
                  <a:pt x="425" y="674"/>
                  <a:pt x="423" y="675"/>
                  <a:pt x="423" y="672"/>
                </a:cubicBezTo>
                <a:cubicBezTo>
                  <a:pt x="419" y="673"/>
                  <a:pt x="418" y="672"/>
                  <a:pt x="414" y="671"/>
                </a:cubicBezTo>
                <a:cubicBezTo>
                  <a:pt x="414" y="668"/>
                  <a:pt x="417" y="669"/>
                  <a:pt x="417" y="666"/>
                </a:cubicBezTo>
                <a:cubicBezTo>
                  <a:pt x="422" y="667"/>
                  <a:pt x="431" y="667"/>
                  <a:pt x="440" y="666"/>
                </a:cubicBezTo>
                <a:cubicBezTo>
                  <a:pt x="441" y="664"/>
                  <a:pt x="437" y="666"/>
                  <a:pt x="438" y="663"/>
                </a:cubicBezTo>
                <a:cubicBezTo>
                  <a:pt x="440" y="664"/>
                  <a:pt x="440" y="662"/>
                  <a:pt x="442" y="662"/>
                </a:cubicBezTo>
                <a:cubicBezTo>
                  <a:pt x="443" y="664"/>
                  <a:pt x="445" y="665"/>
                  <a:pt x="443" y="667"/>
                </a:cubicBezTo>
                <a:cubicBezTo>
                  <a:pt x="444" y="666"/>
                  <a:pt x="449" y="663"/>
                  <a:pt x="448" y="668"/>
                </a:cubicBezTo>
                <a:cubicBezTo>
                  <a:pt x="451" y="667"/>
                  <a:pt x="448" y="665"/>
                  <a:pt x="448" y="663"/>
                </a:cubicBezTo>
                <a:cubicBezTo>
                  <a:pt x="454" y="662"/>
                  <a:pt x="461" y="661"/>
                  <a:pt x="465" y="662"/>
                </a:cubicBezTo>
                <a:cubicBezTo>
                  <a:pt x="464" y="666"/>
                  <a:pt x="470" y="665"/>
                  <a:pt x="469" y="670"/>
                </a:cubicBezTo>
                <a:cubicBezTo>
                  <a:pt x="474" y="671"/>
                  <a:pt x="480" y="669"/>
                  <a:pt x="485" y="671"/>
                </a:cubicBezTo>
                <a:cubicBezTo>
                  <a:pt x="485" y="668"/>
                  <a:pt x="489" y="667"/>
                  <a:pt x="492" y="666"/>
                </a:cubicBezTo>
                <a:cubicBezTo>
                  <a:pt x="488" y="666"/>
                  <a:pt x="483" y="663"/>
                  <a:pt x="479" y="662"/>
                </a:cubicBezTo>
                <a:cubicBezTo>
                  <a:pt x="488" y="660"/>
                  <a:pt x="495" y="660"/>
                  <a:pt x="503" y="659"/>
                </a:cubicBezTo>
                <a:cubicBezTo>
                  <a:pt x="503" y="661"/>
                  <a:pt x="501" y="661"/>
                  <a:pt x="502" y="663"/>
                </a:cubicBezTo>
                <a:cubicBezTo>
                  <a:pt x="505" y="663"/>
                  <a:pt x="508" y="663"/>
                  <a:pt x="508" y="665"/>
                </a:cubicBezTo>
                <a:cubicBezTo>
                  <a:pt x="509" y="668"/>
                  <a:pt x="506" y="665"/>
                  <a:pt x="504" y="665"/>
                </a:cubicBezTo>
                <a:cubicBezTo>
                  <a:pt x="504" y="668"/>
                  <a:pt x="509" y="667"/>
                  <a:pt x="510" y="669"/>
                </a:cubicBezTo>
                <a:cubicBezTo>
                  <a:pt x="509" y="670"/>
                  <a:pt x="509" y="671"/>
                  <a:pt x="509" y="673"/>
                </a:cubicBezTo>
                <a:close/>
                <a:moveTo>
                  <a:pt x="672" y="679"/>
                </a:moveTo>
                <a:cubicBezTo>
                  <a:pt x="669" y="678"/>
                  <a:pt x="670" y="678"/>
                  <a:pt x="667" y="679"/>
                </a:cubicBezTo>
                <a:cubicBezTo>
                  <a:pt x="667" y="678"/>
                  <a:pt x="666" y="677"/>
                  <a:pt x="667" y="675"/>
                </a:cubicBezTo>
                <a:cubicBezTo>
                  <a:pt x="669" y="676"/>
                  <a:pt x="672" y="676"/>
                  <a:pt x="672" y="679"/>
                </a:cubicBezTo>
                <a:close/>
                <a:moveTo>
                  <a:pt x="757" y="670"/>
                </a:moveTo>
                <a:cubicBezTo>
                  <a:pt x="754" y="671"/>
                  <a:pt x="754" y="669"/>
                  <a:pt x="751" y="668"/>
                </a:cubicBezTo>
                <a:cubicBezTo>
                  <a:pt x="752" y="665"/>
                  <a:pt x="757" y="668"/>
                  <a:pt x="757" y="670"/>
                </a:cubicBezTo>
                <a:close/>
                <a:moveTo>
                  <a:pt x="786" y="669"/>
                </a:moveTo>
                <a:cubicBezTo>
                  <a:pt x="783" y="670"/>
                  <a:pt x="783" y="668"/>
                  <a:pt x="782" y="667"/>
                </a:cubicBezTo>
                <a:cubicBezTo>
                  <a:pt x="783" y="666"/>
                  <a:pt x="785" y="666"/>
                  <a:pt x="786" y="666"/>
                </a:cubicBezTo>
                <a:lnTo>
                  <a:pt x="786" y="669"/>
                </a:lnTo>
                <a:close/>
                <a:moveTo>
                  <a:pt x="792" y="669"/>
                </a:moveTo>
                <a:cubicBezTo>
                  <a:pt x="793" y="665"/>
                  <a:pt x="796" y="667"/>
                  <a:pt x="800" y="667"/>
                </a:cubicBezTo>
                <a:cubicBezTo>
                  <a:pt x="797" y="668"/>
                  <a:pt x="797" y="669"/>
                  <a:pt x="792" y="669"/>
                </a:cubicBezTo>
                <a:close/>
                <a:moveTo>
                  <a:pt x="820" y="666"/>
                </a:moveTo>
                <a:cubicBezTo>
                  <a:pt x="819" y="667"/>
                  <a:pt x="818" y="668"/>
                  <a:pt x="815" y="667"/>
                </a:cubicBezTo>
                <a:cubicBezTo>
                  <a:pt x="816" y="665"/>
                  <a:pt x="818" y="665"/>
                  <a:pt x="820" y="664"/>
                </a:cubicBezTo>
                <a:cubicBezTo>
                  <a:pt x="823" y="665"/>
                  <a:pt x="816" y="665"/>
                  <a:pt x="820" y="666"/>
                </a:cubicBezTo>
                <a:close/>
                <a:moveTo>
                  <a:pt x="785" y="660"/>
                </a:moveTo>
                <a:cubicBezTo>
                  <a:pt x="785" y="662"/>
                  <a:pt x="780" y="659"/>
                  <a:pt x="781" y="662"/>
                </a:cubicBezTo>
                <a:cubicBezTo>
                  <a:pt x="780" y="661"/>
                  <a:pt x="779" y="661"/>
                  <a:pt x="777" y="661"/>
                </a:cubicBezTo>
                <a:cubicBezTo>
                  <a:pt x="777" y="658"/>
                  <a:pt x="777" y="658"/>
                  <a:pt x="777" y="658"/>
                </a:cubicBezTo>
                <a:cubicBezTo>
                  <a:pt x="780" y="661"/>
                  <a:pt x="782" y="658"/>
                  <a:pt x="785" y="660"/>
                </a:cubicBezTo>
                <a:close/>
                <a:moveTo>
                  <a:pt x="764" y="658"/>
                </a:moveTo>
                <a:cubicBezTo>
                  <a:pt x="765" y="661"/>
                  <a:pt x="762" y="660"/>
                  <a:pt x="761" y="662"/>
                </a:cubicBezTo>
                <a:cubicBezTo>
                  <a:pt x="760" y="662"/>
                  <a:pt x="759" y="660"/>
                  <a:pt x="760" y="658"/>
                </a:cubicBezTo>
                <a:cubicBezTo>
                  <a:pt x="762" y="659"/>
                  <a:pt x="762" y="657"/>
                  <a:pt x="764" y="658"/>
                </a:cubicBezTo>
                <a:close/>
                <a:moveTo>
                  <a:pt x="702" y="654"/>
                </a:moveTo>
                <a:cubicBezTo>
                  <a:pt x="701" y="658"/>
                  <a:pt x="697" y="658"/>
                  <a:pt x="698" y="661"/>
                </a:cubicBezTo>
                <a:cubicBezTo>
                  <a:pt x="692" y="659"/>
                  <a:pt x="683" y="662"/>
                  <a:pt x="681" y="656"/>
                </a:cubicBezTo>
                <a:cubicBezTo>
                  <a:pt x="676" y="659"/>
                  <a:pt x="671" y="654"/>
                  <a:pt x="667" y="658"/>
                </a:cubicBezTo>
                <a:cubicBezTo>
                  <a:pt x="665" y="657"/>
                  <a:pt x="664" y="656"/>
                  <a:pt x="662" y="655"/>
                </a:cubicBezTo>
                <a:cubicBezTo>
                  <a:pt x="660" y="655"/>
                  <a:pt x="659" y="658"/>
                  <a:pt x="657" y="659"/>
                </a:cubicBezTo>
                <a:cubicBezTo>
                  <a:pt x="654" y="654"/>
                  <a:pt x="647" y="660"/>
                  <a:pt x="638" y="658"/>
                </a:cubicBezTo>
                <a:cubicBezTo>
                  <a:pt x="638" y="661"/>
                  <a:pt x="638" y="661"/>
                  <a:pt x="638" y="661"/>
                </a:cubicBezTo>
                <a:cubicBezTo>
                  <a:pt x="643" y="664"/>
                  <a:pt x="648" y="666"/>
                  <a:pt x="652" y="669"/>
                </a:cubicBezTo>
                <a:cubicBezTo>
                  <a:pt x="653" y="672"/>
                  <a:pt x="649" y="670"/>
                  <a:pt x="650" y="673"/>
                </a:cubicBezTo>
                <a:cubicBezTo>
                  <a:pt x="651" y="675"/>
                  <a:pt x="658" y="672"/>
                  <a:pt x="656" y="677"/>
                </a:cubicBezTo>
                <a:cubicBezTo>
                  <a:pt x="649" y="676"/>
                  <a:pt x="637" y="680"/>
                  <a:pt x="636" y="672"/>
                </a:cubicBezTo>
                <a:cubicBezTo>
                  <a:pt x="634" y="670"/>
                  <a:pt x="631" y="670"/>
                  <a:pt x="631" y="667"/>
                </a:cubicBezTo>
                <a:cubicBezTo>
                  <a:pt x="625" y="670"/>
                  <a:pt x="620" y="665"/>
                  <a:pt x="614" y="665"/>
                </a:cubicBezTo>
                <a:cubicBezTo>
                  <a:pt x="614" y="663"/>
                  <a:pt x="613" y="663"/>
                  <a:pt x="613" y="661"/>
                </a:cubicBezTo>
                <a:cubicBezTo>
                  <a:pt x="614" y="661"/>
                  <a:pt x="614" y="662"/>
                  <a:pt x="616" y="662"/>
                </a:cubicBezTo>
                <a:cubicBezTo>
                  <a:pt x="614" y="658"/>
                  <a:pt x="608" y="661"/>
                  <a:pt x="609" y="659"/>
                </a:cubicBezTo>
                <a:cubicBezTo>
                  <a:pt x="607" y="660"/>
                  <a:pt x="607" y="661"/>
                  <a:pt x="606" y="662"/>
                </a:cubicBezTo>
                <a:cubicBezTo>
                  <a:pt x="603" y="662"/>
                  <a:pt x="604" y="661"/>
                  <a:pt x="604" y="658"/>
                </a:cubicBezTo>
                <a:cubicBezTo>
                  <a:pt x="601" y="659"/>
                  <a:pt x="603" y="662"/>
                  <a:pt x="602" y="663"/>
                </a:cubicBezTo>
                <a:cubicBezTo>
                  <a:pt x="598" y="662"/>
                  <a:pt x="593" y="664"/>
                  <a:pt x="590" y="659"/>
                </a:cubicBezTo>
                <a:cubicBezTo>
                  <a:pt x="576" y="661"/>
                  <a:pt x="564" y="661"/>
                  <a:pt x="551" y="659"/>
                </a:cubicBezTo>
                <a:cubicBezTo>
                  <a:pt x="549" y="661"/>
                  <a:pt x="550" y="665"/>
                  <a:pt x="546" y="664"/>
                </a:cubicBezTo>
                <a:cubicBezTo>
                  <a:pt x="546" y="660"/>
                  <a:pt x="542" y="663"/>
                  <a:pt x="541" y="659"/>
                </a:cubicBezTo>
                <a:cubicBezTo>
                  <a:pt x="539" y="662"/>
                  <a:pt x="534" y="660"/>
                  <a:pt x="531" y="662"/>
                </a:cubicBezTo>
                <a:cubicBezTo>
                  <a:pt x="530" y="665"/>
                  <a:pt x="536" y="664"/>
                  <a:pt x="534" y="669"/>
                </a:cubicBezTo>
                <a:cubicBezTo>
                  <a:pt x="527" y="668"/>
                  <a:pt x="519" y="672"/>
                  <a:pt x="517" y="665"/>
                </a:cubicBezTo>
                <a:cubicBezTo>
                  <a:pt x="524" y="666"/>
                  <a:pt x="524" y="666"/>
                  <a:pt x="524" y="666"/>
                </a:cubicBezTo>
                <a:cubicBezTo>
                  <a:pt x="523" y="659"/>
                  <a:pt x="517" y="664"/>
                  <a:pt x="511" y="662"/>
                </a:cubicBezTo>
                <a:cubicBezTo>
                  <a:pt x="516" y="659"/>
                  <a:pt x="521" y="656"/>
                  <a:pt x="530" y="656"/>
                </a:cubicBezTo>
                <a:cubicBezTo>
                  <a:pt x="526" y="653"/>
                  <a:pt x="523" y="654"/>
                  <a:pt x="518" y="653"/>
                </a:cubicBezTo>
                <a:cubicBezTo>
                  <a:pt x="523" y="651"/>
                  <a:pt x="539" y="648"/>
                  <a:pt x="543" y="655"/>
                </a:cubicBezTo>
                <a:cubicBezTo>
                  <a:pt x="551" y="655"/>
                  <a:pt x="557" y="659"/>
                  <a:pt x="562" y="654"/>
                </a:cubicBezTo>
                <a:cubicBezTo>
                  <a:pt x="561" y="651"/>
                  <a:pt x="555" y="655"/>
                  <a:pt x="557" y="649"/>
                </a:cubicBezTo>
                <a:cubicBezTo>
                  <a:pt x="565" y="648"/>
                  <a:pt x="573" y="646"/>
                  <a:pt x="582" y="645"/>
                </a:cubicBezTo>
                <a:cubicBezTo>
                  <a:pt x="583" y="643"/>
                  <a:pt x="580" y="644"/>
                  <a:pt x="579" y="643"/>
                </a:cubicBezTo>
                <a:cubicBezTo>
                  <a:pt x="579" y="641"/>
                  <a:pt x="583" y="642"/>
                  <a:pt x="585" y="642"/>
                </a:cubicBezTo>
                <a:cubicBezTo>
                  <a:pt x="588" y="649"/>
                  <a:pt x="609" y="646"/>
                  <a:pt x="619" y="647"/>
                </a:cubicBezTo>
                <a:cubicBezTo>
                  <a:pt x="617" y="642"/>
                  <a:pt x="611" y="646"/>
                  <a:pt x="609" y="645"/>
                </a:cubicBezTo>
                <a:cubicBezTo>
                  <a:pt x="609" y="644"/>
                  <a:pt x="610" y="644"/>
                  <a:pt x="610" y="644"/>
                </a:cubicBezTo>
                <a:cubicBezTo>
                  <a:pt x="602" y="641"/>
                  <a:pt x="593" y="642"/>
                  <a:pt x="581" y="640"/>
                </a:cubicBezTo>
                <a:cubicBezTo>
                  <a:pt x="592" y="635"/>
                  <a:pt x="605" y="639"/>
                  <a:pt x="616" y="637"/>
                </a:cubicBezTo>
                <a:cubicBezTo>
                  <a:pt x="617" y="640"/>
                  <a:pt x="613" y="638"/>
                  <a:pt x="612" y="640"/>
                </a:cubicBezTo>
                <a:cubicBezTo>
                  <a:pt x="613" y="641"/>
                  <a:pt x="614" y="641"/>
                  <a:pt x="614" y="642"/>
                </a:cubicBezTo>
                <a:cubicBezTo>
                  <a:pt x="616" y="641"/>
                  <a:pt x="617" y="639"/>
                  <a:pt x="619" y="639"/>
                </a:cubicBezTo>
                <a:cubicBezTo>
                  <a:pt x="613" y="637"/>
                  <a:pt x="636" y="633"/>
                  <a:pt x="636" y="638"/>
                </a:cubicBezTo>
                <a:cubicBezTo>
                  <a:pt x="631" y="636"/>
                  <a:pt x="628" y="639"/>
                  <a:pt x="628" y="643"/>
                </a:cubicBezTo>
                <a:cubicBezTo>
                  <a:pt x="637" y="644"/>
                  <a:pt x="641" y="649"/>
                  <a:pt x="649" y="649"/>
                </a:cubicBezTo>
                <a:cubicBezTo>
                  <a:pt x="651" y="648"/>
                  <a:pt x="650" y="647"/>
                  <a:pt x="650" y="644"/>
                </a:cubicBezTo>
                <a:cubicBezTo>
                  <a:pt x="649" y="642"/>
                  <a:pt x="644" y="642"/>
                  <a:pt x="641" y="640"/>
                </a:cubicBezTo>
                <a:cubicBezTo>
                  <a:pt x="641" y="637"/>
                  <a:pt x="646" y="639"/>
                  <a:pt x="646" y="635"/>
                </a:cubicBezTo>
                <a:cubicBezTo>
                  <a:pt x="648" y="635"/>
                  <a:pt x="647" y="638"/>
                  <a:pt x="649" y="638"/>
                </a:cubicBezTo>
                <a:cubicBezTo>
                  <a:pt x="650" y="636"/>
                  <a:pt x="653" y="635"/>
                  <a:pt x="657" y="636"/>
                </a:cubicBezTo>
                <a:cubicBezTo>
                  <a:pt x="659" y="635"/>
                  <a:pt x="654" y="635"/>
                  <a:pt x="655" y="632"/>
                </a:cubicBezTo>
                <a:cubicBezTo>
                  <a:pt x="665" y="633"/>
                  <a:pt x="670" y="628"/>
                  <a:pt x="676" y="634"/>
                </a:cubicBezTo>
                <a:cubicBezTo>
                  <a:pt x="675" y="640"/>
                  <a:pt x="673" y="638"/>
                  <a:pt x="671" y="646"/>
                </a:cubicBezTo>
                <a:cubicBezTo>
                  <a:pt x="673" y="648"/>
                  <a:pt x="677" y="648"/>
                  <a:pt x="675" y="652"/>
                </a:cubicBezTo>
                <a:cubicBezTo>
                  <a:pt x="676" y="653"/>
                  <a:pt x="678" y="653"/>
                  <a:pt x="679" y="654"/>
                </a:cubicBezTo>
                <a:cubicBezTo>
                  <a:pt x="681" y="653"/>
                  <a:pt x="680" y="651"/>
                  <a:pt x="681" y="650"/>
                </a:cubicBezTo>
                <a:cubicBezTo>
                  <a:pt x="687" y="653"/>
                  <a:pt x="692" y="655"/>
                  <a:pt x="696" y="656"/>
                </a:cubicBezTo>
                <a:cubicBezTo>
                  <a:pt x="698" y="655"/>
                  <a:pt x="695" y="653"/>
                  <a:pt x="697" y="652"/>
                </a:cubicBezTo>
                <a:cubicBezTo>
                  <a:pt x="700" y="652"/>
                  <a:pt x="700" y="653"/>
                  <a:pt x="702" y="654"/>
                </a:cubicBezTo>
                <a:close/>
                <a:moveTo>
                  <a:pt x="711" y="653"/>
                </a:moveTo>
                <a:cubicBezTo>
                  <a:pt x="700" y="655"/>
                  <a:pt x="700" y="643"/>
                  <a:pt x="691" y="645"/>
                </a:cubicBezTo>
                <a:cubicBezTo>
                  <a:pt x="691" y="641"/>
                  <a:pt x="693" y="640"/>
                  <a:pt x="696" y="640"/>
                </a:cubicBezTo>
                <a:cubicBezTo>
                  <a:pt x="700" y="644"/>
                  <a:pt x="706" y="639"/>
                  <a:pt x="712" y="638"/>
                </a:cubicBezTo>
                <a:cubicBezTo>
                  <a:pt x="713" y="640"/>
                  <a:pt x="715" y="642"/>
                  <a:pt x="718" y="643"/>
                </a:cubicBezTo>
                <a:cubicBezTo>
                  <a:pt x="715" y="644"/>
                  <a:pt x="710" y="646"/>
                  <a:pt x="711" y="653"/>
                </a:cubicBezTo>
                <a:close/>
                <a:moveTo>
                  <a:pt x="807" y="649"/>
                </a:moveTo>
                <a:cubicBezTo>
                  <a:pt x="806" y="647"/>
                  <a:pt x="805" y="645"/>
                  <a:pt x="804" y="643"/>
                </a:cubicBezTo>
                <a:cubicBezTo>
                  <a:pt x="807" y="644"/>
                  <a:pt x="808" y="646"/>
                  <a:pt x="807" y="649"/>
                </a:cubicBezTo>
                <a:close/>
                <a:moveTo>
                  <a:pt x="811" y="644"/>
                </a:moveTo>
                <a:cubicBezTo>
                  <a:pt x="812" y="645"/>
                  <a:pt x="810" y="646"/>
                  <a:pt x="811" y="649"/>
                </a:cubicBezTo>
                <a:cubicBezTo>
                  <a:pt x="807" y="649"/>
                  <a:pt x="810" y="646"/>
                  <a:pt x="811" y="644"/>
                </a:cubicBezTo>
                <a:close/>
                <a:moveTo>
                  <a:pt x="799" y="643"/>
                </a:moveTo>
                <a:cubicBezTo>
                  <a:pt x="800" y="646"/>
                  <a:pt x="798" y="646"/>
                  <a:pt x="796" y="646"/>
                </a:cubicBezTo>
                <a:cubicBezTo>
                  <a:pt x="796" y="643"/>
                  <a:pt x="796" y="643"/>
                  <a:pt x="796" y="643"/>
                </a:cubicBezTo>
                <a:lnTo>
                  <a:pt x="799" y="643"/>
                </a:lnTo>
                <a:close/>
                <a:moveTo>
                  <a:pt x="814" y="654"/>
                </a:moveTo>
                <a:cubicBezTo>
                  <a:pt x="811" y="652"/>
                  <a:pt x="808" y="654"/>
                  <a:pt x="806" y="654"/>
                </a:cubicBezTo>
                <a:cubicBezTo>
                  <a:pt x="806" y="651"/>
                  <a:pt x="806" y="651"/>
                  <a:pt x="806" y="651"/>
                </a:cubicBezTo>
                <a:cubicBezTo>
                  <a:pt x="810" y="653"/>
                  <a:pt x="813" y="650"/>
                  <a:pt x="814" y="654"/>
                </a:cubicBezTo>
                <a:close/>
                <a:moveTo>
                  <a:pt x="761" y="651"/>
                </a:moveTo>
                <a:cubicBezTo>
                  <a:pt x="758" y="650"/>
                  <a:pt x="757" y="652"/>
                  <a:pt x="755" y="650"/>
                </a:cubicBezTo>
                <a:cubicBezTo>
                  <a:pt x="755" y="648"/>
                  <a:pt x="760" y="650"/>
                  <a:pt x="760" y="647"/>
                </a:cubicBezTo>
                <a:cubicBezTo>
                  <a:pt x="762" y="648"/>
                  <a:pt x="761" y="649"/>
                  <a:pt x="761" y="651"/>
                </a:cubicBezTo>
                <a:close/>
                <a:moveTo>
                  <a:pt x="825" y="644"/>
                </a:moveTo>
                <a:cubicBezTo>
                  <a:pt x="824" y="646"/>
                  <a:pt x="821" y="646"/>
                  <a:pt x="821" y="649"/>
                </a:cubicBezTo>
                <a:cubicBezTo>
                  <a:pt x="817" y="650"/>
                  <a:pt x="821" y="643"/>
                  <a:pt x="817" y="644"/>
                </a:cubicBezTo>
                <a:cubicBezTo>
                  <a:pt x="820" y="642"/>
                  <a:pt x="822" y="643"/>
                  <a:pt x="825" y="644"/>
                </a:cubicBezTo>
                <a:close/>
                <a:moveTo>
                  <a:pt x="777" y="642"/>
                </a:moveTo>
                <a:cubicBezTo>
                  <a:pt x="776" y="643"/>
                  <a:pt x="775" y="643"/>
                  <a:pt x="773" y="643"/>
                </a:cubicBezTo>
                <a:cubicBezTo>
                  <a:pt x="773" y="641"/>
                  <a:pt x="771" y="641"/>
                  <a:pt x="772" y="638"/>
                </a:cubicBezTo>
                <a:cubicBezTo>
                  <a:pt x="776" y="640"/>
                  <a:pt x="777" y="635"/>
                  <a:pt x="777" y="642"/>
                </a:cubicBezTo>
                <a:close/>
                <a:moveTo>
                  <a:pt x="812" y="635"/>
                </a:moveTo>
                <a:cubicBezTo>
                  <a:pt x="812" y="637"/>
                  <a:pt x="811" y="637"/>
                  <a:pt x="811" y="639"/>
                </a:cubicBezTo>
                <a:cubicBezTo>
                  <a:pt x="810" y="638"/>
                  <a:pt x="808" y="637"/>
                  <a:pt x="808" y="635"/>
                </a:cubicBezTo>
                <a:lnTo>
                  <a:pt x="812" y="635"/>
                </a:lnTo>
                <a:close/>
                <a:moveTo>
                  <a:pt x="730" y="627"/>
                </a:moveTo>
                <a:cubicBezTo>
                  <a:pt x="728" y="626"/>
                  <a:pt x="731" y="624"/>
                  <a:pt x="732" y="624"/>
                </a:cubicBezTo>
                <a:cubicBezTo>
                  <a:pt x="732" y="622"/>
                  <a:pt x="729" y="622"/>
                  <a:pt x="727" y="621"/>
                </a:cubicBezTo>
                <a:cubicBezTo>
                  <a:pt x="727" y="625"/>
                  <a:pt x="726" y="626"/>
                  <a:pt x="729" y="629"/>
                </a:cubicBezTo>
                <a:cubicBezTo>
                  <a:pt x="735" y="630"/>
                  <a:pt x="744" y="629"/>
                  <a:pt x="752" y="630"/>
                </a:cubicBezTo>
                <a:cubicBezTo>
                  <a:pt x="748" y="632"/>
                  <a:pt x="747" y="635"/>
                  <a:pt x="743" y="636"/>
                </a:cubicBezTo>
                <a:cubicBezTo>
                  <a:pt x="743" y="634"/>
                  <a:pt x="743" y="634"/>
                  <a:pt x="743" y="634"/>
                </a:cubicBezTo>
                <a:cubicBezTo>
                  <a:pt x="737" y="638"/>
                  <a:pt x="731" y="632"/>
                  <a:pt x="722" y="631"/>
                </a:cubicBezTo>
                <a:cubicBezTo>
                  <a:pt x="724" y="632"/>
                  <a:pt x="728" y="632"/>
                  <a:pt x="729" y="634"/>
                </a:cubicBezTo>
                <a:cubicBezTo>
                  <a:pt x="726" y="635"/>
                  <a:pt x="726" y="635"/>
                  <a:pt x="725" y="638"/>
                </a:cubicBezTo>
                <a:cubicBezTo>
                  <a:pt x="720" y="638"/>
                  <a:pt x="718" y="633"/>
                  <a:pt x="721" y="632"/>
                </a:cubicBezTo>
                <a:cubicBezTo>
                  <a:pt x="722" y="627"/>
                  <a:pt x="715" y="629"/>
                  <a:pt x="718" y="624"/>
                </a:cubicBezTo>
                <a:cubicBezTo>
                  <a:pt x="712" y="626"/>
                  <a:pt x="705" y="629"/>
                  <a:pt x="702" y="624"/>
                </a:cubicBezTo>
                <a:cubicBezTo>
                  <a:pt x="703" y="626"/>
                  <a:pt x="702" y="629"/>
                  <a:pt x="701" y="631"/>
                </a:cubicBezTo>
                <a:cubicBezTo>
                  <a:pt x="698" y="631"/>
                  <a:pt x="697" y="630"/>
                  <a:pt x="694" y="629"/>
                </a:cubicBezTo>
                <a:cubicBezTo>
                  <a:pt x="692" y="636"/>
                  <a:pt x="682" y="632"/>
                  <a:pt x="676" y="631"/>
                </a:cubicBezTo>
                <a:cubicBezTo>
                  <a:pt x="677" y="628"/>
                  <a:pt x="683" y="630"/>
                  <a:pt x="686" y="629"/>
                </a:cubicBezTo>
                <a:cubicBezTo>
                  <a:pt x="684" y="619"/>
                  <a:pt x="699" y="630"/>
                  <a:pt x="701" y="626"/>
                </a:cubicBezTo>
                <a:cubicBezTo>
                  <a:pt x="702" y="622"/>
                  <a:pt x="696" y="624"/>
                  <a:pt x="695" y="622"/>
                </a:cubicBezTo>
                <a:cubicBezTo>
                  <a:pt x="696" y="616"/>
                  <a:pt x="696" y="616"/>
                  <a:pt x="696" y="616"/>
                </a:cubicBezTo>
                <a:cubicBezTo>
                  <a:pt x="697" y="618"/>
                  <a:pt x="700" y="617"/>
                  <a:pt x="702" y="618"/>
                </a:cubicBezTo>
                <a:cubicBezTo>
                  <a:pt x="702" y="622"/>
                  <a:pt x="702" y="622"/>
                  <a:pt x="702" y="622"/>
                </a:cubicBezTo>
                <a:cubicBezTo>
                  <a:pt x="711" y="612"/>
                  <a:pt x="728" y="623"/>
                  <a:pt x="738" y="619"/>
                </a:cubicBezTo>
                <a:cubicBezTo>
                  <a:pt x="737" y="623"/>
                  <a:pt x="741" y="622"/>
                  <a:pt x="742" y="623"/>
                </a:cubicBezTo>
                <a:cubicBezTo>
                  <a:pt x="740" y="628"/>
                  <a:pt x="734" y="626"/>
                  <a:pt x="730" y="627"/>
                </a:cubicBezTo>
                <a:close/>
                <a:moveTo>
                  <a:pt x="811" y="621"/>
                </a:moveTo>
                <a:cubicBezTo>
                  <a:pt x="806" y="624"/>
                  <a:pt x="804" y="620"/>
                  <a:pt x="799" y="623"/>
                </a:cubicBezTo>
                <a:cubicBezTo>
                  <a:pt x="800" y="625"/>
                  <a:pt x="804" y="624"/>
                  <a:pt x="803" y="628"/>
                </a:cubicBezTo>
                <a:cubicBezTo>
                  <a:pt x="800" y="629"/>
                  <a:pt x="797" y="629"/>
                  <a:pt x="794" y="629"/>
                </a:cubicBezTo>
                <a:cubicBezTo>
                  <a:pt x="794" y="627"/>
                  <a:pt x="793" y="626"/>
                  <a:pt x="792" y="626"/>
                </a:cubicBezTo>
                <a:cubicBezTo>
                  <a:pt x="792" y="623"/>
                  <a:pt x="794" y="623"/>
                  <a:pt x="795" y="621"/>
                </a:cubicBezTo>
                <a:cubicBezTo>
                  <a:pt x="792" y="618"/>
                  <a:pt x="796" y="620"/>
                  <a:pt x="796" y="615"/>
                </a:cubicBezTo>
                <a:cubicBezTo>
                  <a:pt x="799" y="620"/>
                  <a:pt x="806" y="616"/>
                  <a:pt x="811" y="621"/>
                </a:cubicBezTo>
                <a:close/>
                <a:moveTo>
                  <a:pt x="808" y="611"/>
                </a:moveTo>
                <a:cubicBezTo>
                  <a:pt x="811" y="617"/>
                  <a:pt x="803" y="609"/>
                  <a:pt x="804" y="613"/>
                </a:cubicBezTo>
                <a:cubicBezTo>
                  <a:pt x="803" y="613"/>
                  <a:pt x="803" y="612"/>
                  <a:pt x="803" y="611"/>
                </a:cubicBezTo>
                <a:cubicBezTo>
                  <a:pt x="801" y="611"/>
                  <a:pt x="801" y="614"/>
                  <a:pt x="800" y="615"/>
                </a:cubicBezTo>
                <a:cubicBezTo>
                  <a:pt x="796" y="616"/>
                  <a:pt x="799" y="611"/>
                  <a:pt x="797" y="610"/>
                </a:cubicBezTo>
                <a:cubicBezTo>
                  <a:pt x="801" y="607"/>
                  <a:pt x="806" y="611"/>
                  <a:pt x="808" y="611"/>
                </a:cubicBezTo>
                <a:close/>
                <a:moveTo>
                  <a:pt x="487" y="566"/>
                </a:moveTo>
                <a:cubicBezTo>
                  <a:pt x="484" y="568"/>
                  <a:pt x="482" y="567"/>
                  <a:pt x="478" y="567"/>
                </a:cubicBezTo>
                <a:cubicBezTo>
                  <a:pt x="481" y="563"/>
                  <a:pt x="483" y="567"/>
                  <a:pt x="487" y="566"/>
                </a:cubicBezTo>
                <a:close/>
                <a:moveTo>
                  <a:pt x="171" y="533"/>
                </a:moveTo>
                <a:cubicBezTo>
                  <a:pt x="165" y="532"/>
                  <a:pt x="166" y="532"/>
                  <a:pt x="161" y="531"/>
                </a:cubicBezTo>
                <a:cubicBezTo>
                  <a:pt x="162" y="528"/>
                  <a:pt x="172" y="529"/>
                  <a:pt x="171" y="533"/>
                </a:cubicBezTo>
                <a:close/>
                <a:moveTo>
                  <a:pt x="953" y="569"/>
                </a:moveTo>
                <a:cubicBezTo>
                  <a:pt x="949" y="568"/>
                  <a:pt x="947" y="569"/>
                  <a:pt x="943" y="569"/>
                </a:cubicBezTo>
                <a:cubicBezTo>
                  <a:pt x="944" y="567"/>
                  <a:pt x="946" y="567"/>
                  <a:pt x="947" y="565"/>
                </a:cubicBezTo>
                <a:cubicBezTo>
                  <a:pt x="949" y="567"/>
                  <a:pt x="954" y="565"/>
                  <a:pt x="953" y="569"/>
                </a:cubicBezTo>
                <a:close/>
                <a:moveTo>
                  <a:pt x="138" y="524"/>
                </a:moveTo>
                <a:cubicBezTo>
                  <a:pt x="137" y="524"/>
                  <a:pt x="129" y="523"/>
                  <a:pt x="127" y="520"/>
                </a:cubicBezTo>
                <a:cubicBezTo>
                  <a:pt x="130" y="521"/>
                  <a:pt x="137" y="520"/>
                  <a:pt x="138" y="524"/>
                </a:cubicBezTo>
                <a:close/>
                <a:moveTo>
                  <a:pt x="27" y="496"/>
                </a:moveTo>
                <a:cubicBezTo>
                  <a:pt x="27" y="495"/>
                  <a:pt x="26" y="493"/>
                  <a:pt x="25" y="493"/>
                </a:cubicBezTo>
                <a:cubicBezTo>
                  <a:pt x="26" y="489"/>
                  <a:pt x="29" y="493"/>
                  <a:pt x="29" y="495"/>
                </a:cubicBezTo>
                <a:cubicBezTo>
                  <a:pt x="30" y="492"/>
                  <a:pt x="30" y="493"/>
                  <a:pt x="35" y="493"/>
                </a:cubicBezTo>
                <a:cubicBezTo>
                  <a:pt x="34" y="494"/>
                  <a:pt x="33" y="495"/>
                  <a:pt x="34" y="498"/>
                </a:cubicBezTo>
                <a:cubicBezTo>
                  <a:pt x="30" y="497"/>
                  <a:pt x="31" y="495"/>
                  <a:pt x="27" y="496"/>
                </a:cubicBezTo>
                <a:close/>
                <a:moveTo>
                  <a:pt x="42" y="499"/>
                </a:moveTo>
                <a:cubicBezTo>
                  <a:pt x="43" y="498"/>
                  <a:pt x="43" y="497"/>
                  <a:pt x="43" y="496"/>
                </a:cubicBezTo>
                <a:cubicBezTo>
                  <a:pt x="40" y="496"/>
                  <a:pt x="40" y="499"/>
                  <a:pt x="36" y="498"/>
                </a:cubicBezTo>
                <a:cubicBezTo>
                  <a:pt x="38" y="495"/>
                  <a:pt x="37" y="497"/>
                  <a:pt x="35" y="497"/>
                </a:cubicBezTo>
                <a:cubicBezTo>
                  <a:pt x="35" y="496"/>
                  <a:pt x="36" y="495"/>
                  <a:pt x="36" y="493"/>
                </a:cubicBezTo>
                <a:cubicBezTo>
                  <a:pt x="43" y="495"/>
                  <a:pt x="49" y="494"/>
                  <a:pt x="53" y="498"/>
                </a:cubicBezTo>
                <a:cubicBezTo>
                  <a:pt x="52" y="499"/>
                  <a:pt x="47" y="500"/>
                  <a:pt x="42" y="499"/>
                </a:cubicBezTo>
                <a:close/>
                <a:moveTo>
                  <a:pt x="1027" y="566"/>
                </a:moveTo>
                <a:cubicBezTo>
                  <a:pt x="1019" y="564"/>
                  <a:pt x="1015" y="566"/>
                  <a:pt x="1008" y="564"/>
                </a:cubicBezTo>
                <a:cubicBezTo>
                  <a:pt x="1013" y="561"/>
                  <a:pt x="1024" y="558"/>
                  <a:pt x="1027" y="566"/>
                </a:cubicBezTo>
                <a:close/>
                <a:moveTo>
                  <a:pt x="1045" y="548"/>
                </a:moveTo>
                <a:cubicBezTo>
                  <a:pt x="1043" y="552"/>
                  <a:pt x="1049" y="549"/>
                  <a:pt x="1051" y="552"/>
                </a:cubicBezTo>
                <a:cubicBezTo>
                  <a:pt x="1051" y="557"/>
                  <a:pt x="1051" y="557"/>
                  <a:pt x="1051" y="557"/>
                </a:cubicBezTo>
                <a:cubicBezTo>
                  <a:pt x="1045" y="556"/>
                  <a:pt x="1046" y="551"/>
                  <a:pt x="1041" y="549"/>
                </a:cubicBezTo>
                <a:cubicBezTo>
                  <a:pt x="1041" y="547"/>
                  <a:pt x="1043" y="548"/>
                  <a:pt x="1045" y="548"/>
                </a:cubicBezTo>
                <a:close/>
                <a:moveTo>
                  <a:pt x="1029" y="543"/>
                </a:moveTo>
                <a:cubicBezTo>
                  <a:pt x="1027" y="546"/>
                  <a:pt x="1023" y="547"/>
                  <a:pt x="1022" y="549"/>
                </a:cubicBezTo>
                <a:cubicBezTo>
                  <a:pt x="1017" y="548"/>
                  <a:pt x="1013" y="548"/>
                  <a:pt x="1010" y="549"/>
                </a:cubicBezTo>
                <a:cubicBezTo>
                  <a:pt x="1008" y="546"/>
                  <a:pt x="1009" y="541"/>
                  <a:pt x="1004" y="542"/>
                </a:cubicBezTo>
                <a:cubicBezTo>
                  <a:pt x="1009" y="538"/>
                  <a:pt x="1016" y="539"/>
                  <a:pt x="1025" y="538"/>
                </a:cubicBezTo>
                <a:cubicBezTo>
                  <a:pt x="1025" y="541"/>
                  <a:pt x="1027" y="543"/>
                  <a:pt x="1029" y="543"/>
                </a:cubicBezTo>
                <a:close/>
                <a:moveTo>
                  <a:pt x="991" y="536"/>
                </a:moveTo>
                <a:cubicBezTo>
                  <a:pt x="991" y="538"/>
                  <a:pt x="991" y="540"/>
                  <a:pt x="989" y="541"/>
                </a:cubicBezTo>
                <a:cubicBezTo>
                  <a:pt x="990" y="542"/>
                  <a:pt x="993" y="543"/>
                  <a:pt x="995" y="544"/>
                </a:cubicBezTo>
                <a:cubicBezTo>
                  <a:pt x="997" y="540"/>
                  <a:pt x="1000" y="544"/>
                  <a:pt x="1003" y="542"/>
                </a:cubicBezTo>
                <a:cubicBezTo>
                  <a:pt x="1002" y="543"/>
                  <a:pt x="1002" y="547"/>
                  <a:pt x="999" y="546"/>
                </a:cubicBezTo>
                <a:cubicBezTo>
                  <a:pt x="999" y="548"/>
                  <a:pt x="1000" y="548"/>
                  <a:pt x="1000" y="550"/>
                </a:cubicBezTo>
                <a:cubicBezTo>
                  <a:pt x="1004" y="551"/>
                  <a:pt x="1003" y="548"/>
                  <a:pt x="1006" y="548"/>
                </a:cubicBezTo>
                <a:cubicBezTo>
                  <a:pt x="1006" y="549"/>
                  <a:pt x="1007" y="549"/>
                  <a:pt x="1008" y="549"/>
                </a:cubicBezTo>
                <a:cubicBezTo>
                  <a:pt x="1007" y="555"/>
                  <a:pt x="1012" y="555"/>
                  <a:pt x="1013" y="558"/>
                </a:cubicBezTo>
                <a:cubicBezTo>
                  <a:pt x="1010" y="561"/>
                  <a:pt x="1002" y="560"/>
                  <a:pt x="1001" y="557"/>
                </a:cubicBezTo>
                <a:cubicBezTo>
                  <a:pt x="999" y="557"/>
                  <a:pt x="1000" y="559"/>
                  <a:pt x="999" y="559"/>
                </a:cubicBezTo>
                <a:cubicBezTo>
                  <a:pt x="996" y="559"/>
                  <a:pt x="996" y="558"/>
                  <a:pt x="996" y="556"/>
                </a:cubicBezTo>
                <a:cubicBezTo>
                  <a:pt x="1000" y="555"/>
                  <a:pt x="999" y="555"/>
                  <a:pt x="1002" y="556"/>
                </a:cubicBezTo>
                <a:cubicBezTo>
                  <a:pt x="1004" y="553"/>
                  <a:pt x="1000" y="554"/>
                  <a:pt x="1001" y="552"/>
                </a:cubicBezTo>
                <a:cubicBezTo>
                  <a:pt x="997" y="553"/>
                  <a:pt x="996" y="551"/>
                  <a:pt x="993" y="554"/>
                </a:cubicBezTo>
                <a:cubicBezTo>
                  <a:pt x="992" y="551"/>
                  <a:pt x="994" y="552"/>
                  <a:pt x="994" y="549"/>
                </a:cubicBezTo>
                <a:cubicBezTo>
                  <a:pt x="992" y="546"/>
                  <a:pt x="987" y="551"/>
                  <a:pt x="987" y="546"/>
                </a:cubicBezTo>
                <a:cubicBezTo>
                  <a:pt x="986" y="548"/>
                  <a:pt x="982" y="550"/>
                  <a:pt x="979" y="548"/>
                </a:cubicBezTo>
                <a:cubicBezTo>
                  <a:pt x="980" y="541"/>
                  <a:pt x="984" y="542"/>
                  <a:pt x="988" y="539"/>
                </a:cubicBezTo>
                <a:cubicBezTo>
                  <a:pt x="986" y="539"/>
                  <a:pt x="986" y="537"/>
                  <a:pt x="983" y="537"/>
                </a:cubicBezTo>
                <a:cubicBezTo>
                  <a:pt x="984" y="536"/>
                  <a:pt x="990" y="536"/>
                  <a:pt x="991" y="536"/>
                </a:cubicBezTo>
                <a:close/>
                <a:moveTo>
                  <a:pt x="984" y="534"/>
                </a:moveTo>
                <a:cubicBezTo>
                  <a:pt x="984" y="531"/>
                  <a:pt x="986" y="530"/>
                  <a:pt x="989" y="530"/>
                </a:cubicBezTo>
                <a:cubicBezTo>
                  <a:pt x="989" y="534"/>
                  <a:pt x="986" y="534"/>
                  <a:pt x="984" y="534"/>
                </a:cubicBezTo>
                <a:close/>
                <a:moveTo>
                  <a:pt x="1058" y="529"/>
                </a:moveTo>
                <a:cubicBezTo>
                  <a:pt x="1059" y="528"/>
                  <a:pt x="1060" y="526"/>
                  <a:pt x="1063" y="527"/>
                </a:cubicBezTo>
                <a:cubicBezTo>
                  <a:pt x="1064" y="528"/>
                  <a:pt x="1064" y="530"/>
                  <a:pt x="1066" y="531"/>
                </a:cubicBezTo>
                <a:cubicBezTo>
                  <a:pt x="1063" y="530"/>
                  <a:pt x="1059" y="532"/>
                  <a:pt x="1055" y="530"/>
                </a:cubicBezTo>
                <a:cubicBezTo>
                  <a:pt x="1054" y="528"/>
                  <a:pt x="1057" y="527"/>
                  <a:pt x="1055" y="527"/>
                </a:cubicBezTo>
                <a:cubicBezTo>
                  <a:pt x="1056" y="524"/>
                  <a:pt x="1058" y="528"/>
                  <a:pt x="1058" y="529"/>
                </a:cubicBezTo>
                <a:close/>
                <a:moveTo>
                  <a:pt x="979" y="518"/>
                </a:moveTo>
                <a:cubicBezTo>
                  <a:pt x="980" y="520"/>
                  <a:pt x="984" y="520"/>
                  <a:pt x="986" y="521"/>
                </a:cubicBezTo>
                <a:cubicBezTo>
                  <a:pt x="983" y="523"/>
                  <a:pt x="986" y="526"/>
                  <a:pt x="984" y="528"/>
                </a:cubicBezTo>
                <a:cubicBezTo>
                  <a:pt x="981" y="528"/>
                  <a:pt x="982" y="525"/>
                  <a:pt x="980" y="528"/>
                </a:cubicBezTo>
                <a:cubicBezTo>
                  <a:pt x="980" y="525"/>
                  <a:pt x="976" y="526"/>
                  <a:pt x="972" y="526"/>
                </a:cubicBezTo>
                <a:cubicBezTo>
                  <a:pt x="972" y="522"/>
                  <a:pt x="978" y="525"/>
                  <a:pt x="979" y="522"/>
                </a:cubicBezTo>
                <a:cubicBezTo>
                  <a:pt x="974" y="520"/>
                  <a:pt x="965" y="522"/>
                  <a:pt x="959" y="520"/>
                </a:cubicBezTo>
                <a:cubicBezTo>
                  <a:pt x="961" y="517"/>
                  <a:pt x="965" y="518"/>
                  <a:pt x="967" y="515"/>
                </a:cubicBezTo>
                <a:cubicBezTo>
                  <a:pt x="969" y="517"/>
                  <a:pt x="967" y="516"/>
                  <a:pt x="967" y="519"/>
                </a:cubicBezTo>
                <a:cubicBezTo>
                  <a:pt x="969" y="517"/>
                  <a:pt x="973" y="513"/>
                  <a:pt x="974" y="517"/>
                </a:cubicBezTo>
                <a:cubicBezTo>
                  <a:pt x="978" y="516"/>
                  <a:pt x="980" y="514"/>
                  <a:pt x="984" y="514"/>
                </a:cubicBezTo>
                <a:cubicBezTo>
                  <a:pt x="984" y="517"/>
                  <a:pt x="981" y="517"/>
                  <a:pt x="979" y="518"/>
                </a:cubicBezTo>
                <a:close/>
                <a:moveTo>
                  <a:pt x="735" y="504"/>
                </a:moveTo>
                <a:cubicBezTo>
                  <a:pt x="735" y="502"/>
                  <a:pt x="739" y="504"/>
                  <a:pt x="741" y="504"/>
                </a:cubicBezTo>
                <a:cubicBezTo>
                  <a:pt x="740" y="507"/>
                  <a:pt x="737" y="504"/>
                  <a:pt x="735" y="504"/>
                </a:cubicBezTo>
                <a:close/>
                <a:moveTo>
                  <a:pt x="81" y="476"/>
                </a:moveTo>
                <a:cubicBezTo>
                  <a:pt x="75" y="473"/>
                  <a:pt x="65" y="474"/>
                  <a:pt x="63" y="467"/>
                </a:cubicBezTo>
                <a:cubicBezTo>
                  <a:pt x="67" y="467"/>
                  <a:pt x="69" y="462"/>
                  <a:pt x="73" y="466"/>
                </a:cubicBezTo>
                <a:cubicBezTo>
                  <a:pt x="76" y="465"/>
                  <a:pt x="71" y="465"/>
                  <a:pt x="72" y="463"/>
                </a:cubicBezTo>
                <a:cubicBezTo>
                  <a:pt x="77" y="460"/>
                  <a:pt x="76" y="468"/>
                  <a:pt x="81" y="467"/>
                </a:cubicBezTo>
                <a:cubicBezTo>
                  <a:pt x="80" y="471"/>
                  <a:pt x="82" y="472"/>
                  <a:pt x="81" y="476"/>
                </a:cubicBezTo>
                <a:close/>
                <a:moveTo>
                  <a:pt x="1078" y="511"/>
                </a:moveTo>
                <a:cubicBezTo>
                  <a:pt x="1075" y="513"/>
                  <a:pt x="1073" y="511"/>
                  <a:pt x="1070" y="510"/>
                </a:cubicBezTo>
                <a:cubicBezTo>
                  <a:pt x="1071" y="509"/>
                  <a:pt x="1079" y="507"/>
                  <a:pt x="1078" y="511"/>
                </a:cubicBezTo>
                <a:close/>
                <a:moveTo>
                  <a:pt x="207" y="423"/>
                </a:moveTo>
                <a:cubicBezTo>
                  <a:pt x="208" y="420"/>
                  <a:pt x="212" y="423"/>
                  <a:pt x="212" y="425"/>
                </a:cubicBezTo>
                <a:cubicBezTo>
                  <a:pt x="208" y="426"/>
                  <a:pt x="210" y="423"/>
                  <a:pt x="207" y="423"/>
                </a:cubicBezTo>
                <a:close/>
                <a:moveTo>
                  <a:pt x="193" y="427"/>
                </a:moveTo>
                <a:cubicBezTo>
                  <a:pt x="192" y="428"/>
                  <a:pt x="194" y="428"/>
                  <a:pt x="194" y="428"/>
                </a:cubicBezTo>
                <a:cubicBezTo>
                  <a:pt x="194" y="431"/>
                  <a:pt x="191" y="431"/>
                  <a:pt x="188" y="431"/>
                </a:cubicBezTo>
                <a:cubicBezTo>
                  <a:pt x="190" y="430"/>
                  <a:pt x="189" y="427"/>
                  <a:pt x="193" y="427"/>
                </a:cubicBezTo>
                <a:close/>
                <a:moveTo>
                  <a:pt x="985" y="474"/>
                </a:moveTo>
                <a:cubicBezTo>
                  <a:pt x="985" y="470"/>
                  <a:pt x="985" y="470"/>
                  <a:pt x="985" y="470"/>
                </a:cubicBezTo>
                <a:cubicBezTo>
                  <a:pt x="988" y="469"/>
                  <a:pt x="990" y="471"/>
                  <a:pt x="990" y="473"/>
                </a:cubicBezTo>
                <a:cubicBezTo>
                  <a:pt x="989" y="474"/>
                  <a:pt x="987" y="474"/>
                  <a:pt x="985" y="474"/>
                </a:cubicBezTo>
                <a:close/>
                <a:moveTo>
                  <a:pt x="1005" y="472"/>
                </a:moveTo>
                <a:cubicBezTo>
                  <a:pt x="1008" y="471"/>
                  <a:pt x="1007" y="473"/>
                  <a:pt x="1009" y="473"/>
                </a:cubicBezTo>
                <a:cubicBezTo>
                  <a:pt x="1008" y="475"/>
                  <a:pt x="1006" y="475"/>
                  <a:pt x="1003" y="475"/>
                </a:cubicBezTo>
                <a:cubicBezTo>
                  <a:pt x="1003" y="473"/>
                  <a:pt x="1005" y="474"/>
                  <a:pt x="1005" y="472"/>
                </a:cubicBezTo>
                <a:close/>
                <a:moveTo>
                  <a:pt x="1018" y="478"/>
                </a:moveTo>
                <a:cubicBezTo>
                  <a:pt x="1015" y="475"/>
                  <a:pt x="1026" y="477"/>
                  <a:pt x="1022" y="480"/>
                </a:cubicBezTo>
                <a:cubicBezTo>
                  <a:pt x="1019" y="481"/>
                  <a:pt x="1020" y="475"/>
                  <a:pt x="1018" y="478"/>
                </a:cubicBezTo>
                <a:close/>
                <a:moveTo>
                  <a:pt x="196" y="438"/>
                </a:moveTo>
                <a:cubicBezTo>
                  <a:pt x="196" y="441"/>
                  <a:pt x="194" y="441"/>
                  <a:pt x="191" y="442"/>
                </a:cubicBezTo>
                <a:cubicBezTo>
                  <a:pt x="190" y="440"/>
                  <a:pt x="190" y="438"/>
                  <a:pt x="191" y="436"/>
                </a:cubicBezTo>
                <a:cubicBezTo>
                  <a:pt x="194" y="436"/>
                  <a:pt x="194" y="438"/>
                  <a:pt x="196" y="438"/>
                </a:cubicBezTo>
                <a:close/>
                <a:moveTo>
                  <a:pt x="89" y="431"/>
                </a:moveTo>
                <a:cubicBezTo>
                  <a:pt x="94" y="431"/>
                  <a:pt x="95" y="433"/>
                  <a:pt x="96" y="437"/>
                </a:cubicBezTo>
                <a:cubicBezTo>
                  <a:pt x="92" y="437"/>
                  <a:pt x="88" y="436"/>
                  <a:pt x="89" y="431"/>
                </a:cubicBezTo>
                <a:close/>
                <a:moveTo>
                  <a:pt x="766" y="477"/>
                </a:moveTo>
                <a:cubicBezTo>
                  <a:pt x="766" y="476"/>
                  <a:pt x="765" y="475"/>
                  <a:pt x="765" y="475"/>
                </a:cubicBezTo>
                <a:cubicBezTo>
                  <a:pt x="766" y="472"/>
                  <a:pt x="767" y="475"/>
                  <a:pt x="770" y="474"/>
                </a:cubicBezTo>
                <a:cubicBezTo>
                  <a:pt x="770" y="477"/>
                  <a:pt x="768" y="477"/>
                  <a:pt x="766" y="477"/>
                </a:cubicBezTo>
                <a:close/>
                <a:moveTo>
                  <a:pt x="980" y="488"/>
                </a:moveTo>
                <a:cubicBezTo>
                  <a:pt x="978" y="485"/>
                  <a:pt x="977" y="483"/>
                  <a:pt x="974" y="482"/>
                </a:cubicBezTo>
                <a:cubicBezTo>
                  <a:pt x="975" y="479"/>
                  <a:pt x="977" y="478"/>
                  <a:pt x="975" y="475"/>
                </a:cubicBezTo>
                <a:cubicBezTo>
                  <a:pt x="976" y="474"/>
                  <a:pt x="979" y="475"/>
                  <a:pt x="981" y="475"/>
                </a:cubicBezTo>
                <a:cubicBezTo>
                  <a:pt x="978" y="479"/>
                  <a:pt x="982" y="480"/>
                  <a:pt x="980" y="484"/>
                </a:cubicBezTo>
                <a:cubicBezTo>
                  <a:pt x="983" y="484"/>
                  <a:pt x="984" y="480"/>
                  <a:pt x="987" y="480"/>
                </a:cubicBezTo>
                <a:cubicBezTo>
                  <a:pt x="990" y="480"/>
                  <a:pt x="991" y="483"/>
                  <a:pt x="993" y="484"/>
                </a:cubicBezTo>
                <a:cubicBezTo>
                  <a:pt x="994" y="486"/>
                  <a:pt x="989" y="486"/>
                  <a:pt x="992" y="487"/>
                </a:cubicBezTo>
                <a:cubicBezTo>
                  <a:pt x="990" y="489"/>
                  <a:pt x="986" y="488"/>
                  <a:pt x="984" y="490"/>
                </a:cubicBezTo>
                <a:cubicBezTo>
                  <a:pt x="983" y="490"/>
                  <a:pt x="982" y="489"/>
                  <a:pt x="982" y="487"/>
                </a:cubicBezTo>
                <a:cubicBezTo>
                  <a:pt x="978" y="490"/>
                  <a:pt x="975" y="490"/>
                  <a:pt x="968" y="490"/>
                </a:cubicBezTo>
                <a:cubicBezTo>
                  <a:pt x="968" y="485"/>
                  <a:pt x="977" y="489"/>
                  <a:pt x="980" y="488"/>
                </a:cubicBezTo>
                <a:close/>
                <a:moveTo>
                  <a:pt x="930" y="492"/>
                </a:moveTo>
                <a:cubicBezTo>
                  <a:pt x="931" y="489"/>
                  <a:pt x="935" y="491"/>
                  <a:pt x="937" y="491"/>
                </a:cubicBezTo>
                <a:cubicBezTo>
                  <a:pt x="937" y="496"/>
                  <a:pt x="931" y="494"/>
                  <a:pt x="930" y="492"/>
                </a:cubicBezTo>
                <a:close/>
                <a:moveTo>
                  <a:pt x="1070" y="502"/>
                </a:moveTo>
                <a:cubicBezTo>
                  <a:pt x="1065" y="511"/>
                  <a:pt x="1061" y="503"/>
                  <a:pt x="1054" y="502"/>
                </a:cubicBezTo>
                <a:cubicBezTo>
                  <a:pt x="1056" y="499"/>
                  <a:pt x="1065" y="500"/>
                  <a:pt x="1070" y="502"/>
                </a:cubicBezTo>
                <a:close/>
                <a:moveTo>
                  <a:pt x="1031" y="493"/>
                </a:moveTo>
                <a:cubicBezTo>
                  <a:pt x="1035" y="491"/>
                  <a:pt x="1037" y="489"/>
                  <a:pt x="1041" y="494"/>
                </a:cubicBezTo>
                <a:cubicBezTo>
                  <a:pt x="1041" y="492"/>
                  <a:pt x="1047" y="489"/>
                  <a:pt x="1050" y="490"/>
                </a:cubicBezTo>
                <a:cubicBezTo>
                  <a:pt x="1049" y="494"/>
                  <a:pt x="1049" y="495"/>
                  <a:pt x="1050" y="498"/>
                </a:cubicBezTo>
                <a:cubicBezTo>
                  <a:pt x="1048" y="496"/>
                  <a:pt x="1041" y="500"/>
                  <a:pt x="1041" y="496"/>
                </a:cubicBezTo>
                <a:cubicBezTo>
                  <a:pt x="1038" y="501"/>
                  <a:pt x="1034" y="495"/>
                  <a:pt x="1031" y="496"/>
                </a:cubicBezTo>
                <a:cubicBezTo>
                  <a:pt x="1032" y="497"/>
                  <a:pt x="1033" y="497"/>
                  <a:pt x="1033" y="499"/>
                </a:cubicBezTo>
                <a:cubicBezTo>
                  <a:pt x="1030" y="496"/>
                  <a:pt x="1023" y="492"/>
                  <a:pt x="1018" y="496"/>
                </a:cubicBezTo>
                <a:cubicBezTo>
                  <a:pt x="1019" y="492"/>
                  <a:pt x="1012" y="491"/>
                  <a:pt x="1008" y="491"/>
                </a:cubicBezTo>
                <a:cubicBezTo>
                  <a:pt x="1013" y="487"/>
                  <a:pt x="1021" y="488"/>
                  <a:pt x="1028" y="487"/>
                </a:cubicBezTo>
                <a:cubicBezTo>
                  <a:pt x="1029" y="489"/>
                  <a:pt x="1030" y="491"/>
                  <a:pt x="1031" y="493"/>
                </a:cubicBezTo>
                <a:close/>
                <a:moveTo>
                  <a:pt x="1005" y="486"/>
                </a:moveTo>
                <a:cubicBezTo>
                  <a:pt x="1005" y="488"/>
                  <a:pt x="1004" y="489"/>
                  <a:pt x="1001" y="489"/>
                </a:cubicBezTo>
                <a:cubicBezTo>
                  <a:pt x="1001" y="486"/>
                  <a:pt x="1003" y="486"/>
                  <a:pt x="1005" y="486"/>
                </a:cubicBezTo>
                <a:close/>
                <a:moveTo>
                  <a:pt x="1032" y="464"/>
                </a:moveTo>
                <a:cubicBezTo>
                  <a:pt x="1033" y="465"/>
                  <a:pt x="1034" y="467"/>
                  <a:pt x="1036" y="467"/>
                </a:cubicBezTo>
                <a:cubicBezTo>
                  <a:pt x="1036" y="466"/>
                  <a:pt x="1037" y="464"/>
                  <a:pt x="1041" y="465"/>
                </a:cubicBezTo>
                <a:cubicBezTo>
                  <a:pt x="1041" y="466"/>
                  <a:pt x="1040" y="466"/>
                  <a:pt x="1040" y="467"/>
                </a:cubicBezTo>
                <a:cubicBezTo>
                  <a:pt x="1044" y="467"/>
                  <a:pt x="1045" y="470"/>
                  <a:pt x="1050" y="469"/>
                </a:cubicBezTo>
                <a:cubicBezTo>
                  <a:pt x="1049" y="471"/>
                  <a:pt x="1050" y="472"/>
                  <a:pt x="1050" y="473"/>
                </a:cubicBezTo>
                <a:cubicBezTo>
                  <a:pt x="1059" y="472"/>
                  <a:pt x="1061" y="475"/>
                  <a:pt x="1069" y="476"/>
                </a:cubicBezTo>
                <a:cubicBezTo>
                  <a:pt x="1069" y="481"/>
                  <a:pt x="1061" y="474"/>
                  <a:pt x="1060" y="479"/>
                </a:cubicBezTo>
                <a:cubicBezTo>
                  <a:pt x="1056" y="477"/>
                  <a:pt x="1049" y="480"/>
                  <a:pt x="1044" y="480"/>
                </a:cubicBezTo>
                <a:cubicBezTo>
                  <a:pt x="1044" y="478"/>
                  <a:pt x="1046" y="479"/>
                  <a:pt x="1046" y="478"/>
                </a:cubicBezTo>
                <a:cubicBezTo>
                  <a:pt x="1045" y="476"/>
                  <a:pt x="1040" y="477"/>
                  <a:pt x="1041" y="480"/>
                </a:cubicBezTo>
                <a:cubicBezTo>
                  <a:pt x="1037" y="476"/>
                  <a:pt x="1034" y="481"/>
                  <a:pt x="1036" y="485"/>
                </a:cubicBezTo>
                <a:cubicBezTo>
                  <a:pt x="1033" y="485"/>
                  <a:pt x="1031" y="486"/>
                  <a:pt x="1028" y="487"/>
                </a:cubicBezTo>
                <a:cubicBezTo>
                  <a:pt x="1029" y="481"/>
                  <a:pt x="1023" y="485"/>
                  <a:pt x="1021" y="484"/>
                </a:cubicBezTo>
                <a:cubicBezTo>
                  <a:pt x="1022" y="481"/>
                  <a:pt x="1025" y="483"/>
                  <a:pt x="1028" y="481"/>
                </a:cubicBezTo>
                <a:cubicBezTo>
                  <a:pt x="1029" y="479"/>
                  <a:pt x="1026" y="479"/>
                  <a:pt x="1023" y="479"/>
                </a:cubicBezTo>
                <a:cubicBezTo>
                  <a:pt x="1024" y="477"/>
                  <a:pt x="1028" y="479"/>
                  <a:pt x="1029" y="476"/>
                </a:cubicBezTo>
                <a:cubicBezTo>
                  <a:pt x="1032" y="476"/>
                  <a:pt x="1033" y="478"/>
                  <a:pt x="1036" y="479"/>
                </a:cubicBezTo>
                <a:cubicBezTo>
                  <a:pt x="1037" y="479"/>
                  <a:pt x="1036" y="476"/>
                  <a:pt x="1037" y="475"/>
                </a:cubicBezTo>
                <a:cubicBezTo>
                  <a:pt x="1044" y="475"/>
                  <a:pt x="1044" y="475"/>
                  <a:pt x="1044" y="475"/>
                </a:cubicBezTo>
                <a:cubicBezTo>
                  <a:pt x="1042" y="471"/>
                  <a:pt x="1031" y="475"/>
                  <a:pt x="1028" y="469"/>
                </a:cubicBezTo>
                <a:cubicBezTo>
                  <a:pt x="1022" y="470"/>
                  <a:pt x="1016" y="476"/>
                  <a:pt x="1010" y="474"/>
                </a:cubicBezTo>
                <a:cubicBezTo>
                  <a:pt x="1012" y="471"/>
                  <a:pt x="1017" y="467"/>
                  <a:pt x="1020" y="471"/>
                </a:cubicBezTo>
                <a:cubicBezTo>
                  <a:pt x="1020" y="471"/>
                  <a:pt x="1021" y="470"/>
                  <a:pt x="1021" y="469"/>
                </a:cubicBezTo>
                <a:cubicBezTo>
                  <a:pt x="1021" y="468"/>
                  <a:pt x="1018" y="469"/>
                  <a:pt x="1015" y="468"/>
                </a:cubicBezTo>
                <a:cubicBezTo>
                  <a:pt x="1016" y="467"/>
                  <a:pt x="1016" y="466"/>
                  <a:pt x="1016" y="465"/>
                </a:cubicBezTo>
                <a:cubicBezTo>
                  <a:pt x="1015" y="466"/>
                  <a:pt x="1008" y="467"/>
                  <a:pt x="1005" y="465"/>
                </a:cubicBezTo>
                <a:cubicBezTo>
                  <a:pt x="1003" y="468"/>
                  <a:pt x="999" y="469"/>
                  <a:pt x="996" y="471"/>
                </a:cubicBezTo>
                <a:cubicBezTo>
                  <a:pt x="994" y="471"/>
                  <a:pt x="994" y="469"/>
                  <a:pt x="995" y="467"/>
                </a:cubicBezTo>
                <a:cubicBezTo>
                  <a:pt x="996" y="466"/>
                  <a:pt x="997" y="466"/>
                  <a:pt x="999" y="466"/>
                </a:cubicBezTo>
                <a:cubicBezTo>
                  <a:pt x="1000" y="460"/>
                  <a:pt x="1007" y="459"/>
                  <a:pt x="1012" y="462"/>
                </a:cubicBezTo>
                <a:cubicBezTo>
                  <a:pt x="1020" y="461"/>
                  <a:pt x="1029" y="461"/>
                  <a:pt x="1034" y="461"/>
                </a:cubicBezTo>
                <a:cubicBezTo>
                  <a:pt x="1034" y="463"/>
                  <a:pt x="1032" y="463"/>
                  <a:pt x="1032" y="464"/>
                </a:cubicBezTo>
                <a:close/>
                <a:moveTo>
                  <a:pt x="961" y="424"/>
                </a:moveTo>
                <a:cubicBezTo>
                  <a:pt x="961" y="429"/>
                  <a:pt x="957" y="426"/>
                  <a:pt x="955" y="425"/>
                </a:cubicBezTo>
                <a:cubicBezTo>
                  <a:pt x="956" y="423"/>
                  <a:pt x="960" y="425"/>
                  <a:pt x="961" y="424"/>
                </a:cubicBezTo>
                <a:close/>
                <a:moveTo>
                  <a:pt x="158" y="393"/>
                </a:moveTo>
                <a:cubicBezTo>
                  <a:pt x="158" y="391"/>
                  <a:pt x="162" y="392"/>
                  <a:pt x="164" y="392"/>
                </a:cubicBezTo>
                <a:cubicBezTo>
                  <a:pt x="163" y="394"/>
                  <a:pt x="159" y="395"/>
                  <a:pt x="158" y="393"/>
                </a:cubicBezTo>
                <a:close/>
                <a:moveTo>
                  <a:pt x="166" y="396"/>
                </a:moveTo>
                <a:cubicBezTo>
                  <a:pt x="165" y="394"/>
                  <a:pt x="166" y="394"/>
                  <a:pt x="165" y="393"/>
                </a:cubicBezTo>
                <a:cubicBezTo>
                  <a:pt x="166" y="392"/>
                  <a:pt x="167" y="392"/>
                  <a:pt x="167" y="390"/>
                </a:cubicBezTo>
                <a:cubicBezTo>
                  <a:pt x="169" y="391"/>
                  <a:pt x="171" y="391"/>
                  <a:pt x="173" y="390"/>
                </a:cubicBezTo>
                <a:cubicBezTo>
                  <a:pt x="174" y="392"/>
                  <a:pt x="174" y="394"/>
                  <a:pt x="177" y="394"/>
                </a:cubicBezTo>
                <a:cubicBezTo>
                  <a:pt x="174" y="400"/>
                  <a:pt x="170" y="396"/>
                  <a:pt x="166" y="396"/>
                </a:cubicBezTo>
                <a:close/>
                <a:moveTo>
                  <a:pt x="284" y="407"/>
                </a:moveTo>
                <a:cubicBezTo>
                  <a:pt x="284" y="410"/>
                  <a:pt x="280" y="409"/>
                  <a:pt x="279" y="408"/>
                </a:cubicBezTo>
                <a:cubicBezTo>
                  <a:pt x="279" y="406"/>
                  <a:pt x="283" y="408"/>
                  <a:pt x="284" y="407"/>
                </a:cubicBezTo>
                <a:close/>
                <a:moveTo>
                  <a:pt x="326" y="410"/>
                </a:moveTo>
                <a:cubicBezTo>
                  <a:pt x="328" y="413"/>
                  <a:pt x="326" y="413"/>
                  <a:pt x="327" y="416"/>
                </a:cubicBezTo>
                <a:cubicBezTo>
                  <a:pt x="325" y="417"/>
                  <a:pt x="321" y="414"/>
                  <a:pt x="318" y="414"/>
                </a:cubicBezTo>
                <a:cubicBezTo>
                  <a:pt x="322" y="414"/>
                  <a:pt x="322" y="410"/>
                  <a:pt x="326" y="410"/>
                </a:cubicBezTo>
                <a:close/>
                <a:moveTo>
                  <a:pt x="134" y="414"/>
                </a:moveTo>
                <a:cubicBezTo>
                  <a:pt x="131" y="411"/>
                  <a:pt x="130" y="414"/>
                  <a:pt x="126" y="414"/>
                </a:cubicBezTo>
                <a:cubicBezTo>
                  <a:pt x="125" y="412"/>
                  <a:pt x="129" y="407"/>
                  <a:pt x="126" y="403"/>
                </a:cubicBezTo>
                <a:cubicBezTo>
                  <a:pt x="129" y="400"/>
                  <a:pt x="134" y="401"/>
                  <a:pt x="138" y="403"/>
                </a:cubicBezTo>
                <a:cubicBezTo>
                  <a:pt x="137" y="407"/>
                  <a:pt x="136" y="411"/>
                  <a:pt x="134" y="414"/>
                </a:cubicBezTo>
                <a:close/>
                <a:moveTo>
                  <a:pt x="266" y="413"/>
                </a:moveTo>
                <a:cubicBezTo>
                  <a:pt x="266" y="412"/>
                  <a:pt x="266" y="411"/>
                  <a:pt x="267" y="411"/>
                </a:cubicBezTo>
                <a:cubicBezTo>
                  <a:pt x="274" y="412"/>
                  <a:pt x="282" y="411"/>
                  <a:pt x="292" y="414"/>
                </a:cubicBezTo>
                <a:cubicBezTo>
                  <a:pt x="284" y="416"/>
                  <a:pt x="275" y="415"/>
                  <a:pt x="266" y="413"/>
                </a:cubicBezTo>
                <a:close/>
                <a:moveTo>
                  <a:pt x="398" y="418"/>
                </a:moveTo>
                <a:cubicBezTo>
                  <a:pt x="396" y="419"/>
                  <a:pt x="393" y="420"/>
                  <a:pt x="389" y="420"/>
                </a:cubicBezTo>
                <a:cubicBezTo>
                  <a:pt x="389" y="416"/>
                  <a:pt x="389" y="416"/>
                  <a:pt x="389" y="416"/>
                </a:cubicBezTo>
                <a:cubicBezTo>
                  <a:pt x="393" y="416"/>
                  <a:pt x="391" y="414"/>
                  <a:pt x="393" y="411"/>
                </a:cubicBezTo>
                <a:cubicBezTo>
                  <a:pt x="395" y="411"/>
                  <a:pt x="396" y="413"/>
                  <a:pt x="398" y="413"/>
                </a:cubicBezTo>
                <a:cubicBezTo>
                  <a:pt x="393" y="415"/>
                  <a:pt x="397" y="415"/>
                  <a:pt x="398" y="418"/>
                </a:cubicBezTo>
                <a:close/>
                <a:moveTo>
                  <a:pt x="469" y="417"/>
                </a:moveTo>
                <a:cubicBezTo>
                  <a:pt x="466" y="417"/>
                  <a:pt x="465" y="415"/>
                  <a:pt x="461" y="416"/>
                </a:cubicBezTo>
                <a:cubicBezTo>
                  <a:pt x="462" y="412"/>
                  <a:pt x="469" y="415"/>
                  <a:pt x="469" y="417"/>
                </a:cubicBezTo>
                <a:close/>
                <a:moveTo>
                  <a:pt x="403" y="411"/>
                </a:moveTo>
                <a:cubicBezTo>
                  <a:pt x="401" y="411"/>
                  <a:pt x="399" y="411"/>
                  <a:pt x="398" y="410"/>
                </a:cubicBezTo>
                <a:cubicBezTo>
                  <a:pt x="398" y="408"/>
                  <a:pt x="399" y="408"/>
                  <a:pt x="399" y="407"/>
                </a:cubicBezTo>
                <a:cubicBezTo>
                  <a:pt x="400" y="408"/>
                  <a:pt x="403" y="409"/>
                  <a:pt x="403" y="411"/>
                </a:cubicBezTo>
                <a:close/>
                <a:moveTo>
                  <a:pt x="424" y="409"/>
                </a:moveTo>
                <a:cubicBezTo>
                  <a:pt x="423" y="412"/>
                  <a:pt x="421" y="409"/>
                  <a:pt x="419" y="411"/>
                </a:cubicBezTo>
                <a:cubicBezTo>
                  <a:pt x="417" y="410"/>
                  <a:pt x="419" y="408"/>
                  <a:pt x="417" y="407"/>
                </a:cubicBezTo>
                <a:cubicBezTo>
                  <a:pt x="418" y="402"/>
                  <a:pt x="421" y="411"/>
                  <a:pt x="421" y="407"/>
                </a:cubicBezTo>
                <a:cubicBezTo>
                  <a:pt x="423" y="406"/>
                  <a:pt x="422" y="409"/>
                  <a:pt x="424" y="409"/>
                </a:cubicBezTo>
                <a:close/>
                <a:moveTo>
                  <a:pt x="1064" y="437"/>
                </a:moveTo>
                <a:cubicBezTo>
                  <a:pt x="1064" y="439"/>
                  <a:pt x="1062" y="439"/>
                  <a:pt x="1062" y="440"/>
                </a:cubicBezTo>
                <a:cubicBezTo>
                  <a:pt x="1061" y="440"/>
                  <a:pt x="1061" y="438"/>
                  <a:pt x="1061" y="436"/>
                </a:cubicBezTo>
                <a:lnTo>
                  <a:pt x="1064" y="437"/>
                </a:lnTo>
                <a:close/>
                <a:moveTo>
                  <a:pt x="953" y="430"/>
                </a:moveTo>
                <a:cubicBezTo>
                  <a:pt x="952" y="429"/>
                  <a:pt x="950" y="429"/>
                  <a:pt x="950" y="430"/>
                </a:cubicBezTo>
                <a:cubicBezTo>
                  <a:pt x="948" y="429"/>
                  <a:pt x="950" y="426"/>
                  <a:pt x="952" y="427"/>
                </a:cubicBezTo>
                <a:cubicBezTo>
                  <a:pt x="952" y="428"/>
                  <a:pt x="953" y="428"/>
                  <a:pt x="953" y="430"/>
                </a:cubicBezTo>
                <a:close/>
                <a:moveTo>
                  <a:pt x="1069" y="433"/>
                </a:moveTo>
                <a:cubicBezTo>
                  <a:pt x="1070" y="432"/>
                  <a:pt x="1070" y="431"/>
                  <a:pt x="1069" y="430"/>
                </a:cubicBezTo>
                <a:cubicBezTo>
                  <a:pt x="1070" y="428"/>
                  <a:pt x="1074" y="430"/>
                  <a:pt x="1074" y="427"/>
                </a:cubicBezTo>
                <a:cubicBezTo>
                  <a:pt x="1077" y="429"/>
                  <a:pt x="1072" y="434"/>
                  <a:pt x="1069" y="433"/>
                </a:cubicBezTo>
                <a:close/>
                <a:moveTo>
                  <a:pt x="1218" y="368"/>
                </a:moveTo>
                <a:cubicBezTo>
                  <a:pt x="1218" y="365"/>
                  <a:pt x="1221" y="366"/>
                  <a:pt x="1222" y="365"/>
                </a:cubicBezTo>
                <a:cubicBezTo>
                  <a:pt x="1223" y="362"/>
                  <a:pt x="1220" y="367"/>
                  <a:pt x="1220" y="364"/>
                </a:cubicBezTo>
                <a:cubicBezTo>
                  <a:pt x="1221" y="362"/>
                  <a:pt x="1224" y="363"/>
                  <a:pt x="1227" y="361"/>
                </a:cubicBezTo>
                <a:cubicBezTo>
                  <a:pt x="1226" y="366"/>
                  <a:pt x="1226" y="372"/>
                  <a:pt x="1218" y="368"/>
                </a:cubicBezTo>
                <a:close/>
                <a:moveTo>
                  <a:pt x="1176" y="394"/>
                </a:moveTo>
                <a:cubicBezTo>
                  <a:pt x="1172" y="394"/>
                  <a:pt x="1172" y="394"/>
                  <a:pt x="1172" y="394"/>
                </a:cubicBezTo>
                <a:cubicBezTo>
                  <a:pt x="1172" y="392"/>
                  <a:pt x="1173" y="392"/>
                  <a:pt x="1173" y="391"/>
                </a:cubicBezTo>
                <a:cubicBezTo>
                  <a:pt x="1174" y="392"/>
                  <a:pt x="1177" y="392"/>
                  <a:pt x="1176" y="394"/>
                </a:cubicBezTo>
                <a:close/>
                <a:moveTo>
                  <a:pt x="1162" y="393"/>
                </a:moveTo>
                <a:cubicBezTo>
                  <a:pt x="1163" y="390"/>
                  <a:pt x="1165" y="387"/>
                  <a:pt x="1170" y="388"/>
                </a:cubicBezTo>
                <a:cubicBezTo>
                  <a:pt x="1169" y="389"/>
                  <a:pt x="1163" y="391"/>
                  <a:pt x="1168" y="392"/>
                </a:cubicBezTo>
                <a:cubicBezTo>
                  <a:pt x="1168" y="394"/>
                  <a:pt x="1163" y="395"/>
                  <a:pt x="1162" y="393"/>
                </a:cubicBezTo>
                <a:close/>
                <a:moveTo>
                  <a:pt x="1074" y="419"/>
                </a:moveTo>
                <a:cubicBezTo>
                  <a:pt x="1077" y="418"/>
                  <a:pt x="1081" y="418"/>
                  <a:pt x="1085" y="418"/>
                </a:cubicBezTo>
                <a:cubicBezTo>
                  <a:pt x="1085" y="420"/>
                  <a:pt x="1080" y="422"/>
                  <a:pt x="1082" y="424"/>
                </a:cubicBezTo>
                <a:cubicBezTo>
                  <a:pt x="1080" y="425"/>
                  <a:pt x="1074" y="425"/>
                  <a:pt x="1074" y="419"/>
                </a:cubicBezTo>
                <a:close/>
                <a:moveTo>
                  <a:pt x="1115" y="422"/>
                </a:moveTo>
                <a:cubicBezTo>
                  <a:pt x="1114" y="424"/>
                  <a:pt x="1112" y="425"/>
                  <a:pt x="1109" y="424"/>
                </a:cubicBezTo>
                <a:cubicBezTo>
                  <a:pt x="1111" y="423"/>
                  <a:pt x="1112" y="419"/>
                  <a:pt x="1115" y="422"/>
                </a:cubicBezTo>
                <a:close/>
                <a:moveTo>
                  <a:pt x="1104" y="415"/>
                </a:moveTo>
                <a:cubicBezTo>
                  <a:pt x="1103" y="416"/>
                  <a:pt x="1103" y="417"/>
                  <a:pt x="1105" y="417"/>
                </a:cubicBezTo>
                <a:cubicBezTo>
                  <a:pt x="1103" y="419"/>
                  <a:pt x="1105" y="421"/>
                  <a:pt x="1102" y="423"/>
                </a:cubicBezTo>
                <a:cubicBezTo>
                  <a:pt x="1103" y="425"/>
                  <a:pt x="1105" y="422"/>
                  <a:pt x="1107" y="423"/>
                </a:cubicBezTo>
                <a:cubicBezTo>
                  <a:pt x="1103" y="427"/>
                  <a:pt x="1100" y="423"/>
                  <a:pt x="1097" y="425"/>
                </a:cubicBezTo>
                <a:cubicBezTo>
                  <a:pt x="1095" y="425"/>
                  <a:pt x="1098" y="424"/>
                  <a:pt x="1097" y="422"/>
                </a:cubicBezTo>
                <a:cubicBezTo>
                  <a:pt x="1099" y="424"/>
                  <a:pt x="1099" y="420"/>
                  <a:pt x="1102" y="421"/>
                </a:cubicBezTo>
                <a:cubicBezTo>
                  <a:pt x="1101" y="419"/>
                  <a:pt x="1098" y="419"/>
                  <a:pt x="1098" y="415"/>
                </a:cubicBezTo>
                <a:lnTo>
                  <a:pt x="1104" y="415"/>
                </a:lnTo>
                <a:close/>
                <a:moveTo>
                  <a:pt x="1119" y="412"/>
                </a:moveTo>
                <a:cubicBezTo>
                  <a:pt x="1118" y="413"/>
                  <a:pt x="1117" y="414"/>
                  <a:pt x="1115" y="414"/>
                </a:cubicBezTo>
                <a:cubicBezTo>
                  <a:pt x="1115" y="412"/>
                  <a:pt x="1115" y="412"/>
                  <a:pt x="1115" y="412"/>
                </a:cubicBezTo>
                <a:lnTo>
                  <a:pt x="1119" y="412"/>
                </a:lnTo>
                <a:close/>
                <a:moveTo>
                  <a:pt x="1114" y="405"/>
                </a:moveTo>
                <a:cubicBezTo>
                  <a:pt x="1115" y="407"/>
                  <a:pt x="1117" y="407"/>
                  <a:pt x="1117" y="410"/>
                </a:cubicBezTo>
                <a:cubicBezTo>
                  <a:pt x="1113" y="411"/>
                  <a:pt x="1110" y="410"/>
                  <a:pt x="1106" y="408"/>
                </a:cubicBezTo>
                <a:cubicBezTo>
                  <a:pt x="1107" y="405"/>
                  <a:pt x="1113" y="408"/>
                  <a:pt x="1114" y="405"/>
                </a:cubicBezTo>
                <a:close/>
                <a:moveTo>
                  <a:pt x="1069" y="406"/>
                </a:moveTo>
                <a:cubicBezTo>
                  <a:pt x="1068" y="407"/>
                  <a:pt x="1067" y="407"/>
                  <a:pt x="1067" y="408"/>
                </a:cubicBezTo>
                <a:cubicBezTo>
                  <a:pt x="1073" y="409"/>
                  <a:pt x="1073" y="409"/>
                  <a:pt x="1073" y="409"/>
                </a:cubicBezTo>
                <a:cubicBezTo>
                  <a:pt x="1071" y="415"/>
                  <a:pt x="1063" y="421"/>
                  <a:pt x="1058" y="414"/>
                </a:cubicBezTo>
                <a:cubicBezTo>
                  <a:pt x="1063" y="413"/>
                  <a:pt x="1063" y="407"/>
                  <a:pt x="1069" y="406"/>
                </a:cubicBezTo>
                <a:close/>
                <a:moveTo>
                  <a:pt x="228" y="357"/>
                </a:moveTo>
                <a:cubicBezTo>
                  <a:pt x="228" y="359"/>
                  <a:pt x="227" y="361"/>
                  <a:pt x="226" y="362"/>
                </a:cubicBezTo>
                <a:cubicBezTo>
                  <a:pt x="223" y="362"/>
                  <a:pt x="219" y="361"/>
                  <a:pt x="221" y="359"/>
                </a:cubicBezTo>
                <a:cubicBezTo>
                  <a:pt x="219" y="359"/>
                  <a:pt x="216" y="359"/>
                  <a:pt x="216" y="356"/>
                </a:cubicBezTo>
                <a:cubicBezTo>
                  <a:pt x="219" y="353"/>
                  <a:pt x="223" y="356"/>
                  <a:pt x="228" y="357"/>
                </a:cubicBezTo>
                <a:close/>
                <a:moveTo>
                  <a:pt x="1054" y="388"/>
                </a:moveTo>
                <a:cubicBezTo>
                  <a:pt x="1054" y="389"/>
                  <a:pt x="1053" y="392"/>
                  <a:pt x="1055" y="392"/>
                </a:cubicBezTo>
                <a:cubicBezTo>
                  <a:pt x="1053" y="397"/>
                  <a:pt x="1048" y="393"/>
                  <a:pt x="1046" y="396"/>
                </a:cubicBezTo>
                <a:cubicBezTo>
                  <a:pt x="1044" y="393"/>
                  <a:pt x="1051" y="392"/>
                  <a:pt x="1050" y="387"/>
                </a:cubicBezTo>
                <a:cubicBezTo>
                  <a:pt x="1052" y="386"/>
                  <a:pt x="1051" y="388"/>
                  <a:pt x="1054" y="388"/>
                </a:cubicBezTo>
                <a:close/>
                <a:moveTo>
                  <a:pt x="1090" y="374"/>
                </a:moveTo>
                <a:cubicBezTo>
                  <a:pt x="1090" y="375"/>
                  <a:pt x="1088" y="375"/>
                  <a:pt x="1087" y="375"/>
                </a:cubicBezTo>
                <a:cubicBezTo>
                  <a:pt x="1087" y="376"/>
                  <a:pt x="1088" y="375"/>
                  <a:pt x="1089" y="376"/>
                </a:cubicBezTo>
                <a:cubicBezTo>
                  <a:pt x="1088" y="379"/>
                  <a:pt x="1085" y="376"/>
                  <a:pt x="1084" y="375"/>
                </a:cubicBezTo>
                <a:cubicBezTo>
                  <a:pt x="1084" y="373"/>
                  <a:pt x="1088" y="374"/>
                  <a:pt x="1090" y="374"/>
                </a:cubicBezTo>
                <a:close/>
                <a:moveTo>
                  <a:pt x="1077" y="366"/>
                </a:moveTo>
                <a:cubicBezTo>
                  <a:pt x="1077" y="368"/>
                  <a:pt x="1076" y="370"/>
                  <a:pt x="1074" y="371"/>
                </a:cubicBezTo>
                <a:cubicBezTo>
                  <a:pt x="1074" y="369"/>
                  <a:pt x="1074" y="368"/>
                  <a:pt x="1074" y="366"/>
                </a:cubicBezTo>
                <a:lnTo>
                  <a:pt x="1077" y="366"/>
                </a:lnTo>
                <a:close/>
                <a:moveTo>
                  <a:pt x="137" y="320"/>
                </a:moveTo>
                <a:cubicBezTo>
                  <a:pt x="135" y="323"/>
                  <a:pt x="133" y="321"/>
                  <a:pt x="130" y="320"/>
                </a:cubicBezTo>
                <a:cubicBezTo>
                  <a:pt x="131" y="317"/>
                  <a:pt x="134" y="320"/>
                  <a:pt x="137" y="320"/>
                </a:cubicBezTo>
                <a:close/>
                <a:moveTo>
                  <a:pt x="126" y="321"/>
                </a:moveTo>
                <a:cubicBezTo>
                  <a:pt x="124" y="319"/>
                  <a:pt x="122" y="322"/>
                  <a:pt x="120" y="320"/>
                </a:cubicBezTo>
                <a:cubicBezTo>
                  <a:pt x="120" y="317"/>
                  <a:pt x="120" y="317"/>
                  <a:pt x="120" y="317"/>
                </a:cubicBezTo>
                <a:cubicBezTo>
                  <a:pt x="124" y="317"/>
                  <a:pt x="126" y="318"/>
                  <a:pt x="126" y="321"/>
                </a:cubicBezTo>
                <a:close/>
                <a:moveTo>
                  <a:pt x="174" y="310"/>
                </a:moveTo>
                <a:cubicBezTo>
                  <a:pt x="172" y="311"/>
                  <a:pt x="169" y="312"/>
                  <a:pt x="169" y="315"/>
                </a:cubicBezTo>
                <a:cubicBezTo>
                  <a:pt x="167" y="316"/>
                  <a:pt x="166" y="315"/>
                  <a:pt x="165" y="314"/>
                </a:cubicBezTo>
                <a:cubicBezTo>
                  <a:pt x="166" y="312"/>
                  <a:pt x="166" y="311"/>
                  <a:pt x="167" y="308"/>
                </a:cubicBezTo>
                <a:cubicBezTo>
                  <a:pt x="170" y="308"/>
                  <a:pt x="172" y="307"/>
                  <a:pt x="174" y="310"/>
                </a:cubicBezTo>
                <a:close/>
                <a:moveTo>
                  <a:pt x="1145" y="347"/>
                </a:moveTo>
                <a:cubicBezTo>
                  <a:pt x="1145" y="351"/>
                  <a:pt x="1143" y="350"/>
                  <a:pt x="1140" y="349"/>
                </a:cubicBezTo>
                <a:cubicBezTo>
                  <a:pt x="1140" y="346"/>
                  <a:pt x="1143" y="348"/>
                  <a:pt x="1145" y="347"/>
                </a:cubicBezTo>
                <a:close/>
                <a:moveTo>
                  <a:pt x="1137" y="347"/>
                </a:moveTo>
                <a:cubicBezTo>
                  <a:pt x="1137" y="349"/>
                  <a:pt x="1135" y="351"/>
                  <a:pt x="1133" y="350"/>
                </a:cubicBezTo>
                <a:cubicBezTo>
                  <a:pt x="1133" y="349"/>
                  <a:pt x="1135" y="349"/>
                  <a:pt x="1135" y="346"/>
                </a:cubicBezTo>
                <a:cubicBezTo>
                  <a:pt x="1135" y="347"/>
                  <a:pt x="1136" y="347"/>
                  <a:pt x="1137" y="347"/>
                </a:cubicBezTo>
                <a:close/>
                <a:moveTo>
                  <a:pt x="1131" y="336"/>
                </a:moveTo>
                <a:cubicBezTo>
                  <a:pt x="1130" y="337"/>
                  <a:pt x="1129" y="339"/>
                  <a:pt x="1126" y="339"/>
                </a:cubicBezTo>
                <a:cubicBezTo>
                  <a:pt x="1128" y="337"/>
                  <a:pt x="1125" y="336"/>
                  <a:pt x="1127" y="334"/>
                </a:cubicBezTo>
                <a:cubicBezTo>
                  <a:pt x="1129" y="334"/>
                  <a:pt x="1129" y="336"/>
                  <a:pt x="1131" y="336"/>
                </a:cubicBezTo>
                <a:close/>
                <a:moveTo>
                  <a:pt x="1153" y="325"/>
                </a:moveTo>
                <a:cubicBezTo>
                  <a:pt x="1153" y="329"/>
                  <a:pt x="1152" y="330"/>
                  <a:pt x="1149" y="330"/>
                </a:cubicBezTo>
                <a:cubicBezTo>
                  <a:pt x="1147" y="328"/>
                  <a:pt x="1149" y="324"/>
                  <a:pt x="1153" y="325"/>
                </a:cubicBezTo>
                <a:close/>
                <a:moveTo>
                  <a:pt x="1076" y="312"/>
                </a:moveTo>
                <a:cubicBezTo>
                  <a:pt x="1076" y="311"/>
                  <a:pt x="1077" y="310"/>
                  <a:pt x="1078" y="309"/>
                </a:cubicBezTo>
                <a:cubicBezTo>
                  <a:pt x="1081" y="309"/>
                  <a:pt x="1081" y="311"/>
                  <a:pt x="1084" y="310"/>
                </a:cubicBezTo>
                <a:cubicBezTo>
                  <a:pt x="1085" y="310"/>
                  <a:pt x="1084" y="311"/>
                  <a:pt x="1083" y="311"/>
                </a:cubicBezTo>
                <a:cubicBezTo>
                  <a:pt x="1081" y="311"/>
                  <a:pt x="1081" y="313"/>
                  <a:pt x="1081" y="315"/>
                </a:cubicBezTo>
                <a:cubicBezTo>
                  <a:pt x="1078" y="315"/>
                  <a:pt x="1078" y="312"/>
                  <a:pt x="1076" y="312"/>
                </a:cubicBezTo>
                <a:close/>
                <a:moveTo>
                  <a:pt x="1031" y="319"/>
                </a:moveTo>
                <a:cubicBezTo>
                  <a:pt x="1036" y="317"/>
                  <a:pt x="1038" y="317"/>
                  <a:pt x="1046" y="316"/>
                </a:cubicBezTo>
                <a:cubicBezTo>
                  <a:pt x="1042" y="318"/>
                  <a:pt x="1036" y="322"/>
                  <a:pt x="1031" y="319"/>
                </a:cubicBezTo>
                <a:close/>
                <a:moveTo>
                  <a:pt x="1047" y="295"/>
                </a:moveTo>
                <a:cubicBezTo>
                  <a:pt x="1048" y="299"/>
                  <a:pt x="1045" y="299"/>
                  <a:pt x="1044" y="302"/>
                </a:cubicBezTo>
                <a:cubicBezTo>
                  <a:pt x="1042" y="301"/>
                  <a:pt x="1041" y="300"/>
                  <a:pt x="1038" y="301"/>
                </a:cubicBezTo>
                <a:cubicBezTo>
                  <a:pt x="1038" y="296"/>
                  <a:pt x="1048" y="297"/>
                  <a:pt x="1043" y="294"/>
                </a:cubicBezTo>
                <a:cubicBezTo>
                  <a:pt x="1044" y="292"/>
                  <a:pt x="1047" y="294"/>
                  <a:pt x="1047" y="295"/>
                </a:cubicBezTo>
                <a:close/>
                <a:moveTo>
                  <a:pt x="858" y="232"/>
                </a:moveTo>
                <a:cubicBezTo>
                  <a:pt x="855" y="234"/>
                  <a:pt x="852" y="233"/>
                  <a:pt x="850" y="232"/>
                </a:cubicBezTo>
                <a:cubicBezTo>
                  <a:pt x="851" y="228"/>
                  <a:pt x="858" y="227"/>
                  <a:pt x="858" y="232"/>
                </a:cubicBezTo>
                <a:close/>
                <a:moveTo>
                  <a:pt x="935" y="207"/>
                </a:moveTo>
                <a:cubicBezTo>
                  <a:pt x="934" y="208"/>
                  <a:pt x="929" y="207"/>
                  <a:pt x="927" y="207"/>
                </a:cubicBezTo>
                <a:cubicBezTo>
                  <a:pt x="929" y="206"/>
                  <a:pt x="933" y="205"/>
                  <a:pt x="935" y="207"/>
                </a:cubicBezTo>
                <a:close/>
                <a:moveTo>
                  <a:pt x="997" y="202"/>
                </a:moveTo>
                <a:cubicBezTo>
                  <a:pt x="994" y="201"/>
                  <a:pt x="994" y="202"/>
                  <a:pt x="991" y="202"/>
                </a:cubicBezTo>
                <a:cubicBezTo>
                  <a:pt x="990" y="199"/>
                  <a:pt x="998" y="199"/>
                  <a:pt x="997" y="202"/>
                </a:cubicBezTo>
                <a:close/>
                <a:moveTo>
                  <a:pt x="895" y="116"/>
                </a:moveTo>
                <a:cubicBezTo>
                  <a:pt x="894" y="114"/>
                  <a:pt x="898" y="116"/>
                  <a:pt x="900" y="115"/>
                </a:cubicBezTo>
                <a:cubicBezTo>
                  <a:pt x="900" y="120"/>
                  <a:pt x="898" y="116"/>
                  <a:pt x="895" y="116"/>
                </a:cubicBezTo>
                <a:close/>
                <a:moveTo>
                  <a:pt x="888" y="119"/>
                </a:moveTo>
                <a:cubicBezTo>
                  <a:pt x="888" y="118"/>
                  <a:pt x="888" y="118"/>
                  <a:pt x="889" y="118"/>
                </a:cubicBezTo>
                <a:cubicBezTo>
                  <a:pt x="890" y="118"/>
                  <a:pt x="889" y="117"/>
                  <a:pt x="889" y="117"/>
                </a:cubicBezTo>
                <a:cubicBezTo>
                  <a:pt x="890" y="115"/>
                  <a:pt x="894" y="116"/>
                  <a:pt x="893" y="119"/>
                </a:cubicBezTo>
                <a:cubicBezTo>
                  <a:pt x="891" y="121"/>
                  <a:pt x="891" y="118"/>
                  <a:pt x="888" y="119"/>
                </a:cubicBezTo>
                <a:close/>
                <a:moveTo>
                  <a:pt x="916" y="122"/>
                </a:moveTo>
                <a:cubicBezTo>
                  <a:pt x="915" y="117"/>
                  <a:pt x="920" y="117"/>
                  <a:pt x="922" y="120"/>
                </a:cubicBezTo>
                <a:cubicBezTo>
                  <a:pt x="924" y="119"/>
                  <a:pt x="921" y="118"/>
                  <a:pt x="922" y="116"/>
                </a:cubicBezTo>
                <a:cubicBezTo>
                  <a:pt x="924" y="116"/>
                  <a:pt x="926" y="116"/>
                  <a:pt x="927" y="117"/>
                </a:cubicBezTo>
                <a:cubicBezTo>
                  <a:pt x="927" y="121"/>
                  <a:pt x="927" y="121"/>
                  <a:pt x="927" y="121"/>
                </a:cubicBezTo>
                <a:cubicBezTo>
                  <a:pt x="922" y="123"/>
                  <a:pt x="921" y="124"/>
                  <a:pt x="916" y="122"/>
                </a:cubicBezTo>
                <a:close/>
                <a:moveTo>
                  <a:pt x="883" y="126"/>
                </a:moveTo>
                <a:cubicBezTo>
                  <a:pt x="882" y="127"/>
                  <a:pt x="879" y="125"/>
                  <a:pt x="879" y="127"/>
                </a:cubicBezTo>
                <a:cubicBezTo>
                  <a:pt x="876" y="126"/>
                  <a:pt x="884" y="122"/>
                  <a:pt x="883" y="126"/>
                </a:cubicBezTo>
                <a:close/>
                <a:moveTo>
                  <a:pt x="874" y="130"/>
                </a:moveTo>
                <a:cubicBezTo>
                  <a:pt x="877" y="127"/>
                  <a:pt x="881" y="129"/>
                  <a:pt x="885" y="129"/>
                </a:cubicBezTo>
                <a:cubicBezTo>
                  <a:pt x="884" y="131"/>
                  <a:pt x="880" y="130"/>
                  <a:pt x="879" y="133"/>
                </a:cubicBezTo>
                <a:cubicBezTo>
                  <a:pt x="877" y="132"/>
                  <a:pt x="877" y="129"/>
                  <a:pt x="874" y="130"/>
                </a:cubicBezTo>
                <a:close/>
                <a:moveTo>
                  <a:pt x="916" y="138"/>
                </a:moveTo>
                <a:cubicBezTo>
                  <a:pt x="913" y="140"/>
                  <a:pt x="910" y="140"/>
                  <a:pt x="903" y="140"/>
                </a:cubicBezTo>
                <a:cubicBezTo>
                  <a:pt x="905" y="137"/>
                  <a:pt x="910" y="139"/>
                  <a:pt x="916" y="138"/>
                </a:cubicBezTo>
                <a:close/>
                <a:moveTo>
                  <a:pt x="731" y="116"/>
                </a:moveTo>
                <a:cubicBezTo>
                  <a:pt x="727" y="113"/>
                  <a:pt x="739" y="112"/>
                  <a:pt x="737" y="116"/>
                </a:cubicBezTo>
                <a:cubicBezTo>
                  <a:pt x="734" y="119"/>
                  <a:pt x="733" y="114"/>
                  <a:pt x="731" y="116"/>
                </a:cubicBezTo>
                <a:close/>
                <a:moveTo>
                  <a:pt x="710" y="116"/>
                </a:moveTo>
                <a:cubicBezTo>
                  <a:pt x="710" y="114"/>
                  <a:pt x="714" y="116"/>
                  <a:pt x="715" y="115"/>
                </a:cubicBezTo>
                <a:cubicBezTo>
                  <a:pt x="714" y="117"/>
                  <a:pt x="713" y="118"/>
                  <a:pt x="711" y="118"/>
                </a:cubicBezTo>
                <a:cubicBezTo>
                  <a:pt x="711" y="117"/>
                  <a:pt x="714" y="116"/>
                  <a:pt x="710" y="116"/>
                </a:cubicBezTo>
                <a:close/>
                <a:moveTo>
                  <a:pt x="644" y="123"/>
                </a:moveTo>
                <a:cubicBezTo>
                  <a:pt x="645" y="120"/>
                  <a:pt x="647" y="124"/>
                  <a:pt x="649" y="124"/>
                </a:cubicBezTo>
                <a:cubicBezTo>
                  <a:pt x="648" y="127"/>
                  <a:pt x="644" y="125"/>
                  <a:pt x="644" y="123"/>
                </a:cubicBezTo>
                <a:close/>
                <a:moveTo>
                  <a:pt x="811" y="156"/>
                </a:moveTo>
                <a:cubicBezTo>
                  <a:pt x="808" y="155"/>
                  <a:pt x="809" y="155"/>
                  <a:pt x="806" y="154"/>
                </a:cubicBezTo>
                <a:cubicBezTo>
                  <a:pt x="807" y="151"/>
                  <a:pt x="811" y="153"/>
                  <a:pt x="814" y="152"/>
                </a:cubicBezTo>
                <a:cubicBezTo>
                  <a:pt x="813" y="154"/>
                  <a:pt x="813" y="156"/>
                  <a:pt x="811" y="156"/>
                </a:cubicBezTo>
                <a:close/>
                <a:moveTo>
                  <a:pt x="610" y="143"/>
                </a:moveTo>
                <a:cubicBezTo>
                  <a:pt x="610" y="139"/>
                  <a:pt x="610" y="139"/>
                  <a:pt x="610" y="139"/>
                </a:cubicBezTo>
                <a:cubicBezTo>
                  <a:pt x="613" y="139"/>
                  <a:pt x="613" y="139"/>
                  <a:pt x="613" y="139"/>
                </a:cubicBezTo>
                <a:cubicBezTo>
                  <a:pt x="614" y="142"/>
                  <a:pt x="613" y="143"/>
                  <a:pt x="610" y="143"/>
                </a:cubicBezTo>
                <a:close/>
                <a:moveTo>
                  <a:pt x="619" y="140"/>
                </a:moveTo>
                <a:cubicBezTo>
                  <a:pt x="622" y="140"/>
                  <a:pt x="622" y="140"/>
                  <a:pt x="622" y="140"/>
                </a:cubicBezTo>
                <a:cubicBezTo>
                  <a:pt x="622" y="143"/>
                  <a:pt x="622" y="143"/>
                  <a:pt x="622" y="143"/>
                </a:cubicBezTo>
                <a:cubicBezTo>
                  <a:pt x="621" y="143"/>
                  <a:pt x="621" y="142"/>
                  <a:pt x="619" y="142"/>
                </a:cubicBezTo>
                <a:lnTo>
                  <a:pt x="619" y="140"/>
                </a:lnTo>
                <a:close/>
                <a:moveTo>
                  <a:pt x="629" y="146"/>
                </a:moveTo>
                <a:cubicBezTo>
                  <a:pt x="627" y="146"/>
                  <a:pt x="625" y="146"/>
                  <a:pt x="624" y="145"/>
                </a:cubicBezTo>
                <a:cubicBezTo>
                  <a:pt x="625" y="143"/>
                  <a:pt x="630" y="143"/>
                  <a:pt x="629" y="146"/>
                </a:cubicBezTo>
                <a:close/>
                <a:moveTo>
                  <a:pt x="866" y="153"/>
                </a:moveTo>
                <a:cubicBezTo>
                  <a:pt x="866" y="156"/>
                  <a:pt x="863" y="157"/>
                  <a:pt x="859" y="156"/>
                </a:cubicBezTo>
                <a:cubicBezTo>
                  <a:pt x="859" y="153"/>
                  <a:pt x="859" y="153"/>
                  <a:pt x="859" y="153"/>
                </a:cubicBezTo>
                <a:cubicBezTo>
                  <a:pt x="862" y="154"/>
                  <a:pt x="863" y="152"/>
                  <a:pt x="866" y="153"/>
                </a:cubicBezTo>
                <a:close/>
                <a:moveTo>
                  <a:pt x="956" y="148"/>
                </a:moveTo>
                <a:cubicBezTo>
                  <a:pt x="956" y="151"/>
                  <a:pt x="953" y="149"/>
                  <a:pt x="950" y="149"/>
                </a:cubicBezTo>
                <a:cubicBezTo>
                  <a:pt x="951" y="146"/>
                  <a:pt x="954" y="148"/>
                  <a:pt x="956" y="148"/>
                </a:cubicBezTo>
                <a:close/>
                <a:moveTo>
                  <a:pt x="801" y="139"/>
                </a:moveTo>
                <a:cubicBezTo>
                  <a:pt x="801" y="136"/>
                  <a:pt x="804" y="136"/>
                  <a:pt x="808" y="136"/>
                </a:cubicBezTo>
                <a:cubicBezTo>
                  <a:pt x="809" y="141"/>
                  <a:pt x="804" y="139"/>
                  <a:pt x="804" y="142"/>
                </a:cubicBezTo>
                <a:cubicBezTo>
                  <a:pt x="802" y="142"/>
                  <a:pt x="802" y="140"/>
                  <a:pt x="801" y="139"/>
                </a:cubicBezTo>
                <a:close/>
                <a:moveTo>
                  <a:pt x="818" y="145"/>
                </a:moveTo>
                <a:cubicBezTo>
                  <a:pt x="814" y="147"/>
                  <a:pt x="813" y="143"/>
                  <a:pt x="808" y="144"/>
                </a:cubicBezTo>
                <a:cubicBezTo>
                  <a:pt x="810" y="142"/>
                  <a:pt x="818" y="141"/>
                  <a:pt x="818" y="145"/>
                </a:cubicBezTo>
                <a:close/>
                <a:moveTo>
                  <a:pt x="757" y="143"/>
                </a:moveTo>
                <a:cubicBezTo>
                  <a:pt x="761" y="141"/>
                  <a:pt x="767" y="141"/>
                  <a:pt x="772" y="141"/>
                </a:cubicBezTo>
                <a:cubicBezTo>
                  <a:pt x="770" y="145"/>
                  <a:pt x="761" y="145"/>
                  <a:pt x="757" y="143"/>
                </a:cubicBezTo>
                <a:close/>
                <a:moveTo>
                  <a:pt x="628" y="130"/>
                </a:moveTo>
                <a:cubicBezTo>
                  <a:pt x="628" y="128"/>
                  <a:pt x="631" y="128"/>
                  <a:pt x="633" y="128"/>
                </a:cubicBezTo>
                <a:cubicBezTo>
                  <a:pt x="633" y="130"/>
                  <a:pt x="630" y="130"/>
                  <a:pt x="628" y="130"/>
                </a:cubicBezTo>
                <a:close/>
                <a:moveTo>
                  <a:pt x="681" y="131"/>
                </a:moveTo>
                <a:cubicBezTo>
                  <a:pt x="683" y="134"/>
                  <a:pt x="686" y="131"/>
                  <a:pt x="688" y="133"/>
                </a:cubicBezTo>
                <a:cubicBezTo>
                  <a:pt x="687" y="136"/>
                  <a:pt x="681" y="134"/>
                  <a:pt x="679" y="136"/>
                </a:cubicBezTo>
                <a:cubicBezTo>
                  <a:pt x="677" y="133"/>
                  <a:pt x="680" y="133"/>
                  <a:pt x="681" y="131"/>
                </a:cubicBezTo>
                <a:close/>
                <a:moveTo>
                  <a:pt x="672" y="137"/>
                </a:moveTo>
                <a:cubicBezTo>
                  <a:pt x="670" y="138"/>
                  <a:pt x="670" y="136"/>
                  <a:pt x="668" y="136"/>
                </a:cubicBezTo>
                <a:cubicBezTo>
                  <a:pt x="668" y="134"/>
                  <a:pt x="673" y="134"/>
                  <a:pt x="672" y="137"/>
                </a:cubicBezTo>
                <a:close/>
                <a:moveTo>
                  <a:pt x="662" y="135"/>
                </a:moveTo>
                <a:cubicBezTo>
                  <a:pt x="660" y="137"/>
                  <a:pt x="658" y="138"/>
                  <a:pt x="656" y="136"/>
                </a:cubicBezTo>
                <a:cubicBezTo>
                  <a:pt x="655" y="133"/>
                  <a:pt x="660" y="135"/>
                  <a:pt x="662" y="135"/>
                </a:cubicBezTo>
                <a:close/>
                <a:moveTo>
                  <a:pt x="655" y="135"/>
                </a:moveTo>
                <a:cubicBezTo>
                  <a:pt x="655" y="136"/>
                  <a:pt x="655" y="137"/>
                  <a:pt x="656" y="137"/>
                </a:cubicBezTo>
                <a:cubicBezTo>
                  <a:pt x="652" y="138"/>
                  <a:pt x="649" y="137"/>
                  <a:pt x="644" y="137"/>
                </a:cubicBezTo>
                <a:cubicBezTo>
                  <a:pt x="646" y="135"/>
                  <a:pt x="650" y="135"/>
                  <a:pt x="655" y="135"/>
                </a:cubicBezTo>
                <a:close/>
                <a:moveTo>
                  <a:pt x="718" y="136"/>
                </a:moveTo>
                <a:cubicBezTo>
                  <a:pt x="722" y="137"/>
                  <a:pt x="726" y="138"/>
                  <a:pt x="729" y="139"/>
                </a:cubicBezTo>
                <a:cubicBezTo>
                  <a:pt x="724" y="146"/>
                  <a:pt x="711" y="147"/>
                  <a:pt x="703" y="144"/>
                </a:cubicBezTo>
                <a:cubicBezTo>
                  <a:pt x="701" y="144"/>
                  <a:pt x="704" y="146"/>
                  <a:pt x="701" y="146"/>
                </a:cubicBezTo>
                <a:cubicBezTo>
                  <a:pt x="695" y="143"/>
                  <a:pt x="694" y="140"/>
                  <a:pt x="686" y="140"/>
                </a:cubicBezTo>
                <a:cubicBezTo>
                  <a:pt x="695" y="132"/>
                  <a:pt x="712" y="142"/>
                  <a:pt x="718" y="136"/>
                </a:cubicBezTo>
                <a:close/>
                <a:moveTo>
                  <a:pt x="604" y="140"/>
                </a:moveTo>
                <a:cubicBezTo>
                  <a:pt x="605" y="141"/>
                  <a:pt x="598" y="140"/>
                  <a:pt x="600" y="143"/>
                </a:cubicBezTo>
                <a:cubicBezTo>
                  <a:pt x="599" y="142"/>
                  <a:pt x="597" y="141"/>
                  <a:pt x="597" y="139"/>
                </a:cubicBezTo>
                <a:cubicBezTo>
                  <a:pt x="600" y="140"/>
                  <a:pt x="600" y="140"/>
                  <a:pt x="604" y="140"/>
                </a:cubicBezTo>
                <a:close/>
                <a:moveTo>
                  <a:pt x="554" y="147"/>
                </a:moveTo>
                <a:cubicBezTo>
                  <a:pt x="558" y="142"/>
                  <a:pt x="569" y="142"/>
                  <a:pt x="579" y="141"/>
                </a:cubicBezTo>
                <a:cubicBezTo>
                  <a:pt x="587" y="140"/>
                  <a:pt x="599" y="135"/>
                  <a:pt x="596" y="144"/>
                </a:cubicBezTo>
                <a:cubicBezTo>
                  <a:pt x="595" y="142"/>
                  <a:pt x="596" y="142"/>
                  <a:pt x="596" y="141"/>
                </a:cubicBezTo>
                <a:cubicBezTo>
                  <a:pt x="590" y="142"/>
                  <a:pt x="588" y="146"/>
                  <a:pt x="582" y="146"/>
                </a:cubicBezTo>
                <a:cubicBezTo>
                  <a:pt x="581" y="146"/>
                  <a:pt x="580" y="144"/>
                  <a:pt x="580" y="143"/>
                </a:cubicBezTo>
                <a:cubicBezTo>
                  <a:pt x="577" y="143"/>
                  <a:pt x="575" y="146"/>
                  <a:pt x="573" y="148"/>
                </a:cubicBezTo>
                <a:cubicBezTo>
                  <a:pt x="569" y="142"/>
                  <a:pt x="561" y="149"/>
                  <a:pt x="554" y="147"/>
                </a:cubicBezTo>
                <a:close/>
                <a:moveTo>
                  <a:pt x="514" y="152"/>
                </a:moveTo>
                <a:cubicBezTo>
                  <a:pt x="512" y="155"/>
                  <a:pt x="509" y="155"/>
                  <a:pt x="505" y="155"/>
                </a:cubicBezTo>
                <a:cubicBezTo>
                  <a:pt x="505" y="151"/>
                  <a:pt x="510" y="150"/>
                  <a:pt x="514" y="152"/>
                </a:cubicBezTo>
                <a:close/>
                <a:moveTo>
                  <a:pt x="514" y="158"/>
                </a:moveTo>
                <a:cubicBezTo>
                  <a:pt x="517" y="157"/>
                  <a:pt x="517" y="159"/>
                  <a:pt x="519" y="159"/>
                </a:cubicBezTo>
                <a:cubicBezTo>
                  <a:pt x="519" y="160"/>
                  <a:pt x="517" y="160"/>
                  <a:pt x="517" y="159"/>
                </a:cubicBezTo>
                <a:cubicBezTo>
                  <a:pt x="516" y="159"/>
                  <a:pt x="516" y="160"/>
                  <a:pt x="516" y="160"/>
                </a:cubicBezTo>
                <a:cubicBezTo>
                  <a:pt x="513" y="160"/>
                  <a:pt x="511" y="160"/>
                  <a:pt x="509" y="161"/>
                </a:cubicBezTo>
                <a:cubicBezTo>
                  <a:pt x="509" y="156"/>
                  <a:pt x="514" y="161"/>
                  <a:pt x="514" y="158"/>
                </a:cubicBezTo>
                <a:close/>
                <a:moveTo>
                  <a:pt x="456" y="156"/>
                </a:moveTo>
                <a:cubicBezTo>
                  <a:pt x="457" y="156"/>
                  <a:pt x="457" y="158"/>
                  <a:pt x="459" y="157"/>
                </a:cubicBezTo>
                <a:cubicBezTo>
                  <a:pt x="458" y="158"/>
                  <a:pt x="457" y="160"/>
                  <a:pt x="455" y="160"/>
                </a:cubicBezTo>
                <a:cubicBezTo>
                  <a:pt x="454" y="158"/>
                  <a:pt x="455" y="158"/>
                  <a:pt x="456" y="156"/>
                </a:cubicBezTo>
                <a:close/>
                <a:moveTo>
                  <a:pt x="479" y="169"/>
                </a:moveTo>
                <a:cubicBezTo>
                  <a:pt x="479" y="165"/>
                  <a:pt x="482" y="165"/>
                  <a:pt x="485" y="164"/>
                </a:cubicBezTo>
                <a:cubicBezTo>
                  <a:pt x="486" y="166"/>
                  <a:pt x="486" y="167"/>
                  <a:pt x="485" y="169"/>
                </a:cubicBezTo>
                <a:lnTo>
                  <a:pt x="479" y="169"/>
                </a:lnTo>
                <a:close/>
                <a:moveTo>
                  <a:pt x="142" y="153"/>
                </a:moveTo>
                <a:cubicBezTo>
                  <a:pt x="132" y="157"/>
                  <a:pt x="116" y="158"/>
                  <a:pt x="107" y="154"/>
                </a:cubicBezTo>
                <a:cubicBezTo>
                  <a:pt x="111" y="153"/>
                  <a:pt x="124" y="150"/>
                  <a:pt x="126" y="154"/>
                </a:cubicBezTo>
                <a:cubicBezTo>
                  <a:pt x="131" y="154"/>
                  <a:pt x="136" y="150"/>
                  <a:pt x="142" y="153"/>
                </a:cubicBezTo>
                <a:close/>
                <a:moveTo>
                  <a:pt x="90" y="143"/>
                </a:moveTo>
                <a:cubicBezTo>
                  <a:pt x="95" y="136"/>
                  <a:pt x="106" y="139"/>
                  <a:pt x="114" y="143"/>
                </a:cubicBezTo>
                <a:cubicBezTo>
                  <a:pt x="106" y="146"/>
                  <a:pt x="96" y="147"/>
                  <a:pt x="90" y="143"/>
                </a:cubicBezTo>
                <a:close/>
                <a:moveTo>
                  <a:pt x="134" y="139"/>
                </a:moveTo>
                <a:cubicBezTo>
                  <a:pt x="129" y="141"/>
                  <a:pt x="125" y="144"/>
                  <a:pt x="120" y="142"/>
                </a:cubicBezTo>
                <a:cubicBezTo>
                  <a:pt x="122" y="136"/>
                  <a:pt x="129" y="135"/>
                  <a:pt x="134" y="139"/>
                </a:cubicBezTo>
                <a:close/>
                <a:moveTo>
                  <a:pt x="260" y="142"/>
                </a:moveTo>
                <a:cubicBezTo>
                  <a:pt x="261" y="138"/>
                  <a:pt x="264" y="136"/>
                  <a:pt x="268" y="137"/>
                </a:cubicBezTo>
                <a:cubicBezTo>
                  <a:pt x="264" y="139"/>
                  <a:pt x="270" y="139"/>
                  <a:pt x="273" y="139"/>
                </a:cubicBezTo>
                <a:cubicBezTo>
                  <a:pt x="269" y="141"/>
                  <a:pt x="266" y="143"/>
                  <a:pt x="260" y="142"/>
                </a:cubicBezTo>
                <a:close/>
                <a:moveTo>
                  <a:pt x="303" y="143"/>
                </a:moveTo>
                <a:cubicBezTo>
                  <a:pt x="306" y="139"/>
                  <a:pt x="295" y="141"/>
                  <a:pt x="297" y="135"/>
                </a:cubicBezTo>
                <a:cubicBezTo>
                  <a:pt x="295" y="135"/>
                  <a:pt x="291" y="134"/>
                  <a:pt x="291" y="136"/>
                </a:cubicBezTo>
                <a:cubicBezTo>
                  <a:pt x="291" y="137"/>
                  <a:pt x="292" y="137"/>
                  <a:pt x="293" y="137"/>
                </a:cubicBezTo>
                <a:cubicBezTo>
                  <a:pt x="290" y="140"/>
                  <a:pt x="285" y="137"/>
                  <a:pt x="281" y="136"/>
                </a:cubicBezTo>
                <a:cubicBezTo>
                  <a:pt x="285" y="133"/>
                  <a:pt x="292" y="134"/>
                  <a:pt x="297" y="133"/>
                </a:cubicBezTo>
                <a:cubicBezTo>
                  <a:pt x="297" y="131"/>
                  <a:pt x="294" y="132"/>
                  <a:pt x="294" y="131"/>
                </a:cubicBezTo>
                <a:cubicBezTo>
                  <a:pt x="296" y="129"/>
                  <a:pt x="298" y="130"/>
                  <a:pt x="302" y="131"/>
                </a:cubicBezTo>
                <a:cubicBezTo>
                  <a:pt x="301" y="131"/>
                  <a:pt x="301" y="132"/>
                  <a:pt x="301" y="134"/>
                </a:cubicBezTo>
                <a:cubicBezTo>
                  <a:pt x="304" y="132"/>
                  <a:pt x="306" y="128"/>
                  <a:pt x="312" y="129"/>
                </a:cubicBezTo>
                <a:cubicBezTo>
                  <a:pt x="312" y="130"/>
                  <a:pt x="310" y="131"/>
                  <a:pt x="310" y="132"/>
                </a:cubicBezTo>
                <a:cubicBezTo>
                  <a:pt x="312" y="132"/>
                  <a:pt x="313" y="131"/>
                  <a:pt x="313" y="128"/>
                </a:cubicBezTo>
                <a:cubicBezTo>
                  <a:pt x="316" y="128"/>
                  <a:pt x="315" y="131"/>
                  <a:pt x="316" y="131"/>
                </a:cubicBezTo>
                <a:cubicBezTo>
                  <a:pt x="315" y="133"/>
                  <a:pt x="313" y="134"/>
                  <a:pt x="310" y="134"/>
                </a:cubicBezTo>
                <a:cubicBezTo>
                  <a:pt x="312" y="137"/>
                  <a:pt x="309" y="136"/>
                  <a:pt x="306" y="137"/>
                </a:cubicBezTo>
                <a:cubicBezTo>
                  <a:pt x="312" y="140"/>
                  <a:pt x="327" y="136"/>
                  <a:pt x="335" y="138"/>
                </a:cubicBezTo>
                <a:cubicBezTo>
                  <a:pt x="326" y="143"/>
                  <a:pt x="313" y="142"/>
                  <a:pt x="303" y="143"/>
                </a:cubicBezTo>
                <a:close/>
                <a:moveTo>
                  <a:pt x="344" y="139"/>
                </a:moveTo>
                <a:cubicBezTo>
                  <a:pt x="347" y="132"/>
                  <a:pt x="354" y="141"/>
                  <a:pt x="356" y="134"/>
                </a:cubicBezTo>
                <a:cubicBezTo>
                  <a:pt x="359" y="139"/>
                  <a:pt x="363" y="130"/>
                  <a:pt x="368" y="134"/>
                </a:cubicBezTo>
                <a:cubicBezTo>
                  <a:pt x="362" y="139"/>
                  <a:pt x="352" y="138"/>
                  <a:pt x="344" y="139"/>
                </a:cubicBezTo>
                <a:close/>
                <a:moveTo>
                  <a:pt x="373" y="136"/>
                </a:moveTo>
                <a:cubicBezTo>
                  <a:pt x="373" y="134"/>
                  <a:pt x="374" y="134"/>
                  <a:pt x="374" y="132"/>
                </a:cubicBezTo>
                <a:cubicBezTo>
                  <a:pt x="377" y="132"/>
                  <a:pt x="375" y="136"/>
                  <a:pt x="379" y="135"/>
                </a:cubicBezTo>
                <a:cubicBezTo>
                  <a:pt x="379" y="137"/>
                  <a:pt x="375" y="135"/>
                  <a:pt x="373" y="136"/>
                </a:cubicBezTo>
                <a:close/>
                <a:moveTo>
                  <a:pt x="388" y="135"/>
                </a:moveTo>
                <a:cubicBezTo>
                  <a:pt x="385" y="135"/>
                  <a:pt x="383" y="136"/>
                  <a:pt x="380" y="134"/>
                </a:cubicBezTo>
                <a:cubicBezTo>
                  <a:pt x="380" y="128"/>
                  <a:pt x="385" y="132"/>
                  <a:pt x="390" y="131"/>
                </a:cubicBezTo>
                <a:cubicBezTo>
                  <a:pt x="389" y="132"/>
                  <a:pt x="387" y="132"/>
                  <a:pt x="388" y="135"/>
                </a:cubicBezTo>
                <a:close/>
                <a:moveTo>
                  <a:pt x="346" y="130"/>
                </a:moveTo>
                <a:cubicBezTo>
                  <a:pt x="344" y="126"/>
                  <a:pt x="350" y="125"/>
                  <a:pt x="349" y="123"/>
                </a:cubicBezTo>
                <a:cubicBezTo>
                  <a:pt x="355" y="121"/>
                  <a:pt x="354" y="131"/>
                  <a:pt x="346" y="130"/>
                </a:cubicBezTo>
                <a:close/>
                <a:moveTo>
                  <a:pt x="497" y="89"/>
                </a:moveTo>
                <a:cubicBezTo>
                  <a:pt x="495" y="91"/>
                  <a:pt x="492" y="91"/>
                  <a:pt x="489" y="92"/>
                </a:cubicBezTo>
                <a:cubicBezTo>
                  <a:pt x="489" y="88"/>
                  <a:pt x="495" y="88"/>
                  <a:pt x="497" y="89"/>
                </a:cubicBezTo>
                <a:close/>
                <a:moveTo>
                  <a:pt x="393" y="90"/>
                </a:moveTo>
                <a:cubicBezTo>
                  <a:pt x="394" y="85"/>
                  <a:pt x="403" y="89"/>
                  <a:pt x="407" y="88"/>
                </a:cubicBezTo>
                <a:cubicBezTo>
                  <a:pt x="404" y="89"/>
                  <a:pt x="399" y="94"/>
                  <a:pt x="393" y="90"/>
                </a:cubicBezTo>
                <a:close/>
                <a:moveTo>
                  <a:pt x="428" y="95"/>
                </a:moveTo>
                <a:cubicBezTo>
                  <a:pt x="428" y="98"/>
                  <a:pt x="424" y="97"/>
                  <a:pt x="421" y="98"/>
                </a:cubicBezTo>
                <a:cubicBezTo>
                  <a:pt x="421" y="94"/>
                  <a:pt x="425" y="95"/>
                  <a:pt x="428" y="95"/>
                </a:cubicBezTo>
                <a:close/>
                <a:moveTo>
                  <a:pt x="498" y="98"/>
                </a:moveTo>
                <a:cubicBezTo>
                  <a:pt x="497" y="100"/>
                  <a:pt x="491" y="100"/>
                  <a:pt x="490" y="99"/>
                </a:cubicBezTo>
                <a:cubicBezTo>
                  <a:pt x="488" y="98"/>
                  <a:pt x="495" y="99"/>
                  <a:pt x="498" y="98"/>
                </a:cubicBezTo>
                <a:close/>
                <a:moveTo>
                  <a:pt x="418" y="110"/>
                </a:moveTo>
                <a:cubicBezTo>
                  <a:pt x="424" y="107"/>
                  <a:pt x="429" y="105"/>
                  <a:pt x="437" y="105"/>
                </a:cubicBezTo>
                <a:cubicBezTo>
                  <a:pt x="434" y="107"/>
                  <a:pt x="434" y="111"/>
                  <a:pt x="430" y="111"/>
                </a:cubicBezTo>
                <a:cubicBezTo>
                  <a:pt x="430" y="110"/>
                  <a:pt x="431" y="110"/>
                  <a:pt x="431" y="109"/>
                </a:cubicBezTo>
                <a:cubicBezTo>
                  <a:pt x="427" y="109"/>
                  <a:pt x="424" y="111"/>
                  <a:pt x="418" y="110"/>
                </a:cubicBezTo>
                <a:close/>
                <a:moveTo>
                  <a:pt x="448" y="109"/>
                </a:moveTo>
                <a:cubicBezTo>
                  <a:pt x="447" y="111"/>
                  <a:pt x="444" y="111"/>
                  <a:pt x="441" y="112"/>
                </a:cubicBezTo>
                <a:cubicBezTo>
                  <a:pt x="442" y="109"/>
                  <a:pt x="444" y="108"/>
                  <a:pt x="448" y="109"/>
                </a:cubicBezTo>
                <a:close/>
                <a:moveTo>
                  <a:pt x="472" y="111"/>
                </a:moveTo>
                <a:cubicBezTo>
                  <a:pt x="473" y="112"/>
                  <a:pt x="473" y="115"/>
                  <a:pt x="470" y="114"/>
                </a:cubicBezTo>
                <a:cubicBezTo>
                  <a:pt x="472" y="109"/>
                  <a:pt x="465" y="109"/>
                  <a:pt x="461" y="109"/>
                </a:cubicBezTo>
                <a:cubicBezTo>
                  <a:pt x="464" y="106"/>
                  <a:pt x="474" y="107"/>
                  <a:pt x="479" y="104"/>
                </a:cubicBezTo>
                <a:cubicBezTo>
                  <a:pt x="469" y="102"/>
                  <a:pt x="449" y="107"/>
                  <a:pt x="438" y="107"/>
                </a:cubicBezTo>
                <a:cubicBezTo>
                  <a:pt x="435" y="103"/>
                  <a:pt x="443" y="102"/>
                  <a:pt x="445" y="104"/>
                </a:cubicBezTo>
                <a:cubicBezTo>
                  <a:pt x="459" y="101"/>
                  <a:pt x="474" y="99"/>
                  <a:pt x="487" y="99"/>
                </a:cubicBezTo>
                <a:cubicBezTo>
                  <a:pt x="484" y="100"/>
                  <a:pt x="481" y="99"/>
                  <a:pt x="479" y="102"/>
                </a:cubicBezTo>
                <a:cubicBezTo>
                  <a:pt x="481" y="104"/>
                  <a:pt x="487" y="103"/>
                  <a:pt x="488" y="105"/>
                </a:cubicBezTo>
                <a:cubicBezTo>
                  <a:pt x="485" y="110"/>
                  <a:pt x="475" y="107"/>
                  <a:pt x="472" y="111"/>
                </a:cubicBezTo>
                <a:close/>
                <a:moveTo>
                  <a:pt x="580" y="109"/>
                </a:moveTo>
                <a:cubicBezTo>
                  <a:pt x="581" y="112"/>
                  <a:pt x="578" y="112"/>
                  <a:pt x="575" y="112"/>
                </a:cubicBezTo>
                <a:cubicBezTo>
                  <a:pt x="575" y="108"/>
                  <a:pt x="578" y="109"/>
                  <a:pt x="580" y="109"/>
                </a:cubicBezTo>
                <a:close/>
                <a:moveTo>
                  <a:pt x="505" y="106"/>
                </a:moveTo>
                <a:cubicBezTo>
                  <a:pt x="502" y="106"/>
                  <a:pt x="501" y="105"/>
                  <a:pt x="501" y="103"/>
                </a:cubicBezTo>
                <a:cubicBezTo>
                  <a:pt x="507" y="102"/>
                  <a:pt x="509" y="100"/>
                  <a:pt x="514" y="102"/>
                </a:cubicBezTo>
                <a:cubicBezTo>
                  <a:pt x="513" y="105"/>
                  <a:pt x="507" y="104"/>
                  <a:pt x="505" y="106"/>
                </a:cubicBezTo>
                <a:close/>
                <a:moveTo>
                  <a:pt x="623" y="97"/>
                </a:moveTo>
                <a:cubicBezTo>
                  <a:pt x="623" y="98"/>
                  <a:pt x="621" y="98"/>
                  <a:pt x="619" y="98"/>
                </a:cubicBezTo>
                <a:cubicBezTo>
                  <a:pt x="619" y="96"/>
                  <a:pt x="619" y="96"/>
                  <a:pt x="619" y="96"/>
                </a:cubicBezTo>
                <a:cubicBezTo>
                  <a:pt x="621" y="95"/>
                  <a:pt x="622" y="96"/>
                  <a:pt x="623" y="97"/>
                </a:cubicBezTo>
                <a:close/>
                <a:moveTo>
                  <a:pt x="573" y="95"/>
                </a:moveTo>
                <a:cubicBezTo>
                  <a:pt x="575" y="94"/>
                  <a:pt x="577" y="93"/>
                  <a:pt x="580" y="93"/>
                </a:cubicBezTo>
                <a:cubicBezTo>
                  <a:pt x="579" y="96"/>
                  <a:pt x="576" y="95"/>
                  <a:pt x="573" y="95"/>
                </a:cubicBezTo>
                <a:close/>
                <a:moveTo>
                  <a:pt x="646" y="93"/>
                </a:moveTo>
                <a:cubicBezTo>
                  <a:pt x="645" y="95"/>
                  <a:pt x="643" y="96"/>
                  <a:pt x="641" y="94"/>
                </a:cubicBezTo>
                <a:cubicBezTo>
                  <a:pt x="641" y="92"/>
                  <a:pt x="644" y="91"/>
                  <a:pt x="646" y="93"/>
                </a:cubicBezTo>
                <a:close/>
                <a:moveTo>
                  <a:pt x="640" y="94"/>
                </a:moveTo>
                <a:cubicBezTo>
                  <a:pt x="640" y="96"/>
                  <a:pt x="638" y="96"/>
                  <a:pt x="636" y="96"/>
                </a:cubicBezTo>
                <a:cubicBezTo>
                  <a:pt x="636" y="95"/>
                  <a:pt x="637" y="95"/>
                  <a:pt x="638" y="95"/>
                </a:cubicBezTo>
                <a:cubicBezTo>
                  <a:pt x="638" y="94"/>
                  <a:pt x="637" y="94"/>
                  <a:pt x="636" y="94"/>
                </a:cubicBezTo>
                <a:cubicBezTo>
                  <a:pt x="637" y="91"/>
                  <a:pt x="639" y="93"/>
                  <a:pt x="640" y="94"/>
                </a:cubicBezTo>
                <a:close/>
                <a:moveTo>
                  <a:pt x="601" y="94"/>
                </a:moveTo>
                <a:cubicBezTo>
                  <a:pt x="601" y="92"/>
                  <a:pt x="601" y="90"/>
                  <a:pt x="599" y="90"/>
                </a:cubicBezTo>
                <a:cubicBezTo>
                  <a:pt x="600" y="87"/>
                  <a:pt x="604" y="90"/>
                  <a:pt x="608" y="89"/>
                </a:cubicBezTo>
                <a:cubicBezTo>
                  <a:pt x="607" y="92"/>
                  <a:pt x="606" y="95"/>
                  <a:pt x="601" y="94"/>
                </a:cubicBezTo>
                <a:close/>
                <a:moveTo>
                  <a:pt x="548" y="85"/>
                </a:moveTo>
                <a:cubicBezTo>
                  <a:pt x="547" y="87"/>
                  <a:pt x="546" y="88"/>
                  <a:pt x="544" y="88"/>
                </a:cubicBezTo>
                <a:cubicBezTo>
                  <a:pt x="545" y="90"/>
                  <a:pt x="549" y="92"/>
                  <a:pt x="550" y="90"/>
                </a:cubicBezTo>
                <a:cubicBezTo>
                  <a:pt x="550" y="92"/>
                  <a:pt x="542" y="93"/>
                  <a:pt x="539" y="96"/>
                </a:cubicBezTo>
                <a:cubicBezTo>
                  <a:pt x="542" y="98"/>
                  <a:pt x="543" y="97"/>
                  <a:pt x="547" y="96"/>
                </a:cubicBezTo>
                <a:cubicBezTo>
                  <a:pt x="546" y="97"/>
                  <a:pt x="546" y="98"/>
                  <a:pt x="547" y="98"/>
                </a:cubicBezTo>
                <a:cubicBezTo>
                  <a:pt x="538" y="103"/>
                  <a:pt x="529" y="104"/>
                  <a:pt x="519" y="102"/>
                </a:cubicBezTo>
                <a:cubicBezTo>
                  <a:pt x="518" y="100"/>
                  <a:pt x="520" y="100"/>
                  <a:pt x="521" y="100"/>
                </a:cubicBezTo>
                <a:cubicBezTo>
                  <a:pt x="519" y="99"/>
                  <a:pt x="520" y="95"/>
                  <a:pt x="516" y="96"/>
                </a:cubicBezTo>
                <a:cubicBezTo>
                  <a:pt x="520" y="94"/>
                  <a:pt x="530" y="90"/>
                  <a:pt x="527" y="87"/>
                </a:cubicBezTo>
                <a:cubicBezTo>
                  <a:pt x="529" y="84"/>
                  <a:pt x="532" y="87"/>
                  <a:pt x="531" y="89"/>
                </a:cubicBezTo>
                <a:cubicBezTo>
                  <a:pt x="534" y="88"/>
                  <a:pt x="535" y="88"/>
                  <a:pt x="538" y="88"/>
                </a:cubicBezTo>
                <a:cubicBezTo>
                  <a:pt x="539" y="87"/>
                  <a:pt x="541" y="86"/>
                  <a:pt x="541" y="84"/>
                </a:cubicBezTo>
                <a:cubicBezTo>
                  <a:pt x="544" y="83"/>
                  <a:pt x="545" y="85"/>
                  <a:pt x="548" y="85"/>
                </a:cubicBezTo>
                <a:close/>
                <a:moveTo>
                  <a:pt x="565" y="81"/>
                </a:moveTo>
                <a:cubicBezTo>
                  <a:pt x="563" y="82"/>
                  <a:pt x="562" y="83"/>
                  <a:pt x="560" y="83"/>
                </a:cubicBezTo>
                <a:cubicBezTo>
                  <a:pt x="560" y="82"/>
                  <a:pt x="559" y="82"/>
                  <a:pt x="559" y="82"/>
                </a:cubicBezTo>
                <a:cubicBezTo>
                  <a:pt x="559" y="80"/>
                  <a:pt x="563" y="79"/>
                  <a:pt x="565" y="81"/>
                </a:cubicBezTo>
                <a:close/>
                <a:moveTo>
                  <a:pt x="739" y="55"/>
                </a:moveTo>
                <a:cubicBezTo>
                  <a:pt x="738" y="57"/>
                  <a:pt x="736" y="57"/>
                  <a:pt x="733" y="57"/>
                </a:cubicBezTo>
                <a:cubicBezTo>
                  <a:pt x="733" y="54"/>
                  <a:pt x="737" y="54"/>
                  <a:pt x="739" y="55"/>
                </a:cubicBezTo>
                <a:close/>
                <a:moveTo>
                  <a:pt x="810" y="51"/>
                </a:moveTo>
                <a:cubicBezTo>
                  <a:pt x="810" y="50"/>
                  <a:pt x="808" y="50"/>
                  <a:pt x="807" y="50"/>
                </a:cubicBezTo>
                <a:cubicBezTo>
                  <a:pt x="807" y="47"/>
                  <a:pt x="809" y="46"/>
                  <a:pt x="810" y="44"/>
                </a:cubicBezTo>
                <a:cubicBezTo>
                  <a:pt x="815" y="44"/>
                  <a:pt x="817" y="46"/>
                  <a:pt x="821" y="45"/>
                </a:cubicBezTo>
                <a:cubicBezTo>
                  <a:pt x="819" y="49"/>
                  <a:pt x="812" y="47"/>
                  <a:pt x="810" y="52"/>
                </a:cubicBezTo>
                <a:cubicBezTo>
                  <a:pt x="809" y="52"/>
                  <a:pt x="810" y="51"/>
                  <a:pt x="810" y="51"/>
                </a:cubicBezTo>
                <a:close/>
                <a:moveTo>
                  <a:pt x="860" y="49"/>
                </a:moveTo>
                <a:cubicBezTo>
                  <a:pt x="859" y="51"/>
                  <a:pt x="857" y="51"/>
                  <a:pt x="854" y="51"/>
                </a:cubicBezTo>
                <a:cubicBezTo>
                  <a:pt x="855" y="49"/>
                  <a:pt x="856" y="47"/>
                  <a:pt x="859" y="47"/>
                </a:cubicBezTo>
                <a:cubicBezTo>
                  <a:pt x="859" y="48"/>
                  <a:pt x="859" y="49"/>
                  <a:pt x="860" y="49"/>
                </a:cubicBezTo>
                <a:close/>
                <a:moveTo>
                  <a:pt x="831" y="43"/>
                </a:moveTo>
                <a:cubicBezTo>
                  <a:pt x="829" y="45"/>
                  <a:pt x="830" y="47"/>
                  <a:pt x="831" y="48"/>
                </a:cubicBezTo>
                <a:cubicBezTo>
                  <a:pt x="829" y="51"/>
                  <a:pt x="824" y="50"/>
                  <a:pt x="821" y="51"/>
                </a:cubicBezTo>
                <a:cubicBezTo>
                  <a:pt x="821" y="51"/>
                  <a:pt x="822" y="52"/>
                  <a:pt x="823" y="52"/>
                </a:cubicBezTo>
                <a:cubicBezTo>
                  <a:pt x="823" y="54"/>
                  <a:pt x="820" y="53"/>
                  <a:pt x="819" y="53"/>
                </a:cubicBezTo>
                <a:cubicBezTo>
                  <a:pt x="818" y="50"/>
                  <a:pt x="819" y="51"/>
                  <a:pt x="819" y="47"/>
                </a:cubicBezTo>
                <a:cubicBezTo>
                  <a:pt x="823" y="48"/>
                  <a:pt x="822" y="48"/>
                  <a:pt x="824" y="46"/>
                </a:cubicBezTo>
                <a:cubicBezTo>
                  <a:pt x="824" y="46"/>
                  <a:pt x="822" y="45"/>
                  <a:pt x="823" y="44"/>
                </a:cubicBezTo>
                <a:cubicBezTo>
                  <a:pt x="826" y="45"/>
                  <a:pt x="827" y="43"/>
                  <a:pt x="831" y="43"/>
                </a:cubicBezTo>
                <a:close/>
                <a:moveTo>
                  <a:pt x="110" y="385"/>
                </a:moveTo>
                <a:cubicBezTo>
                  <a:pt x="106" y="385"/>
                  <a:pt x="105" y="383"/>
                  <a:pt x="104" y="386"/>
                </a:cubicBezTo>
                <a:cubicBezTo>
                  <a:pt x="106" y="387"/>
                  <a:pt x="106" y="385"/>
                  <a:pt x="107" y="385"/>
                </a:cubicBezTo>
                <a:cubicBezTo>
                  <a:pt x="106" y="387"/>
                  <a:pt x="106" y="387"/>
                  <a:pt x="106" y="387"/>
                </a:cubicBezTo>
                <a:cubicBezTo>
                  <a:pt x="109" y="388"/>
                  <a:pt x="109" y="386"/>
                  <a:pt x="110" y="385"/>
                </a:cubicBezTo>
                <a:close/>
                <a:moveTo>
                  <a:pt x="703" y="43"/>
                </a:moveTo>
                <a:cubicBezTo>
                  <a:pt x="704" y="41"/>
                  <a:pt x="704" y="39"/>
                  <a:pt x="703" y="36"/>
                </a:cubicBezTo>
                <a:cubicBezTo>
                  <a:pt x="705" y="35"/>
                  <a:pt x="708" y="35"/>
                  <a:pt x="708" y="32"/>
                </a:cubicBezTo>
                <a:cubicBezTo>
                  <a:pt x="704" y="33"/>
                  <a:pt x="706" y="27"/>
                  <a:pt x="699" y="26"/>
                </a:cubicBezTo>
                <a:cubicBezTo>
                  <a:pt x="698" y="28"/>
                  <a:pt x="701" y="30"/>
                  <a:pt x="697" y="31"/>
                </a:cubicBezTo>
                <a:cubicBezTo>
                  <a:pt x="697" y="28"/>
                  <a:pt x="693" y="23"/>
                  <a:pt x="697" y="22"/>
                </a:cubicBezTo>
                <a:cubicBezTo>
                  <a:pt x="697" y="24"/>
                  <a:pt x="699" y="25"/>
                  <a:pt x="699" y="26"/>
                </a:cubicBezTo>
                <a:cubicBezTo>
                  <a:pt x="701" y="22"/>
                  <a:pt x="705" y="26"/>
                  <a:pt x="707" y="22"/>
                </a:cubicBezTo>
                <a:cubicBezTo>
                  <a:pt x="699" y="21"/>
                  <a:pt x="699" y="21"/>
                  <a:pt x="699" y="21"/>
                </a:cubicBezTo>
                <a:cubicBezTo>
                  <a:pt x="700" y="19"/>
                  <a:pt x="697" y="16"/>
                  <a:pt x="696" y="18"/>
                </a:cubicBezTo>
                <a:cubicBezTo>
                  <a:pt x="699" y="18"/>
                  <a:pt x="695" y="20"/>
                  <a:pt x="694" y="20"/>
                </a:cubicBezTo>
                <a:cubicBezTo>
                  <a:pt x="694" y="23"/>
                  <a:pt x="693" y="25"/>
                  <a:pt x="692" y="26"/>
                </a:cubicBezTo>
                <a:cubicBezTo>
                  <a:pt x="691" y="21"/>
                  <a:pt x="691" y="28"/>
                  <a:pt x="689" y="28"/>
                </a:cubicBezTo>
                <a:cubicBezTo>
                  <a:pt x="689" y="26"/>
                  <a:pt x="689" y="25"/>
                  <a:pt x="687" y="25"/>
                </a:cubicBezTo>
                <a:cubicBezTo>
                  <a:pt x="687" y="28"/>
                  <a:pt x="689" y="29"/>
                  <a:pt x="691" y="30"/>
                </a:cubicBezTo>
                <a:cubicBezTo>
                  <a:pt x="690" y="32"/>
                  <a:pt x="688" y="32"/>
                  <a:pt x="687" y="34"/>
                </a:cubicBezTo>
                <a:cubicBezTo>
                  <a:pt x="689" y="35"/>
                  <a:pt x="692" y="39"/>
                  <a:pt x="690" y="41"/>
                </a:cubicBezTo>
                <a:cubicBezTo>
                  <a:pt x="694" y="41"/>
                  <a:pt x="695" y="42"/>
                  <a:pt x="698" y="40"/>
                </a:cubicBezTo>
                <a:cubicBezTo>
                  <a:pt x="698" y="42"/>
                  <a:pt x="699" y="43"/>
                  <a:pt x="700" y="44"/>
                </a:cubicBezTo>
                <a:cubicBezTo>
                  <a:pt x="700" y="40"/>
                  <a:pt x="702" y="41"/>
                  <a:pt x="703" y="43"/>
                </a:cubicBezTo>
                <a:close/>
                <a:moveTo>
                  <a:pt x="692" y="33"/>
                </a:moveTo>
                <a:cubicBezTo>
                  <a:pt x="696" y="33"/>
                  <a:pt x="696" y="33"/>
                  <a:pt x="696" y="33"/>
                </a:cubicBezTo>
                <a:cubicBezTo>
                  <a:pt x="695" y="36"/>
                  <a:pt x="696" y="37"/>
                  <a:pt x="696" y="39"/>
                </a:cubicBezTo>
                <a:cubicBezTo>
                  <a:pt x="694" y="38"/>
                  <a:pt x="692" y="37"/>
                  <a:pt x="692" y="33"/>
                </a:cubicBezTo>
                <a:close/>
                <a:moveTo>
                  <a:pt x="806" y="33"/>
                </a:moveTo>
                <a:cubicBezTo>
                  <a:pt x="798" y="35"/>
                  <a:pt x="786" y="34"/>
                  <a:pt x="779" y="38"/>
                </a:cubicBezTo>
                <a:cubicBezTo>
                  <a:pt x="790" y="37"/>
                  <a:pt x="800" y="37"/>
                  <a:pt x="806" y="33"/>
                </a:cubicBezTo>
                <a:close/>
                <a:moveTo>
                  <a:pt x="877" y="113"/>
                </a:moveTo>
                <a:cubicBezTo>
                  <a:pt x="871" y="112"/>
                  <a:pt x="866" y="109"/>
                  <a:pt x="863" y="114"/>
                </a:cubicBezTo>
                <a:cubicBezTo>
                  <a:pt x="865" y="115"/>
                  <a:pt x="868" y="119"/>
                  <a:pt x="870" y="118"/>
                </a:cubicBezTo>
                <a:cubicBezTo>
                  <a:pt x="868" y="116"/>
                  <a:pt x="871" y="115"/>
                  <a:pt x="871" y="114"/>
                </a:cubicBezTo>
                <a:cubicBezTo>
                  <a:pt x="872" y="116"/>
                  <a:pt x="877" y="115"/>
                  <a:pt x="877" y="113"/>
                </a:cubicBezTo>
                <a:close/>
                <a:moveTo>
                  <a:pt x="873" y="49"/>
                </a:moveTo>
                <a:cubicBezTo>
                  <a:pt x="874" y="49"/>
                  <a:pt x="874" y="50"/>
                  <a:pt x="873" y="51"/>
                </a:cubicBezTo>
                <a:cubicBezTo>
                  <a:pt x="877" y="51"/>
                  <a:pt x="876" y="52"/>
                  <a:pt x="874" y="53"/>
                </a:cubicBezTo>
                <a:cubicBezTo>
                  <a:pt x="875" y="54"/>
                  <a:pt x="875" y="54"/>
                  <a:pt x="876" y="55"/>
                </a:cubicBezTo>
                <a:cubicBezTo>
                  <a:pt x="877" y="55"/>
                  <a:pt x="879" y="55"/>
                  <a:pt x="879" y="53"/>
                </a:cubicBezTo>
                <a:cubicBezTo>
                  <a:pt x="878" y="53"/>
                  <a:pt x="877" y="53"/>
                  <a:pt x="877" y="52"/>
                </a:cubicBezTo>
                <a:cubicBezTo>
                  <a:pt x="879" y="52"/>
                  <a:pt x="879" y="49"/>
                  <a:pt x="881" y="50"/>
                </a:cubicBezTo>
                <a:cubicBezTo>
                  <a:pt x="883" y="51"/>
                  <a:pt x="880" y="54"/>
                  <a:pt x="882" y="55"/>
                </a:cubicBezTo>
                <a:cubicBezTo>
                  <a:pt x="884" y="50"/>
                  <a:pt x="882" y="52"/>
                  <a:pt x="886" y="49"/>
                </a:cubicBezTo>
                <a:cubicBezTo>
                  <a:pt x="881" y="49"/>
                  <a:pt x="876" y="46"/>
                  <a:pt x="873" y="49"/>
                </a:cubicBezTo>
                <a:close/>
                <a:moveTo>
                  <a:pt x="954" y="85"/>
                </a:moveTo>
                <a:cubicBezTo>
                  <a:pt x="955" y="82"/>
                  <a:pt x="959" y="84"/>
                  <a:pt x="960" y="82"/>
                </a:cubicBezTo>
                <a:cubicBezTo>
                  <a:pt x="957" y="80"/>
                  <a:pt x="956" y="77"/>
                  <a:pt x="953" y="75"/>
                </a:cubicBezTo>
                <a:cubicBezTo>
                  <a:pt x="952" y="77"/>
                  <a:pt x="950" y="77"/>
                  <a:pt x="947" y="77"/>
                </a:cubicBezTo>
                <a:cubicBezTo>
                  <a:pt x="946" y="80"/>
                  <a:pt x="950" y="78"/>
                  <a:pt x="949" y="80"/>
                </a:cubicBezTo>
                <a:cubicBezTo>
                  <a:pt x="947" y="82"/>
                  <a:pt x="942" y="78"/>
                  <a:pt x="940" y="81"/>
                </a:cubicBezTo>
                <a:cubicBezTo>
                  <a:pt x="941" y="82"/>
                  <a:pt x="944" y="82"/>
                  <a:pt x="943" y="84"/>
                </a:cubicBezTo>
                <a:cubicBezTo>
                  <a:pt x="946" y="85"/>
                  <a:pt x="945" y="81"/>
                  <a:pt x="949" y="82"/>
                </a:cubicBezTo>
                <a:cubicBezTo>
                  <a:pt x="951" y="84"/>
                  <a:pt x="945" y="85"/>
                  <a:pt x="949" y="86"/>
                </a:cubicBezTo>
                <a:cubicBezTo>
                  <a:pt x="949" y="82"/>
                  <a:pt x="954" y="83"/>
                  <a:pt x="954" y="85"/>
                </a:cubicBezTo>
                <a:close/>
                <a:moveTo>
                  <a:pt x="1027" y="182"/>
                </a:moveTo>
                <a:cubicBezTo>
                  <a:pt x="1020" y="181"/>
                  <a:pt x="1007" y="180"/>
                  <a:pt x="1000" y="183"/>
                </a:cubicBezTo>
                <a:cubicBezTo>
                  <a:pt x="1007" y="185"/>
                  <a:pt x="1021" y="184"/>
                  <a:pt x="1027" y="182"/>
                </a:cubicBezTo>
                <a:close/>
                <a:moveTo>
                  <a:pt x="1012" y="166"/>
                </a:moveTo>
                <a:cubicBezTo>
                  <a:pt x="1013" y="167"/>
                  <a:pt x="1013" y="168"/>
                  <a:pt x="1013" y="169"/>
                </a:cubicBezTo>
                <a:cubicBezTo>
                  <a:pt x="1015" y="169"/>
                  <a:pt x="1016" y="168"/>
                  <a:pt x="1018" y="169"/>
                </a:cubicBezTo>
                <a:cubicBezTo>
                  <a:pt x="1018" y="166"/>
                  <a:pt x="1016" y="168"/>
                  <a:pt x="1013" y="167"/>
                </a:cubicBezTo>
                <a:cubicBezTo>
                  <a:pt x="1013" y="166"/>
                  <a:pt x="1012" y="165"/>
                  <a:pt x="1012" y="166"/>
                </a:cubicBezTo>
                <a:close/>
                <a:moveTo>
                  <a:pt x="1003" y="618"/>
                </a:moveTo>
                <a:cubicBezTo>
                  <a:pt x="1004" y="617"/>
                  <a:pt x="1005" y="617"/>
                  <a:pt x="1004" y="615"/>
                </a:cubicBezTo>
                <a:cubicBezTo>
                  <a:pt x="1000" y="614"/>
                  <a:pt x="997" y="612"/>
                  <a:pt x="994" y="609"/>
                </a:cubicBezTo>
                <a:cubicBezTo>
                  <a:pt x="997" y="613"/>
                  <a:pt x="999" y="615"/>
                  <a:pt x="1000" y="618"/>
                </a:cubicBezTo>
                <a:cubicBezTo>
                  <a:pt x="1003" y="618"/>
                  <a:pt x="998" y="615"/>
                  <a:pt x="1001" y="615"/>
                </a:cubicBezTo>
                <a:cubicBezTo>
                  <a:pt x="1001" y="617"/>
                  <a:pt x="1002" y="618"/>
                  <a:pt x="1003" y="618"/>
                </a:cubicBezTo>
                <a:close/>
                <a:moveTo>
                  <a:pt x="1039" y="79"/>
                </a:moveTo>
                <a:cubicBezTo>
                  <a:pt x="1037" y="75"/>
                  <a:pt x="1029" y="76"/>
                  <a:pt x="1025" y="78"/>
                </a:cubicBezTo>
                <a:cubicBezTo>
                  <a:pt x="1028" y="82"/>
                  <a:pt x="1032" y="81"/>
                  <a:pt x="1037" y="81"/>
                </a:cubicBezTo>
                <a:cubicBezTo>
                  <a:pt x="1045" y="83"/>
                  <a:pt x="1050" y="91"/>
                  <a:pt x="1055" y="83"/>
                </a:cubicBezTo>
                <a:cubicBezTo>
                  <a:pt x="1059" y="85"/>
                  <a:pt x="1063" y="86"/>
                  <a:pt x="1067" y="87"/>
                </a:cubicBezTo>
                <a:cubicBezTo>
                  <a:pt x="1066" y="84"/>
                  <a:pt x="1069" y="87"/>
                  <a:pt x="1068" y="84"/>
                </a:cubicBezTo>
                <a:cubicBezTo>
                  <a:pt x="1061" y="84"/>
                  <a:pt x="1050" y="80"/>
                  <a:pt x="1052" y="77"/>
                </a:cubicBezTo>
                <a:cubicBezTo>
                  <a:pt x="1049" y="77"/>
                  <a:pt x="1045" y="78"/>
                  <a:pt x="1042" y="76"/>
                </a:cubicBezTo>
                <a:cubicBezTo>
                  <a:pt x="1042" y="78"/>
                  <a:pt x="1042" y="79"/>
                  <a:pt x="1039" y="79"/>
                </a:cubicBezTo>
                <a:close/>
                <a:moveTo>
                  <a:pt x="1015" y="645"/>
                </a:moveTo>
                <a:cubicBezTo>
                  <a:pt x="1016" y="650"/>
                  <a:pt x="1017" y="649"/>
                  <a:pt x="1014" y="650"/>
                </a:cubicBezTo>
                <a:cubicBezTo>
                  <a:pt x="1020" y="653"/>
                  <a:pt x="1025" y="649"/>
                  <a:pt x="1027" y="644"/>
                </a:cubicBezTo>
                <a:cubicBezTo>
                  <a:pt x="1028" y="643"/>
                  <a:pt x="1034" y="646"/>
                  <a:pt x="1036" y="642"/>
                </a:cubicBezTo>
                <a:cubicBezTo>
                  <a:pt x="1030" y="641"/>
                  <a:pt x="1026" y="640"/>
                  <a:pt x="1020" y="640"/>
                </a:cubicBezTo>
                <a:cubicBezTo>
                  <a:pt x="1018" y="641"/>
                  <a:pt x="1018" y="645"/>
                  <a:pt x="1015" y="645"/>
                </a:cubicBezTo>
                <a:close/>
                <a:moveTo>
                  <a:pt x="1028" y="650"/>
                </a:moveTo>
                <a:cubicBezTo>
                  <a:pt x="1029" y="651"/>
                  <a:pt x="1029" y="652"/>
                  <a:pt x="1028" y="653"/>
                </a:cubicBezTo>
                <a:cubicBezTo>
                  <a:pt x="1040" y="657"/>
                  <a:pt x="1042" y="657"/>
                  <a:pt x="1049" y="655"/>
                </a:cubicBezTo>
                <a:cubicBezTo>
                  <a:pt x="1045" y="654"/>
                  <a:pt x="1050" y="655"/>
                  <a:pt x="1049" y="652"/>
                </a:cubicBezTo>
                <a:cubicBezTo>
                  <a:pt x="1046" y="652"/>
                  <a:pt x="1044" y="649"/>
                  <a:pt x="1040" y="649"/>
                </a:cubicBezTo>
                <a:cubicBezTo>
                  <a:pt x="1037" y="656"/>
                  <a:pt x="1034" y="648"/>
                  <a:pt x="1028" y="650"/>
                </a:cubicBezTo>
                <a:close/>
                <a:moveTo>
                  <a:pt x="1073" y="94"/>
                </a:moveTo>
                <a:cubicBezTo>
                  <a:pt x="1075" y="95"/>
                  <a:pt x="1075" y="94"/>
                  <a:pt x="1077" y="94"/>
                </a:cubicBezTo>
                <a:cubicBezTo>
                  <a:pt x="1077" y="94"/>
                  <a:pt x="1077" y="95"/>
                  <a:pt x="1077" y="94"/>
                </a:cubicBezTo>
                <a:cubicBezTo>
                  <a:pt x="1075" y="94"/>
                  <a:pt x="1076" y="90"/>
                  <a:pt x="1074" y="90"/>
                </a:cubicBezTo>
                <a:cubicBezTo>
                  <a:pt x="1074" y="92"/>
                  <a:pt x="1072" y="92"/>
                  <a:pt x="1073" y="94"/>
                </a:cubicBezTo>
                <a:close/>
                <a:moveTo>
                  <a:pt x="1081" y="542"/>
                </a:moveTo>
                <a:cubicBezTo>
                  <a:pt x="1080" y="539"/>
                  <a:pt x="1076" y="539"/>
                  <a:pt x="1075" y="542"/>
                </a:cubicBezTo>
                <a:cubicBezTo>
                  <a:pt x="1084" y="545"/>
                  <a:pt x="1101" y="540"/>
                  <a:pt x="1105" y="548"/>
                </a:cubicBezTo>
                <a:cubicBezTo>
                  <a:pt x="1098" y="548"/>
                  <a:pt x="1088" y="544"/>
                  <a:pt x="1080" y="546"/>
                </a:cubicBezTo>
                <a:cubicBezTo>
                  <a:pt x="1077" y="548"/>
                  <a:pt x="1077" y="551"/>
                  <a:pt x="1074" y="552"/>
                </a:cubicBezTo>
                <a:cubicBezTo>
                  <a:pt x="1073" y="552"/>
                  <a:pt x="1072" y="550"/>
                  <a:pt x="1073" y="548"/>
                </a:cubicBezTo>
                <a:cubicBezTo>
                  <a:pt x="1069" y="547"/>
                  <a:pt x="1069" y="550"/>
                  <a:pt x="1067" y="551"/>
                </a:cubicBezTo>
                <a:cubicBezTo>
                  <a:pt x="1068" y="553"/>
                  <a:pt x="1069" y="555"/>
                  <a:pt x="1070" y="556"/>
                </a:cubicBezTo>
                <a:cubicBezTo>
                  <a:pt x="1068" y="551"/>
                  <a:pt x="1079" y="552"/>
                  <a:pt x="1080" y="556"/>
                </a:cubicBezTo>
                <a:cubicBezTo>
                  <a:pt x="1080" y="550"/>
                  <a:pt x="1090" y="550"/>
                  <a:pt x="1092" y="554"/>
                </a:cubicBezTo>
                <a:cubicBezTo>
                  <a:pt x="1093" y="549"/>
                  <a:pt x="1098" y="552"/>
                  <a:pt x="1103" y="551"/>
                </a:cubicBezTo>
                <a:cubicBezTo>
                  <a:pt x="1102" y="553"/>
                  <a:pt x="1104" y="557"/>
                  <a:pt x="1102" y="557"/>
                </a:cubicBezTo>
                <a:cubicBezTo>
                  <a:pt x="1101" y="557"/>
                  <a:pt x="1101" y="556"/>
                  <a:pt x="1100" y="556"/>
                </a:cubicBezTo>
                <a:cubicBezTo>
                  <a:pt x="1099" y="557"/>
                  <a:pt x="1098" y="559"/>
                  <a:pt x="1097" y="561"/>
                </a:cubicBezTo>
                <a:cubicBezTo>
                  <a:pt x="1100" y="561"/>
                  <a:pt x="1101" y="562"/>
                  <a:pt x="1102" y="564"/>
                </a:cubicBezTo>
                <a:cubicBezTo>
                  <a:pt x="1098" y="563"/>
                  <a:pt x="1098" y="563"/>
                  <a:pt x="1098" y="563"/>
                </a:cubicBezTo>
                <a:cubicBezTo>
                  <a:pt x="1095" y="560"/>
                  <a:pt x="1097" y="559"/>
                  <a:pt x="1096" y="556"/>
                </a:cubicBezTo>
                <a:cubicBezTo>
                  <a:pt x="1094" y="561"/>
                  <a:pt x="1086" y="558"/>
                  <a:pt x="1081" y="560"/>
                </a:cubicBezTo>
                <a:cubicBezTo>
                  <a:pt x="1086" y="562"/>
                  <a:pt x="1095" y="558"/>
                  <a:pt x="1094" y="566"/>
                </a:cubicBezTo>
                <a:cubicBezTo>
                  <a:pt x="1099" y="567"/>
                  <a:pt x="1102" y="565"/>
                  <a:pt x="1105" y="565"/>
                </a:cubicBezTo>
                <a:cubicBezTo>
                  <a:pt x="1106" y="562"/>
                  <a:pt x="1104" y="563"/>
                  <a:pt x="1106" y="561"/>
                </a:cubicBezTo>
                <a:cubicBezTo>
                  <a:pt x="1111" y="560"/>
                  <a:pt x="1111" y="562"/>
                  <a:pt x="1116" y="563"/>
                </a:cubicBezTo>
                <a:cubicBezTo>
                  <a:pt x="1116" y="558"/>
                  <a:pt x="1109" y="560"/>
                  <a:pt x="1109" y="554"/>
                </a:cubicBezTo>
                <a:cubicBezTo>
                  <a:pt x="1116" y="557"/>
                  <a:pt x="1116" y="552"/>
                  <a:pt x="1123" y="555"/>
                </a:cubicBezTo>
                <a:cubicBezTo>
                  <a:pt x="1122" y="553"/>
                  <a:pt x="1127" y="553"/>
                  <a:pt x="1124" y="552"/>
                </a:cubicBezTo>
                <a:cubicBezTo>
                  <a:pt x="1123" y="554"/>
                  <a:pt x="1122" y="549"/>
                  <a:pt x="1120" y="549"/>
                </a:cubicBezTo>
                <a:cubicBezTo>
                  <a:pt x="1121" y="549"/>
                  <a:pt x="1121" y="548"/>
                  <a:pt x="1120" y="547"/>
                </a:cubicBezTo>
                <a:cubicBezTo>
                  <a:pt x="1120" y="545"/>
                  <a:pt x="1124" y="547"/>
                  <a:pt x="1124" y="544"/>
                </a:cubicBezTo>
                <a:cubicBezTo>
                  <a:pt x="1113" y="544"/>
                  <a:pt x="1102" y="541"/>
                  <a:pt x="1094" y="542"/>
                </a:cubicBezTo>
                <a:cubicBezTo>
                  <a:pt x="1094" y="541"/>
                  <a:pt x="1096" y="542"/>
                  <a:pt x="1095" y="540"/>
                </a:cubicBezTo>
                <a:cubicBezTo>
                  <a:pt x="1092" y="540"/>
                  <a:pt x="1087" y="537"/>
                  <a:pt x="1090" y="533"/>
                </a:cubicBezTo>
                <a:cubicBezTo>
                  <a:pt x="1083" y="534"/>
                  <a:pt x="1082" y="539"/>
                  <a:pt x="1081" y="542"/>
                </a:cubicBezTo>
                <a:close/>
                <a:moveTo>
                  <a:pt x="1118" y="550"/>
                </a:moveTo>
                <a:cubicBezTo>
                  <a:pt x="1118" y="554"/>
                  <a:pt x="1109" y="554"/>
                  <a:pt x="1106" y="553"/>
                </a:cubicBezTo>
                <a:cubicBezTo>
                  <a:pt x="1106" y="550"/>
                  <a:pt x="1106" y="550"/>
                  <a:pt x="1106" y="550"/>
                </a:cubicBezTo>
                <a:cubicBezTo>
                  <a:pt x="1110" y="550"/>
                  <a:pt x="1114" y="549"/>
                  <a:pt x="1118" y="550"/>
                </a:cubicBezTo>
                <a:close/>
                <a:moveTo>
                  <a:pt x="1092" y="277"/>
                </a:moveTo>
                <a:cubicBezTo>
                  <a:pt x="1093" y="276"/>
                  <a:pt x="1097" y="277"/>
                  <a:pt x="1099" y="274"/>
                </a:cubicBezTo>
                <a:cubicBezTo>
                  <a:pt x="1097" y="275"/>
                  <a:pt x="1090" y="275"/>
                  <a:pt x="1092" y="277"/>
                </a:cubicBezTo>
                <a:close/>
                <a:moveTo>
                  <a:pt x="1102" y="592"/>
                </a:moveTo>
                <a:cubicBezTo>
                  <a:pt x="1105" y="592"/>
                  <a:pt x="1110" y="591"/>
                  <a:pt x="1108" y="590"/>
                </a:cubicBezTo>
                <a:cubicBezTo>
                  <a:pt x="1108" y="592"/>
                  <a:pt x="1101" y="588"/>
                  <a:pt x="1102" y="592"/>
                </a:cubicBezTo>
                <a:close/>
                <a:moveTo>
                  <a:pt x="1121" y="298"/>
                </a:moveTo>
                <a:cubicBezTo>
                  <a:pt x="1128" y="298"/>
                  <a:pt x="1128" y="298"/>
                  <a:pt x="1128" y="298"/>
                </a:cubicBezTo>
                <a:cubicBezTo>
                  <a:pt x="1130" y="295"/>
                  <a:pt x="1127" y="295"/>
                  <a:pt x="1127" y="293"/>
                </a:cubicBezTo>
                <a:cubicBezTo>
                  <a:pt x="1130" y="285"/>
                  <a:pt x="1122" y="294"/>
                  <a:pt x="1121" y="298"/>
                </a:cubicBezTo>
                <a:close/>
                <a:moveTo>
                  <a:pt x="1134" y="436"/>
                </a:moveTo>
                <a:cubicBezTo>
                  <a:pt x="1139" y="436"/>
                  <a:pt x="1142" y="437"/>
                  <a:pt x="1146" y="436"/>
                </a:cubicBezTo>
                <a:cubicBezTo>
                  <a:pt x="1142" y="436"/>
                  <a:pt x="1135" y="433"/>
                  <a:pt x="1134" y="436"/>
                </a:cubicBezTo>
                <a:close/>
                <a:moveTo>
                  <a:pt x="1139" y="370"/>
                </a:moveTo>
                <a:cubicBezTo>
                  <a:pt x="1141" y="374"/>
                  <a:pt x="1142" y="375"/>
                  <a:pt x="1143" y="376"/>
                </a:cubicBezTo>
                <a:cubicBezTo>
                  <a:pt x="1146" y="375"/>
                  <a:pt x="1148" y="371"/>
                  <a:pt x="1148" y="370"/>
                </a:cubicBezTo>
                <a:cubicBezTo>
                  <a:pt x="1156" y="369"/>
                  <a:pt x="1170" y="371"/>
                  <a:pt x="1172" y="363"/>
                </a:cubicBezTo>
                <a:cubicBezTo>
                  <a:pt x="1167" y="363"/>
                  <a:pt x="1159" y="369"/>
                  <a:pt x="1153" y="365"/>
                </a:cubicBezTo>
                <a:cubicBezTo>
                  <a:pt x="1149" y="367"/>
                  <a:pt x="1146" y="371"/>
                  <a:pt x="1139" y="370"/>
                </a:cubicBezTo>
                <a:close/>
                <a:moveTo>
                  <a:pt x="1165" y="436"/>
                </a:moveTo>
                <a:cubicBezTo>
                  <a:pt x="1162" y="436"/>
                  <a:pt x="1165" y="431"/>
                  <a:pt x="1160" y="431"/>
                </a:cubicBezTo>
                <a:cubicBezTo>
                  <a:pt x="1159" y="433"/>
                  <a:pt x="1160" y="434"/>
                  <a:pt x="1160" y="436"/>
                </a:cubicBezTo>
                <a:cubicBezTo>
                  <a:pt x="1153" y="435"/>
                  <a:pt x="1150" y="433"/>
                  <a:pt x="1146" y="437"/>
                </a:cubicBezTo>
                <a:cubicBezTo>
                  <a:pt x="1154" y="434"/>
                  <a:pt x="1157" y="440"/>
                  <a:pt x="1165" y="436"/>
                </a:cubicBezTo>
                <a:close/>
                <a:moveTo>
                  <a:pt x="1227" y="436"/>
                </a:moveTo>
                <a:cubicBezTo>
                  <a:pt x="1227" y="435"/>
                  <a:pt x="1229" y="434"/>
                  <a:pt x="1229" y="432"/>
                </a:cubicBezTo>
                <a:cubicBezTo>
                  <a:pt x="1221" y="432"/>
                  <a:pt x="1221" y="432"/>
                  <a:pt x="1221" y="432"/>
                </a:cubicBezTo>
                <a:cubicBezTo>
                  <a:pt x="1220" y="433"/>
                  <a:pt x="1221" y="437"/>
                  <a:pt x="1216" y="436"/>
                </a:cubicBezTo>
                <a:cubicBezTo>
                  <a:pt x="1216" y="435"/>
                  <a:pt x="1217" y="435"/>
                  <a:pt x="1217" y="434"/>
                </a:cubicBezTo>
                <a:cubicBezTo>
                  <a:pt x="1206" y="429"/>
                  <a:pt x="1197" y="436"/>
                  <a:pt x="1191" y="435"/>
                </a:cubicBezTo>
                <a:cubicBezTo>
                  <a:pt x="1194" y="437"/>
                  <a:pt x="1188" y="435"/>
                  <a:pt x="1189" y="438"/>
                </a:cubicBezTo>
                <a:cubicBezTo>
                  <a:pt x="1190" y="438"/>
                  <a:pt x="1190" y="440"/>
                  <a:pt x="1190" y="441"/>
                </a:cubicBezTo>
                <a:cubicBezTo>
                  <a:pt x="1193" y="443"/>
                  <a:pt x="1196" y="440"/>
                  <a:pt x="1196" y="444"/>
                </a:cubicBezTo>
                <a:cubicBezTo>
                  <a:pt x="1189" y="445"/>
                  <a:pt x="1181" y="448"/>
                  <a:pt x="1172" y="445"/>
                </a:cubicBezTo>
                <a:cubicBezTo>
                  <a:pt x="1176" y="445"/>
                  <a:pt x="1176" y="442"/>
                  <a:pt x="1180" y="442"/>
                </a:cubicBezTo>
                <a:cubicBezTo>
                  <a:pt x="1178" y="439"/>
                  <a:pt x="1175" y="443"/>
                  <a:pt x="1175" y="440"/>
                </a:cubicBezTo>
                <a:cubicBezTo>
                  <a:pt x="1177" y="439"/>
                  <a:pt x="1185" y="439"/>
                  <a:pt x="1182" y="436"/>
                </a:cubicBezTo>
                <a:cubicBezTo>
                  <a:pt x="1176" y="439"/>
                  <a:pt x="1172" y="433"/>
                  <a:pt x="1169" y="438"/>
                </a:cubicBezTo>
                <a:cubicBezTo>
                  <a:pt x="1170" y="438"/>
                  <a:pt x="1172" y="438"/>
                  <a:pt x="1171" y="440"/>
                </a:cubicBezTo>
                <a:cubicBezTo>
                  <a:pt x="1169" y="441"/>
                  <a:pt x="1168" y="442"/>
                  <a:pt x="1165" y="443"/>
                </a:cubicBezTo>
                <a:cubicBezTo>
                  <a:pt x="1165" y="441"/>
                  <a:pt x="1163" y="440"/>
                  <a:pt x="1163" y="439"/>
                </a:cubicBezTo>
                <a:cubicBezTo>
                  <a:pt x="1161" y="440"/>
                  <a:pt x="1158" y="440"/>
                  <a:pt x="1157" y="443"/>
                </a:cubicBezTo>
                <a:cubicBezTo>
                  <a:pt x="1160" y="445"/>
                  <a:pt x="1159" y="445"/>
                  <a:pt x="1162" y="448"/>
                </a:cubicBezTo>
                <a:cubicBezTo>
                  <a:pt x="1159" y="449"/>
                  <a:pt x="1157" y="449"/>
                  <a:pt x="1155" y="451"/>
                </a:cubicBezTo>
                <a:cubicBezTo>
                  <a:pt x="1157" y="451"/>
                  <a:pt x="1159" y="451"/>
                  <a:pt x="1158" y="453"/>
                </a:cubicBezTo>
                <a:cubicBezTo>
                  <a:pt x="1156" y="454"/>
                  <a:pt x="1155" y="456"/>
                  <a:pt x="1153" y="458"/>
                </a:cubicBezTo>
                <a:cubicBezTo>
                  <a:pt x="1155" y="460"/>
                  <a:pt x="1158" y="461"/>
                  <a:pt x="1157" y="465"/>
                </a:cubicBezTo>
                <a:cubicBezTo>
                  <a:pt x="1160" y="464"/>
                  <a:pt x="1163" y="464"/>
                  <a:pt x="1165" y="463"/>
                </a:cubicBezTo>
                <a:cubicBezTo>
                  <a:pt x="1163" y="464"/>
                  <a:pt x="1162" y="460"/>
                  <a:pt x="1164" y="460"/>
                </a:cubicBezTo>
                <a:cubicBezTo>
                  <a:pt x="1168" y="460"/>
                  <a:pt x="1165" y="466"/>
                  <a:pt x="1170" y="465"/>
                </a:cubicBezTo>
                <a:cubicBezTo>
                  <a:pt x="1170" y="462"/>
                  <a:pt x="1170" y="458"/>
                  <a:pt x="1172" y="457"/>
                </a:cubicBezTo>
                <a:cubicBezTo>
                  <a:pt x="1176" y="457"/>
                  <a:pt x="1177" y="454"/>
                  <a:pt x="1182" y="455"/>
                </a:cubicBezTo>
                <a:cubicBezTo>
                  <a:pt x="1180" y="457"/>
                  <a:pt x="1180" y="459"/>
                  <a:pt x="1179" y="460"/>
                </a:cubicBezTo>
                <a:cubicBezTo>
                  <a:pt x="1180" y="461"/>
                  <a:pt x="1182" y="462"/>
                  <a:pt x="1181" y="465"/>
                </a:cubicBezTo>
                <a:cubicBezTo>
                  <a:pt x="1183" y="465"/>
                  <a:pt x="1184" y="465"/>
                  <a:pt x="1185" y="466"/>
                </a:cubicBezTo>
                <a:cubicBezTo>
                  <a:pt x="1189" y="463"/>
                  <a:pt x="1185" y="457"/>
                  <a:pt x="1195" y="459"/>
                </a:cubicBezTo>
                <a:cubicBezTo>
                  <a:pt x="1195" y="455"/>
                  <a:pt x="1195" y="455"/>
                  <a:pt x="1195" y="455"/>
                </a:cubicBezTo>
                <a:cubicBezTo>
                  <a:pt x="1194" y="453"/>
                  <a:pt x="1190" y="454"/>
                  <a:pt x="1188" y="455"/>
                </a:cubicBezTo>
                <a:cubicBezTo>
                  <a:pt x="1185" y="453"/>
                  <a:pt x="1185" y="449"/>
                  <a:pt x="1186" y="447"/>
                </a:cubicBezTo>
                <a:cubicBezTo>
                  <a:pt x="1190" y="447"/>
                  <a:pt x="1191" y="450"/>
                  <a:pt x="1192" y="453"/>
                </a:cubicBezTo>
                <a:cubicBezTo>
                  <a:pt x="1199" y="451"/>
                  <a:pt x="1198" y="456"/>
                  <a:pt x="1200" y="459"/>
                </a:cubicBezTo>
                <a:cubicBezTo>
                  <a:pt x="1206" y="460"/>
                  <a:pt x="1210" y="459"/>
                  <a:pt x="1213" y="460"/>
                </a:cubicBezTo>
                <a:cubicBezTo>
                  <a:pt x="1214" y="463"/>
                  <a:pt x="1212" y="462"/>
                  <a:pt x="1212" y="465"/>
                </a:cubicBezTo>
                <a:cubicBezTo>
                  <a:pt x="1216" y="464"/>
                  <a:pt x="1214" y="467"/>
                  <a:pt x="1216" y="467"/>
                </a:cubicBezTo>
                <a:cubicBezTo>
                  <a:pt x="1216" y="463"/>
                  <a:pt x="1220" y="463"/>
                  <a:pt x="1221" y="461"/>
                </a:cubicBezTo>
                <a:cubicBezTo>
                  <a:pt x="1236" y="459"/>
                  <a:pt x="1256" y="468"/>
                  <a:pt x="1264" y="456"/>
                </a:cubicBezTo>
                <a:cubicBezTo>
                  <a:pt x="1260" y="457"/>
                  <a:pt x="1253" y="458"/>
                  <a:pt x="1252" y="454"/>
                </a:cubicBezTo>
                <a:cubicBezTo>
                  <a:pt x="1253" y="456"/>
                  <a:pt x="1250" y="464"/>
                  <a:pt x="1246" y="459"/>
                </a:cubicBezTo>
                <a:cubicBezTo>
                  <a:pt x="1250" y="459"/>
                  <a:pt x="1246" y="457"/>
                  <a:pt x="1246" y="455"/>
                </a:cubicBezTo>
                <a:cubicBezTo>
                  <a:pt x="1244" y="458"/>
                  <a:pt x="1234" y="458"/>
                  <a:pt x="1236" y="452"/>
                </a:cubicBezTo>
                <a:cubicBezTo>
                  <a:pt x="1233" y="452"/>
                  <a:pt x="1231" y="453"/>
                  <a:pt x="1230" y="455"/>
                </a:cubicBezTo>
                <a:cubicBezTo>
                  <a:pt x="1229" y="453"/>
                  <a:pt x="1226" y="454"/>
                  <a:pt x="1227" y="450"/>
                </a:cubicBezTo>
                <a:cubicBezTo>
                  <a:pt x="1233" y="450"/>
                  <a:pt x="1235" y="450"/>
                  <a:pt x="1239" y="450"/>
                </a:cubicBezTo>
                <a:cubicBezTo>
                  <a:pt x="1240" y="451"/>
                  <a:pt x="1238" y="451"/>
                  <a:pt x="1239" y="454"/>
                </a:cubicBezTo>
                <a:cubicBezTo>
                  <a:pt x="1241" y="453"/>
                  <a:pt x="1243" y="453"/>
                  <a:pt x="1245" y="452"/>
                </a:cubicBezTo>
                <a:cubicBezTo>
                  <a:pt x="1244" y="451"/>
                  <a:pt x="1242" y="451"/>
                  <a:pt x="1242" y="448"/>
                </a:cubicBezTo>
                <a:cubicBezTo>
                  <a:pt x="1244" y="448"/>
                  <a:pt x="1244" y="449"/>
                  <a:pt x="1246" y="449"/>
                </a:cubicBezTo>
                <a:cubicBezTo>
                  <a:pt x="1246" y="448"/>
                  <a:pt x="1246" y="447"/>
                  <a:pt x="1245" y="446"/>
                </a:cubicBezTo>
                <a:cubicBezTo>
                  <a:pt x="1250" y="447"/>
                  <a:pt x="1248" y="441"/>
                  <a:pt x="1253" y="443"/>
                </a:cubicBezTo>
                <a:cubicBezTo>
                  <a:pt x="1253" y="441"/>
                  <a:pt x="1252" y="440"/>
                  <a:pt x="1252" y="438"/>
                </a:cubicBezTo>
                <a:cubicBezTo>
                  <a:pt x="1255" y="436"/>
                  <a:pt x="1262" y="439"/>
                  <a:pt x="1264" y="435"/>
                </a:cubicBezTo>
                <a:cubicBezTo>
                  <a:pt x="1263" y="435"/>
                  <a:pt x="1263" y="434"/>
                  <a:pt x="1263" y="433"/>
                </a:cubicBezTo>
                <a:cubicBezTo>
                  <a:pt x="1257" y="431"/>
                  <a:pt x="1256" y="434"/>
                  <a:pt x="1251" y="434"/>
                </a:cubicBezTo>
                <a:cubicBezTo>
                  <a:pt x="1251" y="433"/>
                  <a:pt x="1250" y="432"/>
                  <a:pt x="1250" y="430"/>
                </a:cubicBezTo>
                <a:cubicBezTo>
                  <a:pt x="1243" y="430"/>
                  <a:pt x="1235" y="441"/>
                  <a:pt x="1227" y="436"/>
                </a:cubicBezTo>
                <a:close/>
                <a:moveTo>
                  <a:pt x="1162" y="460"/>
                </a:moveTo>
                <a:cubicBezTo>
                  <a:pt x="1161" y="463"/>
                  <a:pt x="1159" y="460"/>
                  <a:pt x="1157" y="460"/>
                </a:cubicBezTo>
                <a:cubicBezTo>
                  <a:pt x="1157" y="456"/>
                  <a:pt x="1161" y="460"/>
                  <a:pt x="1162" y="460"/>
                </a:cubicBezTo>
                <a:close/>
                <a:moveTo>
                  <a:pt x="1183" y="455"/>
                </a:moveTo>
                <a:cubicBezTo>
                  <a:pt x="1181" y="454"/>
                  <a:pt x="1177" y="454"/>
                  <a:pt x="1178" y="451"/>
                </a:cubicBezTo>
                <a:cubicBezTo>
                  <a:pt x="1181" y="450"/>
                  <a:pt x="1180" y="451"/>
                  <a:pt x="1184" y="450"/>
                </a:cubicBezTo>
                <a:cubicBezTo>
                  <a:pt x="1184" y="452"/>
                  <a:pt x="1183" y="454"/>
                  <a:pt x="1183" y="455"/>
                </a:cubicBezTo>
                <a:close/>
                <a:moveTo>
                  <a:pt x="1224" y="452"/>
                </a:moveTo>
                <a:cubicBezTo>
                  <a:pt x="1223" y="454"/>
                  <a:pt x="1221" y="455"/>
                  <a:pt x="1220" y="457"/>
                </a:cubicBezTo>
                <a:cubicBezTo>
                  <a:pt x="1218" y="456"/>
                  <a:pt x="1218" y="454"/>
                  <a:pt x="1218" y="451"/>
                </a:cubicBezTo>
                <a:lnTo>
                  <a:pt x="1224" y="452"/>
                </a:lnTo>
                <a:close/>
                <a:moveTo>
                  <a:pt x="1239" y="446"/>
                </a:moveTo>
                <a:cubicBezTo>
                  <a:pt x="1237" y="450"/>
                  <a:pt x="1227" y="452"/>
                  <a:pt x="1228" y="444"/>
                </a:cubicBezTo>
                <a:cubicBezTo>
                  <a:pt x="1232" y="442"/>
                  <a:pt x="1233" y="448"/>
                  <a:pt x="1239" y="446"/>
                </a:cubicBezTo>
                <a:close/>
                <a:moveTo>
                  <a:pt x="1227" y="440"/>
                </a:moveTo>
                <a:cubicBezTo>
                  <a:pt x="1221" y="438"/>
                  <a:pt x="1226" y="450"/>
                  <a:pt x="1216" y="449"/>
                </a:cubicBezTo>
                <a:cubicBezTo>
                  <a:pt x="1216" y="449"/>
                  <a:pt x="1216" y="448"/>
                  <a:pt x="1215" y="448"/>
                </a:cubicBezTo>
                <a:cubicBezTo>
                  <a:pt x="1217" y="446"/>
                  <a:pt x="1219" y="444"/>
                  <a:pt x="1221" y="443"/>
                </a:cubicBezTo>
                <a:cubicBezTo>
                  <a:pt x="1218" y="438"/>
                  <a:pt x="1223" y="441"/>
                  <a:pt x="1225" y="438"/>
                </a:cubicBezTo>
                <a:cubicBezTo>
                  <a:pt x="1226" y="438"/>
                  <a:pt x="1226" y="439"/>
                  <a:pt x="1227" y="440"/>
                </a:cubicBezTo>
                <a:close/>
                <a:moveTo>
                  <a:pt x="1179" y="495"/>
                </a:moveTo>
                <a:cubicBezTo>
                  <a:pt x="1185" y="495"/>
                  <a:pt x="1180" y="498"/>
                  <a:pt x="1183" y="499"/>
                </a:cubicBezTo>
                <a:cubicBezTo>
                  <a:pt x="1185" y="495"/>
                  <a:pt x="1207" y="496"/>
                  <a:pt x="1203" y="499"/>
                </a:cubicBezTo>
                <a:cubicBezTo>
                  <a:pt x="1210" y="497"/>
                  <a:pt x="1214" y="498"/>
                  <a:pt x="1220" y="499"/>
                </a:cubicBezTo>
                <a:cubicBezTo>
                  <a:pt x="1220" y="497"/>
                  <a:pt x="1219" y="495"/>
                  <a:pt x="1219" y="494"/>
                </a:cubicBezTo>
                <a:cubicBezTo>
                  <a:pt x="1214" y="493"/>
                  <a:pt x="1214" y="493"/>
                  <a:pt x="1214" y="493"/>
                </a:cubicBezTo>
                <a:cubicBezTo>
                  <a:pt x="1213" y="494"/>
                  <a:pt x="1214" y="498"/>
                  <a:pt x="1212" y="497"/>
                </a:cubicBezTo>
                <a:cubicBezTo>
                  <a:pt x="1206" y="490"/>
                  <a:pt x="1187" y="493"/>
                  <a:pt x="1179" y="495"/>
                </a:cubicBezTo>
                <a:close/>
                <a:moveTo>
                  <a:pt x="1192" y="508"/>
                </a:moveTo>
                <a:cubicBezTo>
                  <a:pt x="1196" y="508"/>
                  <a:pt x="1199" y="510"/>
                  <a:pt x="1201" y="507"/>
                </a:cubicBezTo>
                <a:cubicBezTo>
                  <a:pt x="1197" y="506"/>
                  <a:pt x="1194" y="508"/>
                  <a:pt x="1195" y="504"/>
                </a:cubicBezTo>
                <a:cubicBezTo>
                  <a:pt x="1194" y="506"/>
                  <a:pt x="1191" y="505"/>
                  <a:pt x="1192" y="508"/>
                </a:cubicBezTo>
                <a:close/>
                <a:moveTo>
                  <a:pt x="1283" y="304"/>
                </a:moveTo>
                <a:cubicBezTo>
                  <a:pt x="1286" y="302"/>
                  <a:pt x="1289" y="301"/>
                  <a:pt x="1291" y="298"/>
                </a:cubicBezTo>
                <a:cubicBezTo>
                  <a:pt x="1289" y="297"/>
                  <a:pt x="1287" y="297"/>
                  <a:pt x="1286" y="295"/>
                </a:cubicBezTo>
                <a:cubicBezTo>
                  <a:pt x="1286" y="294"/>
                  <a:pt x="1287" y="293"/>
                  <a:pt x="1288" y="293"/>
                </a:cubicBezTo>
                <a:cubicBezTo>
                  <a:pt x="1266" y="296"/>
                  <a:pt x="1246" y="300"/>
                  <a:pt x="1223" y="304"/>
                </a:cubicBezTo>
                <a:cubicBezTo>
                  <a:pt x="1225" y="304"/>
                  <a:pt x="1227" y="304"/>
                  <a:pt x="1228" y="306"/>
                </a:cubicBezTo>
                <a:cubicBezTo>
                  <a:pt x="1224" y="306"/>
                  <a:pt x="1225" y="309"/>
                  <a:pt x="1226" y="311"/>
                </a:cubicBezTo>
                <a:cubicBezTo>
                  <a:pt x="1222" y="311"/>
                  <a:pt x="1210" y="322"/>
                  <a:pt x="1210" y="315"/>
                </a:cubicBezTo>
                <a:cubicBezTo>
                  <a:pt x="1210" y="313"/>
                  <a:pt x="1214" y="314"/>
                  <a:pt x="1211" y="311"/>
                </a:cubicBezTo>
                <a:cubicBezTo>
                  <a:pt x="1212" y="308"/>
                  <a:pt x="1219" y="310"/>
                  <a:pt x="1219" y="306"/>
                </a:cubicBezTo>
                <a:cubicBezTo>
                  <a:pt x="1211" y="306"/>
                  <a:pt x="1211" y="306"/>
                  <a:pt x="1211" y="306"/>
                </a:cubicBezTo>
                <a:cubicBezTo>
                  <a:pt x="1210" y="309"/>
                  <a:pt x="1208" y="312"/>
                  <a:pt x="1206" y="314"/>
                </a:cubicBezTo>
                <a:cubicBezTo>
                  <a:pt x="1207" y="315"/>
                  <a:pt x="1209" y="315"/>
                  <a:pt x="1209" y="317"/>
                </a:cubicBezTo>
                <a:cubicBezTo>
                  <a:pt x="1209" y="321"/>
                  <a:pt x="1198" y="321"/>
                  <a:pt x="1203" y="325"/>
                </a:cubicBezTo>
                <a:cubicBezTo>
                  <a:pt x="1203" y="323"/>
                  <a:pt x="1209" y="320"/>
                  <a:pt x="1213" y="323"/>
                </a:cubicBezTo>
                <a:cubicBezTo>
                  <a:pt x="1213" y="318"/>
                  <a:pt x="1220" y="321"/>
                  <a:pt x="1223" y="322"/>
                </a:cubicBezTo>
                <a:cubicBezTo>
                  <a:pt x="1224" y="319"/>
                  <a:pt x="1224" y="319"/>
                  <a:pt x="1227" y="320"/>
                </a:cubicBezTo>
                <a:cubicBezTo>
                  <a:pt x="1226" y="310"/>
                  <a:pt x="1248" y="307"/>
                  <a:pt x="1245" y="318"/>
                </a:cubicBezTo>
                <a:cubicBezTo>
                  <a:pt x="1251" y="317"/>
                  <a:pt x="1260" y="310"/>
                  <a:pt x="1270" y="308"/>
                </a:cubicBezTo>
                <a:cubicBezTo>
                  <a:pt x="1272" y="311"/>
                  <a:pt x="1280" y="317"/>
                  <a:pt x="1282" y="312"/>
                </a:cubicBezTo>
                <a:cubicBezTo>
                  <a:pt x="1281" y="312"/>
                  <a:pt x="1280" y="312"/>
                  <a:pt x="1280" y="311"/>
                </a:cubicBezTo>
                <a:cubicBezTo>
                  <a:pt x="1284" y="312"/>
                  <a:pt x="1284" y="309"/>
                  <a:pt x="1285" y="308"/>
                </a:cubicBezTo>
                <a:cubicBezTo>
                  <a:pt x="1282" y="308"/>
                  <a:pt x="1285" y="306"/>
                  <a:pt x="1283" y="304"/>
                </a:cubicBezTo>
                <a:close/>
                <a:moveTo>
                  <a:pt x="1265" y="306"/>
                </a:moveTo>
                <a:cubicBezTo>
                  <a:pt x="1265" y="303"/>
                  <a:pt x="1265" y="303"/>
                  <a:pt x="1265" y="303"/>
                </a:cubicBezTo>
                <a:cubicBezTo>
                  <a:pt x="1269" y="304"/>
                  <a:pt x="1270" y="302"/>
                  <a:pt x="1273" y="304"/>
                </a:cubicBezTo>
                <a:cubicBezTo>
                  <a:pt x="1271" y="307"/>
                  <a:pt x="1269" y="307"/>
                  <a:pt x="1265" y="306"/>
                </a:cubicBezTo>
                <a:close/>
                <a:moveTo>
                  <a:pt x="1215" y="341"/>
                </a:moveTo>
                <a:cubicBezTo>
                  <a:pt x="1212" y="341"/>
                  <a:pt x="1217" y="340"/>
                  <a:pt x="1217" y="339"/>
                </a:cubicBezTo>
                <a:cubicBezTo>
                  <a:pt x="1214" y="339"/>
                  <a:pt x="1214" y="338"/>
                  <a:pt x="1212" y="339"/>
                </a:cubicBezTo>
                <a:cubicBezTo>
                  <a:pt x="1211" y="341"/>
                  <a:pt x="1215" y="343"/>
                  <a:pt x="1215" y="341"/>
                </a:cubicBezTo>
                <a:close/>
                <a:moveTo>
                  <a:pt x="1242" y="431"/>
                </a:moveTo>
                <a:cubicBezTo>
                  <a:pt x="1242" y="430"/>
                  <a:pt x="1242" y="429"/>
                  <a:pt x="1243" y="428"/>
                </a:cubicBezTo>
                <a:cubicBezTo>
                  <a:pt x="1239" y="429"/>
                  <a:pt x="1238" y="429"/>
                  <a:pt x="1236" y="430"/>
                </a:cubicBezTo>
                <a:cubicBezTo>
                  <a:pt x="1238" y="431"/>
                  <a:pt x="1238" y="430"/>
                  <a:pt x="1242" y="431"/>
                </a:cubicBezTo>
                <a:close/>
                <a:moveTo>
                  <a:pt x="1255" y="449"/>
                </a:moveTo>
                <a:cubicBezTo>
                  <a:pt x="1253" y="449"/>
                  <a:pt x="1249" y="447"/>
                  <a:pt x="1248" y="449"/>
                </a:cubicBezTo>
                <a:cubicBezTo>
                  <a:pt x="1252" y="451"/>
                  <a:pt x="1251" y="453"/>
                  <a:pt x="1254" y="454"/>
                </a:cubicBezTo>
                <a:cubicBezTo>
                  <a:pt x="1251" y="451"/>
                  <a:pt x="1256" y="449"/>
                  <a:pt x="1255" y="449"/>
                </a:cubicBezTo>
                <a:close/>
                <a:moveTo>
                  <a:pt x="1290" y="470"/>
                </a:moveTo>
                <a:cubicBezTo>
                  <a:pt x="1291" y="472"/>
                  <a:pt x="1301" y="474"/>
                  <a:pt x="1302" y="471"/>
                </a:cubicBezTo>
                <a:cubicBezTo>
                  <a:pt x="1298" y="473"/>
                  <a:pt x="1292" y="469"/>
                  <a:pt x="1290" y="470"/>
                </a:cubicBezTo>
                <a:close/>
                <a:moveTo>
                  <a:pt x="522" y="138"/>
                </a:moveTo>
                <a:cubicBezTo>
                  <a:pt x="522" y="135"/>
                  <a:pt x="523" y="134"/>
                  <a:pt x="526" y="132"/>
                </a:cubicBezTo>
                <a:cubicBezTo>
                  <a:pt x="525" y="130"/>
                  <a:pt x="521" y="131"/>
                  <a:pt x="521" y="128"/>
                </a:cubicBezTo>
                <a:cubicBezTo>
                  <a:pt x="518" y="128"/>
                  <a:pt x="510" y="127"/>
                  <a:pt x="506" y="130"/>
                </a:cubicBezTo>
                <a:cubicBezTo>
                  <a:pt x="510" y="131"/>
                  <a:pt x="512" y="129"/>
                  <a:pt x="514" y="131"/>
                </a:cubicBezTo>
                <a:cubicBezTo>
                  <a:pt x="514" y="134"/>
                  <a:pt x="509" y="132"/>
                  <a:pt x="508" y="134"/>
                </a:cubicBezTo>
                <a:cubicBezTo>
                  <a:pt x="510" y="135"/>
                  <a:pt x="508" y="138"/>
                  <a:pt x="507" y="138"/>
                </a:cubicBezTo>
                <a:cubicBezTo>
                  <a:pt x="511" y="138"/>
                  <a:pt x="515" y="139"/>
                  <a:pt x="519" y="136"/>
                </a:cubicBezTo>
                <a:cubicBezTo>
                  <a:pt x="516" y="138"/>
                  <a:pt x="520" y="138"/>
                  <a:pt x="522" y="138"/>
                </a:cubicBezTo>
                <a:close/>
                <a:moveTo>
                  <a:pt x="752" y="37"/>
                </a:moveTo>
                <a:cubicBezTo>
                  <a:pt x="752" y="40"/>
                  <a:pt x="756" y="39"/>
                  <a:pt x="752" y="43"/>
                </a:cubicBezTo>
                <a:cubicBezTo>
                  <a:pt x="761" y="40"/>
                  <a:pt x="770" y="39"/>
                  <a:pt x="774" y="32"/>
                </a:cubicBezTo>
                <a:cubicBezTo>
                  <a:pt x="767" y="25"/>
                  <a:pt x="750" y="30"/>
                  <a:pt x="752" y="37"/>
                </a:cubicBezTo>
                <a:close/>
                <a:moveTo>
                  <a:pt x="869" y="769"/>
                </a:moveTo>
                <a:cubicBezTo>
                  <a:pt x="870" y="768"/>
                  <a:pt x="870" y="765"/>
                  <a:pt x="871" y="764"/>
                </a:cubicBezTo>
                <a:cubicBezTo>
                  <a:pt x="869" y="765"/>
                  <a:pt x="869" y="762"/>
                  <a:pt x="868" y="762"/>
                </a:cubicBezTo>
                <a:cubicBezTo>
                  <a:pt x="867" y="765"/>
                  <a:pt x="865" y="766"/>
                  <a:pt x="864" y="768"/>
                </a:cubicBezTo>
                <a:cubicBezTo>
                  <a:pt x="867" y="768"/>
                  <a:pt x="866" y="770"/>
                  <a:pt x="869" y="769"/>
                </a:cubicBezTo>
                <a:close/>
                <a:moveTo>
                  <a:pt x="1113" y="463"/>
                </a:moveTo>
                <a:cubicBezTo>
                  <a:pt x="1115" y="464"/>
                  <a:pt x="1115" y="465"/>
                  <a:pt x="1118" y="465"/>
                </a:cubicBezTo>
                <a:cubicBezTo>
                  <a:pt x="1119" y="463"/>
                  <a:pt x="1115" y="464"/>
                  <a:pt x="1117" y="461"/>
                </a:cubicBezTo>
                <a:cubicBezTo>
                  <a:pt x="1119" y="463"/>
                  <a:pt x="1121" y="461"/>
                  <a:pt x="1123" y="464"/>
                </a:cubicBezTo>
                <a:cubicBezTo>
                  <a:pt x="1126" y="462"/>
                  <a:pt x="1127" y="460"/>
                  <a:pt x="1127" y="457"/>
                </a:cubicBezTo>
                <a:cubicBezTo>
                  <a:pt x="1135" y="454"/>
                  <a:pt x="1131" y="456"/>
                  <a:pt x="1126" y="454"/>
                </a:cubicBezTo>
                <a:cubicBezTo>
                  <a:pt x="1126" y="450"/>
                  <a:pt x="1131" y="451"/>
                  <a:pt x="1133" y="448"/>
                </a:cubicBezTo>
                <a:cubicBezTo>
                  <a:pt x="1125" y="446"/>
                  <a:pt x="1125" y="449"/>
                  <a:pt x="1119" y="450"/>
                </a:cubicBezTo>
                <a:cubicBezTo>
                  <a:pt x="1118" y="452"/>
                  <a:pt x="1117" y="456"/>
                  <a:pt x="1114" y="456"/>
                </a:cubicBezTo>
                <a:cubicBezTo>
                  <a:pt x="1112" y="456"/>
                  <a:pt x="1112" y="452"/>
                  <a:pt x="1108" y="453"/>
                </a:cubicBezTo>
                <a:cubicBezTo>
                  <a:pt x="1108" y="455"/>
                  <a:pt x="1106" y="458"/>
                  <a:pt x="1108" y="459"/>
                </a:cubicBezTo>
                <a:cubicBezTo>
                  <a:pt x="1102" y="457"/>
                  <a:pt x="1102" y="466"/>
                  <a:pt x="1108" y="468"/>
                </a:cubicBezTo>
                <a:cubicBezTo>
                  <a:pt x="1108" y="465"/>
                  <a:pt x="1113" y="466"/>
                  <a:pt x="1113" y="463"/>
                </a:cubicBezTo>
                <a:close/>
                <a:moveTo>
                  <a:pt x="1143" y="586"/>
                </a:moveTo>
                <a:cubicBezTo>
                  <a:pt x="1141" y="584"/>
                  <a:pt x="1139" y="581"/>
                  <a:pt x="1142" y="579"/>
                </a:cubicBezTo>
                <a:cubicBezTo>
                  <a:pt x="1138" y="578"/>
                  <a:pt x="1132" y="578"/>
                  <a:pt x="1130" y="580"/>
                </a:cubicBezTo>
                <a:cubicBezTo>
                  <a:pt x="1129" y="584"/>
                  <a:pt x="1129" y="584"/>
                  <a:pt x="1129" y="584"/>
                </a:cubicBezTo>
                <a:cubicBezTo>
                  <a:pt x="1127" y="588"/>
                  <a:pt x="1120" y="582"/>
                  <a:pt x="1119" y="586"/>
                </a:cubicBezTo>
                <a:cubicBezTo>
                  <a:pt x="1120" y="588"/>
                  <a:pt x="1124" y="587"/>
                  <a:pt x="1124" y="590"/>
                </a:cubicBezTo>
                <a:cubicBezTo>
                  <a:pt x="1121" y="590"/>
                  <a:pt x="1115" y="589"/>
                  <a:pt x="1114" y="594"/>
                </a:cubicBezTo>
                <a:cubicBezTo>
                  <a:pt x="1116" y="596"/>
                  <a:pt x="1118" y="596"/>
                  <a:pt x="1119" y="597"/>
                </a:cubicBezTo>
                <a:cubicBezTo>
                  <a:pt x="1122" y="589"/>
                  <a:pt x="1129" y="592"/>
                  <a:pt x="1138" y="593"/>
                </a:cubicBezTo>
                <a:cubicBezTo>
                  <a:pt x="1137" y="588"/>
                  <a:pt x="1142" y="588"/>
                  <a:pt x="1143" y="586"/>
                </a:cubicBezTo>
                <a:close/>
                <a:moveTo>
                  <a:pt x="1128" y="588"/>
                </a:moveTo>
                <a:cubicBezTo>
                  <a:pt x="1127" y="585"/>
                  <a:pt x="1132" y="587"/>
                  <a:pt x="1133" y="588"/>
                </a:cubicBezTo>
                <a:cubicBezTo>
                  <a:pt x="1132" y="589"/>
                  <a:pt x="1129" y="590"/>
                  <a:pt x="1128" y="588"/>
                </a:cubicBezTo>
                <a:close/>
                <a:moveTo>
                  <a:pt x="1145" y="475"/>
                </a:moveTo>
                <a:cubicBezTo>
                  <a:pt x="1141" y="474"/>
                  <a:pt x="1140" y="475"/>
                  <a:pt x="1138" y="472"/>
                </a:cubicBezTo>
                <a:cubicBezTo>
                  <a:pt x="1137" y="474"/>
                  <a:pt x="1132" y="473"/>
                  <a:pt x="1132" y="476"/>
                </a:cubicBezTo>
                <a:cubicBezTo>
                  <a:pt x="1134" y="477"/>
                  <a:pt x="1137" y="475"/>
                  <a:pt x="1137" y="477"/>
                </a:cubicBezTo>
                <a:cubicBezTo>
                  <a:pt x="1136" y="478"/>
                  <a:pt x="1135" y="478"/>
                  <a:pt x="1135" y="479"/>
                </a:cubicBezTo>
                <a:cubicBezTo>
                  <a:pt x="1139" y="479"/>
                  <a:pt x="1141" y="480"/>
                  <a:pt x="1144" y="480"/>
                </a:cubicBezTo>
                <a:cubicBezTo>
                  <a:pt x="1145" y="479"/>
                  <a:pt x="1145" y="477"/>
                  <a:pt x="1145" y="475"/>
                </a:cubicBezTo>
                <a:close/>
                <a:moveTo>
                  <a:pt x="1141" y="314"/>
                </a:moveTo>
                <a:cubicBezTo>
                  <a:pt x="1139" y="315"/>
                  <a:pt x="1139" y="318"/>
                  <a:pt x="1137" y="319"/>
                </a:cubicBezTo>
                <a:cubicBezTo>
                  <a:pt x="1139" y="319"/>
                  <a:pt x="1141" y="320"/>
                  <a:pt x="1144" y="321"/>
                </a:cubicBezTo>
                <a:cubicBezTo>
                  <a:pt x="1146" y="319"/>
                  <a:pt x="1148" y="316"/>
                  <a:pt x="1152" y="317"/>
                </a:cubicBezTo>
                <a:cubicBezTo>
                  <a:pt x="1154" y="318"/>
                  <a:pt x="1151" y="319"/>
                  <a:pt x="1154" y="319"/>
                </a:cubicBezTo>
                <a:cubicBezTo>
                  <a:pt x="1160" y="318"/>
                  <a:pt x="1165" y="316"/>
                  <a:pt x="1168" y="312"/>
                </a:cubicBezTo>
                <a:cubicBezTo>
                  <a:pt x="1163" y="312"/>
                  <a:pt x="1157" y="316"/>
                  <a:pt x="1154" y="312"/>
                </a:cubicBezTo>
                <a:cubicBezTo>
                  <a:pt x="1155" y="308"/>
                  <a:pt x="1161" y="309"/>
                  <a:pt x="1162" y="304"/>
                </a:cubicBezTo>
                <a:cubicBezTo>
                  <a:pt x="1159" y="305"/>
                  <a:pt x="1153" y="305"/>
                  <a:pt x="1151" y="304"/>
                </a:cubicBezTo>
                <a:cubicBezTo>
                  <a:pt x="1148" y="310"/>
                  <a:pt x="1131" y="306"/>
                  <a:pt x="1132" y="313"/>
                </a:cubicBezTo>
                <a:cubicBezTo>
                  <a:pt x="1135" y="312"/>
                  <a:pt x="1139" y="311"/>
                  <a:pt x="1141" y="314"/>
                </a:cubicBezTo>
                <a:close/>
                <a:moveTo>
                  <a:pt x="1143" y="311"/>
                </a:moveTo>
                <a:cubicBezTo>
                  <a:pt x="1145" y="312"/>
                  <a:pt x="1148" y="311"/>
                  <a:pt x="1147" y="314"/>
                </a:cubicBezTo>
                <a:cubicBezTo>
                  <a:pt x="1145" y="314"/>
                  <a:pt x="1143" y="314"/>
                  <a:pt x="1143" y="311"/>
                </a:cubicBezTo>
                <a:close/>
                <a:moveTo>
                  <a:pt x="1139" y="464"/>
                </a:moveTo>
                <a:cubicBezTo>
                  <a:pt x="1145" y="467"/>
                  <a:pt x="1147" y="464"/>
                  <a:pt x="1151" y="461"/>
                </a:cubicBezTo>
                <a:cubicBezTo>
                  <a:pt x="1148" y="461"/>
                  <a:pt x="1147" y="460"/>
                  <a:pt x="1147" y="458"/>
                </a:cubicBezTo>
                <a:cubicBezTo>
                  <a:pt x="1150" y="456"/>
                  <a:pt x="1148" y="455"/>
                  <a:pt x="1151" y="452"/>
                </a:cubicBezTo>
                <a:cubicBezTo>
                  <a:pt x="1147" y="453"/>
                  <a:pt x="1150" y="448"/>
                  <a:pt x="1149" y="446"/>
                </a:cubicBezTo>
                <a:cubicBezTo>
                  <a:pt x="1146" y="446"/>
                  <a:pt x="1143" y="446"/>
                  <a:pt x="1141" y="446"/>
                </a:cubicBezTo>
                <a:cubicBezTo>
                  <a:pt x="1136" y="454"/>
                  <a:pt x="1138" y="458"/>
                  <a:pt x="1139" y="464"/>
                </a:cubicBezTo>
                <a:close/>
                <a:moveTo>
                  <a:pt x="1185" y="358"/>
                </a:moveTo>
                <a:cubicBezTo>
                  <a:pt x="1185" y="354"/>
                  <a:pt x="1187" y="353"/>
                  <a:pt x="1188" y="350"/>
                </a:cubicBezTo>
                <a:cubicBezTo>
                  <a:pt x="1196" y="349"/>
                  <a:pt x="1205" y="349"/>
                  <a:pt x="1211" y="345"/>
                </a:cubicBezTo>
                <a:cubicBezTo>
                  <a:pt x="1208" y="342"/>
                  <a:pt x="1202" y="344"/>
                  <a:pt x="1201" y="342"/>
                </a:cubicBezTo>
                <a:cubicBezTo>
                  <a:pt x="1203" y="340"/>
                  <a:pt x="1209" y="342"/>
                  <a:pt x="1210" y="340"/>
                </a:cubicBezTo>
                <a:cubicBezTo>
                  <a:pt x="1196" y="340"/>
                  <a:pt x="1177" y="338"/>
                  <a:pt x="1170" y="349"/>
                </a:cubicBezTo>
                <a:cubicBezTo>
                  <a:pt x="1171" y="352"/>
                  <a:pt x="1170" y="354"/>
                  <a:pt x="1168" y="355"/>
                </a:cubicBezTo>
                <a:cubicBezTo>
                  <a:pt x="1173" y="355"/>
                  <a:pt x="1169" y="359"/>
                  <a:pt x="1171" y="361"/>
                </a:cubicBezTo>
                <a:cubicBezTo>
                  <a:pt x="1173" y="357"/>
                  <a:pt x="1175" y="354"/>
                  <a:pt x="1181" y="354"/>
                </a:cubicBezTo>
                <a:cubicBezTo>
                  <a:pt x="1182" y="355"/>
                  <a:pt x="1182" y="358"/>
                  <a:pt x="1185" y="358"/>
                </a:cubicBezTo>
                <a:close/>
                <a:moveTo>
                  <a:pt x="1194" y="343"/>
                </a:moveTo>
                <a:cubicBezTo>
                  <a:pt x="1197" y="339"/>
                  <a:pt x="1203" y="345"/>
                  <a:pt x="1200" y="348"/>
                </a:cubicBezTo>
                <a:cubicBezTo>
                  <a:pt x="1198" y="346"/>
                  <a:pt x="1196" y="345"/>
                  <a:pt x="1194" y="343"/>
                </a:cubicBezTo>
                <a:close/>
                <a:moveTo>
                  <a:pt x="1195" y="536"/>
                </a:moveTo>
                <a:cubicBezTo>
                  <a:pt x="1204" y="536"/>
                  <a:pt x="1212" y="539"/>
                  <a:pt x="1217" y="532"/>
                </a:cubicBezTo>
                <a:cubicBezTo>
                  <a:pt x="1213" y="530"/>
                  <a:pt x="1209" y="530"/>
                  <a:pt x="1206" y="533"/>
                </a:cubicBezTo>
                <a:cubicBezTo>
                  <a:pt x="1205" y="528"/>
                  <a:pt x="1199" y="531"/>
                  <a:pt x="1196" y="530"/>
                </a:cubicBezTo>
                <a:cubicBezTo>
                  <a:pt x="1199" y="533"/>
                  <a:pt x="1196" y="533"/>
                  <a:pt x="1195" y="536"/>
                </a:cubicBezTo>
                <a:close/>
                <a:moveTo>
                  <a:pt x="1240" y="267"/>
                </a:moveTo>
                <a:cubicBezTo>
                  <a:pt x="1235" y="274"/>
                  <a:pt x="1218" y="267"/>
                  <a:pt x="1208" y="275"/>
                </a:cubicBezTo>
                <a:cubicBezTo>
                  <a:pt x="1216" y="275"/>
                  <a:pt x="1214" y="284"/>
                  <a:pt x="1220" y="286"/>
                </a:cubicBezTo>
                <a:cubicBezTo>
                  <a:pt x="1220" y="287"/>
                  <a:pt x="1218" y="286"/>
                  <a:pt x="1219" y="288"/>
                </a:cubicBezTo>
                <a:cubicBezTo>
                  <a:pt x="1224" y="290"/>
                  <a:pt x="1231" y="289"/>
                  <a:pt x="1233" y="285"/>
                </a:cubicBezTo>
                <a:cubicBezTo>
                  <a:pt x="1228" y="282"/>
                  <a:pt x="1236" y="276"/>
                  <a:pt x="1233" y="272"/>
                </a:cubicBezTo>
                <a:cubicBezTo>
                  <a:pt x="1243" y="271"/>
                  <a:pt x="1247" y="279"/>
                  <a:pt x="1259" y="276"/>
                </a:cubicBezTo>
                <a:cubicBezTo>
                  <a:pt x="1261" y="272"/>
                  <a:pt x="1261" y="269"/>
                  <a:pt x="1259" y="266"/>
                </a:cubicBezTo>
                <a:cubicBezTo>
                  <a:pt x="1251" y="267"/>
                  <a:pt x="1249" y="268"/>
                  <a:pt x="1240" y="267"/>
                </a:cubicBezTo>
                <a:close/>
                <a:moveTo>
                  <a:pt x="1245" y="404"/>
                </a:moveTo>
                <a:cubicBezTo>
                  <a:pt x="1248" y="401"/>
                  <a:pt x="1242" y="401"/>
                  <a:pt x="1242" y="398"/>
                </a:cubicBezTo>
                <a:cubicBezTo>
                  <a:pt x="1243" y="398"/>
                  <a:pt x="1244" y="398"/>
                  <a:pt x="1244" y="397"/>
                </a:cubicBezTo>
                <a:cubicBezTo>
                  <a:pt x="1243" y="398"/>
                  <a:pt x="1239" y="396"/>
                  <a:pt x="1239" y="398"/>
                </a:cubicBezTo>
                <a:cubicBezTo>
                  <a:pt x="1240" y="399"/>
                  <a:pt x="1240" y="400"/>
                  <a:pt x="1240" y="401"/>
                </a:cubicBezTo>
                <a:cubicBezTo>
                  <a:pt x="1237" y="402"/>
                  <a:pt x="1237" y="407"/>
                  <a:pt x="1232" y="406"/>
                </a:cubicBezTo>
                <a:cubicBezTo>
                  <a:pt x="1230" y="406"/>
                  <a:pt x="1232" y="403"/>
                  <a:pt x="1229" y="403"/>
                </a:cubicBezTo>
                <a:cubicBezTo>
                  <a:pt x="1225" y="408"/>
                  <a:pt x="1220" y="405"/>
                  <a:pt x="1216" y="409"/>
                </a:cubicBezTo>
                <a:cubicBezTo>
                  <a:pt x="1215" y="408"/>
                  <a:pt x="1215" y="407"/>
                  <a:pt x="1216" y="405"/>
                </a:cubicBezTo>
                <a:cubicBezTo>
                  <a:pt x="1210" y="408"/>
                  <a:pt x="1204" y="405"/>
                  <a:pt x="1198" y="409"/>
                </a:cubicBezTo>
                <a:cubicBezTo>
                  <a:pt x="1200" y="409"/>
                  <a:pt x="1201" y="412"/>
                  <a:pt x="1202" y="413"/>
                </a:cubicBezTo>
                <a:cubicBezTo>
                  <a:pt x="1202" y="412"/>
                  <a:pt x="1203" y="410"/>
                  <a:pt x="1204" y="409"/>
                </a:cubicBezTo>
                <a:cubicBezTo>
                  <a:pt x="1207" y="413"/>
                  <a:pt x="1214" y="408"/>
                  <a:pt x="1218" y="412"/>
                </a:cubicBezTo>
                <a:cubicBezTo>
                  <a:pt x="1217" y="413"/>
                  <a:pt x="1214" y="412"/>
                  <a:pt x="1215" y="415"/>
                </a:cubicBezTo>
                <a:cubicBezTo>
                  <a:pt x="1216" y="417"/>
                  <a:pt x="1218" y="414"/>
                  <a:pt x="1219" y="417"/>
                </a:cubicBezTo>
                <a:cubicBezTo>
                  <a:pt x="1219" y="419"/>
                  <a:pt x="1217" y="419"/>
                  <a:pt x="1216" y="421"/>
                </a:cubicBezTo>
                <a:cubicBezTo>
                  <a:pt x="1224" y="420"/>
                  <a:pt x="1226" y="424"/>
                  <a:pt x="1230" y="419"/>
                </a:cubicBezTo>
                <a:cubicBezTo>
                  <a:pt x="1227" y="416"/>
                  <a:pt x="1225" y="421"/>
                  <a:pt x="1222" y="419"/>
                </a:cubicBezTo>
                <a:cubicBezTo>
                  <a:pt x="1227" y="414"/>
                  <a:pt x="1229" y="411"/>
                  <a:pt x="1238" y="415"/>
                </a:cubicBezTo>
                <a:cubicBezTo>
                  <a:pt x="1239" y="409"/>
                  <a:pt x="1244" y="410"/>
                  <a:pt x="1244" y="407"/>
                </a:cubicBezTo>
                <a:cubicBezTo>
                  <a:pt x="1246" y="409"/>
                  <a:pt x="1249" y="409"/>
                  <a:pt x="1251" y="410"/>
                </a:cubicBezTo>
                <a:cubicBezTo>
                  <a:pt x="1251" y="412"/>
                  <a:pt x="1248" y="411"/>
                  <a:pt x="1246" y="411"/>
                </a:cubicBezTo>
                <a:cubicBezTo>
                  <a:pt x="1249" y="412"/>
                  <a:pt x="1247" y="417"/>
                  <a:pt x="1251" y="414"/>
                </a:cubicBezTo>
                <a:cubicBezTo>
                  <a:pt x="1250" y="414"/>
                  <a:pt x="1249" y="414"/>
                  <a:pt x="1249" y="413"/>
                </a:cubicBezTo>
                <a:cubicBezTo>
                  <a:pt x="1251" y="411"/>
                  <a:pt x="1255" y="415"/>
                  <a:pt x="1255" y="413"/>
                </a:cubicBezTo>
                <a:cubicBezTo>
                  <a:pt x="1254" y="411"/>
                  <a:pt x="1258" y="408"/>
                  <a:pt x="1260" y="407"/>
                </a:cubicBezTo>
                <a:cubicBezTo>
                  <a:pt x="1258" y="410"/>
                  <a:pt x="1265" y="411"/>
                  <a:pt x="1266" y="414"/>
                </a:cubicBezTo>
                <a:cubicBezTo>
                  <a:pt x="1268" y="411"/>
                  <a:pt x="1272" y="410"/>
                  <a:pt x="1277" y="409"/>
                </a:cubicBezTo>
                <a:cubicBezTo>
                  <a:pt x="1277" y="408"/>
                  <a:pt x="1278" y="407"/>
                  <a:pt x="1278" y="406"/>
                </a:cubicBezTo>
                <a:cubicBezTo>
                  <a:pt x="1274" y="406"/>
                  <a:pt x="1272" y="407"/>
                  <a:pt x="1270" y="404"/>
                </a:cubicBezTo>
                <a:cubicBezTo>
                  <a:pt x="1271" y="404"/>
                  <a:pt x="1271" y="402"/>
                  <a:pt x="1272" y="401"/>
                </a:cubicBezTo>
                <a:cubicBezTo>
                  <a:pt x="1265" y="401"/>
                  <a:pt x="1265" y="401"/>
                  <a:pt x="1265" y="401"/>
                </a:cubicBezTo>
                <a:cubicBezTo>
                  <a:pt x="1263" y="409"/>
                  <a:pt x="1248" y="406"/>
                  <a:pt x="1245" y="404"/>
                </a:cubicBezTo>
                <a:close/>
                <a:moveTo>
                  <a:pt x="1250" y="282"/>
                </a:moveTo>
                <a:cubicBezTo>
                  <a:pt x="1252" y="282"/>
                  <a:pt x="1251" y="285"/>
                  <a:pt x="1250" y="285"/>
                </a:cubicBezTo>
                <a:cubicBezTo>
                  <a:pt x="1246" y="286"/>
                  <a:pt x="1247" y="282"/>
                  <a:pt x="1243" y="282"/>
                </a:cubicBezTo>
                <a:cubicBezTo>
                  <a:pt x="1236" y="288"/>
                  <a:pt x="1256" y="294"/>
                  <a:pt x="1252" y="289"/>
                </a:cubicBezTo>
                <a:cubicBezTo>
                  <a:pt x="1256" y="290"/>
                  <a:pt x="1256" y="288"/>
                  <a:pt x="1259" y="288"/>
                </a:cubicBezTo>
                <a:cubicBezTo>
                  <a:pt x="1260" y="289"/>
                  <a:pt x="1260" y="292"/>
                  <a:pt x="1262" y="291"/>
                </a:cubicBezTo>
                <a:cubicBezTo>
                  <a:pt x="1264" y="291"/>
                  <a:pt x="1263" y="289"/>
                  <a:pt x="1264" y="289"/>
                </a:cubicBezTo>
                <a:cubicBezTo>
                  <a:pt x="1265" y="289"/>
                  <a:pt x="1267" y="289"/>
                  <a:pt x="1267" y="288"/>
                </a:cubicBezTo>
                <a:cubicBezTo>
                  <a:pt x="1265" y="288"/>
                  <a:pt x="1263" y="288"/>
                  <a:pt x="1263" y="285"/>
                </a:cubicBezTo>
                <a:cubicBezTo>
                  <a:pt x="1260" y="285"/>
                  <a:pt x="1259" y="286"/>
                  <a:pt x="1257" y="286"/>
                </a:cubicBezTo>
                <a:cubicBezTo>
                  <a:pt x="1256" y="284"/>
                  <a:pt x="1255" y="282"/>
                  <a:pt x="1254" y="280"/>
                </a:cubicBezTo>
                <a:cubicBezTo>
                  <a:pt x="1252" y="280"/>
                  <a:pt x="1251" y="281"/>
                  <a:pt x="1250" y="28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9982051" y="3831815"/>
            <a:ext cx="4876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+mj-ea"/>
                <a:ea typeface="+mj-ea"/>
              </a:rPr>
              <a:t>端午节</a:t>
            </a:r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3609" y="0"/>
            <a:ext cx="2718391" cy="3657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2" t="1" r="15447" b="23038"/>
          <a:stretch>
            <a:fillRect/>
          </a:stretch>
        </p:blipFill>
        <p:spPr>
          <a:xfrm>
            <a:off x="0" y="0"/>
            <a:ext cx="12212320" cy="687832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053" y="1410214"/>
            <a:ext cx="6076285" cy="42218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Freeform 5"/>
          <p:cNvSpPr>
            <a:spLocks noEditPoints="1"/>
          </p:cNvSpPr>
          <p:nvPr/>
        </p:nvSpPr>
        <p:spPr bwMode="auto">
          <a:xfrm rot="5400000">
            <a:off x="-119116" y="5043595"/>
            <a:ext cx="1833054" cy="647208"/>
          </a:xfrm>
          <a:custGeom>
            <a:avLst/>
            <a:gdLst>
              <a:gd name="T0" fmla="*/ 376 w 1330"/>
              <a:gd name="T1" fmla="*/ 85 h 837"/>
              <a:gd name="T2" fmla="*/ 709 w 1330"/>
              <a:gd name="T3" fmla="*/ 10 h 837"/>
              <a:gd name="T4" fmla="*/ 870 w 1330"/>
              <a:gd name="T5" fmla="*/ 32 h 837"/>
              <a:gd name="T6" fmla="*/ 903 w 1330"/>
              <a:gd name="T7" fmla="*/ 774 h 837"/>
              <a:gd name="T8" fmla="*/ 965 w 1330"/>
              <a:gd name="T9" fmla="*/ 790 h 837"/>
              <a:gd name="T10" fmla="*/ 1042 w 1330"/>
              <a:gd name="T11" fmla="*/ 665 h 837"/>
              <a:gd name="T12" fmla="*/ 1084 w 1330"/>
              <a:gd name="T13" fmla="*/ 780 h 837"/>
              <a:gd name="T14" fmla="*/ 1132 w 1330"/>
              <a:gd name="T15" fmla="*/ 290 h 837"/>
              <a:gd name="T16" fmla="*/ 1166 w 1330"/>
              <a:gd name="T17" fmla="*/ 590 h 837"/>
              <a:gd name="T18" fmla="*/ 1168 w 1330"/>
              <a:gd name="T19" fmla="*/ 549 h 837"/>
              <a:gd name="T20" fmla="*/ 1179 w 1330"/>
              <a:gd name="T21" fmla="*/ 586 h 837"/>
              <a:gd name="T22" fmla="*/ 1209 w 1330"/>
              <a:gd name="T23" fmla="*/ 333 h 837"/>
              <a:gd name="T24" fmla="*/ 1247 w 1330"/>
              <a:gd name="T25" fmla="*/ 417 h 837"/>
              <a:gd name="T26" fmla="*/ 698 w 1330"/>
              <a:gd name="T27" fmla="*/ 47 h 837"/>
              <a:gd name="T28" fmla="*/ 119 w 1330"/>
              <a:gd name="T29" fmla="*/ 220 h 837"/>
              <a:gd name="T30" fmla="*/ 156 w 1330"/>
              <a:gd name="T31" fmla="*/ 381 h 837"/>
              <a:gd name="T32" fmla="*/ 83 w 1330"/>
              <a:gd name="T33" fmla="*/ 772 h 837"/>
              <a:gd name="T34" fmla="*/ 890 w 1330"/>
              <a:gd name="T35" fmla="*/ 750 h 837"/>
              <a:gd name="T36" fmla="*/ 1018 w 1330"/>
              <a:gd name="T37" fmla="*/ 660 h 837"/>
              <a:gd name="T38" fmla="*/ 813 w 1330"/>
              <a:gd name="T39" fmla="*/ 620 h 837"/>
              <a:gd name="T40" fmla="*/ 1117 w 1330"/>
              <a:gd name="T41" fmla="*/ 517 h 837"/>
              <a:gd name="T42" fmla="*/ 1154 w 1330"/>
              <a:gd name="T43" fmla="*/ 409 h 837"/>
              <a:gd name="T44" fmla="*/ 1156 w 1330"/>
              <a:gd name="T45" fmla="*/ 375 h 837"/>
              <a:gd name="T46" fmla="*/ 1092 w 1330"/>
              <a:gd name="T47" fmla="*/ 343 h 837"/>
              <a:gd name="T48" fmla="*/ 1152 w 1330"/>
              <a:gd name="T49" fmla="*/ 333 h 837"/>
              <a:gd name="T50" fmla="*/ 1047 w 1330"/>
              <a:gd name="T51" fmla="*/ 287 h 837"/>
              <a:gd name="T52" fmla="*/ 981 w 1330"/>
              <a:gd name="T53" fmla="*/ 183 h 837"/>
              <a:gd name="T54" fmla="*/ 818 w 1330"/>
              <a:gd name="T55" fmla="*/ 126 h 837"/>
              <a:gd name="T56" fmla="*/ 708 w 1330"/>
              <a:gd name="T57" fmla="*/ 113 h 837"/>
              <a:gd name="T58" fmla="*/ 335 w 1330"/>
              <a:gd name="T59" fmla="*/ 161 h 837"/>
              <a:gd name="T60" fmla="*/ 630 w 1330"/>
              <a:gd name="T61" fmla="*/ 107 h 837"/>
              <a:gd name="T62" fmla="*/ 708 w 1330"/>
              <a:gd name="T63" fmla="*/ 79 h 837"/>
              <a:gd name="T64" fmla="*/ 909 w 1330"/>
              <a:gd name="T65" fmla="*/ 56 h 837"/>
              <a:gd name="T66" fmla="*/ 451 w 1330"/>
              <a:gd name="T67" fmla="*/ 679 h 837"/>
              <a:gd name="T68" fmla="*/ 844 w 1330"/>
              <a:gd name="T69" fmla="*/ 696 h 837"/>
              <a:gd name="T70" fmla="*/ 881 w 1330"/>
              <a:gd name="T71" fmla="*/ 739 h 837"/>
              <a:gd name="T72" fmla="*/ 981 w 1330"/>
              <a:gd name="T73" fmla="*/ 727 h 837"/>
              <a:gd name="T74" fmla="*/ 451 w 1330"/>
              <a:gd name="T75" fmla="*/ 669 h 837"/>
              <a:gd name="T76" fmla="*/ 761 w 1330"/>
              <a:gd name="T77" fmla="*/ 662 h 837"/>
              <a:gd name="T78" fmla="*/ 628 w 1330"/>
              <a:gd name="T79" fmla="*/ 643 h 837"/>
              <a:gd name="T80" fmla="*/ 811 w 1330"/>
              <a:gd name="T81" fmla="*/ 639 h 837"/>
              <a:gd name="T82" fmla="*/ 943 w 1330"/>
              <a:gd name="T83" fmla="*/ 569 h 837"/>
              <a:gd name="T84" fmla="*/ 987 w 1330"/>
              <a:gd name="T85" fmla="*/ 546 h 837"/>
              <a:gd name="T86" fmla="*/ 1005 w 1330"/>
              <a:gd name="T87" fmla="*/ 472 h 837"/>
              <a:gd name="T88" fmla="*/ 1005 w 1330"/>
              <a:gd name="T89" fmla="*/ 486 h 837"/>
              <a:gd name="T90" fmla="*/ 326 w 1330"/>
              <a:gd name="T91" fmla="*/ 410 h 837"/>
              <a:gd name="T92" fmla="*/ 1172 w 1330"/>
              <a:gd name="T93" fmla="*/ 394 h 837"/>
              <a:gd name="T94" fmla="*/ 1084 w 1330"/>
              <a:gd name="T95" fmla="*/ 375 h 837"/>
              <a:gd name="T96" fmla="*/ 935 w 1330"/>
              <a:gd name="T97" fmla="*/ 207 h 837"/>
              <a:gd name="T98" fmla="*/ 622 w 1330"/>
              <a:gd name="T99" fmla="*/ 140 h 837"/>
              <a:gd name="T100" fmla="*/ 597 w 1330"/>
              <a:gd name="T101" fmla="*/ 139 h 837"/>
              <a:gd name="T102" fmla="*/ 301 w 1330"/>
              <a:gd name="T103" fmla="*/ 134 h 837"/>
              <a:gd name="T104" fmla="*/ 445 w 1330"/>
              <a:gd name="T105" fmla="*/ 104 h 837"/>
              <a:gd name="T106" fmla="*/ 739 w 1330"/>
              <a:gd name="T107" fmla="*/ 55 h 837"/>
              <a:gd name="T108" fmla="*/ 696 w 1330"/>
              <a:gd name="T109" fmla="*/ 39 h 837"/>
              <a:gd name="T110" fmla="*/ 1068 w 1330"/>
              <a:gd name="T111" fmla="*/ 84 h 837"/>
              <a:gd name="T112" fmla="*/ 1094 w 1330"/>
              <a:gd name="T113" fmla="*/ 542 h 837"/>
              <a:gd name="T114" fmla="*/ 1157 w 1330"/>
              <a:gd name="T115" fmla="*/ 443 h 837"/>
              <a:gd name="T116" fmla="*/ 1184 w 1330"/>
              <a:gd name="T117" fmla="*/ 450 h 837"/>
              <a:gd name="T118" fmla="*/ 1283 w 1330"/>
              <a:gd name="T119" fmla="*/ 304 h 837"/>
              <a:gd name="T120" fmla="*/ 1108 w 1330"/>
              <a:gd name="T121" fmla="*/ 468 h 837"/>
              <a:gd name="T122" fmla="*/ 1168 w 1330"/>
              <a:gd name="T123" fmla="*/ 355 h 837"/>
              <a:gd name="T124" fmla="*/ 1278 w 1330"/>
              <a:gd name="T125" fmla="*/ 406 h 8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330" h="837">
                <a:moveTo>
                  <a:pt x="60" y="295"/>
                </a:moveTo>
                <a:cubicBezTo>
                  <a:pt x="59" y="293"/>
                  <a:pt x="59" y="285"/>
                  <a:pt x="56" y="287"/>
                </a:cubicBezTo>
                <a:cubicBezTo>
                  <a:pt x="59" y="290"/>
                  <a:pt x="54" y="292"/>
                  <a:pt x="54" y="295"/>
                </a:cubicBezTo>
                <a:cubicBezTo>
                  <a:pt x="57" y="294"/>
                  <a:pt x="59" y="297"/>
                  <a:pt x="60" y="295"/>
                </a:cubicBezTo>
                <a:close/>
                <a:moveTo>
                  <a:pt x="56" y="317"/>
                </a:moveTo>
                <a:cubicBezTo>
                  <a:pt x="56" y="320"/>
                  <a:pt x="56" y="320"/>
                  <a:pt x="56" y="320"/>
                </a:cubicBezTo>
                <a:cubicBezTo>
                  <a:pt x="59" y="320"/>
                  <a:pt x="59" y="320"/>
                  <a:pt x="59" y="320"/>
                </a:cubicBezTo>
                <a:cubicBezTo>
                  <a:pt x="59" y="318"/>
                  <a:pt x="58" y="317"/>
                  <a:pt x="56" y="317"/>
                </a:cubicBezTo>
                <a:close/>
                <a:moveTo>
                  <a:pt x="66" y="405"/>
                </a:moveTo>
                <a:cubicBezTo>
                  <a:pt x="66" y="402"/>
                  <a:pt x="65" y="400"/>
                  <a:pt x="64" y="398"/>
                </a:cubicBezTo>
                <a:cubicBezTo>
                  <a:pt x="63" y="402"/>
                  <a:pt x="63" y="404"/>
                  <a:pt x="66" y="405"/>
                </a:cubicBezTo>
                <a:close/>
                <a:moveTo>
                  <a:pt x="72" y="430"/>
                </a:moveTo>
                <a:cubicBezTo>
                  <a:pt x="70" y="430"/>
                  <a:pt x="70" y="431"/>
                  <a:pt x="68" y="431"/>
                </a:cubicBezTo>
                <a:cubicBezTo>
                  <a:pt x="68" y="432"/>
                  <a:pt x="68" y="434"/>
                  <a:pt x="69" y="435"/>
                </a:cubicBezTo>
                <a:cubicBezTo>
                  <a:pt x="69" y="433"/>
                  <a:pt x="72" y="433"/>
                  <a:pt x="72" y="430"/>
                </a:cubicBezTo>
                <a:close/>
                <a:moveTo>
                  <a:pt x="88" y="377"/>
                </a:moveTo>
                <a:cubicBezTo>
                  <a:pt x="87" y="375"/>
                  <a:pt x="84" y="374"/>
                  <a:pt x="84" y="378"/>
                </a:cubicBezTo>
                <a:cubicBezTo>
                  <a:pt x="85" y="377"/>
                  <a:pt x="88" y="379"/>
                  <a:pt x="88" y="377"/>
                </a:cubicBezTo>
                <a:close/>
                <a:moveTo>
                  <a:pt x="89" y="381"/>
                </a:moveTo>
                <a:cubicBezTo>
                  <a:pt x="89" y="384"/>
                  <a:pt x="87" y="384"/>
                  <a:pt x="87" y="385"/>
                </a:cubicBezTo>
                <a:cubicBezTo>
                  <a:pt x="89" y="385"/>
                  <a:pt x="89" y="388"/>
                  <a:pt x="92" y="387"/>
                </a:cubicBezTo>
                <a:cubicBezTo>
                  <a:pt x="93" y="384"/>
                  <a:pt x="91" y="383"/>
                  <a:pt x="89" y="381"/>
                </a:cubicBezTo>
                <a:close/>
                <a:moveTo>
                  <a:pt x="122" y="276"/>
                </a:moveTo>
                <a:cubicBezTo>
                  <a:pt x="128" y="277"/>
                  <a:pt x="134" y="279"/>
                  <a:pt x="141" y="279"/>
                </a:cubicBezTo>
                <a:cubicBezTo>
                  <a:pt x="138" y="271"/>
                  <a:pt x="124" y="276"/>
                  <a:pt x="122" y="276"/>
                </a:cubicBezTo>
                <a:close/>
                <a:moveTo>
                  <a:pt x="136" y="288"/>
                </a:moveTo>
                <a:cubicBezTo>
                  <a:pt x="137" y="287"/>
                  <a:pt x="137" y="285"/>
                  <a:pt x="138" y="284"/>
                </a:cubicBezTo>
                <a:cubicBezTo>
                  <a:pt x="132" y="284"/>
                  <a:pt x="130" y="285"/>
                  <a:pt x="128" y="287"/>
                </a:cubicBezTo>
                <a:cubicBezTo>
                  <a:pt x="131" y="286"/>
                  <a:pt x="132" y="288"/>
                  <a:pt x="136" y="288"/>
                </a:cubicBezTo>
                <a:close/>
                <a:moveTo>
                  <a:pt x="136" y="334"/>
                </a:moveTo>
                <a:cubicBezTo>
                  <a:pt x="134" y="334"/>
                  <a:pt x="134" y="333"/>
                  <a:pt x="135" y="332"/>
                </a:cubicBezTo>
                <a:cubicBezTo>
                  <a:pt x="133" y="332"/>
                  <a:pt x="129" y="330"/>
                  <a:pt x="128" y="333"/>
                </a:cubicBezTo>
                <a:cubicBezTo>
                  <a:pt x="131" y="332"/>
                  <a:pt x="134" y="336"/>
                  <a:pt x="136" y="334"/>
                </a:cubicBezTo>
                <a:close/>
                <a:moveTo>
                  <a:pt x="157" y="298"/>
                </a:moveTo>
                <a:cubicBezTo>
                  <a:pt x="159" y="299"/>
                  <a:pt x="160" y="297"/>
                  <a:pt x="160" y="294"/>
                </a:cubicBezTo>
                <a:cubicBezTo>
                  <a:pt x="158" y="294"/>
                  <a:pt x="157" y="295"/>
                  <a:pt x="156" y="296"/>
                </a:cubicBezTo>
                <a:cubicBezTo>
                  <a:pt x="158" y="296"/>
                  <a:pt x="158" y="297"/>
                  <a:pt x="157" y="298"/>
                </a:cubicBezTo>
                <a:close/>
                <a:moveTo>
                  <a:pt x="157" y="285"/>
                </a:moveTo>
                <a:cubicBezTo>
                  <a:pt x="161" y="286"/>
                  <a:pt x="163" y="284"/>
                  <a:pt x="164" y="281"/>
                </a:cubicBezTo>
                <a:cubicBezTo>
                  <a:pt x="163" y="282"/>
                  <a:pt x="159" y="280"/>
                  <a:pt x="159" y="282"/>
                </a:cubicBezTo>
                <a:cubicBezTo>
                  <a:pt x="162" y="284"/>
                  <a:pt x="157" y="284"/>
                  <a:pt x="157" y="285"/>
                </a:cubicBezTo>
                <a:close/>
                <a:moveTo>
                  <a:pt x="145" y="813"/>
                </a:moveTo>
                <a:cubicBezTo>
                  <a:pt x="141" y="812"/>
                  <a:pt x="139" y="820"/>
                  <a:pt x="143" y="820"/>
                </a:cubicBezTo>
                <a:cubicBezTo>
                  <a:pt x="142" y="816"/>
                  <a:pt x="146" y="815"/>
                  <a:pt x="145" y="813"/>
                </a:cubicBezTo>
                <a:close/>
                <a:moveTo>
                  <a:pt x="371" y="79"/>
                </a:moveTo>
                <a:cubicBezTo>
                  <a:pt x="368" y="78"/>
                  <a:pt x="366" y="79"/>
                  <a:pt x="366" y="82"/>
                </a:cubicBezTo>
                <a:cubicBezTo>
                  <a:pt x="368" y="84"/>
                  <a:pt x="370" y="83"/>
                  <a:pt x="372" y="84"/>
                </a:cubicBezTo>
                <a:cubicBezTo>
                  <a:pt x="371" y="81"/>
                  <a:pt x="368" y="81"/>
                  <a:pt x="371" y="79"/>
                </a:cubicBezTo>
                <a:close/>
                <a:moveTo>
                  <a:pt x="376" y="85"/>
                </a:moveTo>
                <a:cubicBezTo>
                  <a:pt x="373" y="86"/>
                  <a:pt x="369" y="84"/>
                  <a:pt x="367" y="87"/>
                </a:cubicBezTo>
                <a:cubicBezTo>
                  <a:pt x="369" y="88"/>
                  <a:pt x="369" y="91"/>
                  <a:pt x="372" y="91"/>
                </a:cubicBezTo>
                <a:cubicBezTo>
                  <a:pt x="368" y="86"/>
                  <a:pt x="377" y="90"/>
                  <a:pt x="376" y="85"/>
                </a:cubicBezTo>
                <a:close/>
                <a:moveTo>
                  <a:pt x="392" y="151"/>
                </a:moveTo>
                <a:cubicBezTo>
                  <a:pt x="394" y="152"/>
                  <a:pt x="393" y="154"/>
                  <a:pt x="395" y="153"/>
                </a:cubicBezTo>
                <a:cubicBezTo>
                  <a:pt x="396" y="152"/>
                  <a:pt x="397" y="152"/>
                  <a:pt x="397" y="151"/>
                </a:cubicBezTo>
                <a:cubicBezTo>
                  <a:pt x="396" y="151"/>
                  <a:pt x="392" y="150"/>
                  <a:pt x="392" y="151"/>
                </a:cubicBezTo>
                <a:close/>
                <a:moveTo>
                  <a:pt x="489" y="139"/>
                </a:moveTo>
                <a:cubicBezTo>
                  <a:pt x="487" y="140"/>
                  <a:pt x="480" y="139"/>
                  <a:pt x="481" y="140"/>
                </a:cubicBezTo>
                <a:cubicBezTo>
                  <a:pt x="484" y="140"/>
                  <a:pt x="489" y="143"/>
                  <a:pt x="489" y="139"/>
                </a:cubicBezTo>
                <a:close/>
                <a:moveTo>
                  <a:pt x="484" y="135"/>
                </a:moveTo>
                <a:cubicBezTo>
                  <a:pt x="484" y="136"/>
                  <a:pt x="483" y="136"/>
                  <a:pt x="482" y="137"/>
                </a:cubicBezTo>
                <a:cubicBezTo>
                  <a:pt x="488" y="138"/>
                  <a:pt x="491" y="140"/>
                  <a:pt x="495" y="136"/>
                </a:cubicBezTo>
                <a:cubicBezTo>
                  <a:pt x="490" y="136"/>
                  <a:pt x="489" y="134"/>
                  <a:pt x="484" y="135"/>
                </a:cubicBezTo>
                <a:close/>
                <a:moveTo>
                  <a:pt x="489" y="672"/>
                </a:moveTo>
                <a:cubicBezTo>
                  <a:pt x="491" y="674"/>
                  <a:pt x="495" y="675"/>
                  <a:pt x="496" y="673"/>
                </a:cubicBezTo>
                <a:cubicBezTo>
                  <a:pt x="494" y="673"/>
                  <a:pt x="490" y="668"/>
                  <a:pt x="489" y="672"/>
                </a:cubicBezTo>
                <a:close/>
                <a:moveTo>
                  <a:pt x="549" y="60"/>
                </a:moveTo>
                <a:cubicBezTo>
                  <a:pt x="552" y="57"/>
                  <a:pt x="558" y="59"/>
                  <a:pt x="559" y="54"/>
                </a:cubicBezTo>
                <a:cubicBezTo>
                  <a:pt x="551" y="53"/>
                  <a:pt x="544" y="54"/>
                  <a:pt x="538" y="54"/>
                </a:cubicBezTo>
                <a:cubicBezTo>
                  <a:pt x="539" y="56"/>
                  <a:pt x="537" y="56"/>
                  <a:pt x="537" y="59"/>
                </a:cubicBezTo>
                <a:cubicBezTo>
                  <a:pt x="540" y="58"/>
                  <a:pt x="541" y="60"/>
                  <a:pt x="541" y="62"/>
                </a:cubicBezTo>
                <a:cubicBezTo>
                  <a:pt x="545" y="62"/>
                  <a:pt x="551" y="63"/>
                  <a:pt x="553" y="60"/>
                </a:cubicBezTo>
                <a:cubicBezTo>
                  <a:pt x="551" y="59"/>
                  <a:pt x="550" y="63"/>
                  <a:pt x="549" y="60"/>
                </a:cubicBezTo>
                <a:close/>
                <a:moveTo>
                  <a:pt x="570" y="798"/>
                </a:moveTo>
                <a:cubicBezTo>
                  <a:pt x="568" y="798"/>
                  <a:pt x="567" y="797"/>
                  <a:pt x="566" y="796"/>
                </a:cubicBezTo>
                <a:cubicBezTo>
                  <a:pt x="565" y="797"/>
                  <a:pt x="564" y="797"/>
                  <a:pt x="565" y="799"/>
                </a:cubicBezTo>
                <a:cubicBezTo>
                  <a:pt x="566" y="798"/>
                  <a:pt x="570" y="800"/>
                  <a:pt x="570" y="798"/>
                </a:cubicBezTo>
                <a:close/>
                <a:moveTo>
                  <a:pt x="574" y="654"/>
                </a:moveTo>
                <a:cubicBezTo>
                  <a:pt x="582" y="654"/>
                  <a:pt x="585" y="657"/>
                  <a:pt x="590" y="653"/>
                </a:cubicBezTo>
                <a:cubicBezTo>
                  <a:pt x="585" y="653"/>
                  <a:pt x="577" y="649"/>
                  <a:pt x="574" y="654"/>
                </a:cubicBezTo>
                <a:close/>
                <a:moveTo>
                  <a:pt x="617" y="642"/>
                </a:moveTo>
                <a:cubicBezTo>
                  <a:pt x="616" y="644"/>
                  <a:pt x="620" y="648"/>
                  <a:pt x="622" y="645"/>
                </a:cubicBezTo>
                <a:cubicBezTo>
                  <a:pt x="620" y="644"/>
                  <a:pt x="619" y="642"/>
                  <a:pt x="617" y="642"/>
                </a:cubicBezTo>
                <a:close/>
                <a:moveTo>
                  <a:pt x="649" y="113"/>
                </a:moveTo>
                <a:cubicBezTo>
                  <a:pt x="648" y="113"/>
                  <a:pt x="646" y="113"/>
                  <a:pt x="646" y="115"/>
                </a:cubicBezTo>
                <a:cubicBezTo>
                  <a:pt x="648" y="115"/>
                  <a:pt x="650" y="116"/>
                  <a:pt x="649" y="113"/>
                </a:cubicBezTo>
                <a:close/>
                <a:moveTo>
                  <a:pt x="654" y="78"/>
                </a:moveTo>
                <a:cubicBezTo>
                  <a:pt x="652" y="79"/>
                  <a:pt x="648" y="78"/>
                  <a:pt x="648" y="81"/>
                </a:cubicBezTo>
                <a:cubicBezTo>
                  <a:pt x="654" y="81"/>
                  <a:pt x="654" y="81"/>
                  <a:pt x="654" y="81"/>
                </a:cubicBezTo>
                <a:cubicBezTo>
                  <a:pt x="653" y="79"/>
                  <a:pt x="656" y="78"/>
                  <a:pt x="654" y="78"/>
                </a:cubicBezTo>
                <a:close/>
                <a:moveTo>
                  <a:pt x="670" y="115"/>
                </a:moveTo>
                <a:cubicBezTo>
                  <a:pt x="672" y="116"/>
                  <a:pt x="673" y="116"/>
                  <a:pt x="673" y="117"/>
                </a:cubicBezTo>
                <a:cubicBezTo>
                  <a:pt x="677" y="116"/>
                  <a:pt x="680" y="114"/>
                  <a:pt x="683" y="117"/>
                </a:cubicBezTo>
                <a:cubicBezTo>
                  <a:pt x="682" y="111"/>
                  <a:pt x="672" y="115"/>
                  <a:pt x="670" y="115"/>
                </a:cubicBezTo>
                <a:close/>
                <a:moveTo>
                  <a:pt x="667" y="637"/>
                </a:moveTo>
                <a:cubicBezTo>
                  <a:pt x="665" y="637"/>
                  <a:pt x="662" y="637"/>
                  <a:pt x="662" y="640"/>
                </a:cubicBezTo>
                <a:cubicBezTo>
                  <a:pt x="665" y="640"/>
                  <a:pt x="666" y="639"/>
                  <a:pt x="667" y="637"/>
                </a:cubicBezTo>
                <a:close/>
                <a:moveTo>
                  <a:pt x="709" y="10"/>
                </a:moveTo>
                <a:cubicBezTo>
                  <a:pt x="708" y="11"/>
                  <a:pt x="708" y="13"/>
                  <a:pt x="707" y="14"/>
                </a:cubicBezTo>
                <a:cubicBezTo>
                  <a:pt x="710" y="13"/>
                  <a:pt x="711" y="15"/>
                  <a:pt x="713" y="17"/>
                </a:cubicBezTo>
                <a:cubicBezTo>
                  <a:pt x="718" y="16"/>
                  <a:pt x="719" y="11"/>
                  <a:pt x="723" y="9"/>
                </a:cubicBezTo>
                <a:cubicBezTo>
                  <a:pt x="722" y="4"/>
                  <a:pt x="722" y="1"/>
                  <a:pt x="715" y="0"/>
                </a:cubicBezTo>
                <a:cubicBezTo>
                  <a:pt x="716" y="3"/>
                  <a:pt x="715" y="11"/>
                  <a:pt x="709" y="10"/>
                </a:cubicBezTo>
                <a:close/>
                <a:moveTo>
                  <a:pt x="710" y="92"/>
                </a:moveTo>
                <a:cubicBezTo>
                  <a:pt x="707" y="93"/>
                  <a:pt x="706" y="92"/>
                  <a:pt x="704" y="94"/>
                </a:cubicBezTo>
                <a:cubicBezTo>
                  <a:pt x="706" y="93"/>
                  <a:pt x="710" y="96"/>
                  <a:pt x="710" y="92"/>
                </a:cubicBezTo>
                <a:close/>
                <a:moveTo>
                  <a:pt x="716" y="21"/>
                </a:moveTo>
                <a:cubicBezTo>
                  <a:pt x="708" y="23"/>
                  <a:pt x="712" y="30"/>
                  <a:pt x="717" y="32"/>
                </a:cubicBezTo>
                <a:cubicBezTo>
                  <a:pt x="718" y="27"/>
                  <a:pt x="720" y="24"/>
                  <a:pt x="716" y="21"/>
                </a:cubicBezTo>
                <a:close/>
                <a:moveTo>
                  <a:pt x="712" y="87"/>
                </a:moveTo>
                <a:cubicBezTo>
                  <a:pt x="715" y="88"/>
                  <a:pt x="716" y="89"/>
                  <a:pt x="718" y="86"/>
                </a:cubicBezTo>
                <a:cubicBezTo>
                  <a:pt x="716" y="86"/>
                  <a:pt x="712" y="85"/>
                  <a:pt x="712" y="87"/>
                </a:cubicBezTo>
                <a:close/>
                <a:moveTo>
                  <a:pt x="719" y="27"/>
                </a:moveTo>
                <a:cubicBezTo>
                  <a:pt x="719" y="29"/>
                  <a:pt x="720" y="31"/>
                  <a:pt x="722" y="32"/>
                </a:cubicBezTo>
                <a:cubicBezTo>
                  <a:pt x="722" y="30"/>
                  <a:pt x="724" y="29"/>
                  <a:pt x="726" y="29"/>
                </a:cubicBezTo>
                <a:cubicBezTo>
                  <a:pt x="726" y="26"/>
                  <a:pt x="726" y="24"/>
                  <a:pt x="725" y="23"/>
                </a:cubicBezTo>
                <a:cubicBezTo>
                  <a:pt x="724" y="26"/>
                  <a:pt x="722" y="27"/>
                  <a:pt x="719" y="27"/>
                </a:cubicBezTo>
                <a:close/>
                <a:moveTo>
                  <a:pt x="731" y="12"/>
                </a:moveTo>
                <a:cubicBezTo>
                  <a:pt x="733" y="10"/>
                  <a:pt x="733" y="5"/>
                  <a:pt x="730" y="5"/>
                </a:cubicBezTo>
                <a:cubicBezTo>
                  <a:pt x="730" y="8"/>
                  <a:pt x="730" y="10"/>
                  <a:pt x="731" y="12"/>
                </a:cubicBezTo>
                <a:close/>
                <a:moveTo>
                  <a:pt x="735" y="26"/>
                </a:moveTo>
                <a:cubicBezTo>
                  <a:pt x="733" y="24"/>
                  <a:pt x="734" y="20"/>
                  <a:pt x="733" y="18"/>
                </a:cubicBezTo>
                <a:cubicBezTo>
                  <a:pt x="731" y="20"/>
                  <a:pt x="731" y="26"/>
                  <a:pt x="735" y="26"/>
                </a:cubicBezTo>
                <a:close/>
                <a:moveTo>
                  <a:pt x="754" y="72"/>
                </a:moveTo>
                <a:cubicBezTo>
                  <a:pt x="754" y="70"/>
                  <a:pt x="752" y="70"/>
                  <a:pt x="752" y="69"/>
                </a:cubicBezTo>
                <a:cubicBezTo>
                  <a:pt x="751" y="70"/>
                  <a:pt x="749" y="70"/>
                  <a:pt x="749" y="72"/>
                </a:cubicBezTo>
                <a:cubicBezTo>
                  <a:pt x="752" y="72"/>
                  <a:pt x="752" y="74"/>
                  <a:pt x="754" y="72"/>
                </a:cubicBezTo>
                <a:close/>
                <a:moveTo>
                  <a:pt x="767" y="135"/>
                </a:moveTo>
                <a:cubicBezTo>
                  <a:pt x="767" y="132"/>
                  <a:pt x="761" y="132"/>
                  <a:pt x="760" y="134"/>
                </a:cubicBezTo>
                <a:cubicBezTo>
                  <a:pt x="762" y="134"/>
                  <a:pt x="764" y="135"/>
                  <a:pt x="767" y="135"/>
                </a:cubicBezTo>
                <a:close/>
                <a:moveTo>
                  <a:pt x="770" y="94"/>
                </a:moveTo>
                <a:cubicBezTo>
                  <a:pt x="773" y="95"/>
                  <a:pt x="775" y="96"/>
                  <a:pt x="778" y="95"/>
                </a:cubicBezTo>
                <a:cubicBezTo>
                  <a:pt x="779" y="92"/>
                  <a:pt x="774" y="93"/>
                  <a:pt x="776" y="89"/>
                </a:cubicBezTo>
                <a:cubicBezTo>
                  <a:pt x="772" y="88"/>
                  <a:pt x="771" y="91"/>
                  <a:pt x="770" y="94"/>
                </a:cubicBezTo>
                <a:close/>
                <a:moveTo>
                  <a:pt x="773" y="65"/>
                </a:moveTo>
                <a:cubicBezTo>
                  <a:pt x="776" y="65"/>
                  <a:pt x="777" y="63"/>
                  <a:pt x="780" y="62"/>
                </a:cubicBezTo>
                <a:cubicBezTo>
                  <a:pt x="778" y="63"/>
                  <a:pt x="776" y="62"/>
                  <a:pt x="775" y="61"/>
                </a:cubicBezTo>
                <a:cubicBezTo>
                  <a:pt x="776" y="64"/>
                  <a:pt x="772" y="62"/>
                  <a:pt x="773" y="65"/>
                </a:cubicBezTo>
                <a:close/>
                <a:moveTo>
                  <a:pt x="827" y="629"/>
                </a:moveTo>
                <a:cubicBezTo>
                  <a:pt x="828" y="629"/>
                  <a:pt x="832" y="630"/>
                  <a:pt x="832" y="628"/>
                </a:cubicBezTo>
                <a:cubicBezTo>
                  <a:pt x="831" y="629"/>
                  <a:pt x="827" y="625"/>
                  <a:pt x="827" y="629"/>
                </a:cubicBezTo>
                <a:close/>
                <a:moveTo>
                  <a:pt x="829" y="618"/>
                </a:moveTo>
                <a:cubicBezTo>
                  <a:pt x="830" y="615"/>
                  <a:pt x="834" y="620"/>
                  <a:pt x="834" y="616"/>
                </a:cubicBezTo>
                <a:cubicBezTo>
                  <a:pt x="833" y="614"/>
                  <a:pt x="826" y="616"/>
                  <a:pt x="829" y="618"/>
                </a:cubicBezTo>
                <a:close/>
                <a:moveTo>
                  <a:pt x="870" y="32"/>
                </a:moveTo>
                <a:cubicBezTo>
                  <a:pt x="867" y="30"/>
                  <a:pt x="862" y="30"/>
                  <a:pt x="861" y="32"/>
                </a:cubicBezTo>
                <a:cubicBezTo>
                  <a:pt x="865" y="32"/>
                  <a:pt x="867" y="34"/>
                  <a:pt x="870" y="32"/>
                </a:cubicBezTo>
                <a:close/>
                <a:moveTo>
                  <a:pt x="864" y="107"/>
                </a:moveTo>
                <a:cubicBezTo>
                  <a:pt x="868" y="108"/>
                  <a:pt x="872" y="110"/>
                  <a:pt x="874" y="109"/>
                </a:cubicBezTo>
                <a:cubicBezTo>
                  <a:pt x="873" y="108"/>
                  <a:pt x="873" y="108"/>
                  <a:pt x="873" y="107"/>
                </a:cubicBezTo>
                <a:cubicBezTo>
                  <a:pt x="869" y="109"/>
                  <a:pt x="866" y="104"/>
                  <a:pt x="864" y="107"/>
                </a:cubicBezTo>
                <a:close/>
                <a:moveTo>
                  <a:pt x="848" y="663"/>
                </a:moveTo>
                <a:cubicBezTo>
                  <a:pt x="850" y="660"/>
                  <a:pt x="851" y="663"/>
                  <a:pt x="854" y="663"/>
                </a:cubicBezTo>
                <a:cubicBezTo>
                  <a:pt x="854" y="661"/>
                  <a:pt x="851" y="660"/>
                  <a:pt x="855" y="661"/>
                </a:cubicBezTo>
                <a:cubicBezTo>
                  <a:pt x="855" y="658"/>
                  <a:pt x="853" y="659"/>
                  <a:pt x="853" y="657"/>
                </a:cubicBezTo>
                <a:cubicBezTo>
                  <a:pt x="849" y="659"/>
                  <a:pt x="847" y="655"/>
                  <a:pt x="842" y="655"/>
                </a:cubicBezTo>
                <a:cubicBezTo>
                  <a:pt x="844" y="659"/>
                  <a:pt x="845" y="660"/>
                  <a:pt x="848" y="663"/>
                </a:cubicBezTo>
                <a:close/>
                <a:moveTo>
                  <a:pt x="845" y="652"/>
                </a:moveTo>
                <a:cubicBezTo>
                  <a:pt x="850" y="656"/>
                  <a:pt x="861" y="657"/>
                  <a:pt x="863" y="656"/>
                </a:cubicBezTo>
                <a:cubicBezTo>
                  <a:pt x="859" y="652"/>
                  <a:pt x="852" y="653"/>
                  <a:pt x="845" y="652"/>
                </a:cubicBezTo>
                <a:close/>
                <a:moveTo>
                  <a:pt x="847" y="801"/>
                </a:moveTo>
                <a:cubicBezTo>
                  <a:pt x="845" y="801"/>
                  <a:pt x="841" y="799"/>
                  <a:pt x="841" y="802"/>
                </a:cubicBezTo>
                <a:cubicBezTo>
                  <a:pt x="843" y="802"/>
                  <a:pt x="847" y="804"/>
                  <a:pt x="847" y="801"/>
                </a:cubicBezTo>
                <a:close/>
                <a:moveTo>
                  <a:pt x="879" y="83"/>
                </a:moveTo>
                <a:cubicBezTo>
                  <a:pt x="879" y="84"/>
                  <a:pt x="878" y="86"/>
                  <a:pt x="879" y="86"/>
                </a:cubicBezTo>
                <a:cubicBezTo>
                  <a:pt x="880" y="82"/>
                  <a:pt x="884" y="90"/>
                  <a:pt x="885" y="84"/>
                </a:cubicBezTo>
                <a:cubicBezTo>
                  <a:pt x="882" y="85"/>
                  <a:pt x="881" y="83"/>
                  <a:pt x="879" y="83"/>
                </a:cubicBezTo>
                <a:close/>
                <a:moveTo>
                  <a:pt x="902" y="796"/>
                </a:moveTo>
                <a:cubicBezTo>
                  <a:pt x="904" y="794"/>
                  <a:pt x="903" y="791"/>
                  <a:pt x="906" y="790"/>
                </a:cubicBezTo>
                <a:cubicBezTo>
                  <a:pt x="915" y="791"/>
                  <a:pt x="915" y="791"/>
                  <a:pt x="915" y="791"/>
                </a:cubicBezTo>
                <a:cubicBezTo>
                  <a:pt x="913" y="787"/>
                  <a:pt x="907" y="787"/>
                  <a:pt x="905" y="783"/>
                </a:cubicBezTo>
                <a:cubicBezTo>
                  <a:pt x="901" y="782"/>
                  <a:pt x="897" y="780"/>
                  <a:pt x="894" y="778"/>
                </a:cubicBezTo>
                <a:cubicBezTo>
                  <a:pt x="886" y="779"/>
                  <a:pt x="880" y="776"/>
                  <a:pt x="875" y="777"/>
                </a:cubicBezTo>
                <a:cubicBezTo>
                  <a:pt x="870" y="778"/>
                  <a:pt x="862" y="783"/>
                  <a:pt x="859" y="786"/>
                </a:cubicBezTo>
                <a:cubicBezTo>
                  <a:pt x="854" y="791"/>
                  <a:pt x="860" y="795"/>
                  <a:pt x="860" y="800"/>
                </a:cubicBezTo>
                <a:cubicBezTo>
                  <a:pt x="860" y="803"/>
                  <a:pt x="857" y="807"/>
                  <a:pt x="857" y="811"/>
                </a:cubicBezTo>
                <a:cubicBezTo>
                  <a:pt x="880" y="821"/>
                  <a:pt x="896" y="802"/>
                  <a:pt x="915" y="797"/>
                </a:cubicBezTo>
                <a:cubicBezTo>
                  <a:pt x="911" y="795"/>
                  <a:pt x="907" y="797"/>
                  <a:pt x="902" y="796"/>
                </a:cubicBezTo>
                <a:close/>
                <a:moveTo>
                  <a:pt x="910" y="84"/>
                </a:moveTo>
                <a:cubicBezTo>
                  <a:pt x="911" y="84"/>
                  <a:pt x="911" y="86"/>
                  <a:pt x="911" y="87"/>
                </a:cubicBezTo>
                <a:cubicBezTo>
                  <a:pt x="914" y="87"/>
                  <a:pt x="915" y="85"/>
                  <a:pt x="917" y="84"/>
                </a:cubicBezTo>
                <a:cubicBezTo>
                  <a:pt x="917" y="81"/>
                  <a:pt x="914" y="82"/>
                  <a:pt x="915" y="80"/>
                </a:cubicBezTo>
                <a:cubicBezTo>
                  <a:pt x="912" y="79"/>
                  <a:pt x="912" y="83"/>
                  <a:pt x="910" y="84"/>
                </a:cubicBezTo>
                <a:close/>
                <a:moveTo>
                  <a:pt x="928" y="83"/>
                </a:moveTo>
                <a:cubicBezTo>
                  <a:pt x="926" y="82"/>
                  <a:pt x="925" y="81"/>
                  <a:pt x="924" y="80"/>
                </a:cubicBezTo>
                <a:cubicBezTo>
                  <a:pt x="924" y="81"/>
                  <a:pt x="923" y="81"/>
                  <a:pt x="923" y="83"/>
                </a:cubicBezTo>
                <a:cubicBezTo>
                  <a:pt x="925" y="82"/>
                  <a:pt x="927" y="85"/>
                  <a:pt x="928" y="83"/>
                </a:cubicBezTo>
                <a:close/>
                <a:moveTo>
                  <a:pt x="901" y="773"/>
                </a:moveTo>
                <a:cubicBezTo>
                  <a:pt x="899" y="771"/>
                  <a:pt x="896" y="771"/>
                  <a:pt x="896" y="771"/>
                </a:cubicBezTo>
                <a:cubicBezTo>
                  <a:pt x="897" y="771"/>
                  <a:pt x="899" y="768"/>
                  <a:pt x="897" y="768"/>
                </a:cubicBezTo>
                <a:cubicBezTo>
                  <a:pt x="896" y="770"/>
                  <a:pt x="893" y="770"/>
                  <a:pt x="893" y="773"/>
                </a:cubicBezTo>
                <a:cubicBezTo>
                  <a:pt x="895" y="773"/>
                  <a:pt x="899" y="776"/>
                  <a:pt x="901" y="773"/>
                </a:cubicBezTo>
                <a:close/>
                <a:moveTo>
                  <a:pt x="903" y="774"/>
                </a:moveTo>
                <a:cubicBezTo>
                  <a:pt x="903" y="776"/>
                  <a:pt x="903" y="778"/>
                  <a:pt x="904" y="779"/>
                </a:cubicBezTo>
                <a:cubicBezTo>
                  <a:pt x="913" y="780"/>
                  <a:pt x="931" y="782"/>
                  <a:pt x="939" y="776"/>
                </a:cubicBezTo>
                <a:cubicBezTo>
                  <a:pt x="925" y="777"/>
                  <a:pt x="912" y="781"/>
                  <a:pt x="903" y="774"/>
                </a:cubicBezTo>
                <a:close/>
                <a:moveTo>
                  <a:pt x="912" y="654"/>
                </a:moveTo>
                <a:cubicBezTo>
                  <a:pt x="911" y="658"/>
                  <a:pt x="916" y="657"/>
                  <a:pt x="917" y="655"/>
                </a:cubicBezTo>
                <a:cubicBezTo>
                  <a:pt x="914" y="656"/>
                  <a:pt x="915" y="654"/>
                  <a:pt x="912" y="654"/>
                </a:cubicBezTo>
                <a:close/>
                <a:moveTo>
                  <a:pt x="945" y="93"/>
                </a:moveTo>
                <a:cubicBezTo>
                  <a:pt x="947" y="91"/>
                  <a:pt x="946" y="91"/>
                  <a:pt x="945" y="89"/>
                </a:cubicBezTo>
                <a:cubicBezTo>
                  <a:pt x="948" y="89"/>
                  <a:pt x="949" y="88"/>
                  <a:pt x="950" y="86"/>
                </a:cubicBezTo>
                <a:cubicBezTo>
                  <a:pt x="945" y="86"/>
                  <a:pt x="941" y="86"/>
                  <a:pt x="940" y="90"/>
                </a:cubicBezTo>
                <a:cubicBezTo>
                  <a:pt x="943" y="90"/>
                  <a:pt x="944" y="92"/>
                  <a:pt x="945" y="93"/>
                </a:cubicBezTo>
                <a:close/>
                <a:moveTo>
                  <a:pt x="951" y="95"/>
                </a:moveTo>
                <a:cubicBezTo>
                  <a:pt x="952" y="95"/>
                  <a:pt x="956" y="96"/>
                  <a:pt x="956" y="95"/>
                </a:cubicBezTo>
                <a:cubicBezTo>
                  <a:pt x="954" y="94"/>
                  <a:pt x="955" y="92"/>
                  <a:pt x="955" y="91"/>
                </a:cubicBezTo>
                <a:cubicBezTo>
                  <a:pt x="951" y="91"/>
                  <a:pt x="954" y="94"/>
                  <a:pt x="951" y="95"/>
                </a:cubicBezTo>
                <a:close/>
                <a:moveTo>
                  <a:pt x="940" y="579"/>
                </a:moveTo>
                <a:cubicBezTo>
                  <a:pt x="936" y="576"/>
                  <a:pt x="932" y="578"/>
                  <a:pt x="928" y="576"/>
                </a:cubicBezTo>
                <a:cubicBezTo>
                  <a:pt x="931" y="583"/>
                  <a:pt x="937" y="581"/>
                  <a:pt x="940" y="579"/>
                </a:cubicBezTo>
                <a:close/>
                <a:moveTo>
                  <a:pt x="993" y="33"/>
                </a:moveTo>
                <a:cubicBezTo>
                  <a:pt x="989" y="32"/>
                  <a:pt x="976" y="30"/>
                  <a:pt x="973" y="33"/>
                </a:cubicBezTo>
                <a:cubicBezTo>
                  <a:pt x="980" y="31"/>
                  <a:pt x="988" y="38"/>
                  <a:pt x="993" y="33"/>
                </a:cubicBezTo>
                <a:close/>
                <a:moveTo>
                  <a:pt x="975" y="587"/>
                </a:moveTo>
                <a:cubicBezTo>
                  <a:pt x="974" y="586"/>
                  <a:pt x="973" y="586"/>
                  <a:pt x="973" y="585"/>
                </a:cubicBezTo>
                <a:cubicBezTo>
                  <a:pt x="974" y="586"/>
                  <a:pt x="978" y="585"/>
                  <a:pt x="978" y="583"/>
                </a:cubicBezTo>
                <a:cubicBezTo>
                  <a:pt x="974" y="582"/>
                  <a:pt x="971" y="580"/>
                  <a:pt x="968" y="578"/>
                </a:cubicBezTo>
                <a:cubicBezTo>
                  <a:pt x="969" y="578"/>
                  <a:pt x="970" y="578"/>
                  <a:pt x="969" y="577"/>
                </a:cubicBezTo>
                <a:cubicBezTo>
                  <a:pt x="967" y="575"/>
                  <a:pt x="961" y="572"/>
                  <a:pt x="959" y="576"/>
                </a:cubicBezTo>
                <a:cubicBezTo>
                  <a:pt x="961" y="579"/>
                  <a:pt x="967" y="577"/>
                  <a:pt x="966" y="582"/>
                </a:cubicBezTo>
                <a:cubicBezTo>
                  <a:pt x="963" y="580"/>
                  <a:pt x="956" y="581"/>
                  <a:pt x="953" y="584"/>
                </a:cubicBezTo>
                <a:cubicBezTo>
                  <a:pt x="961" y="579"/>
                  <a:pt x="968" y="590"/>
                  <a:pt x="975" y="587"/>
                </a:cubicBezTo>
                <a:close/>
                <a:moveTo>
                  <a:pt x="977" y="268"/>
                </a:moveTo>
                <a:cubicBezTo>
                  <a:pt x="980" y="268"/>
                  <a:pt x="982" y="269"/>
                  <a:pt x="982" y="266"/>
                </a:cubicBezTo>
                <a:cubicBezTo>
                  <a:pt x="980" y="266"/>
                  <a:pt x="978" y="267"/>
                  <a:pt x="977" y="268"/>
                </a:cubicBezTo>
                <a:close/>
                <a:moveTo>
                  <a:pt x="980" y="265"/>
                </a:moveTo>
                <a:cubicBezTo>
                  <a:pt x="982" y="264"/>
                  <a:pt x="984" y="263"/>
                  <a:pt x="984" y="260"/>
                </a:cubicBezTo>
                <a:cubicBezTo>
                  <a:pt x="984" y="259"/>
                  <a:pt x="977" y="259"/>
                  <a:pt x="977" y="262"/>
                </a:cubicBezTo>
                <a:cubicBezTo>
                  <a:pt x="981" y="261"/>
                  <a:pt x="978" y="265"/>
                  <a:pt x="980" y="265"/>
                </a:cubicBezTo>
                <a:close/>
                <a:moveTo>
                  <a:pt x="979" y="251"/>
                </a:moveTo>
                <a:cubicBezTo>
                  <a:pt x="987" y="254"/>
                  <a:pt x="993" y="253"/>
                  <a:pt x="1000" y="250"/>
                </a:cubicBezTo>
                <a:cubicBezTo>
                  <a:pt x="993" y="250"/>
                  <a:pt x="983" y="245"/>
                  <a:pt x="979" y="251"/>
                </a:cubicBezTo>
                <a:close/>
                <a:moveTo>
                  <a:pt x="960" y="802"/>
                </a:moveTo>
                <a:cubicBezTo>
                  <a:pt x="963" y="804"/>
                  <a:pt x="970" y="805"/>
                  <a:pt x="973" y="805"/>
                </a:cubicBezTo>
                <a:cubicBezTo>
                  <a:pt x="970" y="804"/>
                  <a:pt x="963" y="798"/>
                  <a:pt x="960" y="802"/>
                </a:cubicBezTo>
                <a:close/>
                <a:moveTo>
                  <a:pt x="1014" y="85"/>
                </a:moveTo>
                <a:cubicBezTo>
                  <a:pt x="1014" y="82"/>
                  <a:pt x="1017" y="82"/>
                  <a:pt x="1018" y="80"/>
                </a:cubicBezTo>
                <a:cubicBezTo>
                  <a:pt x="1013" y="82"/>
                  <a:pt x="1013" y="76"/>
                  <a:pt x="1010" y="78"/>
                </a:cubicBezTo>
                <a:cubicBezTo>
                  <a:pt x="1012" y="79"/>
                  <a:pt x="1008" y="81"/>
                  <a:pt x="1006" y="81"/>
                </a:cubicBezTo>
                <a:cubicBezTo>
                  <a:pt x="1004" y="81"/>
                  <a:pt x="1006" y="77"/>
                  <a:pt x="1003" y="78"/>
                </a:cubicBezTo>
                <a:cubicBezTo>
                  <a:pt x="1001" y="80"/>
                  <a:pt x="997" y="79"/>
                  <a:pt x="997" y="84"/>
                </a:cubicBezTo>
                <a:cubicBezTo>
                  <a:pt x="1000" y="83"/>
                  <a:pt x="1000" y="85"/>
                  <a:pt x="1001" y="86"/>
                </a:cubicBezTo>
                <a:cubicBezTo>
                  <a:pt x="1004" y="83"/>
                  <a:pt x="1010" y="83"/>
                  <a:pt x="1014" y="85"/>
                </a:cubicBezTo>
                <a:close/>
                <a:moveTo>
                  <a:pt x="965" y="790"/>
                </a:moveTo>
                <a:cubicBezTo>
                  <a:pt x="971" y="790"/>
                  <a:pt x="976" y="792"/>
                  <a:pt x="981" y="790"/>
                </a:cubicBezTo>
                <a:cubicBezTo>
                  <a:pt x="977" y="786"/>
                  <a:pt x="968" y="785"/>
                  <a:pt x="965" y="790"/>
                </a:cubicBezTo>
                <a:close/>
                <a:moveTo>
                  <a:pt x="991" y="259"/>
                </a:moveTo>
                <a:cubicBezTo>
                  <a:pt x="992" y="261"/>
                  <a:pt x="998" y="263"/>
                  <a:pt x="1000" y="261"/>
                </a:cubicBezTo>
                <a:cubicBezTo>
                  <a:pt x="998" y="260"/>
                  <a:pt x="993" y="258"/>
                  <a:pt x="991" y="259"/>
                </a:cubicBezTo>
                <a:close/>
                <a:moveTo>
                  <a:pt x="976" y="656"/>
                </a:moveTo>
                <a:cubicBezTo>
                  <a:pt x="976" y="659"/>
                  <a:pt x="976" y="659"/>
                  <a:pt x="976" y="659"/>
                </a:cubicBezTo>
                <a:cubicBezTo>
                  <a:pt x="984" y="665"/>
                  <a:pt x="994" y="658"/>
                  <a:pt x="1004" y="660"/>
                </a:cubicBezTo>
                <a:cubicBezTo>
                  <a:pt x="999" y="656"/>
                  <a:pt x="988" y="658"/>
                  <a:pt x="987" y="653"/>
                </a:cubicBezTo>
                <a:cubicBezTo>
                  <a:pt x="983" y="653"/>
                  <a:pt x="982" y="658"/>
                  <a:pt x="976" y="656"/>
                </a:cubicBezTo>
                <a:close/>
                <a:moveTo>
                  <a:pt x="1002" y="194"/>
                </a:moveTo>
                <a:cubicBezTo>
                  <a:pt x="1005" y="194"/>
                  <a:pt x="1010" y="196"/>
                  <a:pt x="1011" y="194"/>
                </a:cubicBezTo>
                <a:cubicBezTo>
                  <a:pt x="1008" y="194"/>
                  <a:pt x="1004" y="191"/>
                  <a:pt x="1002" y="194"/>
                </a:cubicBezTo>
                <a:close/>
                <a:moveTo>
                  <a:pt x="1021" y="35"/>
                </a:moveTo>
                <a:cubicBezTo>
                  <a:pt x="1018" y="35"/>
                  <a:pt x="1014" y="33"/>
                  <a:pt x="1013" y="35"/>
                </a:cubicBezTo>
                <a:cubicBezTo>
                  <a:pt x="1017" y="37"/>
                  <a:pt x="1024" y="36"/>
                  <a:pt x="1026" y="40"/>
                </a:cubicBezTo>
                <a:cubicBezTo>
                  <a:pt x="1024" y="42"/>
                  <a:pt x="1020" y="40"/>
                  <a:pt x="1020" y="43"/>
                </a:cubicBezTo>
                <a:cubicBezTo>
                  <a:pt x="1030" y="45"/>
                  <a:pt x="1046" y="46"/>
                  <a:pt x="1062" y="49"/>
                </a:cubicBezTo>
                <a:cubicBezTo>
                  <a:pt x="1066" y="43"/>
                  <a:pt x="1080" y="52"/>
                  <a:pt x="1086" y="46"/>
                </a:cubicBezTo>
                <a:cubicBezTo>
                  <a:pt x="1078" y="45"/>
                  <a:pt x="1074" y="46"/>
                  <a:pt x="1070" y="42"/>
                </a:cubicBezTo>
                <a:cubicBezTo>
                  <a:pt x="1084" y="37"/>
                  <a:pt x="1101" y="48"/>
                  <a:pt x="1110" y="39"/>
                </a:cubicBezTo>
                <a:cubicBezTo>
                  <a:pt x="1076" y="36"/>
                  <a:pt x="1048" y="29"/>
                  <a:pt x="1019" y="27"/>
                </a:cubicBezTo>
                <a:cubicBezTo>
                  <a:pt x="1017" y="32"/>
                  <a:pt x="1023" y="33"/>
                  <a:pt x="1021" y="35"/>
                </a:cubicBezTo>
                <a:close/>
                <a:moveTo>
                  <a:pt x="997" y="589"/>
                </a:moveTo>
                <a:cubicBezTo>
                  <a:pt x="992" y="589"/>
                  <a:pt x="992" y="589"/>
                  <a:pt x="992" y="589"/>
                </a:cubicBezTo>
                <a:cubicBezTo>
                  <a:pt x="992" y="592"/>
                  <a:pt x="992" y="592"/>
                  <a:pt x="992" y="592"/>
                </a:cubicBezTo>
                <a:cubicBezTo>
                  <a:pt x="995" y="592"/>
                  <a:pt x="996" y="593"/>
                  <a:pt x="997" y="589"/>
                </a:cubicBezTo>
                <a:close/>
                <a:moveTo>
                  <a:pt x="989" y="806"/>
                </a:moveTo>
                <a:cubicBezTo>
                  <a:pt x="992" y="808"/>
                  <a:pt x="995" y="806"/>
                  <a:pt x="1001" y="807"/>
                </a:cubicBezTo>
                <a:cubicBezTo>
                  <a:pt x="999" y="804"/>
                  <a:pt x="991" y="799"/>
                  <a:pt x="989" y="806"/>
                </a:cubicBezTo>
                <a:close/>
                <a:moveTo>
                  <a:pt x="1006" y="614"/>
                </a:moveTo>
                <a:cubicBezTo>
                  <a:pt x="1006" y="617"/>
                  <a:pt x="1006" y="617"/>
                  <a:pt x="1006" y="617"/>
                </a:cubicBezTo>
                <a:cubicBezTo>
                  <a:pt x="1010" y="618"/>
                  <a:pt x="1019" y="617"/>
                  <a:pt x="1015" y="613"/>
                </a:cubicBezTo>
                <a:cubicBezTo>
                  <a:pt x="1014" y="615"/>
                  <a:pt x="1011" y="614"/>
                  <a:pt x="1006" y="614"/>
                </a:cubicBezTo>
                <a:close/>
                <a:moveTo>
                  <a:pt x="1088" y="254"/>
                </a:moveTo>
                <a:cubicBezTo>
                  <a:pt x="1083" y="246"/>
                  <a:pt x="1069" y="245"/>
                  <a:pt x="1061" y="240"/>
                </a:cubicBezTo>
                <a:cubicBezTo>
                  <a:pt x="1053" y="245"/>
                  <a:pt x="1039" y="239"/>
                  <a:pt x="1030" y="244"/>
                </a:cubicBezTo>
                <a:cubicBezTo>
                  <a:pt x="1050" y="251"/>
                  <a:pt x="1070" y="251"/>
                  <a:pt x="1088" y="254"/>
                </a:cubicBezTo>
                <a:close/>
                <a:moveTo>
                  <a:pt x="1038" y="590"/>
                </a:moveTo>
                <a:cubicBezTo>
                  <a:pt x="1034" y="590"/>
                  <a:pt x="1033" y="588"/>
                  <a:pt x="1029" y="588"/>
                </a:cubicBezTo>
                <a:cubicBezTo>
                  <a:pt x="1029" y="589"/>
                  <a:pt x="1028" y="590"/>
                  <a:pt x="1028" y="591"/>
                </a:cubicBezTo>
                <a:cubicBezTo>
                  <a:pt x="1030" y="594"/>
                  <a:pt x="1035" y="591"/>
                  <a:pt x="1038" y="590"/>
                </a:cubicBezTo>
                <a:close/>
                <a:moveTo>
                  <a:pt x="1050" y="254"/>
                </a:moveTo>
                <a:cubicBezTo>
                  <a:pt x="1050" y="257"/>
                  <a:pt x="1050" y="257"/>
                  <a:pt x="1050" y="257"/>
                </a:cubicBezTo>
                <a:cubicBezTo>
                  <a:pt x="1052" y="256"/>
                  <a:pt x="1053" y="258"/>
                  <a:pt x="1055" y="257"/>
                </a:cubicBezTo>
                <a:cubicBezTo>
                  <a:pt x="1052" y="257"/>
                  <a:pt x="1054" y="253"/>
                  <a:pt x="1052" y="253"/>
                </a:cubicBezTo>
                <a:cubicBezTo>
                  <a:pt x="1052" y="254"/>
                  <a:pt x="1051" y="254"/>
                  <a:pt x="1050" y="254"/>
                </a:cubicBezTo>
                <a:close/>
                <a:moveTo>
                  <a:pt x="1043" y="659"/>
                </a:moveTo>
                <a:cubicBezTo>
                  <a:pt x="1043" y="662"/>
                  <a:pt x="1041" y="662"/>
                  <a:pt x="1042" y="665"/>
                </a:cubicBezTo>
                <a:cubicBezTo>
                  <a:pt x="1046" y="664"/>
                  <a:pt x="1046" y="665"/>
                  <a:pt x="1050" y="666"/>
                </a:cubicBezTo>
                <a:cubicBezTo>
                  <a:pt x="1050" y="663"/>
                  <a:pt x="1051" y="661"/>
                  <a:pt x="1052" y="659"/>
                </a:cubicBezTo>
                <a:cubicBezTo>
                  <a:pt x="1049" y="660"/>
                  <a:pt x="1048" y="659"/>
                  <a:pt x="1045" y="657"/>
                </a:cubicBezTo>
                <a:cubicBezTo>
                  <a:pt x="1045" y="661"/>
                  <a:pt x="1044" y="657"/>
                  <a:pt x="1043" y="659"/>
                </a:cubicBezTo>
                <a:close/>
                <a:moveTo>
                  <a:pt x="1067" y="308"/>
                </a:moveTo>
                <a:cubicBezTo>
                  <a:pt x="1067" y="308"/>
                  <a:pt x="1066" y="307"/>
                  <a:pt x="1067" y="306"/>
                </a:cubicBezTo>
                <a:cubicBezTo>
                  <a:pt x="1065" y="306"/>
                  <a:pt x="1063" y="306"/>
                  <a:pt x="1062" y="308"/>
                </a:cubicBezTo>
                <a:cubicBezTo>
                  <a:pt x="1064" y="310"/>
                  <a:pt x="1066" y="310"/>
                  <a:pt x="1067" y="308"/>
                </a:cubicBezTo>
                <a:close/>
                <a:moveTo>
                  <a:pt x="1068" y="290"/>
                </a:moveTo>
                <a:cubicBezTo>
                  <a:pt x="1071" y="290"/>
                  <a:pt x="1074" y="290"/>
                  <a:pt x="1074" y="289"/>
                </a:cubicBezTo>
                <a:cubicBezTo>
                  <a:pt x="1073" y="287"/>
                  <a:pt x="1069" y="288"/>
                  <a:pt x="1068" y="290"/>
                </a:cubicBezTo>
                <a:close/>
                <a:moveTo>
                  <a:pt x="1079" y="96"/>
                </a:moveTo>
                <a:cubicBezTo>
                  <a:pt x="1081" y="95"/>
                  <a:pt x="1084" y="97"/>
                  <a:pt x="1084" y="95"/>
                </a:cubicBezTo>
                <a:cubicBezTo>
                  <a:pt x="1083" y="94"/>
                  <a:pt x="1079" y="93"/>
                  <a:pt x="1079" y="96"/>
                </a:cubicBezTo>
                <a:close/>
                <a:moveTo>
                  <a:pt x="1088" y="269"/>
                </a:moveTo>
                <a:cubicBezTo>
                  <a:pt x="1085" y="266"/>
                  <a:pt x="1076" y="266"/>
                  <a:pt x="1071" y="267"/>
                </a:cubicBezTo>
                <a:cubicBezTo>
                  <a:pt x="1071" y="268"/>
                  <a:pt x="1071" y="269"/>
                  <a:pt x="1072" y="270"/>
                </a:cubicBezTo>
                <a:cubicBezTo>
                  <a:pt x="1075" y="268"/>
                  <a:pt x="1084" y="274"/>
                  <a:pt x="1088" y="269"/>
                </a:cubicBezTo>
                <a:close/>
                <a:moveTo>
                  <a:pt x="1067" y="595"/>
                </a:moveTo>
                <a:cubicBezTo>
                  <a:pt x="1068" y="595"/>
                  <a:pt x="1065" y="591"/>
                  <a:pt x="1069" y="591"/>
                </a:cubicBezTo>
                <a:cubicBezTo>
                  <a:pt x="1074" y="592"/>
                  <a:pt x="1078" y="594"/>
                  <a:pt x="1083" y="595"/>
                </a:cubicBezTo>
                <a:cubicBezTo>
                  <a:pt x="1087" y="589"/>
                  <a:pt x="1095" y="580"/>
                  <a:pt x="1093" y="568"/>
                </a:cubicBezTo>
                <a:cubicBezTo>
                  <a:pt x="1089" y="568"/>
                  <a:pt x="1089" y="568"/>
                  <a:pt x="1089" y="568"/>
                </a:cubicBezTo>
                <a:cubicBezTo>
                  <a:pt x="1087" y="569"/>
                  <a:pt x="1090" y="572"/>
                  <a:pt x="1087" y="572"/>
                </a:cubicBezTo>
                <a:cubicBezTo>
                  <a:pt x="1086" y="571"/>
                  <a:pt x="1084" y="571"/>
                  <a:pt x="1084" y="570"/>
                </a:cubicBezTo>
                <a:cubicBezTo>
                  <a:pt x="1081" y="572"/>
                  <a:pt x="1076" y="572"/>
                  <a:pt x="1072" y="572"/>
                </a:cubicBezTo>
                <a:cubicBezTo>
                  <a:pt x="1072" y="571"/>
                  <a:pt x="1070" y="570"/>
                  <a:pt x="1070" y="568"/>
                </a:cubicBezTo>
                <a:cubicBezTo>
                  <a:pt x="1064" y="568"/>
                  <a:pt x="1064" y="568"/>
                  <a:pt x="1064" y="568"/>
                </a:cubicBezTo>
                <a:cubicBezTo>
                  <a:pt x="1064" y="569"/>
                  <a:pt x="1064" y="571"/>
                  <a:pt x="1064" y="572"/>
                </a:cubicBezTo>
                <a:cubicBezTo>
                  <a:pt x="1071" y="573"/>
                  <a:pt x="1087" y="572"/>
                  <a:pt x="1084" y="583"/>
                </a:cubicBezTo>
                <a:cubicBezTo>
                  <a:pt x="1078" y="582"/>
                  <a:pt x="1071" y="587"/>
                  <a:pt x="1065" y="587"/>
                </a:cubicBezTo>
                <a:cubicBezTo>
                  <a:pt x="1064" y="585"/>
                  <a:pt x="1064" y="583"/>
                  <a:pt x="1062" y="582"/>
                </a:cubicBezTo>
                <a:cubicBezTo>
                  <a:pt x="1061" y="585"/>
                  <a:pt x="1059" y="586"/>
                  <a:pt x="1058" y="589"/>
                </a:cubicBezTo>
                <a:cubicBezTo>
                  <a:pt x="1059" y="590"/>
                  <a:pt x="1062" y="591"/>
                  <a:pt x="1063" y="594"/>
                </a:cubicBezTo>
                <a:cubicBezTo>
                  <a:pt x="1061" y="596"/>
                  <a:pt x="1057" y="600"/>
                  <a:pt x="1059" y="604"/>
                </a:cubicBezTo>
                <a:cubicBezTo>
                  <a:pt x="1063" y="602"/>
                  <a:pt x="1063" y="595"/>
                  <a:pt x="1064" y="593"/>
                </a:cubicBezTo>
                <a:cubicBezTo>
                  <a:pt x="1066" y="593"/>
                  <a:pt x="1065" y="595"/>
                  <a:pt x="1067" y="595"/>
                </a:cubicBezTo>
                <a:close/>
                <a:moveTo>
                  <a:pt x="1070" y="580"/>
                </a:moveTo>
                <a:cubicBezTo>
                  <a:pt x="1066" y="578"/>
                  <a:pt x="1063" y="576"/>
                  <a:pt x="1060" y="580"/>
                </a:cubicBezTo>
                <a:cubicBezTo>
                  <a:pt x="1061" y="581"/>
                  <a:pt x="1063" y="581"/>
                  <a:pt x="1064" y="583"/>
                </a:cubicBezTo>
                <a:cubicBezTo>
                  <a:pt x="1066" y="582"/>
                  <a:pt x="1068" y="581"/>
                  <a:pt x="1070" y="580"/>
                </a:cubicBezTo>
                <a:close/>
                <a:moveTo>
                  <a:pt x="1050" y="800"/>
                </a:moveTo>
                <a:cubicBezTo>
                  <a:pt x="1054" y="804"/>
                  <a:pt x="1061" y="800"/>
                  <a:pt x="1063" y="797"/>
                </a:cubicBezTo>
                <a:cubicBezTo>
                  <a:pt x="1062" y="794"/>
                  <a:pt x="1063" y="789"/>
                  <a:pt x="1060" y="788"/>
                </a:cubicBezTo>
                <a:cubicBezTo>
                  <a:pt x="1054" y="789"/>
                  <a:pt x="1053" y="795"/>
                  <a:pt x="1050" y="800"/>
                </a:cubicBezTo>
                <a:close/>
                <a:moveTo>
                  <a:pt x="1054" y="778"/>
                </a:moveTo>
                <a:cubicBezTo>
                  <a:pt x="1054" y="779"/>
                  <a:pt x="1053" y="779"/>
                  <a:pt x="1053" y="780"/>
                </a:cubicBezTo>
                <a:cubicBezTo>
                  <a:pt x="1057" y="783"/>
                  <a:pt x="1067" y="780"/>
                  <a:pt x="1071" y="785"/>
                </a:cubicBezTo>
                <a:cubicBezTo>
                  <a:pt x="1074" y="781"/>
                  <a:pt x="1081" y="783"/>
                  <a:pt x="1084" y="780"/>
                </a:cubicBezTo>
                <a:cubicBezTo>
                  <a:pt x="1077" y="776"/>
                  <a:pt x="1065" y="780"/>
                  <a:pt x="1054" y="778"/>
                </a:cubicBezTo>
                <a:close/>
                <a:moveTo>
                  <a:pt x="1061" y="681"/>
                </a:moveTo>
                <a:cubicBezTo>
                  <a:pt x="1065" y="680"/>
                  <a:pt x="1064" y="683"/>
                  <a:pt x="1066" y="683"/>
                </a:cubicBezTo>
                <a:cubicBezTo>
                  <a:pt x="1065" y="681"/>
                  <a:pt x="1070" y="683"/>
                  <a:pt x="1070" y="681"/>
                </a:cubicBezTo>
                <a:cubicBezTo>
                  <a:pt x="1069" y="679"/>
                  <a:pt x="1062" y="676"/>
                  <a:pt x="1061" y="681"/>
                </a:cubicBezTo>
                <a:close/>
                <a:moveTo>
                  <a:pt x="1069" y="559"/>
                </a:moveTo>
                <a:cubicBezTo>
                  <a:pt x="1069" y="561"/>
                  <a:pt x="1072" y="560"/>
                  <a:pt x="1072" y="561"/>
                </a:cubicBezTo>
                <a:cubicBezTo>
                  <a:pt x="1070" y="563"/>
                  <a:pt x="1067" y="562"/>
                  <a:pt x="1067" y="565"/>
                </a:cubicBezTo>
                <a:cubicBezTo>
                  <a:pt x="1070" y="565"/>
                  <a:pt x="1074" y="565"/>
                  <a:pt x="1076" y="564"/>
                </a:cubicBezTo>
                <a:cubicBezTo>
                  <a:pt x="1079" y="562"/>
                  <a:pt x="1072" y="552"/>
                  <a:pt x="1069" y="559"/>
                </a:cubicBezTo>
                <a:close/>
                <a:moveTo>
                  <a:pt x="1086" y="263"/>
                </a:moveTo>
                <a:cubicBezTo>
                  <a:pt x="1086" y="265"/>
                  <a:pt x="1092" y="264"/>
                  <a:pt x="1093" y="263"/>
                </a:cubicBezTo>
                <a:cubicBezTo>
                  <a:pt x="1092" y="262"/>
                  <a:pt x="1086" y="260"/>
                  <a:pt x="1086" y="263"/>
                </a:cubicBezTo>
                <a:close/>
                <a:moveTo>
                  <a:pt x="1074" y="717"/>
                </a:moveTo>
                <a:cubicBezTo>
                  <a:pt x="1079" y="719"/>
                  <a:pt x="1083" y="717"/>
                  <a:pt x="1087" y="714"/>
                </a:cubicBezTo>
                <a:cubicBezTo>
                  <a:pt x="1083" y="713"/>
                  <a:pt x="1075" y="714"/>
                  <a:pt x="1074" y="717"/>
                </a:cubicBezTo>
                <a:close/>
                <a:moveTo>
                  <a:pt x="1092" y="531"/>
                </a:moveTo>
                <a:cubicBezTo>
                  <a:pt x="1093" y="529"/>
                  <a:pt x="1099" y="528"/>
                  <a:pt x="1097" y="525"/>
                </a:cubicBezTo>
                <a:cubicBezTo>
                  <a:pt x="1095" y="526"/>
                  <a:pt x="1088" y="524"/>
                  <a:pt x="1086" y="523"/>
                </a:cubicBezTo>
                <a:cubicBezTo>
                  <a:pt x="1088" y="526"/>
                  <a:pt x="1087" y="531"/>
                  <a:pt x="1092" y="531"/>
                </a:cubicBezTo>
                <a:close/>
                <a:moveTo>
                  <a:pt x="1109" y="524"/>
                </a:moveTo>
                <a:cubicBezTo>
                  <a:pt x="1111" y="525"/>
                  <a:pt x="1112" y="527"/>
                  <a:pt x="1115" y="526"/>
                </a:cubicBezTo>
                <a:cubicBezTo>
                  <a:pt x="1115" y="523"/>
                  <a:pt x="1111" y="520"/>
                  <a:pt x="1109" y="524"/>
                </a:cubicBezTo>
                <a:close/>
                <a:moveTo>
                  <a:pt x="1111" y="530"/>
                </a:moveTo>
                <a:cubicBezTo>
                  <a:pt x="1113" y="531"/>
                  <a:pt x="1116" y="529"/>
                  <a:pt x="1117" y="527"/>
                </a:cubicBezTo>
                <a:cubicBezTo>
                  <a:pt x="1114" y="527"/>
                  <a:pt x="1113" y="529"/>
                  <a:pt x="1111" y="530"/>
                </a:cubicBezTo>
                <a:close/>
                <a:moveTo>
                  <a:pt x="1126" y="473"/>
                </a:moveTo>
                <a:cubicBezTo>
                  <a:pt x="1121" y="473"/>
                  <a:pt x="1119" y="475"/>
                  <a:pt x="1115" y="475"/>
                </a:cubicBezTo>
                <a:cubicBezTo>
                  <a:pt x="1115" y="479"/>
                  <a:pt x="1118" y="479"/>
                  <a:pt x="1120" y="481"/>
                </a:cubicBezTo>
                <a:cubicBezTo>
                  <a:pt x="1119" y="475"/>
                  <a:pt x="1123" y="475"/>
                  <a:pt x="1126" y="473"/>
                </a:cubicBezTo>
                <a:close/>
                <a:moveTo>
                  <a:pt x="1126" y="570"/>
                </a:moveTo>
                <a:cubicBezTo>
                  <a:pt x="1130" y="571"/>
                  <a:pt x="1130" y="566"/>
                  <a:pt x="1134" y="567"/>
                </a:cubicBezTo>
                <a:cubicBezTo>
                  <a:pt x="1132" y="558"/>
                  <a:pt x="1117" y="565"/>
                  <a:pt x="1114" y="567"/>
                </a:cubicBezTo>
                <a:cubicBezTo>
                  <a:pt x="1116" y="568"/>
                  <a:pt x="1113" y="570"/>
                  <a:pt x="1113" y="571"/>
                </a:cubicBezTo>
                <a:cubicBezTo>
                  <a:pt x="1115" y="575"/>
                  <a:pt x="1121" y="575"/>
                  <a:pt x="1125" y="574"/>
                </a:cubicBezTo>
                <a:cubicBezTo>
                  <a:pt x="1121" y="574"/>
                  <a:pt x="1119" y="568"/>
                  <a:pt x="1120" y="566"/>
                </a:cubicBezTo>
                <a:cubicBezTo>
                  <a:pt x="1124" y="566"/>
                  <a:pt x="1123" y="569"/>
                  <a:pt x="1126" y="570"/>
                </a:cubicBezTo>
                <a:close/>
                <a:moveTo>
                  <a:pt x="1131" y="304"/>
                </a:moveTo>
                <a:cubicBezTo>
                  <a:pt x="1132" y="304"/>
                  <a:pt x="1136" y="301"/>
                  <a:pt x="1133" y="299"/>
                </a:cubicBezTo>
                <a:cubicBezTo>
                  <a:pt x="1132" y="302"/>
                  <a:pt x="1128" y="299"/>
                  <a:pt x="1126" y="303"/>
                </a:cubicBezTo>
                <a:cubicBezTo>
                  <a:pt x="1129" y="303"/>
                  <a:pt x="1129" y="305"/>
                  <a:pt x="1131" y="304"/>
                </a:cubicBezTo>
                <a:close/>
                <a:moveTo>
                  <a:pt x="1121" y="433"/>
                </a:moveTo>
                <a:cubicBezTo>
                  <a:pt x="1122" y="434"/>
                  <a:pt x="1123" y="436"/>
                  <a:pt x="1121" y="438"/>
                </a:cubicBezTo>
                <a:cubicBezTo>
                  <a:pt x="1128" y="439"/>
                  <a:pt x="1123" y="428"/>
                  <a:pt x="1121" y="433"/>
                </a:cubicBezTo>
                <a:close/>
                <a:moveTo>
                  <a:pt x="1120" y="522"/>
                </a:moveTo>
                <a:cubicBezTo>
                  <a:pt x="1119" y="523"/>
                  <a:pt x="1119" y="526"/>
                  <a:pt x="1119" y="528"/>
                </a:cubicBezTo>
                <a:cubicBezTo>
                  <a:pt x="1128" y="528"/>
                  <a:pt x="1122" y="528"/>
                  <a:pt x="1125" y="523"/>
                </a:cubicBezTo>
                <a:cubicBezTo>
                  <a:pt x="1122" y="524"/>
                  <a:pt x="1123" y="522"/>
                  <a:pt x="1120" y="522"/>
                </a:cubicBezTo>
                <a:close/>
                <a:moveTo>
                  <a:pt x="1132" y="290"/>
                </a:moveTo>
                <a:cubicBezTo>
                  <a:pt x="1135" y="292"/>
                  <a:pt x="1138" y="292"/>
                  <a:pt x="1139" y="288"/>
                </a:cubicBezTo>
                <a:cubicBezTo>
                  <a:pt x="1137" y="289"/>
                  <a:pt x="1136" y="287"/>
                  <a:pt x="1137" y="285"/>
                </a:cubicBezTo>
                <a:cubicBezTo>
                  <a:pt x="1132" y="285"/>
                  <a:pt x="1132" y="285"/>
                  <a:pt x="1132" y="285"/>
                </a:cubicBezTo>
                <a:cubicBezTo>
                  <a:pt x="1133" y="288"/>
                  <a:pt x="1135" y="288"/>
                  <a:pt x="1132" y="290"/>
                </a:cubicBezTo>
                <a:close/>
                <a:moveTo>
                  <a:pt x="1131" y="442"/>
                </a:moveTo>
                <a:cubicBezTo>
                  <a:pt x="1129" y="442"/>
                  <a:pt x="1128" y="444"/>
                  <a:pt x="1127" y="445"/>
                </a:cubicBezTo>
                <a:cubicBezTo>
                  <a:pt x="1130" y="444"/>
                  <a:pt x="1133" y="445"/>
                  <a:pt x="1136" y="446"/>
                </a:cubicBezTo>
                <a:cubicBezTo>
                  <a:pt x="1135" y="443"/>
                  <a:pt x="1133" y="443"/>
                  <a:pt x="1131" y="442"/>
                </a:cubicBezTo>
                <a:close/>
                <a:moveTo>
                  <a:pt x="1131" y="562"/>
                </a:moveTo>
                <a:cubicBezTo>
                  <a:pt x="1130" y="557"/>
                  <a:pt x="1127" y="559"/>
                  <a:pt x="1124" y="557"/>
                </a:cubicBezTo>
                <a:cubicBezTo>
                  <a:pt x="1124" y="558"/>
                  <a:pt x="1123" y="558"/>
                  <a:pt x="1123" y="559"/>
                </a:cubicBezTo>
                <a:cubicBezTo>
                  <a:pt x="1125" y="562"/>
                  <a:pt x="1128" y="560"/>
                  <a:pt x="1131" y="562"/>
                </a:cubicBezTo>
                <a:close/>
                <a:moveTo>
                  <a:pt x="1148" y="284"/>
                </a:moveTo>
                <a:cubicBezTo>
                  <a:pt x="1146" y="282"/>
                  <a:pt x="1142" y="283"/>
                  <a:pt x="1140" y="284"/>
                </a:cubicBezTo>
                <a:cubicBezTo>
                  <a:pt x="1142" y="285"/>
                  <a:pt x="1148" y="286"/>
                  <a:pt x="1148" y="284"/>
                </a:cubicBezTo>
                <a:close/>
                <a:moveTo>
                  <a:pt x="1162" y="297"/>
                </a:moveTo>
                <a:cubicBezTo>
                  <a:pt x="1162" y="290"/>
                  <a:pt x="1160" y="285"/>
                  <a:pt x="1154" y="283"/>
                </a:cubicBezTo>
                <a:cubicBezTo>
                  <a:pt x="1150" y="287"/>
                  <a:pt x="1145" y="288"/>
                  <a:pt x="1147" y="294"/>
                </a:cubicBezTo>
                <a:cubicBezTo>
                  <a:pt x="1150" y="295"/>
                  <a:pt x="1152" y="296"/>
                  <a:pt x="1150" y="299"/>
                </a:cubicBezTo>
                <a:cubicBezTo>
                  <a:pt x="1155" y="298"/>
                  <a:pt x="1159" y="300"/>
                  <a:pt x="1162" y="297"/>
                </a:cubicBezTo>
                <a:close/>
                <a:moveTo>
                  <a:pt x="1140" y="527"/>
                </a:moveTo>
                <a:cubicBezTo>
                  <a:pt x="1140" y="529"/>
                  <a:pt x="1135" y="526"/>
                  <a:pt x="1137" y="529"/>
                </a:cubicBezTo>
                <a:cubicBezTo>
                  <a:pt x="1139" y="530"/>
                  <a:pt x="1143" y="528"/>
                  <a:pt x="1140" y="527"/>
                </a:cubicBezTo>
                <a:close/>
                <a:moveTo>
                  <a:pt x="1138" y="616"/>
                </a:moveTo>
                <a:cubicBezTo>
                  <a:pt x="1140" y="616"/>
                  <a:pt x="1144" y="618"/>
                  <a:pt x="1145" y="616"/>
                </a:cubicBezTo>
                <a:cubicBezTo>
                  <a:pt x="1143" y="615"/>
                  <a:pt x="1140" y="615"/>
                  <a:pt x="1138" y="616"/>
                </a:cubicBezTo>
                <a:close/>
                <a:moveTo>
                  <a:pt x="1143" y="564"/>
                </a:moveTo>
                <a:cubicBezTo>
                  <a:pt x="1144" y="565"/>
                  <a:pt x="1148" y="564"/>
                  <a:pt x="1148" y="567"/>
                </a:cubicBezTo>
                <a:cubicBezTo>
                  <a:pt x="1150" y="567"/>
                  <a:pt x="1152" y="567"/>
                  <a:pt x="1154" y="565"/>
                </a:cubicBezTo>
                <a:cubicBezTo>
                  <a:pt x="1150" y="565"/>
                  <a:pt x="1144" y="561"/>
                  <a:pt x="1143" y="564"/>
                </a:cubicBezTo>
                <a:close/>
                <a:moveTo>
                  <a:pt x="1145" y="518"/>
                </a:moveTo>
                <a:cubicBezTo>
                  <a:pt x="1147" y="520"/>
                  <a:pt x="1155" y="520"/>
                  <a:pt x="1156" y="516"/>
                </a:cubicBezTo>
                <a:cubicBezTo>
                  <a:pt x="1153" y="517"/>
                  <a:pt x="1148" y="517"/>
                  <a:pt x="1145" y="518"/>
                </a:cubicBezTo>
                <a:close/>
                <a:moveTo>
                  <a:pt x="1213" y="479"/>
                </a:moveTo>
                <a:cubicBezTo>
                  <a:pt x="1207" y="477"/>
                  <a:pt x="1196" y="473"/>
                  <a:pt x="1193" y="479"/>
                </a:cubicBezTo>
                <a:cubicBezTo>
                  <a:pt x="1190" y="478"/>
                  <a:pt x="1186" y="474"/>
                  <a:pt x="1186" y="479"/>
                </a:cubicBezTo>
                <a:cubicBezTo>
                  <a:pt x="1183" y="479"/>
                  <a:pt x="1183" y="478"/>
                  <a:pt x="1183" y="476"/>
                </a:cubicBezTo>
                <a:cubicBezTo>
                  <a:pt x="1173" y="480"/>
                  <a:pt x="1168" y="474"/>
                  <a:pt x="1157" y="478"/>
                </a:cubicBezTo>
                <a:cubicBezTo>
                  <a:pt x="1155" y="476"/>
                  <a:pt x="1159" y="474"/>
                  <a:pt x="1156" y="474"/>
                </a:cubicBezTo>
                <a:cubicBezTo>
                  <a:pt x="1154" y="476"/>
                  <a:pt x="1150" y="477"/>
                  <a:pt x="1148" y="479"/>
                </a:cubicBezTo>
                <a:cubicBezTo>
                  <a:pt x="1172" y="478"/>
                  <a:pt x="1194" y="482"/>
                  <a:pt x="1219" y="481"/>
                </a:cubicBezTo>
                <a:cubicBezTo>
                  <a:pt x="1214" y="481"/>
                  <a:pt x="1219" y="475"/>
                  <a:pt x="1213" y="476"/>
                </a:cubicBezTo>
                <a:cubicBezTo>
                  <a:pt x="1211" y="478"/>
                  <a:pt x="1216" y="479"/>
                  <a:pt x="1213" y="479"/>
                </a:cubicBezTo>
                <a:close/>
                <a:moveTo>
                  <a:pt x="1159" y="579"/>
                </a:moveTo>
                <a:cubicBezTo>
                  <a:pt x="1161" y="579"/>
                  <a:pt x="1161" y="581"/>
                  <a:pt x="1162" y="581"/>
                </a:cubicBezTo>
                <a:cubicBezTo>
                  <a:pt x="1159" y="584"/>
                  <a:pt x="1152" y="582"/>
                  <a:pt x="1151" y="587"/>
                </a:cubicBezTo>
                <a:cubicBezTo>
                  <a:pt x="1153" y="589"/>
                  <a:pt x="1160" y="585"/>
                  <a:pt x="1161" y="589"/>
                </a:cubicBezTo>
                <a:cubicBezTo>
                  <a:pt x="1152" y="589"/>
                  <a:pt x="1147" y="589"/>
                  <a:pt x="1143" y="592"/>
                </a:cubicBezTo>
                <a:cubicBezTo>
                  <a:pt x="1152" y="594"/>
                  <a:pt x="1157" y="589"/>
                  <a:pt x="1166" y="590"/>
                </a:cubicBezTo>
                <a:cubicBezTo>
                  <a:pt x="1168" y="587"/>
                  <a:pt x="1162" y="590"/>
                  <a:pt x="1164" y="587"/>
                </a:cubicBezTo>
                <a:cubicBezTo>
                  <a:pt x="1167" y="587"/>
                  <a:pt x="1167" y="587"/>
                  <a:pt x="1167" y="587"/>
                </a:cubicBezTo>
                <a:cubicBezTo>
                  <a:pt x="1168" y="583"/>
                  <a:pt x="1165" y="582"/>
                  <a:pt x="1165" y="578"/>
                </a:cubicBezTo>
                <a:cubicBezTo>
                  <a:pt x="1163" y="578"/>
                  <a:pt x="1160" y="577"/>
                  <a:pt x="1159" y="579"/>
                </a:cubicBezTo>
                <a:close/>
                <a:moveTo>
                  <a:pt x="1161" y="418"/>
                </a:moveTo>
                <a:cubicBezTo>
                  <a:pt x="1159" y="421"/>
                  <a:pt x="1157" y="423"/>
                  <a:pt x="1156" y="427"/>
                </a:cubicBezTo>
                <a:cubicBezTo>
                  <a:pt x="1157" y="428"/>
                  <a:pt x="1157" y="426"/>
                  <a:pt x="1159" y="428"/>
                </a:cubicBezTo>
                <a:cubicBezTo>
                  <a:pt x="1159" y="424"/>
                  <a:pt x="1165" y="421"/>
                  <a:pt x="1161" y="418"/>
                </a:cubicBezTo>
                <a:close/>
                <a:moveTo>
                  <a:pt x="1168" y="307"/>
                </a:moveTo>
                <a:cubicBezTo>
                  <a:pt x="1171" y="307"/>
                  <a:pt x="1174" y="306"/>
                  <a:pt x="1176" y="303"/>
                </a:cubicBezTo>
                <a:cubicBezTo>
                  <a:pt x="1171" y="304"/>
                  <a:pt x="1165" y="302"/>
                  <a:pt x="1170" y="300"/>
                </a:cubicBezTo>
                <a:cubicBezTo>
                  <a:pt x="1168" y="298"/>
                  <a:pt x="1166" y="299"/>
                  <a:pt x="1165" y="301"/>
                </a:cubicBezTo>
                <a:cubicBezTo>
                  <a:pt x="1167" y="302"/>
                  <a:pt x="1167" y="303"/>
                  <a:pt x="1168" y="307"/>
                </a:cubicBezTo>
                <a:close/>
                <a:moveTo>
                  <a:pt x="1175" y="331"/>
                </a:moveTo>
                <a:cubicBezTo>
                  <a:pt x="1173" y="325"/>
                  <a:pt x="1186" y="326"/>
                  <a:pt x="1185" y="318"/>
                </a:cubicBezTo>
                <a:cubicBezTo>
                  <a:pt x="1178" y="320"/>
                  <a:pt x="1172" y="322"/>
                  <a:pt x="1168" y="328"/>
                </a:cubicBezTo>
                <a:cubicBezTo>
                  <a:pt x="1172" y="328"/>
                  <a:pt x="1174" y="331"/>
                  <a:pt x="1171" y="334"/>
                </a:cubicBezTo>
                <a:cubicBezTo>
                  <a:pt x="1175" y="334"/>
                  <a:pt x="1177" y="335"/>
                  <a:pt x="1179" y="339"/>
                </a:cubicBezTo>
                <a:cubicBezTo>
                  <a:pt x="1183" y="339"/>
                  <a:pt x="1185" y="337"/>
                  <a:pt x="1186" y="334"/>
                </a:cubicBezTo>
                <a:cubicBezTo>
                  <a:pt x="1180" y="336"/>
                  <a:pt x="1176" y="333"/>
                  <a:pt x="1175" y="331"/>
                </a:cubicBezTo>
                <a:close/>
                <a:moveTo>
                  <a:pt x="1180" y="285"/>
                </a:moveTo>
                <a:cubicBezTo>
                  <a:pt x="1175" y="284"/>
                  <a:pt x="1181" y="281"/>
                  <a:pt x="1181" y="278"/>
                </a:cubicBezTo>
                <a:cubicBezTo>
                  <a:pt x="1174" y="275"/>
                  <a:pt x="1171" y="285"/>
                  <a:pt x="1170" y="290"/>
                </a:cubicBezTo>
                <a:cubicBezTo>
                  <a:pt x="1174" y="290"/>
                  <a:pt x="1176" y="286"/>
                  <a:pt x="1180" y="285"/>
                </a:cubicBezTo>
                <a:close/>
                <a:moveTo>
                  <a:pt x="1160" y="524"/>
                </a:moveTo>
                <a:cubicBezTo>
                  <a:pt x="1162" y="524"/>
                  <a:pt x="1164" y="525"/>
                  <a:pt x="1164" y="526"/>
                </a:cubicBezTo>
                <a:cubicBezTo>
                  <a:pt x="1163" y="526"/>
                  <a:pt x="1163" y="527"/>
                  <a:pt x="1162" y="527"/>
                </a:cubicBezTo>
                <a:cubicBezTo>
                  <a:pt x="1162" y="529"/>
                  <a:pt x="1163" y="530"/>
                  <a:pt x="1165" y="531"/>
                </a:cubicBezTo>
                <a:cubicBezTo>
                  <a:pt x="1165" y="528"/>
                  <a:pt x="1165" y="524"/>
                  <a:pt x="1166" y="523"/>
                </a:cubicBezTo>
                <a:cubicBezTo>
                  <a:pt x="1164" y="523"/>
                  <a:pt x="1161" y="523"/>
                  <a:pt x="1160" y="524"/>
                </a:cubicBezTo>
                <a:close/>
                <a:moveTo>
                  <a:pt x="1167" y="533"/>
                </a:moveTo>
                <a:cubicBezTo>
                  <a:pt x="1165" y="533"/>
                  <a:pt x="1163" y="533"/>
                  <a:pt x="1162" y="534"/>
                </a:cubicBezTo>
                <a:cubicBezTo>
                  <a:pt x="1162" y="536"/>
                  <a:pt x="1162" y="536"/>
                  <a:pt x="1162" y="536"/>
                </a:cubicBezTo>
                <a:cubicBezTo>
                  <a:pt x="1165" y="536"/>
                  <a:pt x="1167" y="536"/>
                  <a:pt x="1167" y="533"/>
                </a:cubicBezTo>
                <a:close/>
                <a:moveTo>
                  <a:pt x="1163" y="519"/>
                </a:moveTo>
                <a:cubicBezTo>
                  <a:pt x="1165" y="519"/>
                  <a:pt x="1170" y="521"/>
                  <a:pt x="1169" y="518"/>
                </a:cubicBezTo>
                <a:cubicBezTo>
                  <a:pt x="1167" y="518"/>
                  <a:pt x="1163" y="517"/>
                  <a:pt x="1163" y="519"/>
                </a:cubicBezTo>
                <a:close/>
                <a:moveTo>
                  <a:pt x="1187" y="408"/>
                </a:moveTo>
                <a:cubicBezTo>
                  <a:pt x="1180" y="407"/>
                  <a:pt x="1175" y="407"/>
                  <a:pt x="1169" y="407"/>
                </a:cubicBezTo>
                <a:cubicBezTo>
                  <a:pt x="1170" y="411"/>
                  <a:pt x="1175" y="410"/>
                  <a:pt x="1178" y="412"/>
                </a:cubicBezTo>
                <a:cubicBezTo>
                  <a:pt x="1178" y="406"/>
                  <a:pt x="1186" y="414"/>
                  <a:pt x="1187" y="408"/>
                </a:cubicBezTo>
                <a:close/>
                <a:moveTo>
                  <a:pt x="1167" y="568"/>
                </a:moveTo>
                <a:cubicBezTo>
                  <a:pt x="1167" y="563"/>
                  <a:pt x="1167" y="563"/>
                  <a:pt x="1167" y="563"/>
                </a:cubicBezTo>
                <a:cubicBezTo>
                  <a:pt x="1165" y="564"/>
                  <a:pt x="1164" y="565"/>
                  <a:pt x="1163" y="567"/>
                </a:cubicBezTo>
                <a:cubicBezTo>
                  <a:pt x="1165" y="567"/>
                  <a:pt x="1166" y="567"/>
                  <a:pt x="1167" y="568"/>
                </a:cubicBezTo>
                <a:close/>
                <a:moveTo>
                  <a:pt x="1168" y="549"/>
                </a:moveTo>
                <a:cubicBezTo>
                  <a:pt x="1166" y="549"/>
                  <a:pt x="1164" y="548"/>
                  <a:pt x="1164" y="551"/>
                </a:cubicBezTo>
                <a:cubicBezTo>
                  <a:pt x="1166" y="552"/>
                  <a:pt x="1167" y="554"/>
                  <a:pt x="1169" y="552"/>
                </a:cubicBezTo>
                <a:cubicBezTo>
                  <a:pt x="1169" y="551"/>
                  <a:pt x="1168" y="550"/>
                  <a:pt x="1168" y="549"/>
                </a:cubicBezTo>
                <a:close/>
                <a:moveTo>
                  <a:pt x="1173" y="365"/>
                </a:moveTo>
                <a:cubicBezTo>
                  <a:pt x="1176" y="365"/>
                  <a:pt x="1176" y="367"/>
                  <a:pt x="1177" y="368"/>
                </a:cubicBezTo>
                <a:cubicBezTo>
                  <a:pt x="1185" y="363"/>
                  <a:pt x="1200" y="366"/>
                  <a:pt x="1208" y="360"/>
                </a:cubicBezTo>
                <a:cubicBezTo>
                  <a:pt x="1197" y="364"/>
                  <a:pt x="1181" y="357"/>
                  <a:pt x="1173" y="365"/>
                </a:cubicBezTo>
                <a:close/>
                <a:moveTo>
                  <a:pt x="1170" y="506"/>
                </a:moveTo>
                <a:cubicBezTo>
                  <a:pt x="1173" y="507"/>
                  <a:pt x="1180" y="510"/>
                  <a:pt x="1181" y="505"/>
                </a:cubicBezTo>
                <a:cubicBezTo>
                  <a:pt x="1178" y="504"/>
                  <a:pt x="1174" y="506"/>
                  <a:pt x="1171" y="502"/>
                </a:cubicBezTo>
                <a:cubicBezTo>
                  <a:pt x="1170" y="503"/>
                  <a:pt x="1169" y="504"/>
                  <a:pt x="1170" y="506"/>
                </a:cubicBezTo>
                <a:close/>
                <a:moveTo>
                  <a:pt x="1208" y="518"/>
                </a:moveTo>
                <a:cubicBezTo>
                  <a:pt x="1197" y="516"/>
                  <a:pt x="1182" y="515"/>
                  <a:pt x="1170" y="519"/>
                </a:cubicBezTo>
                <a:cubicBezTo>
                  <a:pt x="1173" y="522"/>
                  <a:pt x="1179" y="518"/>
                  <a:pt x="1182" y="520"/>
                </a:cubicBezTo>
                <a:cubicBezTo>
                  <a:pt x="1182" y="522"/>
                  <a:pt x="1178" y="521"/>
                  <a:pt x="1178" y="523"/>
                </a:cubicBezTo>
                <a:cubicBezTo>
                  <a:pt x="1187" y="516"/>
                  <a:pt x="1202" y="522"/>
                  <a:pt x="1213" y="518"/>
                </a:cubicBezTo>
                <a:cubicBezTo>
                  <a:pt x="1211" y="518"/>
                  <a:pt x="1211" y="518"/>
                  <a:pt x="1212" y="517"/>
                </a:cubicBezTo>
                <a:cubicBezTo>
                  <a:pt x="1209" y="516"/>
                  <a:pt x="1204" y="516"/>
                  <a:pt x="1208" y="518"/>
                </a:cubicBezTo>
                <a:close/>
                <a:moveTo>
                  <a:pt x="1177" y="398"/>
                </a:moveTo>
                <a:cubicBezTo>
                  <a:pt x="1177" y="400"/>
                  <a:pt x="1176" y="402"/>
                  <a:pt x="1178" y="403"/>
                </a:cubicBezTo>
                <a:cubicBezTo>
                  <a:pt x="1180" y="401"/>
                  <a:pt x="1180" y="398"/>
                  <a:pt x="1177" y="398"/>
                </a:cubicBezTo>
                <a:close/>
                <a:moveTo>
                  <a:pt x="1184" y="283"/>
                </a:moveTo>
                <a:cubicBezTo>
                  <a:pt x="1185" y="286"/>
                  <a:pt x="1185" y="286"/>
                  <a:pt x="1184" y="288"/>
                </a:cubicBezTo>
                <a:cubicBezTo>
                  <a:pt x="1189" y="291"/>
                  <a:pt x="1199" y="293"/>
                  <a:pt x="1199" y="286"/>
                </a:cubicBezTo>
                <a:cubicBezTo>
                  <a:pt x="1198" y="288"/>
                  <a:pt x="1196" y="288"/>
                  <a:pt x="1194" y="289"/>
                </a:cubicBezTo>
                <a:cubicBezTo>
                  <a:pt x="1193" y="286"/>
                  <a:pt x="1189" y="287"/>
                  <a:pt x="1188" y="284"/>
                </a:cubicBezTo>
                <a:cubicBezTo>
                  <a:pt x="1191" y="283"/>
                  <a:pt x="1192" y="279"/>
                  <a:pt x="1195" y="277"/>
                </a:cubicBezTo>
                <a:cubicBezTo>
                  <a:pt x="1197" y="279"/>
                  <a:pt x="1201" y="279"/>
                  <a:pt x="1204" y="280"/>
                </a:cubicBezTo>
                <a:cubicBezTo>
                  <a:pt x="1203" y="277"/>
                  <a:pt x="1207" y="278"/>
                  <a:pt x="1205" y="275"/>
                </a:cubicBezTo>
                <a:cubicBezTo>
                  <a:pt x="1203" y="275"/>
                  <a:pt x="1202" y="274"/>
                  <a:pt x="1200" y="273"/>
                </a:cubicBezTo>
                <a:cubicBezTo>
                  <a:pt x="1200" y="278"/>
                  <a:pt x="1194" y="277"/>
                  <a:pt x="1190" y="277"/>
                </a:cubicBezTo>
                <a:cubicBezTo>
                  <a:pt x="1188" y="279"/>
                  <a:pt x="1188" y="283"/>
                  <a:pt x="1184" y="283"/>
                </a:cubicBezTo>
                <a:close/>
                <a:moveTo>
                  <a:pt x="1181" y="616"/>
                </a:moveTo>
                <a:cubicBezTo>
                  <a:pt x="1178" y="618"/>
                  <a:pt x="1172" y="614"/>
                  <a:pt x="1170" y="617"/>
                </a:cubicBezTo>
                <a:cubicBezTo>
                  <a:pt x="1174" y="617"/>
                  <a:pt x="1180" y="619"/>
                  <a:pt x="1181" y="616"/>
                </a:cubicBezTo>
                <a:close/>
                <a:moveTo>
                  <a:pt x="1172" y="593"/>
                </a:moveTo>
                <a:cubicBezTo>
                  <a:pt x="1176" y="593"/>
                  <a:pt x="1176" y="593"/>
                  <a:pt x="1176" y="593"/>
                </a:cubicBezTo>
                <a:cubicBezTo>
                  <a:pt x="1176" y="592"/>
                  <a:pt x="1177" y="590"/>
                  <a:pt x="1178" y="588"/>
                </a:cubicBezTo>
                <a:cubicBezTo>
                  <a:pt x="1174" y="588"/>
                  <a:pt x="1174" y="592"/>
                  <a:pt x="1172" y="593"/>
                </a:cubicBezTo>
                <a:close/>
                <a:moveTo>
                  <a:pt x="1186" y="370"/>
                </a:moveTo>
                <a:cubicBezTo>
                  <a:pt x="1186" y="368"/>
                  <a:pt x="1189" y="369"/>
                  <a:pt x="1189" y="368"/>
                </a:cubicBezTo>
                <a:cubicBezTo>
                  <a:pt x="1188" y="367"/>
                  <a:pt x="1183" y="367"/>
                  <a:pt x="1183" y="370"/>
                </a:cubicBezTo>
                <a:cubicBezTo>
                  <a:pt x="1185" y="370"/>
                  <a:pt x="1184" y="373"/>
                  <a:pt x="1186" y="373"/>
                </a:cubicBezTo>
                <a:cubicBezTo>
                  <a:pt x="1187" y="371"/>
                  <a:pt x="1191" y="375"/>
                  <a:pt x="1191" y="370"/>
                </a:cubicBezTo>
                <a:cubicBezTo>
                  <a:pt x="1189" y="369"/>
                  <a:pt x="1187" y="373"/>
                  <a:pt x="1186" y="370"/>
                </a:cubicBezTo>
                <a:close/>
                <a:moveTo>
                  <a:pt x="1183" y="535"/>
                </a:moveTo>
                <a:cubicBezTo>
                  <a:pt x="1181" y="534"/>
                  <a:pt x="1177" y="533"/>
                  <a:pt x="1176" y="535"/>
                </a:cubicBezTo>
                <a:cubicBezTo>
                  <a:pt x="1179" y="537"/>
                  <a:pt x="1181" y="537"/>
                  <a:pt x="1183" y="535"/>
                </a:cubicBezTo>
                <a:close/>
                <a:moveTo>
                  <a:pt x="1193" y="313"/>
                </a:moveTo>
                <a:cubicBezTo>
                  <a:pt x="1193" y="312"/>
                  <a:pt x="1188" y="311"/>
                  <a:pt x="1188" y="313"/>
                </a:cubicBezTo>
                <a:cubicBezTo>
                  <a:pt x="1189" y="313"/>
                  <a:pt x="1193" y="315"/>
                  <a:pt x="1193" y="313"/>
                </a:cubicBezTo>
                <a:close/>
                <a:moveTo>
                  <a:pt x="1179" y="586"/>
                </a:moveTo>
                <a:cubicBezTo>
                  <a:pt x="1184" y="584"/>
                  <a:pt x="1194" y="597"/>
                  <a:pt x="1202" y="589"/>
                </a:cubicBezTo>
                <a:cubicBezTo>
                  <a:pt x="1199" y="587"/>
                  <a:pt x="1196" y="590"/>
                  <a:pt x="1192" y="590"/>
                </a:cubicBezTo>
                <a:cubicBezTo>
                  <a:pt x="1189" y="587"/>
                  <a:pt x="1187" y="587"/>
                  <a:pt x="1189" y="582"/>
                </a:cubicBezTo>
                <a:cubicBezTo>
                  <a:pt x="1187" y="584"/>
                  <a:pt x="1176" y="582"/>
                  <a:pt x="1179" y="586"/>
                </a:cubicBezTo>
                <a:close/>
                <a:moveTo>
                  <a:pt x="1179" y="567"/>
                </a:moveTo>
                <a:cubicBezTo>
                  <a:pt x="1181" y="567"/>
                  <a:pt x="1179" y="571"/>
                  <a:pt x="1182" y="570"/>
                </a:cubicBezTo>
                <a:cubicBezTo>
                  <a:pt x="1182" y="567"/>
                  <a:pt x="1183" y="565"/>
                  <a:pt x="1186" y="564"/>
                </a:cubicBezTo>
                <a:cubicBezTo>
                  <a:pt x="1184" y="564"/>
                  <a:pt x="1182" y="563"/>
                  <a:pt x="1181" y="562"/>
                </a:cubicBezTo>
                <a:cubicBezTo>
                  <a:pt x="1181" y="565"/>
                  <a:pt x="1179" y="564"/>
                  <a:pt x="1179" y="567"/>
                </a:cubicBezTo>
                <a:close/>
                <a:moveTo>
                  <a:pt x="1188" y="425"/>
                </a:moveTo>
                <a:cubicBezTo>
                  <a:pt x="1190" y="427"/>
                  <a:pt x="1192" y="423"/>
                  <a:pt x="1192" y="420"/>
                </a:cubicBezTo>
                <a:cubicBezTo>
                  <a:pt x="1190" y="420"/>
                  <a:pt x="1190" y="420"/>
                  <a:pt x="1190" y="420"/>
                </a:cubicBezTo>
                <a:cubicBezTo>
                  <a:pt x="1191" y="423"/>
                  <a:pt x="1190" y="423"/>
                  <a:pt x="1188" y="425"/>
                </a:cubicBezTo>
                <a:close/>
                <a:moveTo>
                  <a:pt x="1184" y="555"/>
                </a:moveTo>
                <a:cubicBezTo>
                  <a:pt x="1186" y="555"/>
                  <a:pt x="1187" y="553"/>
                  <a:pt x="1187" y="550"/>
                </a:cubicBezTo>
                <a:cubicBezTo>
                  <a:pt x="1185" y="550"/>
                  <a:pt x="1185" y="551"/>
                  <a:pt x="1182" y="550"/>
                </a:cubicBezTo>
                <a:cubicBezTo>
                  <a:pt x="1181" y="554"/>
                  <a:pt x="1184" y="552"/>
                  <a:pt x="1184" y="555"/>
                </a:cubicBezTo>
                <a:close/>
                <a:moveTo>
                  <a:pt x="1189" y="533"/>
                </a:moveTo>
                <a:cubicBezTo>
                  <a:pt x="1188" y="532"/>
                  <a:pt x="1186" y="533"/>
                  <a:pt x="1186" y="532"/>
                </a:cubicBezTo>
                <a:cubicBezTo>
                  <a:pt x="1187" y="532"/>
                  <a:pt x="1189" y="532"/>
                  <a:pt x="1188" y="530"/>
                </a:cubicBezTo>
                <a:cubicBezTo>
                  <a:pt x="1185" y="530"/>
                  <a:pt x="1185" y="532"/>
                  <a:pt x="1183" y="533"/>
                </a:cubicBezTo>
                <a:cubicBezTo>
                  <a:pt x="1185" y="533"/>
                  <a:pt x="1185" y="533"/>
                  <a:pt x="1185" y="533"/>
                </a:cubicBezTo>
                <a:cubicBezTo>
                  <a:pt x="1188" y="534"/>
                  <a:pt x="1185" y="535"/>
                  <a:pt x="1186" y="537"/>
                </a:cubicBezTo>
                <a:cubicBezTo>
                  <a:pt x="1189" y="537"/>
                  <a:pt x="1189" y="535"/>
                  <a:pt x="1189" y="533"/>
                </a:cubicBezTo>
                <a:close/>
                <a:moveTo>
                  <a:pt x="1196" y="617"/>
                </a:moveTo>
                <a:cubicBezTo>
                  <a:pt x="1192" y="615"/>
                  <a:pt x="1185" y="615"/>
                  <a:pt x="1182" y="617"/>
                </a:cubicBezTo>
                <a:cubicBezTo>
                  <a:pt x="1187" y="617"/>
                  <a:pt x="1193" y="620"/>
                  <a:pt x="1196" y="617"/>
                </a:cubicBezTo>
                <a:close/>
                <a:moveTo>
                  <a:pt x="1202" y="414"/>
                </a:moveTo>
                <a:cubicBezTo>
                  <a:pt x="1200" y="416"/>
                  <a:pt x="1196" y="413"/>
                  <a:pt x="1196" y="416"/>
                </a:cubicBezTo>
                <a:cubicBezTo>
                  <a:pt x="1199" y="417"/>
                  <a:pt x="1202" y="417"/>
                  <a:pt x="1202" y="414"/>
                </a:cubicBezTo>
                <a:close/>
                <a:moveTo>
                  <a:pt x="1204" y="287"/>
                </a:moveTo>
                <a:cubicBezTo>
                  <a:pt x="1207" y="287"/>
                  <a:pt x="1209" y="286"/>
                  <a:pt x="1209" y="283"/>
                </a:cubicBezTo>
                <a:cubicBezTo>
                  <a:pt x="1207" y="284"/>
                  <a:pt x="1205" y="285"/>
                  <a:pt x="1204" y="287"/>
                </a:cubicBezTo>
                <a:close/>
                <a:moveTo>
                  <a:pt x="1212" y="419"/>
                </a:moveTo>
                <a:cubicBezTo>
                  <a:pt x="1208" y="422"/>
                  <a:pt x="1201" y="417"/>
                  <a:pt x="1198" y="421"/>
                </a:cubicBezTo>
                <a:cubicBezTo>
                  <a:pt x="1200" y="422"/>
                  <a:pt x="1214" y="423"/>
                  <a:pt x="1212" y="419"/>
                </a:cubicBezTo>
                <a:close/>
                <a:moveTo>
                  <a:pt x="1195" y="521"/>
                </a:moveTo>
                <a:cubicBezTo>
                  <a:pt x="1195" y="524"/>
                  <a:pt x="1195" y="524"/>
                  <a:pt x="1195" y="524"/>
                </a:cubicBezTo>
                <a:cubicBezTo>
                  <a:pt x="1197" y="525"/>
                  <a:pt x="1199" y="525"/>
                  <a:pt x="1199" y="522"/>
                </a:cubicBezTo>
                <a:cubicBezTo>
                  <a:pt x="1197" y="522"/>
                  <a:pt x="1197" y="520"/>
                  <a:pt x="1195" y="521"/>
                </a:cubicBezTo>
                <a:close/>
                <a:moveTo>
                  <a:pt x="1201" y="430"/>
                </a:moveTo>
                <a:cubicBezTo>
                  <a:pt x="1205" y="431"/>
                  <a:pt x="1209" y="432"/>
                  <a:pt x="1206" y="428"/>
                </a:cubicBezTo>
                <a:cubicBezTo>
                  <a:pt x="1210" y="426"/>
                  <a:pt x="1213" y="429"/>
                  <a:pt x="1215" y="426"/>
                </a:cubicBezTo>
                <a:cubicBezTo>
                  <a:pt x="1209" y="425"/>
                  <a:pt x="1211" y="425"/>
                  <a:pt x="1203" y="424"/>
                </a:cubicBezTo>
                <a:cubicBezTo>
                  <a:pt x="1204" y="427"/>
                  <a:pt x="1202" y="428"/>
                  <a:pt x="1201" y="430"/>
                </a:cubicBezTo>
                <a:close/>
                <a:moveTo>
                  <a:pt x="1209" y="333"/>
                </a:moveTo>
                <a:cubicBezTo>
                  <a:pt x="1211" y="333"/>
                  <a:pt x="1214" y="333"/>
                  <a:pt x="1214" y="331"/>
                </a:cubicBezTo>
                <a:cubicBezTo>
                  <a:pt x="1213" y="331"/>
                  <a:pt x="1212" y="330"/>
                  <a:pt x="1211" y="329"/>
                </a:cubicBezTo>
                <a:cubicBezTo>
                  <a:pt x="1211" y="331"/>
                  <a:pt x="1210" y="331"/>
                  <a:pt x="1209" y="333"/>
                </a:cubicBezTo>
                <a:close/>
                <a:moveTo>
                  <a:pt x="1205" y="550"/>
                </a:moveTo>
                <a:cubicBezTo>
                  <a:pt x="1206" y="553"/>
                  <a:pt x="1204" y="552"/>
                  <a:pt x="1203" y="554"/>
                </a:cubicBezTo>
                <a:cubicBezTo>
                  <a:pt x="1204" y="555"/>
                  <a:pt x="1207" y="556"/>
                  <a:pt x="1208" y="557"/>
                </a:cubicBezTo>
                <a:cubicBezTo>
                  <a:pt x="1210" y="555"/>
                  <a:pt x="1211" y="553"/>
                  <a:pt x="1214" y="553"/>
                </a:cubicBezTo>
                <a:cubicBezTo>
                  <a:pt x="1214" y="551"/>
                  <a:pt x="1213" y="551"/>
                  <a:pt x="1213" y="549"/>
                </a:cubicBezTo>
                <a:cubicBezTo>
                  <a:pt x="1209" y="548"/>
                  <a:pt x="1208" y="550"/>
                  <a:pt x="1205" y="550"/>
                </a:cubicBezTo>
                <a:close/>
                <a:moveTo>
                  <a:pt x="1222" y="401"/>
                </a:moveTo>
                <a:cubicBezTo>
                  <a:pt x="1221" y="401"/>
                  <a:pt x="1220" y="400"/>
                  <a:pt x="1219" y="400"/>
                </a:cubicBezTo>
                <a:cubicBezTo>
                  <a:pt x="1217" y="400"/>
                  <a:pt x="1215" y="401"/>
                  <a:pt x="1213" y="402"/>
                </a:cubicBezTo>
                <a:cubicBezTo>
                  <a:pt x="1215" y="402"/>
                  <a:pt x="1214" y="404"/>
                  <a:pt x="1215" y="404"/>
                </a:cubicBezTo>
                <a:cubicBezTo>
                  <a:pt x="1215" y="400"/>
                  <a:pt x="1220" y="403"/>
                  <a:pt x="1222" y="401"/>
                </a:cubicBezTo>
                <a:close/>
                <a:moveTo>
                  <a:pt x="1224" y="341"/>
                </a:moveTo>
                <a:cubicBezTo>
                  <a:pt x="1222" y="341"/>
                  <a:pt x="1223" y="343"/>
                  <a:pt x="1222" y="344"/>
                </a:cubicBezTo>
                <a:cubicBezTo>
                  <a:pt x="1220" y="343"/>
                  <a:pt x="1221" y="341"/>
                  <a:pt x="1219" y="341"/>
                </a:cubicBezTo>
                <a:cubicBezTo>
                  <a:pt x="1220" y="343"/>
                  <a:pt x="1218" y="344"/>
                  <a:pt x="1216" y="343"/>
                </a:cubicBezTo>
                <a:cubicBezTo>
                  <a:pt x="1216" y="346"/>
                  <a:pt x="1216" y="348"/>
                  <a:pt x="1218" y="349"/>
                </a:cubicBezTo>
                <a:cubicBezTo>
                  <a:pt x="1221" y="345"/>
                  <a:pt x="1227" y="345"/>
                  <a:pt x="1232" y="348"/>
                </a:cubicBezTo>
                <a:cubicBezTo>
                  <a:pt x="1232" y="345"/>
                  <a:pt x="1231" y="343"/>
                  <a:pt x="1232" y="341"/>
                </a:cubicBezTo>
                <a:cubicBezTo>
                  <a:pt x="1231" y="338"/>
                  <a:pt x="1230" y="342"/>
                  <a:pt x="1229" y="340"/>
                </a:cubicBezTo>
                <a:cubicBezTo>
                  <a:pt x="1229" y="338"/>
                  <a:pt x="1231" y="339"/>
                  <a:pt x="1232" y="339"/>
                </a:cubicBezTo>
                <a:cubicBezTo>
                  <a:pt x="1232" y="333"/>
                  <a:pt x="1225" y="339"/>
                  <a:pt x="1221" y="338"/>
                </a:cubicBezTo>
                <a:cubicBezTo>
                  <a:pt x="1220" y="341"/>
                  <a:pt x="1224" y="339"/>
                  <a:pt x="1224" y="341"/>
                </a:cubicBezTo>
                <a:close/>
                <a:moveTo>
                  <a:pt x="1228" y="340"/>
                </a:moveTo>
                <a:cubicBezTo>
                  <a:pt x="1228" y="341"/>
                  <a:pt x="1227" y="342"/>
                  <a:pt x="1226" y="343"/>
                </a:cubicBezTo>
                <a:cubicBezTo>
                  <a:pt x="1225" y="342"/>
                  <a:pt x="1224" y="340"/>
                  <a:pt x="1226" y="339"/>
                </a:cubicBezTo>
                <a:cubicBezTo>
                  <a:pt x="1226" y="339"/>
                  <a:pt x="1227" y="340"/>
                  <a:pt x="1228" y="340"/>
                </a:cubicBezTo>
                <a:close/>
                <a:moveTo>
                  <a:pt x="1207" y="592"/>
                </a:moveTo>
                <a:cubicBezTo>
                  <a:pt x="1211" y="591"/>
                  <a:pt x="1216" y="592"/>
                  <a:pt x="1218" y="590"/>
                </a:cubicBezTo>
                <a:cubicBezTo>
                  <a:pt x="1212" y="591"/>
                  <a:pt x="1209" y="588"/>
                  <a:pt x="1207" y="592"/>
                </a:cubicBezTo>
                <a:close/>
                <a:moveTo>
                  <a:pt x="1215" y="585"/>
                </a:moveTo>
                <a:cubicBezTo>
                  <a:pt x="1216" y="586"/>
                  <a:pt x="1220" y="587"/>
                  <a:pt x="1220" y="584"/>
                </a:cubicBezTo>
                <a:cubicBezTo>
                  <a:pt x="1219" y="584"/>
                  <a:pt x="1215" y="581"/>
                  <a:pt x="1215" y="585"/>
                </a:cubicBezTo>
                <a:close/>
                <a:moveTo>
                  <a:pt x="1230" y="378"/>
                </a:moveTo>
                <a:cubicBezTo>
                  <a:pt x="1232" y="381"/>
                  <a:pt x="1235" y="380"/>
                  <a:pt x="1236" y="376"/>
                </a:cubicBezTo>
                <a:cubicBezTo>
                  <a:pt x="1234" y="377"/>
                  <a:pt x="1231" y="376"/>
                  <a:pt x="1230" y="378"/>
                </a:cubicBezTo>
                <a:close/>
                <a:moveTo>
                  <a:pt x="1244" y="471"/>
                </a:moveTo>
                <a:cubicBezTo>
                  <a:pt x="1242" y="471"/>
                  <a:pt x="1238" y="469"/>
                  <a:pt x="1238" y="471"/>
                </a:cubicBezTo>
                <a:cubicBezTo>
                  <a:pt x="1240" y="472"/>
                  <a:pt x="1243" y="473"/>
                  <a:pt x="1244" y="471"/>
                </a:cubicBezTo>
                <a:close/>
                <a:moveTo>
                  <a:pt x="1244" y="376"/>
                </a:moveTo>
                <a:cubicBezTo>
                  <a:pt x="1244" y="377"/>
                  <a:pt x="1244" y="378"/>
                  <a:pt x="1243" y="379"/>
                </a:cubicBezTo>
                <a:cubicBezTo>
                  <a:pt x="1245" y="382"/>
                  <a:pt x="1252" y="382"/>
                  <a:pt x="1252" y="378"/>
                </a:cubicBezTo>
                <a:cubicBezTo>
                  <a:pt x="1251" y="378"/>
                  <a:pt x="1249" y="378"/>
                  <a:pt x="1250" y="376"/>
                </a:cubicBezTo>
                <a:cubicBezTo>
                  <a:pt x="1247" y="375"/>
                  <a:pt x="1246" y="377"/>
                  <a:pt x="1244" y="376"/>
                </a:cubicBezTo>
                <a:close/>
                <a:moveTo>
                  <a:pt x="1249" y="343"/>
                </a:moveTo>
                <a:cubicBezTo>
                  <a:pt x="1248" y="344"/>
                  <a:pt x="1248" y="346"/>
                  <a:pt x="1247" y="347"/>
                </a:cubicBezTo>
                <a:cubicBezTo>
                  <a:pt x="1250" y="348"/>
                  <a:pt x="1252" y="344"/>
                  <a:pt x="1249" y="343"/>
                </a:cubicBezTo>
                <a:close/>
                <a:moveTo>
                  <a:pt x="1244" y="420"/>
                </a:moveTo>
                <a:cubicBezTo>
                  <a:pt x="1246" y="422"/>
                  <a:pt x="1250" y="417"/>
                  <a:pt x="1253" y="420"/>
                </a:cubicBezTo>
                <a:cubicBezTo>
                  <a:pt x="1253" y="418"/>
                  <a:pt x="1250" y="418"/>
                  <a:pt x="1247" y="417"/>
                </a:cubicBezTo>
                <a:cubicBezTo>
                  <a:pt x="1246" y="418"/>
                  <a:pt x="1245" y="419"/>
                  <a:pt x="1244" y="420"/>
                </a:cubicBezTo>
                <a:close/>
                <a:moveTo>
                  <a:pt x="1253" y="401"/>
                </a:moveTo>
                <a:cubicBezTo>
                  <a:pt x="1252" y="399"/>
                  <a:pt x="1252" y="398"/>
                  <a:pt x="1254" y="396"/>
                </a:cubicBezTo>
                <a:cubicBezTo>
                  <a:pt x="1251" y="396"/>
                  <a:pt x="1250" y="396"/>
                  <a:pt x="1248" y="398"/>
                </a:cubicBezTo>
                <a:cubicBezTo>
                  <a:pt x="1251" y="398"/>
                  <a:pt x="1251" y="400"/>
                  <a:pt x="1253" y="401"/>
                </a:cubicBezTo>
                <a:close/>
                <a:moveTo>
                  <a:pt x="1248" y="472"/>
                </a:moveTo>
                <a:cubicBezTo>
                  <a:pt x="1252" y="473"/>
                  <a:pt x="1256" y="471"/>
                  <a:pt x="1262" y="472"/>
                </a:cubicBezTo>
                <a:cubicBezTo>
                  <a:pt x="1259" y="468"/>
                  <a:pt x="1252" y="470"/>
                  <a:pt x="1248" y="472"/>
                </a:cubicBezTo>
                <a:close/>
                <a:moveTo>
                  <a:pt x="1262" y="273"/>
                </a:moveTo>
                <a:cubicBezTo>
                  <a:pt x="1268" y="275"/>
                  <a:pt x="1273" y="274"/>
                  <a:pt x="1278" y="271"/>
                </a:cubicBezTo>
                <a:cubicBezTo>
                  <a:pt x="1274" y="268"/>
                  <a:pt x="1272" y="266"/>
                  <a:pt x="1266" y="269"/>
                </a:cubicBezTo>
                <a:cubicBezTo>
                  <a:pt x="1267" y="270"/>
                  <a:pt x="1268" y="270"/>
                  <a:pt x="1269" y="272"/>
                </a:cubicBezTo>
                <a:cubicBezTo>
                  <a:pt x="1266" y="274"/>
                  <a:pt x="1263" y="270"/>
                  <a:pt x="1262" y="273"/>
                </a:cubicBezTo>
                <a:close/>
                <a:moveTo>
                  <a:pt x="1288" y="469"/>
                </a:moveTo>
                <a:cubicBezTo>
                  <a:pt x="1280" y="469"/>
                  <a:pt x="1274" y="470"/>
                  <a:pt x="1270" y="472"/>
                </a:cubicBezTo>
                <a:cubicBezTo>
                  <a:pt x="1276" y="472"/>
                  <a:pt x="1285" y="474"/>
                  <a:pt x="1288" y="469"/>
                </a:cubicBezTo>
                <a:close/>
                <a:moveTo>
                  <a:pt x="1287" y="269"/>
                </a:moveTo>
                <a:cubicBezTo>
                  <a:pt x="1287" y="270"/>
                  <a:pt x="1292" y="271"/>
                  <a:pt x="1292" y="269"/>
                </a:cubicBezTo>
                <a:cubicBezTo>
                  <a:pt x="1291" y="269"/>
                  <a:pt x="1291" y="268"/>
                  <a:pt x="1290" y="268"/>
                </a:cubicBezTo>
                <a:cubicBezTo>
                  <a:pt x="1289" y="268"/>
                  <a:pt x="1287" y="268"/>
                  <a:pt x="1287" y="269"/>
                </a:cubicBezTo>
                <a:close/>
                <a:moveTo>
                  <a:pt x="1288" y="274"/>
                </a:moveTo>
                <a:cubicBezTo>
                  <a:pt x="1291" y="274"/>
                  <a:pt x="1294" y="275"/>
                  <a:pt x="1294" y="272"/>
                </a:cubicBezTo>
                <a:cubicBezTo>
                  <a:pt x="1292" y="272"/>
                  <a:pt x="1289" y="272"/>
                  <a:pt x="1288" y="274"/>
                </a:cubicBezTo>
                <a:close/>
                <a:moveTo>
                  <a:pt x="1302" y="295"/>
                </a:moveTo>
                <a:cubicBezTo>
                  <a:pt x="1300" y="297"/>
                  <a:pt x="1303" y="297"/>
                  <a:pt x="1303" y="299"/>
                </a:cubicBezTo>
                <a:cubicBezTo>
                  <a:pt x="1299" y="302"/>
                  <a:pt x="1291" y="298"/>
                  <a:pt x="1289" y="305"/>
                </a:cubicBezTo>
                <a:cubicBezTo>
                  <a:pt x="1289" y="305"/>
                  <a:pt x="1291" y="306"/>
                  <a:pt x="1293" y="306"/>
                </a:cubicBezTo>
                <a:cubicBezTo>
                  <a:pt x="1292" y="301"/>
                  <a:pt x="1305" y="305"/>
                  <a:pt x="1306" y="296"/>
                </a:cubicBezTo>
                <a:cubicBezTo>
                  <a:pt x="1304" y="296"/>
                  <a:pt x="1304" y="294"/>
                  <a:pt x="1302" y="295"/>
                </a:cubicBezTo>
                <a:close/>
                <a:moveTo>
                  <a:pt x="1294" y="358"/>
                </a:moveTo>
                <a:cubicBezTo>
                  <a:pt x="1293" y="359"/>
                  <a:pt x="1292" y="358"/>
                  <a:pt x="1292" y="359"/>
                </a:cubicBezTo>
                <a:cubicBezTo>
                  <a:pt x="1293" y="361"/>
                  <a:pt x="1295" y="359"/>
                  <a:pt x="1296" y="358"/>
                </a:cubicBezTo>
                <a:cubicBezTo>
                  <a:pt x="1294" y="358"/>
                  <a:pt x="1295" y="355"/>
                  <a:pt x="1292" y="356"/>
                </a:cubicBezTo>
                <a:cubicBezTo>
                  <a:pt x="1292" y="357"/>
                  <a:pt x="1293" y="358"/>
                  <a:pt x="1294" y="358"/>
                </a:cubicBezTo>
                <a:close/>
                <a:moveTo>
                  <a:pt x="1295" y="299"/>
                </a:moveTo>
                <a:cubicBezTo>
                  <a:pt x="1297" y="299"/>
                  <a:pt x="1299" y="298"/>
                  <a:pt x="1300" y="297"/>
                </a:cubicBezTo>
                <a:cubicBezTo>
                  <a:pt x="1297" y="297"/>
                  <a:pt x="1297" y="295"/>
                  <a:pt x="1298" y="293"/>
                </a:cubicBezTo>
                <a:cubicBezTo>
                  <a:pt x="1301" y="294"/>
                  <a:pt x="1309" y="296"/>
                  <a:pt x="1310" y="292"/>
                </a:cubicBezTo>
                <a:cubicBezTo>
                  <a:pt x="1306" y="288"/>
                  <a:pt x="1299" y="293"/>
                  <a:pt x="1295" y="294"/>
                </a:cubicBezTo>
                <a:cubicBezTo>
                  <a:pt x="1298" y="295"/>
                  <a:pt x="1294" y="297"/>
                  <a:pt x="1295" y="299"/>
                </a:cubicBezTo>
                <a:close/>
                <a:moveTo>
                  <a:pt x="1294" y="451"/>
                </a:moveTo>
                <a:cubicBezTo>
                  <a:pt x="1296" y="452"/>
                  <a:pt x="1299" y="451"/>
                  <a:pt x="1300" y="450"/>
                </a:cubicBezTo>
                <a:cubicBezTo>
                  <a:pt x="1298" y="451"/>
                  <a:pt x="1295" y="449"/>
                  <a:pt x="1294" y="451"/>
                </a:cubicBezTo>
                <a:close/>
                <a:moveTo>
                  <a:pt x="1320" y="317"/>
                </a:moveTo>
                <a:cubicBezTo>
                  <a:pt x="1322" y="317"/>
                  <a:pt x="1330" y="319"/>
                  <a:pt x="1328" y="317"/>
                </a:cubicBezTo>
                <a:cubicBezTo>
                  <a:pt x="1326" y="317"/>
                  <a:pt x="1318" y="316"/>
                  <a:pt x="1320" y="317"/>
                </a:cubicBezTo>
                <a:close/>
                <a:moveTo>
                  <a:pt x="733" y="49"/>
                </a:moveTo>
                <a:cubicBezTo>
                  <a:pt x="724" y="50"/>
                  <a:pt x="702" y="54"/>
                  <a:pt x="697" y="50"/>
                </a:cubicBezTo>
                <a:cubicBezTo>
                  <a:pt x="695" y="47"/>
                  <a:pt x="697" y="49"/>
                  <a:pt x="698" y="47"/>
                </a:cubicBezTo>
                <a:cubicBezTo>
                  <a:pt x="696" y="47"/>
                  <a:pt x="696" y="47"/>
                  <a:pt x="696" y="47"/>
                </a:cubicBezTo>
                <a:cubicBezTo>
                  <a:pt x="696" y="46"/>
                  <a:pt x="695" y="46"/>
                  <a:pt x="694" y="46"/>
                </a:cubicBezTo>
                <a:cubicBezTo>
                  <a:pt x="692" y="48"/>
                  <a:pt x="695" y="48"/>
                  <a:pt x="695" y="50"/>
                </a:cubicBezTo>
                <a:cubicBezTo>
                  <a:pt x="678" y="52"/>
                  <a:pt x="665" y="50"/>
                  <a:pt x="648" y="48"/>
                </a:cubicBezTo>
                <a:cubicBezTo>
                  <a:pt x="650" y="45"/>
                  <a:pt x="655" y="46"/>
                  <a:pt x="657" y="44"/>
                </a:cubicBezTo>
                <a:cubicBezTo>
                  <a:pt x="642" y="42"/>
                  <a:pt x="629" y="40"/>
                  <a:pt x="619" y="46"/>
                </a:cubicBezTo>
                <a:cubicBezTo>
                  <a:pt x="619" y="48"/>
                  <a:pt x="620" y="48"/>
                  <a:pt x="620" y="50"/>
                </a:cubicBezTo>
                <a:cubicBezTo>
                  <a:pt x="604" y="52"/>
                  <a:pt x="584" y="53"/>
                  <a:pt x="574" y="58"/>
                </a:cubicBezTo>
                <a:cubicBezTo>
                  <a:pt x="576" y="58"/>
                  <a:pt x="578" y="58"/>
                  <a:pt x="578" y="59"/>
                </a:cubicBezTo>
                <a:cubicBezTo>
                  <a:pt x="569" y="65"/>
                  <a:pt x="557" y="63"/>
                  <a:pt x="546" y="65"/>
                </a:cubicBezTo>
                <a:cubicBezTo>
                  <a:pt x="541" y="66"/>
                  <a:pt x="536" y="70"/>
                  <a:pt x="531" y="70"/>
                </a:cubicBezTo>
                <a:cubicBezTo>
                  <a:pt x="521" y="71"/>
                  <a:pt x="514" y="69"/>
                  <a:pt x="506" y="73"/>
                </a:cubicBezTo>
                <a:cubicBezTo>
                  <a:pt x="504" y="71"/>
                  <a:pt x="500" y="69"/>
                  <a:pt x="504" y="67"/>
                </a:cubicBezTo>
                <a:cubicBezTo>
                  <a:pt x="478" y="66"/>
                  <a:pt x="459" y="69"/>
                  <a:pt x="439" y="74"/>
                </a:cubicBezTo>
                <a:cubicBezTo>
                  <a:pt x="424" y="80"/>
                  <a:pt x="394" y="68"/>
                  <a:pt x="383" y="79"/>
                </a:cubicBezTo>
                <a:cubicBezTo>
                  <a:pt x="387" y="81"/>
                  <a:pt x="384" y="85"/>
                  <a:pt x="381" y="86"/>
                </a:cubicBezTo>
                <a:cubicBezTo>
                  <a:pt x="382" y="88"/>
                  <a:pt x="387" y="86"/>
                  <a:pt x="386" y="89"/>
                </a:cubicBezTo>
                <a:cubicBezTo>
                  <a:pt x="385" y="90"/>
                  <a:pt x="385" y="92"/>
                  <a:pt x="384" y="93"/>
                </a:cubicBezTo>
                <a:cubicBezTo>
                  <a:pt x="368" y="97"/>
                  <a:pt x="347" y="95"/>
                  <a:pt x="333" y="95"/>
                </a:cubicBezTo>
                <a:cubicBezTo>
                  <a:pt x="333" y="93"/>
                  <a:pt x="334" y="93"/>
                  <a:pt x="333" y="92"/>
                </a:cubicBezTo>
                <a:cubicBezTo>
                  <a:pt x="337" y="92"/>
                  <a:pt x="340" y="91"/>
                  <a:pt x="342" y="89"/>
                </a:cubicBezTo>
                <a:cubicBezTo>
                  <a:pt x="333" y="89"/>
                  <a:pt x="324" y="88"/>
                  <a:pt x="319" y="93"/>
                </a:cubicBezTo>
                <a:cubicBezTo>
                  <a:pt x="323" y="95"/>
                  <a:pt x="324" y="90"/>
                  <a:pt x="326" y="92"/>
                </a:cubicBezTo>
                <a:cubicBezTo>
                  <a:pt x="320" y="95"/>
                  <a:pt x="319" y="95"/>
                  <a:pt x="309" y="96"/>
                </a:cubicBezTo>
                <a:cubicBezTo>
                  <a:pt x="308" y="94"/>
                  <a:pt x="309" y="91"/>
                  <a:pt x="308" y="90"/>
                </a:cubicBezTo>
                <a:cubicBezTo>
                  <a:pt x="306" y="90"/>
                  <a:pt x="306" y="92"/>
                  <a:pt x="304" y="92"/>
                </a:cubicBezTo>
                <a:cubicBezTo>
                  <a:pt x="304" y="94"/>
                  <a:pt x="305" y="94"/>
                  <a:pt x="306" y="94"/>
                </a:cubicBezTo>
                <a:cubicBezTo>
                  <a:pt x="293" y="99"/>
                  <a:pt x="280" y="97"/>
                  <a:pt x="266" y="101"/>
                </a:cubicBezTo>
                <a:cubicBezTo>
                  <a:pt x="252" y="96"/>
                  <a:pt x="240" y="111"/>
                  <a:pt x="226" y="102"/>
                </a:cubicBezTo>
                <a:cubicBezTo>
                  <a:pt x="240" y="99"/>
                  <a:pt x="254" y="98"/>
                  <a:pt x="267" y="93"/>
                </a:cubicBezTo>
                <a:cubicBezTo>
                  <a:pt x="253" y="94"/>
                  <a:pt x="242" y="88"/>
                  <a:pt x="231" y="96"/>
                </a:cubicBezTo>
                <a:cubicBezTo>
                  <a:pt x="227" y="96"/>
                  <a:pt x="226" y="93"/>
                  <a:pt x="221" y="94"/>
                </a:cubicBezTo>
                <a:cubicBezTo>
                  <a:pt x="219" y="95"/>
                  <a:pt x="218" y="97"/>
                  <a:pt x="215" y="97"/>
                </a:cubicBezTo>
                <a:cubicBezTo>
                  <a:pt x="196" y="96"/>
                  <a:pt x="176" y="104"/>
                  <a:pt x="157" y="108"/>
                </a:cubicBezTo>
                <a:cubicBezTo>
                  <a:pt x="143" y="111"/>
                  <a:pt x="131" y="113"/>
                  <a:pt x="118" y="115"/>
                </a:cubicBezTo>
                <a:cubicBezTo>
                  <a:pt x="99" y="118"/>
                  <a:pt x="55" y="110"/>
                  <a:pt x="63" y="135"/>
                </a:cubicBezTo>
                <a:cubicBezTo>
                  <a:pt x="65" y="140"/>
                  <a:pt x="71" y="143"/>
                  <a:pt x="80" y="143"/>
                </a:cubicBezTo>
                <a:cubicBezTo>
                  <a:pt x="76" y="146"/>
                  <a:pt x="79" y="152"/>
                  <a:pt x="80" y="156"/>
                </a:cubicBezTo>
                <a:cubicBezTo>
                  <a:pt x="88" y="156"/>
                  <a:pt x="100" y="152"/>
                  <a:pt x="104" y="158"/>
                </a:cubicBezTo>
                <a:cubicBezTo>
                  <a:pt x="101" y="159"/>
                  <a:pt x="103" y="161"/>
                  <a:pt x="101" y="163"/>
                </a:cubicBezTo>
                <a:cubicBezTo>
                  <a:pt x="96" y="162"/>
                  <a:pt x="90" y="163"/>
                  <a:pt x="92" y="157"/>
                </a:cubicBezTo>
                <a:cubicBezTo>
                  <a:pt x="87" y="157"/>
                  <a:pt x="84" y="160"/>
                  <a:pt x="80" y="159"/>
                </a:cubicBezTo>
                <a:cubicBezTo>
                  <a:pt x="87" y="165"/>
                  <a:pt x="86" y="177"/>
                  <a:pt x="93" y="183"/>
                </a:cubicBezTo>
                <a:cubicBezTo>
                  <a:pt x="93" y="185"/>
                  <a:pt x="89" y="183"/>
                  <a:pt x="90" y="186"/>
                </a:cubicBezTo>
                <a:cubicBezTo>
                  <a:pt x="92" y="191"/>
                  <a:pt x="99" y="192"/>
                  <a:pt x="97" y="201"/>
                </a:cubicBezTo>
                <a:cubicBezTo>
                  <a:pt x="102" y="204"/>
                  <a:pt x="103" y="210"/>
                  <a:pt x="106" y="215"/>
                </a:cubicBezTo>
                <a:cubicBezTo>
                  <a:pt x="109" y="206"/>
                  <a:pt x="129" y="207"/>
                  <a:pt x="132" y="215"/>
                </a:cubicBezTo>
                <a:cubicBezTo>
                  <a:pt x="128" y="214"/>
                  <a:pt x="125" y="217"/>
                  <a:pt x="122" y="215"/>
                </a:cubicBezTo>
                <a:cubicBezTo>
                  <a:pt x="124" y="220"/>
                  <a:pt x="115" y="216"/>
                  <a:pt x="119" y="220"/>
                </a:cubicBezTo>
                <a:cubicBezTo>
                  <a:pt x="116" y="220"/>
                  <a:pt x="113" y="217"/>
                  <a:pt x="109" y="220"/>
                </a:cubicBezTo>
                <a:cubicBezTo>
                  <a:pt x="108" y="217"/>
                  <a:pt x="103" y="217"/>
                  <a:pt x="100" y="216"/>
                </a:cubicBezTo>
                <a:cubicBezTo>
                  <a:pt x="100" y="221"/>
                  <a:pt x="107" y="218"/>
                  <a:pt x="109" y="222"/>
                </a:cubicBezTo>
                <a:cubicBezTo>
                  <a:pt x="105" y="225"/>
                  <a:pt x="102" y="228"/>
                  <a:pt x="98" y="230"/>
                </a:cubicBezTo>
                <a:cubicBezTo>
                  <a:pt x="97" y="232"/>
                  <a:pt x="102" y="232"/>
                  <a:pt x="101" y="237"/>
                </a:cubicBezTo>
                <a:cubicBezTo>
                  <a:pt x="105" y="238"/>
                  <a:pt x="109" y="239"/>
                  <a:pt x="108" y="246"/>
                </a:cubicBezTo>
                <a:cubicBezTo>
                  <a:pt x="117" y="251"/>
                  <a:pt x="128" y="254"/>
                  <a:pt x="140" y="257"/>
                </a:cubicBezTo>
                <a:cubicBezTo>
                  <a:pt x="140" y="266"/>
                  <a:pt x="129" y="263"/>
                  <a:pt x="125" y="268"/>
                </a:cubicBezTo>
                <a:cubicBezTo>
                  <a:pt x="133" y="270"/>
                  <a:pt x="139" y="273"/>
                  <a:pt x="148" y="274"/>
                </a:cubicBezTo>
                <a:cubicBezTo>
                  <a:pt x="153" y="280"/>
                  <a:pt x="167" y="273"/>
                  <a:pt x="171" y="277"/>
                </a:cubicBezTo>
                <a:cubicBezTo>
                  <a:pt x="168" y="278"/>
                  <a:pt x="168" y="282"/>
                  <a:pt x="166" y="284"/>
                </a:cubicBezTo>
                <a:cubicBezTo>
                  <a:pt x="167" y="286"/>
                  <a:pt x="173" y="284"/>
                  <a:pt x="172" y="288"/>
                </a:cubicBezTo>
                <a:cubicBezTo>
                  <a:pt x="169" y="292"/>
                  <a:pt x="161" y="287"/>
                  <a:pt x="158" y="289"/>
                </a:cubicBezTo>
                <a:cubicBezTo>
                  <a:pt x="161" y="295"/>
                  <a:pt x="171" y="293"/>
                  <a:pt x="175" y="298"/>
                </a:cubicBezTo>
                <a:cubicBezTo>
                  <a:pt x="175" y="299"/>
                  <a:pt x="175" y="301"/>
                  <a:pt x="174" y="301"/>
                </a:cubicBezTo>
                <a:cubicBezTo>
                  <a:pt x="171" y="302"/>
                  <a:pt x="171" y="299"/>
                  <a:pt x="170" y="299"/>
                </a:cubicBezTo>
                <a:cubicBezTo>
                  <a:pt x="169" y="309"/>
                  <a:pt x="156" y="311"/>
                  <a:pt x="144" y="311"/>
                </a:cubicBezTo>
                <a:cubicBezTo>
                  <a:pt x="144" y="309"/>
                  <a:pt x="143" y="309"/>
                  <a:pt x="143" y="307"/>
                </a:cubicBezTo>
                <a:cubicBezTo>
                  <a:pt x="134" y="309"/>
                  <a:pt x="129" y="305"/>
                  <a:pt x="118" y="304"/>
                </a:cubicBezTo>
                <a:cubicBezTo>
                  <a:pt x="118" y="308"/>
                  <a:pt x="113" y="307"/>
                  <a:pt x="110" y="310"/>
                </a:cubicBezTo>
                <a:cubicBezTo>
                  <a:pt x="112" y="310"/>
                  <a:pt x="112" y="311"/>
                  <a:pt x="112" y="313"/>
                </a:cubicBezTo>
                <a:cubicBezTo>
                  <a:pt x="115" y="315"/>
                  <a:pt x="119" y="313"/>
                  <a:pt x="119" y="319"/>
                </a:cubicBezTo>
                <a:cubicBezTo>
                  <a:pt x="117" y="318"/>
                  <a:pt x="112" y="319"/>
                  <a:pt x="114" y="320"/>
                </a:cubicBezTo>
                <a:cubicBezTo>
                  <a:pt x="126" y="321"/>
                  <a:pt x="139" y="328"/>
                  <a:pt x="153" y="329"/>
                </a:cubicBezTo>
                <a:cubicBezTo>
                  <a:pt x="152" y="337"/>
                  <a:pt x="164" y="330"/>
                  <a:pt x="165" y="338"/>
                </a:cubicBezTo>
                <a:cubicBezTo>
                  <a:pt x="162" y="339"/>
                  <a:pt x="156" y="339"/>
                  <a:pt x="157" y="342"/>
                </a:cubicBezTo>
                <a:cubicBezTo>
                  <a:pt x="153" y="342"/>
                  <a:pt x="148" y="342"/>
                  <a:pt x="146" y="345"/>
                </a:cubicBezTo>
                <a:cubicBezTo>
                  <a:pt x="150" y="344"/>
                  <a:pt x="149" y="348"/>
                  <a:pt x="153" y="347"/>
                </a:cubicBezTo>
                <a:cubicBezTo>
                  <a:pt x="154" y="346"/>
                  <a:pt x="155" y="344"/>
                  <a:pt x="158" y="345"/>
                </a:cubicBezTo>
                <a:cubicBezTo>
                  <a:pt x="158" y="347"/>
                  <a:pt x="155" y="346"/>
                  <a:pt x="155" y="347"/>
                </a:cubicBezTo>
                <a:cubicBezTo>
                  <a:pt x="159" y="352"/>
                  <a:pt x="162" y="344"/>
                  <a:pt x="167" y="344"/>
                </a:cubicBezTo>
                <a:cubicBezTo>
                  <a:pt x="170" y="345"/>
                  <a:pt x="174" y="343"/>
                  <a:pt x="178" y="342"/>
                </a:cubicBezTo>
                <a:cubicBezTo>
                  <a:pt x="175" y="341"/>
                  <a:pt x="172" y="342"/>
                  <a:pt x="172" y="340"/>
                </a:cubicBezTo>
                <a:cubicBezTo>
                  <a:pt x="175" y="339"/>
                  <a:pt x="176" y="338"/>
                  <a:pt x="173" y="336"/>
                </a:cubicBezTo>
                <a:cubicBezTo>
                  <a:pt x="175" y="336"/>
                  <a:pt x="176" y="334"/>
                  <a:pt x="179" y="335"/>
                </a:cubicBezTo>
                <a:cubicBezTo>
                  <a:pt x="180" y="337"/>
                  <a:pt x="181" y="338"/>
                  <a:pt x="180" y="341"/>
                </a:cubicBezTo>
                <a:cubicBezTo>
                  <a:pt x="186" y="340"/>
                  <a:pt x="186" y="345"/>
                  <a:pt x="188" y="347"/>
                </a:cubicBezTo>
                <a:cubicBezTo>
                  <a:pt x="191" y="348"/>
                  <a:pt x="202" y="345"/>
                  <a:pt x="202" y="352"/>
                </a:cubicBezTo>
                <a:cubicBezTo>
                  <a:pt x="196" y="351"/>
                  <a:pt x="183" y="352"/>
                  <a:pt x="174" y="353"/>
                </a:cubicBezTo>
                <a:cubicBezTo>
                  <a:pt x="173" y="355"/>
                  <a:pt x="172" y="357"/>
                  <a:pt x="170" y="358"/>
                </a:cubicBezTo>
                <a:cubicBezTo>
                  <a:pt x="176" y="357"/>
                  <a:pt x="178" y="361"/>
                  <a:pt x="184" y="359"/>
                </a:cubicBezTo>
                <a:cubicBezTo>
                  <a:pt x="193" y="366"/>
                  <a:pt x="207" y="359"/>
                  <a:pt x="215" y="366"/>
                </a:cubicBezTo>
                <a:cubicBezTo>
                  <a:pt x="211" y="367"/>
                  <a:pt x="207" y="373"/>
                  <a:pt x="204" y="369"/>
                </a:cubicBezTo>
                <a:cubicBezTo>
                  <a:pt x="203" y="372"/>
                  <a:pt x="202" y="374"/>
                  <a:pt x="201" y="377"/>
                </a:cubicBezTo>
                <a:cubicBezTo>
                  <a:pt x="196" y="376"/>
                  <a:pt x="192" y="375"/>
                  <a:pt x="186" y="376"/>
                </a:cubicBezTo>
                <a:cubicBezTo>
                  <a:pt x="186" y="374"/>
                  <a:pt x="184" y="374"/>
                  <a:pt x="185" y="371"/>
                </a:cubicBezTo>
                <a:cubicBezTo>
                  <a:pt x="178" y="369"/>
                  <a:pt x="167" y="370"/>
                  <a:pt x="160" y="369"/>
                </a:cubicBezTo>
                <a:cubicBezTo>
                  <a:pt x="159" y="373"/>
                  <a:pt x="147" y="372"/>
                  <a:pt x="147" y="381"/>
                </a:cubicBezTo>
                <a:cubicBezTo>
                  <a:pt x="151" y="381"/>
                  <a:pt x="153" y="380"/>
                  <a:pt x="156" y="381"/>
                </a:cubicBezTo>
                <a:cubicBezTo>
                  <a:pt x="154" y="383"/>
                  <a:pt x="154" y="387"/>
                  <a:pt x="151" y="389"/>
                </a:cubicBezTo>
                <a:cubicBezTo>
                  <a:pt x="152" y="390"/>
                  <a:pt x="154" y="389"/>
                  <a:pt x="154" y="391"/>
                </a:cubicBezTo>
                <a:cubicBezTo>
                  <a:pt x="151" y="391"/>
                  <a:pt x="152" y="394"/>
                  <a:pt x="150" y="394"/>
                </a:cubicBezTo>
                <a:cubicBezTo>
                  <a:pt x="145" y="391"/>
                  <a:pt x="139" y="393"/>
                  <a:pt x="137" y="397"/>
                </a:cubicBezTo>
                <a:cubicBezTo>
                  <a:pt x="134" y="396"/>
                  <a:pt x="128" y="398"/>
                  <a:pt x="122" y="400"/>
                </a:cubicBezTo>
                <a:cubicBezTo>
                  <a:pt x="127" y="402"/>
                  <a:pt x="122" y="409"/>
                  <a:pt x="123" y="411"/>
                </a:cubicBezTo>
                <a:cubicBezTo>
                  <a:pt x="120" y="411"/>
                  <a:pt x="124" y="409"/>
                  <a:pt x="122" y="408"/>
                </a:cubicBezTo>
                <a:cubicBezTo>
                  <a:pt x="116" y="407"/>
                  <a:pt x="114" y="408"/>
                  <a:pt x="113" y="413"/>
                </a:cubicBezTo>
                <a:cubicBezTo>
                  <a:pt x="106" y="414"/>
                  <a:pt x="97" y="414"/>
                  <a:pt x="95" y="407"/>
                </a:cubicBezTo>
                <a:cubicBezTo>
                  <a:pt x="97" y="406"/>
                  <a:pt x="96" y="403"/>
                  <a:pt x="100" y="404"/>
                </a:cubicBezTo>
                <a:cubicBezTo>
                  <a:pt x="100" y="402"/>
                  <a:pt x="98" y="401"/>
                  <a:pt x="100" y="400"/>
                </a:cubicBezTo>
                <a:cubicBezTo>
                  <a:pt x="97" y="399"/>
                  <a:pt x="96" y="397"/>
                  <a:pt x="94" y="396"/>
                </a:cubicBezTo>
                <a:cubicBezTo>
                  <a:pt x="94" y="400"/>
                  <a:pt x="94" y="399"/>
                  <a:pt x="95" y="402"/>
                </a:cubicBezTo>
                <a:cubicBezTo>
                  <a:pt x="89" y="403"/>
                  <a:pt x="81" y="411"/>
                  <a:pt x="75" y="408"/>
                </a:cubicBezTo>
                <a:cubicBezTo>
                  <a:pt x="75" y="411"/>
                  <a:pt x="77" y="412"/>
                  <a:pt x="76" y="415"/>
                </a:cubicBezTo>
                <a:cubicBezTo>
                  <a:pt x="77" y="417"/>
                  <a:pt x="82" y="416"/>
                  <a:pt x="82" y="420"/>
                </a:cubicBezTo>
                <a:cubicBezTo>
                  <a:pt x="82" y="422"/>
                  <a:pt x="79" y="424"/>
                  <a:pt x="78" y="426"/>
                </a:cubicBezTo>
                <a:cubicBezTo>
                  <a:pt x="81" y="427"/>
                  <a:pt x="80" y="431"/>
                  <a:pt x="77" y="432"/>
                </a:cubicBezTo>
                <a:cubicBezTo>
                  <a:pt x="88" y="435"/>
                  <a:pt x="82" y="445"/>
                  <a:pt x="85" y="454"/>
                </a:cubicBezTo>
                <a:cubicBezTo>
                  <a:pt x="83" y="451"/>
                  <a:pt x="82" y="454"/>
                  <a:pt x="79" y="453"/>
                </a:cubicBezTo>
                <a:cubicBezTo>
                  <a:pt x="79" y="458"/>
                  <a:pt x="81" y="460"/>
                  <a:pt x="83" y="460"/>
                </a:cubicBezTo>
                <a:cubicBezTo>
                  <a:pt x="83" y="462"/>
                  <a:pt x="82" y="462"/>
                  <a:pt x="82" y="464"/>
                </a:cubicBezTo>
                <a:cubicBezTo>
                  <a:pt x="83" y="465"/>
                  <a:pt x="87" y="464"/>
                  <a:pt x="86" y="467"/>
                </a:cubicBezTo>
                <a:cubicBezTo>
                  <a:pt x="80" y="465"/>
                  <a:pt x="77" y="462"/>
                  <a:pt x="74" y="458"/>
                </a:cubicBezTo>
                <a:cubicBezTo>
                  <a:pt x="74" y="455"/>
                  <a:pt x="78" y="457"/>
                  <a:pt x="77" y="454"/>
                </a:cubicBezTo>
                <a:cubicBezTo>
                  <a:pt x="74" y="450"/>
                  <a:pt x="72" y="446"/>
                  <a:pt x="71" y="440"/>
                </a:cubicBezTo>
                <a:cubicBezTo>
                  <a:pt x="68" y="440"/>
                  <a:pt x="68" y="440"/>
                  <a:pt x="68" y="440"/>
                </a:cubicBezTo>
                <a:cubicBezTo>
                  <a:pt x="66" y="442"/>
                  <a:pt x="63" y="448"/>
                  <a:pt x="65" y="453"/>
                </a:cubicBezTo>
                <a:cubicBezTo>
                  <a:pt x="64" y="454"/>
                  <a:pt x="63" y="454"/>
                  <a:pt x="62" y="453"/>
                </a:cubicBezTo>
                <a:cubicBezTo>
                  <a:pt x="62" y="458"/>
                  <a:pt x="59" y="464"/>
                  <a:pt x="62" y="465"/>
                </a:cubicBezTo>
                <a:cubicBezTo>
                  <a:pt x="53" y="480"/>
                  <a:pt x="31" y="465"/>
                  <a:pt x="17" y="466"/>
                </a:cubicBezTo>
                <a:cubicBezTo>
                  <a:pt x="3" y="478"/>
                  <a:pt x="0" y="504"/>
                  <a:pt x="18" y="511"/>
                </a:cubicBezTo>
                <a:cubicBezTo>
                  <a:pt x="21" y="511"/>
                  <a:pt x="24" y="510"/>
                  <a:pt x="27" y="511"/>
                </a:cubicBezTo>
                <a:cubicBezTo>
                  <a:pt x="37" y="513"/>
                  <a:pt x="50" y="519"/>
                  <a:pt x="52" y="527"/>
                </a:cubicBezTo>
                <a:cubicBezTo>
                  <a:pt x="56" y="539"/>
                  <a:pt x="53" y="554"/>
                  <a:pt x="54" y="562"/>
                </a:cubicBezTo>
                <a:cubicBezTo>
                  <a:pt x="55" y="573"/>
                  <a:pt x="60" y="583"/>
                  <a:pt x="60" y="592"/>
                </a:cubicBezTo>
                <a:cubicBezTo>
                  <a:pt x="60" y="602"/>
                  <a:pt x="55" y="615"/>
                  <a:pt x="58" y="625"/>
                </a:cubicBezTo>
                <a:cubicBezTo>
                  <a:pt x="58" y="626"/>
                  <a:pt x="55" y="628"/>
                  <a:pt x="57" y="629"/>
                </a:cubicBezTo>
                <a:cubicBezTo>
                  <a:pt x="58" y="626"/>
                  <a:pt x="61" y="626"/>
                  <a:pt x="64" y="627"/>
                </a:cubicBezTo>
                <a:cubicBezTo>
                  <a:pt x="67" y="641"/>
                  <a:pt x="75" y="654"/>
                  <a:pt x="89" y="653"/>
                </a:cubicBezTo>
                <a:cubicBezTo>
                  <a:pt x="94" y="658"/>
                  <a:pt x="103" y="663"/>
                  <a:pt x="111" y="662"/>
                </a:cubicBezTo>
                <a:cubicBezTo>
                  <a:pt x="114" y="667"/>
                  <a:pt x="119" y="670"/>
                  <a:pt x="122" y="675"/>
                </a:cubicBezTo>
                <a:cubicBezTo>
                  <a:pt x="119" y="679"/>
                  <a:pt x="114" y="681"/>
                  <a:pt x="109" y="683"/>
                </a:cubicBezTo>
                <a:cubicBezTo>
                  <a:pt x="107" y="687"/>
                  <a:pt x="105" y="692"/>
                  <a:pt x="99" y="689"/>
                </a:cubicBezTo>
                <a:cubicBezTo>
                  <a:pt x="95" y="709"/>
                  <a:pt x="84" y="721"/>
                  <a:pt x="75" y="734"/>
                </a:cubicBezTo>
                <a:cubicBezTo>
                  <a:pt x="87" y="738"/>
                  <a:pt x="72" y="758"/>
                  <a:pt x="76" y="767"/>
                </a:cubicBezTo>
                <a:cubicBezTo>
                  <a:pt x="79" y="767"/>
                  <a:pt x="81" y="765"/>
                  <a:pt x="84" y="764"/>
                </a:cubicBezTo>
                <a:cubicBezTo>
                  <a:pt x="84" y="766"/>
                  <a:pt x="86" y="765"/>
                  <a:pt x="86" y="768"/>
                </a:cubicBezTo>
                <a:cubicBezTo>
                  <a:pt x="85" y="770"/>
                  <a:pt x="83" y="769"/>
                  <a:pt x="83" y="772"/>
                </a:cubicBezTo>
                <a:cubicBezTo>
                  <a:pt x="86" y="774"/>
                  <a:pt x="93" y="773"/>
                  <a:pt x="93" y="777"/>
                </a:cubicBezTo>
                <a:cubicBezTo>
                  <a:pt x="88" y="780"/>
                  <a:pt x="87" y="786"/>
                  <a:pt x="85" y="791"/>
                </a:cubicBezTo>
                <a:cubicBezTo>
                  <a:pt x="95" y="786"/>
                  <a:pt x="100" y="777"/>
                  <a:pt x="110" y="773"/>
                </a:cubicBezTo>
                <a:cubicBezTo>
                  <a:pt x="113" y="775"/>
                  <a:pt x="117" y="775"/>
                  <a:pt x="118" y="780"/>
                </a:cubicBezTo>
                <a:cubicBezTo>
                  <a:pt x="115" y="783"/>
                  <a:pt x="111" y="783"/>
                  <a:pt x="110" y="788"/>
                </a:cubicBezTo>
                <a:cubicBezTo>
                  <a:pt x="117" y="795"/>
                  <a:pt x="120" y="812"/>
                  <a:pt x="135" y="806"/>
                </a:cubicBezTo>
                <a:cubicBezTo>
                  <a:pt x="133" y="799"/>
                  <a:pt x="141" y="794"/>
                  <a:pt x="145" y="795"/>
                </a:cubicBezTo>
                <a:cubicBezTo>
                  <a:pt x="145" y="799"/>
                  <a:pt x="144" y="800"/>
                  <a:pt x="145" y="803"/>
                </a:cubicBezTo>
                <a:cubicBezTo>
                  <a:pt x="143" y="803"/>
                  <a:pt x="142" y="804"/>
                  <a:pt x="141" y="807"/>
                </a:cubicBezTo>
                <a:cubicBezTo>
                  <a:pt x="144" y="809"/>
                  <a:pt x="147" y="806"/>
                  <a:pt x="150" y="806"/>
                </a:cubicBezTo>
                <a:cubicBezTo>
                  <a:pt x="152" y="808"/>
                  <a:pt x="150" y="810"/>
                  <a:pt x="151" y="814"/>
                </a:cubicBezTo>
                <a:cubicBezTo>
                  <a:pt x="152" y="815"/>
                  <a:pt x="155" y="813"/>
                  <a:pt x="155" y="815"/>
                </a:cubicBezTo>
                <a:cubicBezTo>
                  <a:pt x="156" y="824"/>
                  <a:pt x="149" y="824"/>
                  <a:pt x="150" y="832"/>
                </a:cubicBezTo>
                <a:cubicBezTo>
                  <a:pt x="160" y="837"/>
                  <a:pt x="166" y="829"/>
                  <a:pt x="176" y="829"/>
                </a:cubicBezTo>
                <a:cubicBezTo>
                  <a:pt x="178" y="822"/>
                  <a:pt x="182" y="817"/>
                  <a:pt x="181" y="811"/>
                </a:cubicBezTo>
                <a:cubicBezTo>
                  <a:pt x="184" y="814"/>
                  <a:pt x="186" y="818"/>
                  <a:pt x="186" y="822"/>
                </a:cubicBezTo>
                <a:cubicBezTo>
                  <a:pt x="192" y="821"/>
                  <a:pt x="187" y="813"/>
                  <a:pt x="188" y="809"/>
                </a:cubicBezTo>
                <a:cubicBezTo>
                  <a:pt x="191" y="803"/>
                  <a:pt x="198" y="803"/>
                  <a:pt x="198" y="797"/>
                </a:cubicBezTo>
                <a:cubicBezTo>
                  <a:pt x="206" y="798"/>
                  <a:pt x="207" y="793"/>
                  <a:pt x="210" y="789"/>
                </a:cubicBezTo>
                <a:cubicBezTo>
                  <a:pt x="221" y="795"/>
                  <a:pt x="236" y="797"/>
                  <a:pt x="245" y="802"/>
                </a:cubicBezTo>
                <a:cubicBezTo>
                  <a:pt x="259" y="809"/>
                  <a:pt x="269" y="814"/>
                  <a:pt x="283" y="816"/>
                </a:cubicBezTo>
                <a:cubicBezTo>
                  <a:pt x="322" y="824"/>
                  <a:pt x="366" y="826"/>
                  <a:pt x="400" y="823"/>
                </a:cubicBezTo>
                <a:cubicBezTo>
                  <a:pt x="417" y="815"/>
                  <a:pt x="436" y="809"/>
                  <a:pt x="452" y="800"/>
                </a:cubicBezTo>
                <a:cubicBezTo>
                  <a:pt x="480" y="791"/>
                  <a:pt x="507" y="781"/>
                  <a:pt x="539" y="778"/>
                </a:cubicBezTo>
                <a:cubicBezTo>
                  <a:pt x="549" y="783"/>
                  <a:pt x="566" y="783"/>
                  <a:pt x="576" y="788"/>
                </a:cubicBezTo>
                <a:cubicBezTo>
                  <a:pt x="576" y="790"/>
                  <a:pt x="570" y="789"/>
                  <a:pt x="572" y="790"/>
                </a:cubicBezTo>
                <a:cubicBezTo>
                  <a:pt x="577" y="790"/>
                  <a:pt x="579" y="793"/>
                  <a:pt x="581" y="796"/>
                </a:cubicBezTo>
                <a:cubicBezTo>
                  <a:pt x="578" y="799"/>
                  <a:pt x="574" y="796"/>
                  <a:pt x="571" y="799"/>
                </a:cubicBezTo>
                <a:cubicBezTo>
                  <a:pt x="576" y="799"/>
                  <a:pt x="577" y="801"/>
                  <a:pt x="582" y="800"/>
                </a:cubicBezTo>
                <a:cubicBezTo>
                  <a:pt x="607" y="816"/>
                  <a:pt x="661" y="830"/>
                  <a:pt x="692" y="814"/>
                </a:cubicBezTo>
                <a:cubicBezTo>
                  <a:pt x="700" y="810"/>
                  <a:pt x="700" y="802"/>
                  <a:pt x="706" y="797"/>
                </a:cubicBezTo>
                <a:cubicBezTo>
                  <a:pt x="709" y="796"/>
                  <a:pt x="716" y="797"/>
                  <a:pt x="719" y="796"/>
                </a:cubicBezTo>
                <a:cubicBezTo>
                  <a:pt x="720" y="798"/>
                  <a:pt x="722" y="801"/>
                  <a:pt x="720" y="802"/>
                </a:cubicBezTo>
                <a:cubicBezTo>
                  <a:pt x="726" y="825"/>
                  <a:pt x="770" y="822"/>
                  <a:pt x="787" y="814"/>
                </a:cubicBezTo>
                <a:cubicBezTo>
                  <a:pt x="792" y="803"/>
                  <a:pt x="806" y="802"/>
                  <a:pt x="817" y="799"/>
                </a:cubicBezTo>
                <a:cubicBezTo>
                  <a:pt x="808" y="796"/>
                  <a:pt x="800" y="804"/>
                  <a:pt x="794" y="799"/>
                </a:cubicBezTo>
                <a:cubicBezTo>
                  <a:pt x="798" y="794"/>
                  <a:pt x="803" y="790"/>
                  <a:pt x="811" y="790"/>
                </a:cubicBezTo>
                <a:cubicBezTo>
                  <a:pt x="820" y="789"/>
                  <a:pt x="809" y="791"/>
                  <a:pt x="806" y="789"/>
                </a:cubicBezTo>
                <a:cubicBezTo>
                  <a:pt x="802" y="788"/>
                  <a:pt x="800" y="785"/>
                  <a:pt x="800" y="782"/>
                </a:cubicBezTo>
                <a:cubicBezTo>
                  <a:pt x="811" y="775"/>
                  <a:pt x="831" y="777"/>
                  <a:pt x="845" y="772"/>
                </a:cubicBezTo>
                <a:cubicBezTo>
                  <a:pt x="843" y="771"/>
                  <a:pt x="840" y="772"/>
                  <a:pt x="839" y="770"/>
                </a:cubicBezTo>
                <a:cubicBezTo>
                  <a:pt x="842" y="764"/>
                  <a:pt x="851" y="769"/>
                  <a:pt x="856" y="769"/>
                </a:cubicBezTo>
                <a:cubicBezTo>
                  <a:pt x="856" y="767"/>
                  <a:pt x="856" y="765"/>
                  <a:pt x="857" y="765"/>
                </a:cubicBezTo>
                <a:cubicBezTo>
                  <a:pt x="858" y="767"/>
                  <a:pt x="858" y="770"/>
                  <a:pt x="861" y="770"/>
                </a:cubicBezTo>
                <a:cubicBezTo>
                  <a:pt x="865" y="768"/>
                  <a:pt x="864" y="763"/>
                  <a:pt x="862" y="761"/>
                </a:cubicBezTo>
                <a:cubicBezTo>
                  <a:pt x="869" y="759"/>
                  <a:pt x="874" y="759"/>
                  <a:pt x="886" y="759"/>
                </a:cubicBezTo>
                <a:cubicBezTo>
                  <a:pt x="887" y="751"/>
                  <a:pt x="898" y="759"/>
                  <a:pt x="900" y="755"/>
                </a:cubicBezTo>
                <a:cubicBezTo>
                  <a:pt x="897" y="753"/>
                  <a:pt x="896" y="754"/>
                  <a:pt x="891" y="753"/>
                </a:cubicBezTo>
                <a:cubicBezTo>
                  <a:pt x="892" y="751"/>
                  <a:pt x="891" y="750"/>
                  <a:pt x="890" y="750"/>
                </a:cubicBezTo>
                <a:cubicBezTo>
                  <a:pt x="886" y="750"/>
                  <a:pt x="875" y="748"/>
                  <a:pt x="874" y="747"/>
                </a:cubicBezTo>
                <a:cubicBezTo>
                  <a:pt x="885" y="743"/>
                  <a:pt x="897" y="749"/>
                  <a:pt x="908" y="744"/>
                </a:cubicBezTo>
                <a:cubicBezTo>
                  <a:pt x="910" y="745"/>
                  <a:pt x="911" y="747"/>
                  <a:pt x="913" y="747"/>
                </a:cubicBezTo>
                <a:cubicBezTo>
                  <a:pt x="920" y="747"/>
                  <a:pt x="926" y="751"/>
                  <a:pt x="933" y="752"/>
                </a:cubicBezTo>
                <a:cubicBezTo>
                  <a:pt x="932" y="754"/>
                  <a:pt x="934" y="755"/>
                  <a:pt x="933" y="757"/>
                </a:cubicBezTo>
                <a:cubicBezTo>
                  <a:pt x="936" y="757"/>
                  <a:pt x="939" y="758"/>
                  <a:pt x="941" y="759"/>
                </a:cubicBezTo>
                <a:cubicBezTo>
                  <a:pt x="939" y="762"/>
                  <a:pt x="931" y="758"/>
                  <a:pt x="928" y="760"/>
                </a:cubicBezTo>
                <a:cubicBezTo>
                  <a:pt x="933" y="761"/>
                  <a:pt x="935" y="765"/>
                  <a:pt x="938" y="762"/>
                </a:cubicBezTo>
                <a:cubicBezTo>
                  <a:pt x="938" y="767"/>
                  <a:pt x="943" y="766"/>
                  <a:pt x="949" y="766"/>
                </a:cubicBezTo>
                <a:cubicBezTo>
                  <a:pt x="950" y="765"/>
                  <a:pt x="950" y="763"/>
                  <a:pt x="951" y="762"/>
                </a:cubicBezTo>
                <a:cubicBezTo>
                  <a:pt x="955" y="763"/>
                  <a:pt x="960" y="764"/>
                  <a:pt x="963" y="761"/>
                </a:cubicBezTo>
                <a:cubicBezTo>
                  <a:pt x="957" y="760"/>
                  <a:pt x="954" y="761"/>
                  <a:pt x="950" y="758"/>
                </a:cubicBezTo>
                <a:cubicBezTo>
                  <a:pt x="955" y="752"/>
                  <a:pt x="965" y="751"/>
                  <a:pt x="974" y="750"/>
                </a:cubicBezTo>
                <a:cubicBezTo>
                  <a:pt x="972" y="754"/>
                  <a:pt x="970" y="756"/>
                  <a:pt x="969" y="760"/>
                </a:cubicBezTo>
                <a:cubicBezTo>
                  <a:pt x="971" y="763"/>
                  <a:pt x="973" y="758"/>
                  <a:pt x="974" y="762"/>
                </a:cubicBezTo>
                <a:cubicBezTo>
                  <a:pt x="972" y="764"/>
                  <a:pt x="966" y="761"/>
                  <a:pt x="962" y="763"/>
                </a:cubicBezTo>
                <a:cubicBezTo>
                  <a:pt x="963" y="766"/>
                  <a:pt x="967" y="765"/>
                  <a:pt x="967" y="768"/>
                </a:cubicBezTo>
                <a:cubicBezTo>
                  <a:pt x="963" y="770"/>
                  <a:pt x="962" y="775"/>
                  <a:pt x="959" y="777"/>
                </a:cubicBezTo>
                <a:cubicBezTo>
                  <a:pt x="961" y="777"/>
                  <a:pt x="961" y="778"/>
                  <a:pt x="962" y="779"/>
                </a:cubicBezTo>
                <a:cubicBezTo>
                  <a:pt x="984" y="780"/>
                  <a:pt x="1001" y="768"/>
                  <a:pt x="1021" y="774"/>
                </a:cubicBezTo>
                <a:cubicBezTo>
                  <a:pt x="1031" y="766"/>
                  <a:pt x="1051" y="776"/>
                  <a:pt x="1059" y="766"/>
                </a:cubicBezTo>
                <a:cubicBezTo>
                  <a:pt x="1059" y="762"/>
                  <a:pt x="1059" y="760"/>
                  <a:pt x="1058" y="758"/>
                </a:cubicBezTo>
                <a:cubicBezTo>
                  <a:pt x="1063" y="757"/>
                  <a:pt x="1064" y="750"/>
                  <a:pt x="1065" y="745"/>
                </a:cubicBezTo>
                <a:cubicBezTo>
                  <a:pt x="1063" y="743"/>
                  <a:pt x="1061" y="740"/>
                  <a:pt x="1060" y="737"/>
                </a:cubicBezTo>
                <a:cubicBezTo>
                  <a:pt x="1066" y="738"/>
                  <a:pt x="1065" y="732"/>
                  <a:pt x="1070" y="733"/>
                </a:cubicBezTo>
                <a:cubicBezTo>
                  <a:pt x="1067" y="732"/>
                  <a:pt x="1067" y="728"/>
                  <a:pt x="1070" y="727"/>
                </a:cubicBezTo>
                <a:cubicBezTo>
                  <a:pt x="1065" y="725"/>
                  <a:pt x="1067" y="722"/>
                  <a:pt x="1066" y="717"/>
                </a:cubicBezTo>
                <a:cubicBezTo>
                  <a:pt x="1063" y="716"/>
                  <a:pt x="1059" y="720"/>
                  <a:pt x="1057" y="717"/>
                </a:cubicBezTo>
                <a:cubicBezTo>
                  <a:pt x="1058" y="712"/>
                  <a:pt x="1063" y="711"/>
                  <a:pt x="1059" y="706"/>
                </a:cubicBezTo>
                <a:cubicBezTo>
                  <a:pt x="1064" y="704"/>
                  <a:pt x="1069" y="704"/>
                  <a:pt x="1073" y="703"/>
                </a:cubicBezTo>
                <a:cubicBezTo>
                  <a:pt x="1073" y="700"/>
                  <a:pt x="1071" y="700"/>
                  <a:pt x="1072" y="698"/>
                </a:cubicBezTo>
                <a:cubicBezTo>
                  <a:pt x="1073" y="697"/>
                  <a:pt x="1075" y="697"/>
                  <a:pt x="1077" y="696"/>
                </a:cubicBezTo>
                <a:cubicBezTo>
                  <a:pt x="1078" y="694"/>
                  <a:pt x="1076" y="694"/>
                  <a:pt x="1077" y="692"/>
                </a:cubicBezTo>
                <a:cubicBezTo>
                  <a:pt x="1079" y="691"/>
                  <a:pt x="1082" y="691"/>
                  <a:pt x="1082" y="687"/>
                </a:cubicBezTo>
                <a:cubicBezTo>
                  <a:pt x="1081" y="686"/>
                  <a:pt x="1077" y="685"/>
                  <a:pt x="1076" y="687"/>
                </a:cubicBezTo>
                <a:cubicBezTo>
                  <a:pt x="1078" y="686"/>
                  <a:pt x="1079" y="691"/>
                  <a:pt x="1077" y="691"/>
                </a:cubicBezTo>
                <a:cubicBezTo>
                  <a:pt x="1078" y="687"/>
                  <a:pt x="1073" y="688"/>
                  <a:pt x="1072" y="685"/>
                </a:cubicBezTo>
                <a:cubicBezTo>
                  <a:pt x="1068" y="692"/>
                  <a:pt x="1059" y="682"/>
                  <a:pt x="1051" y="686"/>
                </a:cubicBezTo>
                <a:cubicBezTo>
                  <a:pt x="1054" y="687"/>
                  <a:pt x="1054" y="689"/>
                  <a:pt x="1056" y="691"/>
                </a:cubicBezTo>
                <a:cubicBezTo>
                  <a:pt x="1054" y="693"/>
                  <a:pt x="1048" y="695"/>
                  <a:pt x="1046" y="691"/>
                </a:cubicBezTo>
                <a:cubicBezTo>
                  <a:pt x="1049" y="691"/>
                  <a:pt x="1051" y="692"/>
                  <a:pt x="1052" y="691"/>
                </a:cubicBezTo>
                <a:cubicBezTo>
                  <a:pt x="1053" y="685"/>
                  <a:pt x="1046" y="686"/>
                  <a:pt x="1044" y="683"/>
                </a:cubicBezTo>
                <a:cubicBezTo>
                  <a:pt x="1048" y="679"/>
                  <a:pt x="1053" y="675"/>
                  <a:pt x="1051" y="668"/>
                </a:cubicBezTo>
                <a:cubicBezTo>
                  <a:pt x="1050" y="668"/>
                  <a:pt x="1049" y="668"/>
                  <a:pt x="1049" y="667"/>
                </a:cubicBezTo>
                <a:cubicBezTo>
                  <a:pt x="1045" y="668"/>
                  <a:pt x="1043" y="670"/>
                  <a:pt x="1038" y="671"/>
                </a:cubicBezTo>
                <a:cubicBezTo>
                  <a:pt x="1039" y="669"/>
                  <a:pt x="1041" y="668"/>
                  <a:pt x="1038" y="667"/>
                </a:cubicBezTo>
                <a:cubicBezTo>
                  <a:pt x="1038" y="668"/>
                  <a:pt x="1037" y="669"/>
                  <a:pt x="1036" y="670"/>
                </a:cubicBezTo>
                <a:cubicBezTo>
                  <a:pt x="1032" y="667"/>
                  <a:pt x="1029" y="663"/>
                  <a:pt x="1025" y="661"/>
                </a:cubicBezTo>
                <a:cubicBezTo>
                  <a:pt x="1023" y="662"/>
                  <a:pt x="1019" y="663"/>
                  <a:pt x="1018" y="660"/>
                </a:cubicBezTo>
                <a:cubicBezTo>
                  <a:pt x="1018" y="659"/>
                  <a:pt x="1023" y="661"/>
                  <a:pt x="1022" y="658"/>
                </a:cubicBezTo>
                <a:cubicBezTo>
                  <a:pt x="1019" y="657"/>
                  <a:pt x="1019" y="658"/>
                  <a:pt x="1015" y="658"/>
                </a:cubicBezTo>
                <a:cubicBezTo>
                  <a:pt x="1010" y="664"/>
                  <a:pt x="1003" y="669"/>
                  <a:pt x="998" y="675"/>
                </a:cubicBezTo>
                <a:cubicBezTo>
                  <a:pt x="1002" y="674"/>
                  <a:pt x="1009" y="665"/>
                  <a:pt x="1015" y="670"/>
                </a:cubicBezTo>
                <a:cubicBezTo>
                  <a:pt x="1015" y="669"/>
                  <a:pt x="1015" y="666"/>
                  <a:pt x="1019" y="666"/>
                </a:cubicBezTo>
                <a:cubicBezTo>
                  <a:pt x="1019" y="668"/>
                  <a:pt x="1017" y="668"/>
                  <a:pt x="1018" y="671"/>
                </a:cubicBezTo>
                <a:cubicBezTo>
                  <a:pt x="1023" y="670"/>
                  <a:pt x="1028" y="669"/>
                  <a:pt x="1031" y="673"/>
                </a:cubicBezTo>
                <a:cubicBezTo>
                  <a:pt x="1029" y="676"/>
                  <a:pt x="1027" y="678"/>
                  <a:pt x="1022" y="677"/>
                </a:cubicBezTo>
                <a:cubicBezTo>
                  <a:pt x="1022" y="681"/>
                  <a:pt x="1033" y="676"/>
                  <a:pt x="1031" y="682"/>
                </a:cubicBezTo>
                <a:cubicBezTo>
                  <a:pt x="1026" y="681"/>
                  <a:pt x="1024" y="685"/>
                  <a:pt x="1020" y="685"/>
                </a:cubicBezTo>
                <a:cubicBezTo>
                  <a:pt x="1017" y="680"/>
                  <a:pt x="1011" y="687"/>
                  <a:pt x="1007" y="685"/>
                </a:cubicBezTo>
                <a:cubicBezTo>
                  <a:pt x="1005" y="690"/>
                  <a:pt x="1008" y="690"/>
                  <a:pt x="1007" y="694"/>
                </a:cubicBezTo>
                <a:cubicBezTo>
                  <a:pt x="1003" y="695"/>
                  <a:pt x="998" y="694"/>
                  <a:pt x="997" y="697"/>
                </a:cubicBezTo>
                <a:cubicBezTo>
                  <a:pt x="987" y="694"/>
                  <a:pt x="979" y="697"/>
                  <a:pt x="970" y="699"/>
                </a:cubicBezTo>
                <a:cubicBezTo>
                  <a:pt x="970" y="698"/>
                  <a:pt x="971" y="698"/>
                  <a:pt x="971" y="697"/>
                </a:cubicBezTo>
                <a:cubicBezTo>
                  <a:pt x="968" y="696"/>
                  <a:pt x="964" y="699"/>
                  <a:pt x="962" y="696"/>
                </a:cubicBezTo>
                <a:cubicBezTo>
                  <a:pt x="962" y="698"/>
                  <a:pt x="958" y="700"/>
                  <a:pt x="958" y="699"/>
                </a:cubicBezTo>
                <a:cubicBezTo>
                  <a:pt x="959" y="699"/>
                  <a:pt x="959" y="698"/>
                  <a:pt x="958" y="697"/>
                </a:cubicBezTo>
                <a:cubicBezTo>
                  <a:pt x="959" y="697"/>
                  <a:pt x="960" y="697"/>
                  <a:pt x="961" y="696"/>
                </a:cubicBezTo>
                <a:cubicBezTo>
                  <a:pt x="957" y="696"/>
                  <a:pt x="951" y="694"/>
                  <a:pt x="948" y="696"/>
                </a:cubicBezTo>
                <a:cubicBezTo>
                  <a:pt x="951" y="695"/>
                  <a:pt x="951" y="697"/>
                  <a:pt x="949" y="698"/>
                </a:cubicBezTo>
                <a:cubicBezTo>
                  <a:pt x="947" y="698"/>
                  <a:pt x="948" y="694"/>
                  <a:pt x="945" y="694"/>
                </a:cubicBezTo>
                <a:cubicBezTo>
                  <a:pt x="939" y="694"/>
                  <a:pt x="920" y="690"/>
                  <a:pt x="916" y="686"/>
                </a:cubicBezTo>
                <a:cubicBezTo>
                  <a:pt x="920" y="687"/>
                  <a:pt x="923" y="686"/>
                  <a:pt x="924" y="684"/>
                </a:cubicBezTo>
                <a:cubicBezTo>
                  <a:pt x="919" y="683"/>
                  <a:pt x="915" y="685"/>
                  <a:pt x="912" y="682"/>
                </a:cubicBezTo>
                <a:cubicBezTo>
                  <a:pt x="916" y="681"/>
                  <a:pt x="926" y="684"/>
                  <a:pt x="928" y="680"/>
                </a:cubicBezTo>
                <a:cubicBezTo>
                  <a:pt x="915" y="678"/>
                  <a:pt x="903" y="678"/>
                  <a:pt x="897" y="672"/>
                </a:cubicBezTo>
                <a:cubicBezTo>
                  <a:pt x="892" y="677"/>
                  <a:pt x="889" y="669"/>
                  <a:pt x="884" y="674"/>
                </a:cubicBezTo>
                <a:cubicBezTo>
                  <a:pt x="881" y="671"/>
                  <a:pt x="881" y="672"/>
                  <a:pt x="879" y="673"/>
                </a:cubicBezTo>
                <a:cubicBezTo>
                  <a:pt x="877" y="673"/>
                  <a:pt x="878" y="670"/>
                  <a:pt x="877" y="670"/>
                </a:cubicBezTo>
                <a:cubicBezTo>
                  <a:pt x="863" y="667"/>
                  <a:pt x="847" y="664"/>
                  <a:pt x="832" y="666"/>
                </a:cubicBezTo>
                <a:cubicBezTo>
                  <a:pt x="834" y="661"/>
                  <a:pt x="829" y="661"/>
                  <a:pt x="829" y="658"/>
                </a:cubicBezTo>
                <a:cubicBezTo>
                  <a:pt x="826" y="658"/>
                  <a:pt x="823" y="659"/>
                  <a:pt x="820" y="660"/>
                </a:cubicBezTo>
                <a:cubicBezTo>
                  <a:pt x="822" y="658"/>
                  <a:pt x="820" y="659"/>
                  <a:pt x="819" y="657"/>
                </a:cubicBezTo>
                <a:cubicBezTo>
                  <a:pt x="821" y="657"/>
                  <a:pt x="822" y="657"/>
                  <a:pt x="823" y="658"/>
                </a:cubicBezTo>
                <a:cubicBezTo>
                  <a:pt x="824" y="653"/>
                  <a:pt x="816" y="656"/>
                  <a:pt x="814" y="653"/>
                </a:cubicBezTo>
                <a:cubicBezTo>
                  <a:pt x="825" y="654"/>
                  <a:pt x="832" y="652"/>
                  <a:pt x="841" y="651"/>
                </a:cubicBezTo>
                <a:cubicBezTo>
                  <a:pt x="834" y="648"/>
                  <a:pt x="826" y="648"/>
                  <a:pt x="828" y="642"/>
                </a:cubicBezTo>
                <a:cubicBezTo>
                  <a:pt x="825" y="643"/>
                  <a:pt x="819" y="641"/>
                  <a:pt x="817" y="637"/>
                </a:cubicBezTo>
                <a:cubicBezTo>
                  <a:pt x="814" y="637"/>
                  <a:pt x="814" y="640"/>
                  <a:pt x="813" y="637"/>
                </a:cubicBezTo>
                <a:cubicBezTo>
                  <a:pt x="814" y="636"/>
                  <a:pt x="816" y="636"/>
                  <a:pt x="816" y="635"/>
                </a:cubicBezTo>
                <a:cubicBezTo>
                  <a:pt x="819" y="636"/>
                  <a:pt x="819" y="636"/>
                  <a:pt x="823" y="636"/>
                </a:cubicBezTo>
                <a:cubicBezTo>
                  <a:pt x="824" y="633"/>
                  <a:pt x="824" y="634"/>
                  <a:pt x="823" y="631"/>
                </a:cubicBezTo>
                <a:cubicBezTo>
                  <a:pt x="821" y="630"/>
                  <a:pt x="819" y="634"/>
                  <a:pt x="818" y="631"/>
                </a:cubicBezTo>
                <a:cubicBezTo>
                  <a:pt x="818" y="629"/>
                  <a:pt x="823" y="632"/>
                  <a:pt x="822" y="629"/>
                </a:cubicBezTo>
                <a:cubicBezTo>
                  <a:pt x="817" y="629"/>
                  <a:pt x="815" y="628"/>
                  <a:pt x="815" y="624"/>
                </a:cubicBezTo>
                <a:cubicBezTo>
                  <a:pt x="817" y="624"/>
                  <a:pt x="817" y="624"/>
                  <a:pt x="818" y="623"/>
                </a:cubicBezTo>
                <a:cubicBezTo>
                  <a:pt x="815" y="622"/>
                  <a:pt x="816" y="624"/>
                  <a:pt x="814" y="624"/>
                </a:cubicBezTo>
                <a:cubicBezTo>
                  <a:pt x="814" y="622"/>
                  <a:pt x="812" y="622"/>
                  <a:pt x="813" y="620"/>
                </a:cubicBezTo>
                <a:cubicBezTo>
                  <a:pt x="816" y="619"/>
                  <a:pt x="815" y="621"/>
                  <a:pt x="820" y="619"/>
                </a:cubicBezTo>
                <a:cubicBezTo>
                  <a:pt x="821" y="616"/>
                  <a:pt x="821" y="614"/>
                  <a:pt x="822" y="613"/>
                </a:cubicBezTo>
                <a:cubicBezTo>
                  <a:pt x="823" y="613"/>
                  <a:pt x="822" y="616"/>
                  <a:pt x="823" y="616"/>
                </a:cubicBezTo>
                <a:cubicBezTo>
                  <a:pt x="825" y="613"/>
                  <a:pt x="825" y="613"/>
                  <a:pt x="824" y="610"/>
                </a:cubicBezTo>
                <a:cubicBezTo>
                  <a:pt x="821" y="610"/>
                  <a:pt x="821" y="611"/>
                  <a:pt x="819" y="610"/>
                </a:cubicBezTo>
                <a:cubicBezTo>
                  <a:pt x="819" y="612"/>
                  <a:pt x="819" y="614"/>
                  <a:pt x="816" y="614"/>
                </a:cubicBezTo>
                <a:cubicBezTo>
                  <a:pt x="818" y="612"/>
                  <a:pt x="816" y="609"/>
                  <a:pt x="814" y="608"/>
                </a:cubicBezTo>
                <a:cubicBezTo>
                  <a:pt x="814" y="609"/>
                  <a:pt x="816" y="611"/>
                  <a:pt x="814" y="612"/>
                </a:cubicBezTo>
                <a:cubicBezTo>
                  <a:pt x="810" y="609"/>
                  <a:pt x="813" y="609"/>
                  <a:pt x="810" y="606"/>
                </a:cubicBezTo>
                <a:cubicBezTo>
                  <a:pt x="822" y="597"/>
                  <a:pt x="841" y="611"/>
                  <a:pt x="852" y="603"/>
                </a:cubicBezTo>
                <a:cubicBezTo>
                  <a:pt x="845" y="601"/>
                  <a:pt x="839" y="604"/>
                  <a:pt x="834" y="600"/>
                </a:cubicBezTo>
                <a:cubicBezTo>
                  <a:pt x="837" y="600"/>
                  <a:pt x="835" y="596"/>
                  <a:pt x="839" y="597"/>
                </a:cubicBezTo>
                <a:cubicBezTo>
                  <a:pt x="839" y="598"/>
                  <a:pt x="837" y="598"/>
                  <a:pt x="837" y="599"/>
                </a:cubicBezTo>
                <a:cubicBezTo>
                  <a:pt x="844" y="598"/>
                  <a:pt x="872" y="594"/>
                  <a:pt x="878" y="598"/>
                </a:cubicBezTo>
                <a:cubicBezTo>
                  <a:pt x="880" y="599"/>
                  <a:pt x="877" y="600"/>
                  <a:pt x="880" y="601"/>
                </a:cubicBezTo>
                <a:cubicBezTo>
                  <a:pt x="886" y="601"/>
                  <a:pt x="893" y="598"/>
                  <a:pt x="898" y="597"/>
                </a:cubicBezTo>
                <a:cubicBezTo>
                  <a:pt x="894" y="598"/>
                  <a:pt x="897" y="592"/>
                  <a:pt x="899" y="594"/>
                </a:cubicBezTo>
                <a:cubicBezTo>
                  <a:pt x="899" y="590"/>
                  <a:pt x="898" y="588"/>
                  <a:pt x="902" y="588"/>
                </a:cubicBezTo>
                <a:cubicBezTo>
                  <a:pt x="903" y="585"/>
                  <a:pt x="898" y="586"/>
                  <a:pt x="899" y="583"/>
                </a:cubicBezTo>
                <a:cubicBezTo>
                  <a:pt x="904" y="581"/>
                  <a:pt x="904" y="582"/>
                  <a:pt x="909" y="584"/>
                </a:cubicBezTo>
                <a:cubicBezTo>
                  <a:pt x="907" y="580"/>
                  <a:pt x="910" y="576"/>
                  <a:pt x="913" y="574"/>
                </a:cubicBezTo>
                <a:cubicBezTo>
                  <a:pt x="927" y="573"/>
                  <a:pt x="952" y="576"/>
                  <a:pt x="965" y="567"/>
                </a:cubicBezTo>
                <a:cubicBezTo>
                  <a:pt x="960" y="568"/>
                  <a:pt x="952" y="566"/>
                  <a:pt x="948" y="564"/>
                </a:cubicBezTo>
                <a:cubicBezTo>
                  <a:pt x="956" y="561"/>
                  <a:pt x="968" y="553"/>
                  <a:pt x="977" y="556"/>
                </a:cubicBezTo>
                <a:cubicBezTo>
                  <a:pt x="974" y="556"/>
                  <a:pt x="979" y="559"/>
                  <a:pt x="976" y="559"/>
                </a:cubicBezTo>
                <a:cubicBezTo>
                  <a:pt x="976" y="558"/>
                  <a:pt x="975" y="559"/>
                  <a:pt x="974" y="560"/>
                </a:cubicBezTo>
                <a:cubicBezTo>
                  <a:pt x="978" y="560"/>
                  <a:pt x="982" y="560"/>
                  <a:pt x="984" y="562"/>
                </a:cubicBezTo>
                <a:cubicBezTo>
                  <a:pt x="984" y="564"/>
                  <a:pt x="983" y="564"/>
                  <a:pt x="983" y="565"/>
                </a:cubicBezTo>
                <a:cubicBezTo>
                  <a:pt x="984" y="566"/>
                  <a:pt x="986" y="566"/>
                  <a:pt x="987" y="567"/>
                </a:cubicBezTo>
                <a:cubicBezTo>
                  <a:pt x="986" y="568"/>
                  <a:pt x="985" y="569"/>
                  <a:pt x="985" y="571"/>
                </a:cubicBezTo>
                <a:cubicBezTo>
                  <a:pt x="992" y="575"/>
                  <a:pt x="1004" y="573"/>
                  <a:pt x="1010" y="578"/>
                </a:cubicBezTo>
                <a:cubicBezTo>
                  <a:pt x="1011" y="576"/>
                  <a:pt x="1009" y="576"/>
                  <a:pt x="1009" y="574"/>
                </a:cubicBezTo>
                <a:cubicBezTo>
                  <a:pt x="1013" y="573"/>
                  <a:pt x="1014" y="574"/>
                  <a:pt x="1018" y="574"/>
                </a:cubicBezTo>
                <a:cubicBezTo>
                  <a:pt x="1024" y="567"/>
                  <a:pt x="1042" y="567"/>
                  <a:pt x="1052" y="571"/>
                </a:cubicBezTo>
                <a:cubicBezTo>
                  <a:pt x="1054" y="570"/>
                  <a:pt x="1051" y="568"/>
                  <a:pt x="1054" y="566"/>
                </a:cubicBezTo>
                <a:cubicBezTo>
                  <a:pt x="1055" y="568"/>
                  <a:pt x="1060" y="570"/>
                  <a:pt x="1062" y="568"/>
                </a:cubicBezTo>
                <a:cubicBezTo>
                  <a:pt x="1059" y="565"/>
                  <a:pt x="1053" y="566"/>
                  <a:pt x="1053" y="562"/>
                </a:cubicBezTo>
                <a:cubicBezTo>
                  <a:pt x="1059" y="562"/>
                  <a:pt x="1059" y="562"/>
                  <a:pt x="1059" y="562"/>
                </a:cubicBezTo>
                <a:cubicBezTo>
                  <a:pt x="1060" y="559"/>
                  <a:pt x="1056" y="560"/>
                  <a:pt x="1056" y="558"/>
                </a:cubicBezTo>
                <a:cubicBezTo>
                  <a:pt x="1059" y="559"/>
                  <a:pt x="1059" y="553"/>
                  <a:pt x="1062" y="556"/>
                </a:cubicBezTo>
                <a:cubicBezTo>
                  <a:pt x="1062" y="548"/>
                  <a:pt x="1050" y="550"/>
                  <a:pt x="1047" y="544"/>
                </a:cubicBezTo>
                <a:cubicBezTo>
                  <a:pt x="1053" y="544"/>
                  <a:pt x="1058" y="541"/>
                  <a:pt x="1065" y="542"/>
                </a:cubicBezTo>
                <a:cubicBezTo>
                  <a:pt x="1065" y="537"/>
                  <a:pt x="1059" y="539"/>
                  <a:pt x="1057" y="535"/>
                </a:cubicBezTo>
                <a:cubicBezTo>
                  <a:pt x="1061" y="534"/>
                  <a:pt x="1066" y="537"/>
                  <a:pt x="1071" y="535"/>
                </a:cubicBezTo>
                <a:cubicBezTo>
                  <a:pt x="1071" y="534"/>
                  <a:pt x="1070" y="533"/>
                  <a:pt x="1069" y="533"/>
                </a:cubicBezTo>
                <a:cubicBezTo>
                  <a:pt x="1074" y="530"/>
                  <a:pt x="1078" y="527"/>
                  <a:pt x="1082" y="522"/>
                </a:cubicBezTo>
                <a:cubicBezTo>
                  <a:pt x="1095" y="521"/>
                  <a:pt x="1103" y="521"/>
                  <a:pt x="1114" y="518"/>
                </a:cubicBezTo>
                <a:cubicBezTo>
                  <a:pt x="1116" y="519"/>
                  <a:pt x="1121" y="521"/>
                  <a:pt x="1122" y="517"/>
                </a:cubicBezTo>
                <a:cubicBezTo>
                  <a:pt x="1120" y="515"/>
                  <a:pt x="1119" y="517"/>
                  <a:pt x="1117" y="517"/>
                </a:cubicBezTo>
                <a:cubicBezTo>
                  <a:pt x="1119" y="513"/>
                  <a:pt x="1116" y="514"/>
                  <a:pt x="1115" y="512"/>
                </a:cubicBezTo>
                <a:cubicBezTo>
                  <a:pt x="1119" y="513"/>
                  <a:pt x="1122" y="515"/>
                  <a:pt x="1126" y="510"/>
                </a:cubicBezTo>
                <a:cubicBezTo>
                  <a:pt x="1122" y="510"/>
                  <a:pt x="1127" y="506"/>
                  <a:pt x="1127" y="504"/>
                </a:cubicBezTo>
                <a:cubicBezTo>
                  <a:pt x="1125" y="502"/>
                  <a:pt x="1122" y="501"/>
                  <a:pt x="1120" y="499"/>
                </a:cubicBezTo>
                <a:cubicBezTo>
                  <a:pt x="1121" y="498"/>
                  <a:pt x="1124" y="499"/>
                  <a:pt x="1124" y="497"/>
                </a:cubicBezTo>
                <a:cubicBezTo>
                  <a:pt x="1122" y="495"/>
                  <a:pt x="1116" y="497"/>
                  <a:pt x="1117" y="492"/>
                </a:cubicBezTo>
                <a:cubicBezTo>
                  <a:pt x="1110" y="492"/>
                  <a:pt x="1106" y="486"/>
                  <a:pt x="1100" y="488"/>
                </a:cubicBezTo>
                <a:cubicBezTo>
                  <a:pt x="1099" y="484"/>
                  <a:pt x="1093" y="485"/>
                  <a:pt x="1091" y="482"/>
                </a:cubicBezTo>
                <a:cubicBezTo>
                  <a:pt x="1094" y="479"/>
                  <a:pt x="1097" y="477"/>
                  <a:pt x="1102" y="476"/>
                </a:cubicBezTo>
                <a:cubicBezTo>
                  <a:pt x="1102" y="474"/>
                  <a:pt x="1102" y="473"/>
                  <a:pt x="1103" y="472"/>
                </a:cubicBezTo>
                <a:cubicBezTo>
                  <a:pt x="1097" y="473"/>
                  <a:pt x="1100" y="467"/>
                  <a:pt x="1095" y="469"/>
                </a:cubicBezTo>
                <a:cubicBezTo>
                  <a:pt x="1095" y="467"/>
                  <a:pt x="1099" y="468"/>
                  <a:pt x="1097" y="466"/>
                </a:cubicBezTo>
                <a:cubicBezTo>
                  <a:pt x="1090" y="465"/>
                  <a:pt x="1093" y="457"/>
                  <a:pt x="1087" y="457"/>
                </a:cubicBezTo>
                <a:cubicBezTo>
                  <a:pt x="1087" y="455"/>
                  <a:pt x="1086" y="452"/>
                  <a:pt x="1088" y="452"/>
                </a:cubicBezTo>
                <a:cubicBezTo>
                  <a:pt x="1090" y="452"/>
                  <a:pt x="1090" y="452"/>
                  <a:pt x="1090" y="452"/>
                </a:cubicBezTo>
                <a:cubicBezTo>
                  <a:pt x="1089" y="455"/>
                  <a:pt x="1092" y="454"/>
                  <a:pt x="1092" y="457"/>
                </a:cubicBezTo>
                <a:cubicBezTo>
                  <a:pt x="1097" y="457"/>
                  <a:pt x="1098" y="452"/>
                  <a:pt x="1102" y="451"/>
                </a:cubicBezTo>
                <a:cubicBezTo>
                  <a:pt x="1098" y="451"/>
                  <a:pt x="1097" y="454"/>
                  <a:pt x="1093" y="451"/>
                </a:cubicBezTo>
                <a:cubicBezTo>
                  <a:pt x="1094" y="449"/>
                  <a:pt x="1097" y="449"/>
                  <a:pt x="1098" y="446"/>
                </a:cubicBezTo>
                <a:cubicBezTo>
                  <a:pt x="1095" y="444"/>
                  <a:pt x="1092" y="446"/>
                  <a:pt x="1095" y="442"/>
                </a:cubicBezTo>
                <a:cubicBezTo>
                  <a:pt x="1084" y="443"/>
                  <a:pt x="1078" y="442"/>
                  <a:pt x="1067" y="444"/>
                </a:cubicBezTo>
                <a:cubicBezTo>
                  <a:pt x="1069" y="442"/>
                  <a:pt x="1064" y="441"/>
                  <a:pt x="1067" y="440"/>
                </a:cubicBezTo>
                <a:cubicBezTo>
                  <a:pt x="1068" y="439"/>
                  <a:pt x="1070" y="443"/>
                  <a:pt x="1070" y="440"/>
                </a:cubicBezTo>
                <a:cubicBezTo>
                  <a:pt x="1070" y="439"/>
                  <a:pt x="1068" y="439"/>
                  <a:pt x="1068" y="437"/>
                </a:cubicBezTo>
                <a:cubicBezTo>
                  <a:pt x="1069" y="436"/>
                  <a:pt x="1069" y="434"/>
                  <a:pt x="1071" y="434"/>
                </a:cubicBezTo>
                <a:cubicBezTo>
                  <a:pt x="1072" y="435"/>
                  <a:pt x="1075" y="439"/>
                  <a:pt x="1076" y="437"/>
                </a:cubicBezTo>
                <a:cubicBezTo>
                  <a:pt x="1072" y="435"/>
                  <a:pt x="1079" y="439"/>
                  <a:pt x="1079" y="436"/>
                </a:cubicBezTo>
                <a:cubicBezTo>
                  <a:pt x="1078" y="435"/>
                  <a:pt x="1077" y="435"/>
                  <a:pt x="1077" y="435"/>
                </a:cubicBezTo>
                <a:cubicBezTo>
                  <a:pt x="1078" y="434"/>
                  <a:pt x="1080" y="434"/>
                  <a:pt x="1082" y="434"/>
                </a:cubicBezTo>
                <a:cubicBezTo>
                  <a:pt x="1083" y="430"/>
                  <a:pt x="1081" y="431"/>
                  <a:pt x="1081" y="427"/>
                </a:cubicBezTo>
                <a:cubicBezTo>
                  <a:pt x="1084" y="427"/>
                  <a:pt x="1084" y="424"/>
                  <a:pt x="1087" y="425"/>
                </a:cubicBezTo>
                <a:cubicBezTo>
                  <a:pt x="1087" y="429"/>
                  <a:pt x="1091" y="428"/>
                  <a:pt x="1090" y="433"/>
                </a:cubicBezTo>
                <a:cubicBezTo>
                  <a:pt x="1093" y="434"/>
                  <a:pt x="1094" y="432"/>
                  <a:pt x="1097" y="432"/>
                </a:cubicBezTo>
                <a:cubicBezTo>
                  <a:pt x="1097" y="434"/>
                  <a:pt x="1095" y="436"/>
                  <a:pt x="1098" y="436"/>
                </a:cubicBezTo>
                <a:cubicBezTo>
                  <a:pt x="1100" y="435"/>
                  <a:pt x="1099" y="431"/>
                  <a:pt x="1102" y="431"/>
                </a:cubicBezTo>
                <a:cubicBezTo>
                  <a:pt x="1102" y="433"/>
                  <a:pt x="1104" y="434"/>
                  <a:pt x="1107" y="434"/>
                </a:cubicBezTo>
                <a:cubicBezTo>
                  <a:pt x="1107" y="431"/>
                  <a:pt x="1104" y="431"/>
                  <a:pt x="1105" y="427"/>
                </a:cubicBezTo>
                <a:cubicBezTo>
                  <a:pt x="1109" y="428"/>
                  <a:pt x="1109" y="425"/>
                  <a:pt x="1111" y="425"/>
                </a:cubicBezTo>
                <a:cubicBezTo>
                  <a:pt x="1111" y="427"/>
                  <a:pt x="1113" y="428"/>
                  <a:pt x="1113" y="430"/>
                </a:cubicBezTo>
                <a:cubicBezTo>
                  <a:pt x="1115" y="429"/>
                  <a:pt x="1121" y="432"/>
                  <a:pt x="1120" y="429"/>
                </a:cubicBezTo>
                <a:cubicBezTo>
                  <a:pt x="1119" y="429"/>
                  <a:pt x="1118" y="430"/>
                  <a:pt x="1117" y="430"/>
                </a:cubicBezTo>
                <a:cubicBezTo>
                  <a:pt x="1119" y="428"/>
                  <a:pt x="1115" y="428"/>
                  <a:pt x="1116" y="425"/>
                </a:cubicBezTo>
                <a:cubicBezTo>
                  <a:pt x="1125" y="422"/>
                  <a:pt x="1133" y="417"/>
                  <a:pt x="1138" y="414"/>
                </a:cubicBezTo>
                <a:cubicBezTo>
                  <a:pt x="1136" y="409"/>
                  <a:pt x="1140" y="411"/>
                  <a:pt x="1141" y="407"/>
                </a:cubicBezTo>
                <a:cubicBezTo>
                  <a:pt x="1135" y="404"/>
                  <a:pt x="1134" y="414"/>
                  <a:pt x="1132" y="416"/>
                </a:cubicBezTo>
                <a:cubicBezTo>
                  <a:pt x="1129" y="414"/>
                  <a:pt x="1125" y="417"/>
                  <a:pt x="1122" y="414"/>
                </a:cubicBezTo>
                <a:cubicBezTo>
                  <a:pt x="1123" y="411"/>
                  <a:pt x="1129" y="410"/>
                  <a:pt x="1133" y="407"/>
                </a:cubicBezTo>
                <a:cubicBezTo>
                  <a:pt x="1131" y="407"/>
                  <a:pt x="1129" y="409"/>
                  <a:pt x="1128" y="406"/>
                </a:cubicBezTo>
                <a:cubicBezTo>
                  <a:pt x="1135" y="397"/>
                  <a:pt x="1144" y="408"/>
                  <a:pt x="1154" y="409"/>
                </a:cubicBezTo>
                <a:cubicBezTo>
                  <a:pt x="1155" y="414"/>
                  <a:pt x="1149" y="410"/>
                  <a:pt x="1150" y="413"/>
                </a:cubicBezTo>
                <a:cubicBezTo>
                  <a:pt x="1152" y="414"/>
                  <a:pt x="1157" y="415"/>
                  <a:pt x="1159" y="414"/>
                </a:cubicBezTo>
                <a:cubicBezTo>
                  <a:pt x="1157" y="409"/>
                  <a:pt x="1160" y="409"/>
                  <a:pt x="1163" y="408"/>
                </a:cubicBezTo>
                <a:cubicBezTo>
                  <a:pt x="1162" y="406"/>
                  <a:pt x="1158" y="408"/>
                  <a:pt x="1158" y="406"/>
                </a:cubicBezTo>
                <a:cubicBezTo>
                  <a:pt x="1160" y="405"/>
                  <a:pt x="1161" y="404"/>
                  <a:pt x="1162" y="403"/>
                </a:cubicBezTo>
                <a:cubicBezTo>
                  <a:pt x="1158" y="403"/>
                  <a:pt x="1161" y="396"/>
                  <a:pt x="1162" y="396"/>
                </a:cubicBezTo>
                <a:cubicBezTo>
                  <a:pt x="1175" y="402"/>
                  <a:pt x="1183" y="389"/>
                  <a:pt x="1193" y="394"/>
                </a:cubicBezTo>
                <a:cubicBezTo>
                  <a:pt x="1198" y="390"/>
                  <a:pt x="1202" y="384"/>
                  <a:pt x="1201" y="380"/>
                </a:cubicBezTo>
                <a:cubicBezTo>
                  <a:pt x="1202" y="380"/>
                  <a:pt x="1203" y="379"/>
                  <a:pt x="1205" y="379"/>
                </a:cubicBezTo>
                <a:cubicBezTo>
                  <a:pt x="1203" y="382"/>
                  <a:pt x="1210" y="381"/>
                  <a:pt x="1207" y="386"/>
                </a:cubicBezTo>
                <a:cubicBezTo>
                  <a:pt x="1208" y="387"/>
                  <a:pt x="1212" y="385"/>
                  <a:pt x="1212" y="387"/>
                </a:cubicBezTo>
                <a:cubicBezTo>
                  <a:pt x="1209" y="388"/>
                  <a:pt x="1205" y="388"/>
                  <a:pt x="1206" y="393"/>
                </a:cubicBezTo>
                <a:cubicBezTo>
                  <a:pt x="1211" y="395"/>
                  <a:pt x="1217" y="389"/>
                  <a:pt x="1222" y="394"/>
                </a:cubicBezTo>
                <a:cubicBezTo>
                  <a:pt x="1224" y="393"/>
                  <a:pt x="1224" y="389"/>
                  <a:pt x="1228" y="390"/>
                </a:cubicBezTo>
                <a:cubicBezTo>
                  <a:pt x="1228" y="386"/>
                  <a:pt x="1224" y="386"/>
                  <a:pt x="1222" y="384"/>
                </a:cubicBezTo>
                <a:cubicBezTo>
                  <a:pt x="1224" y="381"/>
                  <a:pt x="1227" y="381"/>
                  <a:pt x="1228" y="378"/>
                </a:cubicBezTo>
                <a:cubicBezTo>
                  <a:pt x="1221" y="377"/>
                  <a:pt x="1217" y="373"/>
                  <a:pt x="1222" y="370"/>
                </a:cubicBezTo>
                <a:cubicBezTo>
                  <a:pt x="1226" y="372"/>
                  <a:pt x="1235" y="372"/>
                  <a:pt x="1237" y="369"/>
                </a:cubicBezTo>
                <a:cubicBezTo>
                  <a:pt x="1234" y="368"/>
                  <a:pt x="1231" y="371"/>
                  <a:pt x="1231" y="368"/>
                </a:cubicBezTo>
                <a:cubicBezTo>
                  <a:pt x="1236" y="367"/>
                  <a:pt x="1229" y="366"/>
                  <a:pt x="1229" y="365"/>
                </a:cubicBezTo>
                <a:cubicBezTo>
                  <a:pt x="1230" y="361"/>
                  <a:pt x="1235" y="364"/>
                  <a:pt x="1238" y="364"/>
                </a:cubicBezTo>
                <a:cubicBezTo>
                  <a:pt x="1239" y="361"/>
                  <a:pt x="1242" y="360"/>
                  <a:pt x="1244" y="359"/>
                </a:cubicBezTo>
                <a:cubicBezTo>
                  <a:pt x="1248" y="362"/>
                  <a:pt x="1250" y="361"/>
                  <a:pt x="1254" y="364"/>
                </a:cubicBezTo>
                <a:cubicBezTo>
                  <a:pt x="1254" y="363"/>
                  <a:pt x="1253" y="362"/>
                  <a:pt x="1253" y="361"/>
                </a:cubicBezTo>
                <a:cubicBezTo>
                  <a:pt x="1257" y="358"/>
                  <a:pt x="1267" y="358"/>
                  <a:pt x="1266" y="366"/>
                </a:cubicBezTo>
                <a:cubicBezTo>
                  <a:pt x="1268" y="362"/>
                  <a:pt x="1272" y="368"/>
                  <a:pt x="1273" y="366"/>
                </a:cubicBezTo>
                <a:cubicBezTo>
                  <a:pt x="1270" y="364"/>
                  <a:pt x="1274" y="360"/>
                  <a:pt x="1271" y="358"/>
                </a:cubicBezTo>
                <a:cubicBezTo>
                  <a:pt x="1274" y="358"/>
                  <a:pt x="1276" y="358"/>
                  <a:pt x="1276" y="356"/>
                </a:cubicBezTo>
                <a:cubicBezTo>
                  <a:pt x="1254" y="354"/>
                  <a:pt x="1230" y="355"/>
                  <a:pt x="1209" y="360"/>
                </a:cubicBezTo>
                <a:cubicBezTo>
                  <a:pt x="1210" y="364"/>
                  <a:pt x="1215" y="364"/>
                  <a:pt x="1215" y="369"/>
                </a:cubicBezTo>
                <a:cubicBezTo>
                  <a:pt x="1212" y="375"/>
                  <a:pt x="1204" y="370"/>
                  <a:pt x="1201" y="373"/>
                </a:cubicBezTo>
                <a:cubicBezTo>
                  <a:pt x="1205" y="377"/>
                  <a:pt x="1215" y="371"/>
                  <a:pt x="1219" y="374"/>
                </a:cubicBezTo>
                <a:cubicBezTo>
                  <a:pt x="1215" y="381"/>
                  <a:pt x="1205" y="376"/>
                  <a:pt x="1199" y="379"/>
                </a:cubicBezTo>
                <a:cubicBezTo>
                  <a:pt x="1198" y="380"/>
                  <a:pt x="1200" y="380"/>
                  <a:pt x="1200" y="381"/>
                </a:cubicBezTo>
                <a:cubicBezTo>
                  <a:pt x="1195" y="384"/>
                  <a:pt x="1186" y="383"/>
                  <a:pt x="1182" y="388"/>
                </a:cubicBezTo>
                <a:cubicBezTo>
                  <a:pt x="1183" y="389"/>
                  <a:pt x="1185" y="389"/>
                  <a:pt x="1185" y="391"/>
                </a:cubicBezTo>
                <a:cubicBezTo>
                  <a:pt x="1183" y="390"/>
                  <a:pt x="1183" y="392"/>
                  <a:pt x="1181" y="392"/>
                </a:cubicBezTo>
                <a:cubicBezTo>
                  <a:pt x="1181" y="388"/>
                  <a:pt x="1177" y="389"/>
                  <a:pt x="1177" y="386"/>
                </a:cubicBezTo>
                <a:cubicBezTo>
                  <a:pt x="1177" y="385"/>
                  <a:pt x="1180" y="386"/>
                  <a:pt x="1179" y="384"/>
                </a:cubicBezTo>
                <a:cubicBezTo>
                  <a:pt x="1172" y="382"/>
                  <a:pt x="1164" y="386"/>
                  <a:pt x="1161" y="381"/>
                </a:cubicBezTo>
                <a:cubicBezTo>
                  <a:pt x="1164" y="380"/>
                  <a:pt x="1165" y="385"/>
                  <a:pt x="1166" y="382"/>
                </a:cubicBezTo>
                <a:cubicBezTo>
                  <a:pt x="1164" y="381"/>
                  <a:pt x="1165" y="377"/>
                  <a:pt x="1168" y="377"/>
                </a:cubicBezTo>
                <a:cubicBezTo>
                  <a:pt x="1170" y="378"/>
                  <a:pt x="1171" y="380"/>
                  <a:pt x="1173" y="382"/>
                </a:cubicBezTo>
                <a:cubicBezTo>
                  <a:pt x="1175" y="382"/>
                  <a:pt x="1175" y="380"/>
                  <a:pt x="1178" y="381"/>
                </a:cubicBezTo>
                <a:cubicBezTo>
                  <a:pt x="1178" y="376"/>
                  <a:pt x="1178" y="375"/>
                  <a:pt x="1182" y="373"/>
                </a:cubicBezTo>
                <a:cubicBezTo>
                  <a:pt x="1179" y="373"/>
                  <a:pt x="1177" y="368"/>
                  <a:pt x="1176" y="371"/>
                </a:cubicBezTo>
                <a:cubicBezTo>
                  <a:pt x="1177" y="371"/>
                  <a:pt x="1177" y="372"/>
                  <a:pt x="1177" y="372"/>
                </a:cubicBezTo>
                <a:cubicBezTo>
                  <a:pt x="1171" y="374"/>
                  <a:pt x="1166" y="377"/>
                  <a:pt x="1159" y="378"/>
                </a:cubicBezTo>
                <a:cubicBezTo>
                  <a:pt x="1160" y="376"/>
                  <a:pt x="1158" y="376"/>
                  <a:pt x="1156" y="375"/>
                </a:cubicBezTo>
                <a:cubicBezTo>
                  <a:pt x="1151" y="378"/>
                  <a:pt x="1144" y="380"/>
                  <a:pt x="1140" y="383"/>
                </a:cubicBezTo>
                <a:cubicBezTo>
                  <a:pt x="1146" y="387"/>
                  <a:pt x="1152" y="379"/>
                  <a:pt x="1156" y="383"/>
                </a:cubicBezTo>
                <a:cubicBezTo>
                  <a:pt x="1155" y="386"/>
                  <a:pt x="1151" y="386"/>
                  <a:pt x="1149" y="387"/>
                </a:cubicBezTo>
                <a:cubicBezTo>
                  <a:pt x="1150" y="388"/>
                  <a:pt x="1152" y="388"/>
                  <a:pt x="1153" y="389"/>
                </a:cubicBezTo>
                <a:cubicBezTo>
                  <a:pt x="1145" y="395"/>
                  <a:pt x="1137" y="386"/>
                  <a:pt x="1126" y="389"/>
                </a:cubicBezTo>
                <a:cubicBezTo>
                  <a:pt x="1126" y="392"/>
                  <a:pt x="1131" y="392"/>
                  <a:pt x="1133" y="391"/>
                </a:cubicBezTo>
                <a:cubicBezTo>
                  <a:pt x="1131" y="394"/>
                  <a:pt x="1129" y="396"/>
                  <a:pt x="1125" y="397"/>
                </a:cubicBezTo>
                <a:cubicBezTo>
                  <a:pt x="1124" y="394"/>
                  <a:pt x="1118" y="395"/>
                  <a:pt x="1116" y="397"/>
                </a:cubicBezTo>
                <a:cubicBezTo>
                  <a:pt x="1116" y="401"/>
                  <a:pt x="1121" y="400"/>
                  <a:pt x="1120" y="404"/>
                </a:cubicBezTo>
                <a:cubicBezTo>
                  <a:pt x="1118" y="404"/>
                  <a:pt x="1118" y="405"/>
                  <a:pt x="1117" y="405"/>
                </a:cubicBezTo>
                <a:cubicBezTo>
                  <a:pt x="1117" y="402"/>
                  <a:pt x="1118" y="400"/>
                  <a:pt x="1115" y="399"/>
                </a:cubicBezTo>
                <a:cubicBezTo>
                  <a:pt x="1113" y="403"/>
                  <a:pt x="1109" y="404"/>
                  <a:pt x="1105" y="403"/>
                </a:cubicBezTo>
                <a:cubicBezTo>
                  <a:pt x="1106" y="403"/>
                  <a:pt x="1108" y="404"/>
                  <a:pt x="1108" y="403"/>
                </a:cubicBezTo>
                <a:cubicBezTo>
                  <a:pt x="1106" y="399"/>
                  <a:pt x="1102" y="401"/>
                  <a:pt x="1100" y="397"/>
                </a:cubicBezTo>
                <a:cubicBezTo>
                  <a:pt x="1103" y="397"/>
                  <a:pt x="1106" y="396"/>
                  <a:pt x="1107" y="395"/>
                </a:cubicBezTo>
                <a:cubicBezTo>
                  <a:pt x="1099" y="390"/>
                  <a:pt x="1088" y="402"/>
                  <a:pt x="1084" y="394"/>
                </a:cubicBezTo>
                <a:cubicBezTo>
                  <a:pt x="1084" y="391"/>
                  <a:pt x="1088" y="392"/>
                  <a:pt x="1088" y="389"/>
                </a:cubicBezTo>
                <a:cubicBezTo>
                  <a:pt x="1085" y="389"/>
                  <a:pt x="1081" y="391"/>
                  <a:pt x="1078" y="389"/>
                </a:cubicBezTo>
                <a:cubicBezTo>
                  <a:pt x="1077" y="392"/>
                  <a:pt x="1079" y="392"/>
                  <a:pt x="1079" y="395"/>
                </a:cubicBezTo>
                <a:cubicBezTo>
                  <a:pt x="1077" y="397"/>
                  <a:pt x="1074" y="396"/>
                  <a:pt x="1072" y="398"/>
                </a:cubicBezTo>
                <a:cubicBezTo>
                  <a:pt x="1074" y="399"/>
                  <a:pt x="1076" y="399"/>
                  <a:pt x="1077" y="401"/>
                </a:cubicBezTo>
                <a:cubicBezTo>
                  <a:pt x="1070" y="402"/>
                  <a:pt x="1063" y="405"/>
                  <a:pt x="1057" y="402"/>
                </a:cubicBezTo>
                <a:cubicBezTo>
                  <a:pt x="1056" y="405"/>
                  <a:pt x="1054" y="406"/>
                  <a:pt x="1050" y="407"/>
                </a:cubicBezTo>
                <a:cubicBezTo>
                  <a:pt x="1049" y="405"/>
                  <a:pt x="1047" y="406"/>
                  <a:pt x="1047" y="403"/>
                </a:cubicBezTo>
                <a:cubicBezTo>
                  <a:pt x="1054" y="402"/>
                  <a:pt x="1059" y="399"/>
                  <a:pt x="1063" y="395"/>
                </a:cubicBezTo>
                <a:cubicBezTo>
                  <a:pt x="1058" y="394"/>
                  <a:pt x="1062" y="390"/>
                  <a:pt x="1062" y="386"/>
                </a:cubicBezTo>
                <a:cubicBezTo>
                  <a:pt x="1068" y="384"/>
                  <a:pt x="1069" y="386"/>
                  <a:pt x="1074" y="384"/>
                </a:cubicBezTo>
                <a:cubicBezTo>
                  <a:pt x="1074" y="387"/>
                  <a:pt x="1076" y="387"/>
                  <a:pt x="1079" y="388"/>
                </a:cubicBezTo>
                <a:cubicBezTo>
                  <a:pt x="1083" y="382"/>
                  <a:pt x="1092" y="382"/>
                  <a:pt x="1095" y="376"/>
                </a:cubicBezTo>
                <a:cubicBezTo>
                  <a:pt x="1098" y="377"/>
                  <a:pt x="1100" y="374"/>
                  <a:pt x="1101" y="376"/>
                </a:cubicBezTo>
                <a:cubicBezTo>
                  <a:pt x="1100" y="378"/>
                  <a:pt x="1097" y="376"/>
                  <a:pt x="1097" y="380"/>
                </a:cubicBezTo>
                <a:cubicBezTo>
                  <a:pt x="1100" y="380"/>
                  <a:pt x="1100" y="381"/>
                  <a:pt x="1103" y="381"/>
                </a:cubicBezTo>
                <a:cubicBezTo>
                  <a:pt x="1101" y="378"/>
                  <a:pt x="1103" y="378"/>
                  <a:pt x="1104" y="376"/>
                </a:cubicBezTo>
                <a:cubicBezTo>
                  <a:pt x="1103" y="374"/>
                  <a:pt x="1100" y="375"/>
                  <a:pt x="1100" y="374"/>
                </a:cubicBezTo>
                <a:cubicBezTo>
                  <a:pt x="1105" y="372"/>
                  <a:pt x="1097" y="365"/>
                  <a:pt x="1103" y="362"/>
                </a:cubicBezTo>
                <a:cubicBezTo>
                  <a:pt x="1095" y="362"/>
                  <a:pt x="1087" y="368"/>
                  <a:pt x="1082" y="362"/>
                </a:cubicBezTo>
                <a:cubicBezTo>
                  <a:pt x="1082" y="363"/>
                  <a:pt x="1083" y="364"/>
                  <a:pt x="1082" y="364"/>
                </a:cubicBezTo>
                <a:cubicBezTo>
                  <a:pt x="1080" y="364"/>
                  <a:pt x="1080" y="365"/>
                  <a:pt x="1078" y="365"/>
                </a:cubicBezTo>
                <a:cubicBezTo>
                  <a:pt x="1077" y="363"/>
                  <a:pt x="1079" y="362"/>
                  <a:pt x="1079" y="359"/>
                </a:cubicBezTo>
                <a:cubicBezTo>
                  <a:pt x="1075" y="356"/>
                  <a:pt x="1073" y="357"/>
                  <a:pt x="1069" y="357"/>
                </a:cubicBezTo>
                <a:cubicBezTo>
                  <a:pt x="1072" y="355"/>
                  <a:pt x="1075" y="355"/>
                  <a:pt x="1073" y="352"/>
                </a:cubicBezTo>
                <a:cubicBezTo>
                  <a:pt x="1077" y="351"/>
                  <a:pt x="1079" y="347"/>
                  <a:pt x="1084" y="347"/>
                </a:cubicBezTo>
                <a:cubicBezTo>
                  <a:pt x="1082" y="342"/>
                  <a:pt x="1080" y="341"/>
                  <a:pt x="1081" y="335"/>
                </a:cubicBezTo>
                <a:cubicBezTo>
                  <a:pt x="1074" y="332"/>
                  <a:pt x="1072" y="337"/>
                  <a:pt x="1067" y="335"/>
                </a:cubicBezTo>
                <a:cubicBezTo>
                  <a:pt x="1071" y="333"/>
                  <a:pt x="1071" y="332"/>
                  <a:pt x="1072" y="329"/>
                </a:cubicBezTo>
                <a:cubicBezTo>
                  <a:pt x="1076" y="328"/>
                  <a:pt x="1078" y="332"/>
                  <a:pt x="1081" y="328"/>
                </a:cubicBezTo>
                <a:cubicBezTo>
                  <a:pt x="1081" y="331"/>
                  <a:pt x="1085" y="328"/>
                  <a:pt x="1086" y="331"/>
                </a:cubicBezTo>
                <a:cubicBezTo>
                  <a:pt x="1084" y="334"/>
                  <a:pt x="1090" y="336"/>
                  <a:pt x="1087" y="341"/>
                </a:cubicBezTo>
                <a:cubicBezTo>
                  <a:pt x="1090" y="341"/>
                  <a:pt x="1089" y="344"/>
                  <a:pt x="1092" y="343"/>
                </a:cubicBezTo>
                <a:cubicBezTo>
                  <a:pt x="1095" y="340"/>
                  <a:pt x="1095" y="338"/>
                  <a:pt x="1097" y="336"/>
                </a:cubicBezTo>
                <a:cubicBezTo>
                  <a:pt x="1095" y="333"/>
                  <a:pt x="1090" y="333"/>
                  <a:pt x="1087" y="331"/>
                </a:cubicBezTo>
                <a:cubicBezTo>
                  <a:pt x="1089" y="325"/>
                  <a:pt x="1097" y="325"/>
                  <a:pt x="1102" y="329"/>
                </a:cubicBezTo>
                <a:cubicBezTo>
                  <a:pt x="1102" y="335"/>
                  <a:pt x="1104" y="333"/>
                  <a:pt x="1104" y="339"/>
                </a:cubicBezTo>
                <a:cubicBezTo>
                  <a:pt x="1102" y="341"/>
                  <a:pt x="1098" y="340"/>
                  <a:pt x="1098" y="343"/>
                </a:cubicBezTo>
                <a:cubicBezTo>
                  <a:pt x="1099" y="344"/>
                  <a:pt x="1101" y="344"/>
                  <a:pt x="1102" y="345"/>
                </a:cubicBezTo>
                <a:cubicBezTo>
                  <a:pt x="1098" y="352"/>
                  <a:pt x="1086" y="347"/>
                  <a:pt x="1081" y="351"/>
                </a:cubicBezTo>
                <a:cubicBezTo>
                  <a:pt x="1081" y="354"/>
                  <a:pt x="1081" y="354"/>
                  <a:pt x="1081" y="356"/>
                </a:cubicBezTo>
                <a:cubicBezTo>
                  <a:pt x="1085" y="355"/>
                  <a:pt x="1084" y="360"/>
                  <a:pt x="1086" y="361"/>
                </a:cubicBezTo>
                <a:cubicBezTo>
                  <a:pt x="1089" y="359"/>
                  <a:pt x="1088" y="358"/>
                  <a:pt x="1087" y="356"/>
                </a:cubicBezTo>
                <a:cubicBezTo>
                  <a:pt x="1091" y="357"/>
                  <a:pt x="1088" y="352"/>
                  <a:pt x="1089" y="352"/>
                </a:cubicBezTo>
                <a:cubicBezTo>
                  <a:pt x="1093" y="352"/>
                  <a:pt x="1093" y="350"/>
                  <a:pt x="1096" y="350"/>
                </a:cubicBezTo>
                <a:cubicBezTo>
                  <a:pt x="1098" y="351"/>
                  <a:pt x="1098" y="354"/>
                  <a:pt x="1102" y="353"/>
                </a:cubicBezTo>
                <a:cubicBezTo>
                  <a:pt x="1102" y="349"/>
                  <a:pt x="1104" y="349"/>
                  <a:pt x="1106" y="348"/>
                </a:cubicBezTo>
                <a:cubicBezTo>
                  <a:pt x="1107" y="349"/>
                  <a:pt x="1109" y="352"/>
                  <a:pt x="1109" y="350"/>
                </a:cubicBezTo>
                <a:cubicBezTo>
                  <a:pt x="1109" y="348"/>
                  <a:pt x="1108" y="344"/>
                  <a:pt x="1107" y="340"/>
                </a:cubicBezTo>
                <a:cubicBezTo>
                  <a:pt x="1111" y="341"/>
                  <a:pt x="1110" y="336"/>
                  <a:pt x="1113" y="335"/>
                </a:cubicBezTo>
                <a:cubicBezTo>
                  <a:pt x="1117" y="334"/>
                  <a:pt x="1118" y="337"/>
                  <a:pt x="1124" y="337"/>
                </a:cubicBezTo>
                <a:cubicBezTo>
                  <a:pt x="1121" y="340"/>
                  <a:pt x="1122" y="341"/>
                  <a:pt x="1125" y="342"/>
                </a:cubicBezTo>
                <a:cubicBezTo>
                  <a:pt x="1124" y="343"/>
                  <a:pt x="1122" y="347"/>
                  <a:pt x="1120" y="345"/>
                </a:cubicBezTo>
                <a:cubicBezTo>
                  <a:pt x="1119" y="349"/>
                  <a:pt x="1128" y="345"/>
                  <a:pt x="1128" y="348"/>
                </a:cubicBezTo>
                <a:cubicBezTo>
                  <a:pt x="1125" y="348"/>
                  <a:pt x="1122" y="348"/>
                  <a:pt x="1121" y="350"/>
                </a:cubicBezTo>
                <a:cubicBezTo>
                  <a:pt x="1125" y="350"/>
                  <a:pt x="1126" y="348"/>
                  <a:pt x="1130" y="349"/>
                </a:cubicBezTo>
                <a:cubicBezTo>
                  <a:pt x="1127" y="353"/>
                  <a:pt x="1133" y="350"/>
                  <a:pt x="1132" y="354"/>
                </a:cubicBezTo>
                <a:cubicBezTo>
                  <a:pt x="1130" y="355"/>
                  <a:pt x="1126" y="355"/>
                  <a:pt x="1123" y="356"/>
                </a:cubicBezTo>
                <a:cubicBezTo>
                  <a:pt x="1123" y="354"/>
                  <a:pt x="1125" y="353"/>
                  <a:pt x="1122" y="352"/>
                </a:cubicBezTo>
                <a:cubicBezTo>
                  <a:pt x="1120" y="357"/>
                  <a:pt x="1114" y="357"/>
                  <a:pt x="1111" y="360"/>
                </a:cubicBezTo>
                <a:cubicBezTo>
                  <a:pt x="1111" y="364"/>
                  <a:pt x="1110" y="364"/>
                  <a:pt x="1111" y="366"/>
                </a:cubicBezTo>
                <a:cubicBezTo>
                  <a:pt x="1110" y="367"/>
                  <a:pt x="1108" y="366"/>
                  <a:pt x="1108" y="367"/>
                </a:cubicBezTo>
                <a:cubicBezTo>
                  <a:pt x="1109" y="370"/>
                  <a:pt x="1113" y="370"/>
                  <a:pt x="1113" y="373"/>
                </a:cubicBezTo>
                <a:cubicBezTo>
                  <a:pt x="1112" y="374"/>
                  <a:pt x="1109" y="374"/>
                  <a:pt x="1109" y="377"/>
                </a:cubicBezTo>
                <a:cubicBezTo>
                  <a:pt x="1111" y="378"/>
                  <a:pt x="1112" y="380"/>
                  <a:pt x="1115" y="379"/>
                </a:cubicBezTo>
                <a:cubicBezTo>
                  <a:pt x="1116" y="375"/>
                  <a:pt x="1116" y="372"/>
                  <a:pt x="1113" y="369"/>
                </a:cubicBezTo>
                <a:cubicBezTo>
                  <a:pt x="1114" y="368"/>
                  <a:pt x="1118" y="369"/>
                  <a:pt x="1118" y="367"/>
                </a:cubicBezTo>
                <a:cubicBezTo>
                  <a:pt x="1117" y="366"/>
                  <a:pt x="1115" y="365"/>
                  <a:pt x="1116" y="363"/>
                </a:cubicBezTo>
                <a:cubicBezTo>
                  <a:pt x="1119" y="367"/>
                  <a:pt x="1117" y="358"/>
                  <a:pt x="1122" y="360"/>
                </a:cubicBezTo>
                <a:cubicBezTo>
                  <a:pt x="1123" y="365"/>
                  <a:pt x="1118" y="363"/>
                  <a:pt x="1119" y="368"/>
                </a:cubicBezTo>
                <a:cubicBezTo>
                  <a:pt x="1125" y="370"/>
                  <a:pt x="1129" y="365"/>
                  <a:pt x="1135" y="364"/>
                </a:cubicBezTo>
                <a:cubicBezTo>
                  <a:pt x="1135" y="364"/>
                  <a:pt x="1136" y="365"/>
                  <a:pt x="1138" y="365"/>
                </a:cubicBezTo>
                <a:cubicBezTo>
                  <a:pt x="1151" y="365"/>
                  <a:pt x="1150" y="355"/>
                  <a:pt x="1158" y="354"/>
                </a:cubicBezTo>
                <a:cubicBezTo>
                  <a:pt x="1159" y="354"/>
                  <a:pt x="1159" y="356"/>
                  <a:pt x="1161" y="355"/>
                </a:cubicBezTo>
                <a:cubicBezTo>
                  <a:pt x="1161" y="352"/>
                  <a:pt x="1165" y="352"/>
                  <a:pt x="1165" y="348"/>
                </a:cubicBezTo>
                <a:cubicBezTo>
                  <a:pt x="1160" y="348"/>
                  <a:pt x="1156" y="350"/>
                  <a:pt x="1151" y="349"/>
                </a:cubicBezTo>
                <a:cubicBezTo>
                  <a:pt x="1152" y="348"/>
                  <a:pt x="1152" y="346"/>
                  <a:pt x="1154" y="345"/>
                </a:cubicBezTo>
                <a:cubicBezTo>
                  <a:pt x="1152" y="345"/>
                  <a:pt x="1150" y="345"/>
                  <a:pt x="1150" y="344"/>
                </a:cubicBezTo>
                <a:cubicBezTo>
                  <a:pt x="1150" y="342"/>
                  <a:pt x="1155" y="345"/>
                  <a:pt x="1154" y="342"/>
                </a:cubicBezTo>
                <a:cubicBezTo>
                  <a:pt x="1150" y="337"/>
                  <a:pt x="1146" y="339"/>
                  <a:pt x="1143" y="337"/>
                </a:cubicBezTo>
                <a:cubicBezTo>
                  <a:pt x="1146" y="336"/>
                  <a:pt x="1147" y="334"/>
                  <a:pt x="1149" y="331"/>
                </a:cubicBezTo>
                <a:cubicBezTo>
                  <a:pt x="1150" y="332"/>
                  <a:pt x="1151" y="336"/>
                  <a:pt x="1152" y="333"/>
                </a:cubicBezTo>
                <a:cubicBezTo>
                  <a:pt x="1150" y="332"/>
                  <a:pt x="1156" y="331"/>
                  <a:pt x="1156" y="329"/>
                </a:cubicBezTo>
                <a:cubicBezTo>
                  <a:pt x="1153" y="327"/>
                  <a:pt x="1156" y="326"/>
                  <a:pt x="1156" y="322"/>
                </a:cubicBezTo>
                <a:cubicBezTo>
                  <a:pt x="1146" y="322"/>
                  <a:pt x="1134" y="326"/>
                  <a:pt x="1125" y="326"/>
                </a:cubicBezTo>
                <a:cubicBezTo>
                  <a:pt x="1127" y="325"/>
                  <a:pt x="1127" y="324"/>
                  <a:pt x="1128" y="323"/>
                </a:cubicBezTo>
                <a:cubicBezTo>
                  <a:pt x="1120" y="323"/>
                  <a:pt x="1113" y="332"/>
                  <a:pt x="1106" y="327"/>
                </a:cubicBezTo>
                <a:cubicBezTo>
                  <a:pt x="1111" y="323"/>
                  <a:pt x="1113" y="321"/>
                  <a:pt x="1117" y="320"/>
                </a:cubicBezTo>
                <a:cubicBezTo>
                  <a:pt x="1115" y="320"/>
                  <a:pt x="1115" y="317"/>
                  <a:pt x="1115" y="315"/>
                </a:cubicBezTo>
                <a:cubicBezTo>
                  <a:pt x="1118" y="311"/>
                  <a:pt x="1120" y="311"/>
                  <a:pt x="1117" y="306"/>
                </a:cubicBezTo>
                <a:cubicBezTo>
                  <a:pt x="1113" y="308"/>
                  <a:pt x="1113" y="304"/>
                  <a:pt x="1109" y="306"/>
                </a:cubicBezTo>
                <a:cubicBezTo>
                  <a:pt x="1108" y="301"/>
                  <a:pt x="1113" y="300"/>
                  <a:pt x="1110" y="296"/>
                </a:cubicBezTo>
                <a:cubicBezTo>
                  <a:pt x="1112" y="295"/>
                  <a:pt x="1113" y="298"/>
                  <a:pt x="1114" y="296"/>
                </a:cubicBezTo>
                <a:cubicBezTo>
                  <a:pt x="1113" y="292"/>
                  <a:pt x="1105" y="294"/>
                  <a:pt x="1104" y="290"/>
                </a:cubicBezTo>
                <a:cubicBezTo>
                  <a:pt x="1105" y="288"/>
                  <a:pt x="1106" y="289"/>
                  <a:pt x="1105" y="286"/>
                </a:cubicBezTo>
                <a:cubicBezTo>
                  <a:pt x="1103" y="285"/>
                  <a:pt x="1097" y="282"/>
                  <a:pt x="1095" y="285"/>
                </a:cubicBezTo>
                <a:cubicBezTo>
                  <a:pt x="1098" y="286"/>
                  <a:pt x="1102" y="285"/>
                  <a:pt x="1102" y="287"/>
                </a:cubicBezTo>
                <a:cubicBezTo>
                  <a:pt x="1101" y="289"/>
                  <a:pt x="1101" y="293"/>
                  <a:pt x="1103" y="294"/>
                </a:cubicBezTo>
                <a:cubicBezTo>
                  <a:pt x="1095" y="296"/>
                  <a:pt x="1087" y="299"/>
                  <a:pt x="1084" y="306"/>
                </a:cubicBezTo>
                <a:cubicBezTo>
                  <a:pt x="1073" y="306"/>
                  <a:pt x="1073" y="306"/>
                  <a:pt x="1073" y="306"/>
                </a:cubicBezTo>
                <a:cubicBezTo>
                  <a:pt x="1073" y="306"/>
                  <a:pt x="1073" y="308"/>
                  <a:pt x="1072" y="308"/>
                </a:cubicBezTo>
                <a:cubicBezTo>
                  <a:pt x="1070" y="311"/>
                  <a:pt x="1076" y="308"/>
                  <a:pt x="1074" y="311"/>
                </a:cubicBezTo>
                <a:cubicBezTo>
                  <a:pt x="1073" y="311"/>
                  <a:pt x="1073" y="310"/>
                  <a:pt x="1072" y="310"/>
                </a:cubicBezTo>
                <a:cubicBezTo>
                  <a:pt x="1069" y="319"/>
                  <a:pt x="1058" y="317"/>
                  <a:pt x="1051" y="315"/>
                </a:cubicBezTo>
                <a:cubicBezTo>
                  <a:pt x="1051" y="313"/>
                  <a:pt x="1053" y="313"/>
                  <a:pt x="1053" y="310"/>
                </a:cubicBezTo>
                <a:cubicBezTo>
                  <a:pt x="1049" y="310"/>
                  <a:pt x="1052" y="308"/>
                  <a:pt x="1049" y="307"/>
                </a:cubicBezTo>
                <a:cubicBezTo>
                  <a:pt x="1052" y="304"/>
                  <a:pt x="1052" y="301"/>
                  <a:pt x="1057" y="301"/>
                </a:cubicBezTo>
                <a:cubicBezTo>
                  <a:pt x="1058" y="298"/>
                  <a:pt x="1057" y="297"/>
                  <a:pt x="1056" y="295"/>
                </a:cubicBezTo>
                <a:cubicBezTo>
                  <a:pt x="1058" y="294"/>
                  <a:pt x="1063" y="292"/>
                  <a:pt x="1066" y="294"/>
                </a:cubicBezTo>
                <a:cubicBezTo>
                  <a:pt x="1065" y="291"/>
                  <a:pt x="1065" y="292"/>
                  <a:pt x="1068" y="290"/>
                </a:cubicBezTo>
                <a:cubicBezTo>
                  <a:pt x="1063" y="290"/>
                  <a:pt x="1056" y="289"/>
                  <a:pt x="1057" y="286"/>
                </a:cubicBezTo>
                <a:cubicBezTo>
                  <a:pt x="1054" y="285"/>
                  <a:pt x="1052" y="288"/>
                  <a:pt x="1051" y="285"/>
                </a:cubicBezTo>
                <a:cubicBezTo>
                  <a:pt x="1056" y="285"/>
                  <a:pt x="1061" y="284"/>
                  <a:pt x="1070" y="283"/>
                </a:cubicBezTo>
                <a:cubicBezTo>
                  <a:pt x="1061" y="275"/>
                  <a:pt x="1047" y="283"/>
                  <a:pt x="1039" y="283"/>
                </a:cubicBezTo>
                <a:cubicBezTo>
                  <a:pt x="1043" y="279"/>
                  <a:pt x="1050" y="278"/>
                  <a:pt x="1057" y="278"/>
                </a:cubicBezTo>
                <a:cubicBezTo>
                  <a:pt x="1059" y="277"/>
                  <a:pt x="1056" y="276"/>
                  <a:pt x="1059" y="275"/>
                </a:cubicBezTo>
                <a:cubicBezTo>
                  <a:pt x="1061" y="276"/>
                  <a:pt x="1061" y="274"/>
                  <a:pt x="1063" y="274"/>
                </a:cubicBezTo>
                <a:cubicBezTo>
                  <a:pt x="1066" y="275"/>
                  <a:pt x="1065" y="278"/>
                  <a:pt x="1069" y="278"/>
                </a:cubicBezTo>
                <a:cubicBezTo>
                  <a:pt x="1068" y="273"/>
                  <a:pt x="1075" y="279"/>
                  <a:pt x="1075" y="273"/>
                </a:cubicBezTo>
                <a:cubicBezTo>
                  <a:pt x="1070" y="271"/>
                  <a:pt x="1061" y="270"/>
                  <a:pt x="1058" y="271"/>
                </a:cubicBezTo>
                <a:cubicBezTo>
                  <a:pt x="1058" y="270"/>
                  <a:pt x="1060" y="271"/>
                  <a:pt x="1060" y="269"/>
                </a:cubicBezTo>
                <a:cubicBezTo>
                  <a:pt x="1060" y="267"/>
                  <a:pt x="1057" y="268"/>
                  <a:pt x="1058" y="265"/>
                </a:cubicBezTo>
                <a:cubicBezTo>
                  <a:pt x="1052" y="267"/>
                  <a:pt x="1046" y="265"/>
                  <a:pt x="1043" y="262"/>
                </a:cubicBezTo>
                <a:cubicBezTo>
                  <a:pt x="1043" y="264"/>
                  <a:pt x="1044" y="264"/>
                  <a:pt x="1044" y="266"/>
                </a:cubicBezTo>
                <a:cubicBezTo>
                  <a:pt x="1037" y="268"/>
                  <a:pt x="1028" y="277"/>
                  <a:pt x="1017" y="275"/>
                </a:cubicBezTo>
                <a:cubicBezTo>
                  <a:pt x="1015" y="279"/>
                  <a:pt x="1007" y="276"/>
                  <a:pt x="1004" y="279"/>
                </a:cubicBezTo>
                <a:cubicBezTo>
                  <a:pt x="1010" y="288"/>
                  <a:pt x="1021" y="278"/>
                  <a:pt x="1029" y="285"/>
                </a:cubicBezTo>
                <a:cubicBezTo>
                  <a:pt x="1028" y="285"/>
                  <a:pt x="1028" y="286"/>
                  <a:pt x="1027" y="287"/>
                </a:cubicBezTo>
                <a:cubicBezTo>
                  <a:pt x="1032" y="287"/>
                  <a:pt x="1038" y="283"/>
                  <a:pt x="1041" y="288"/>
                </a:cubicBezTo>
                <a:cubicBezTo>
                  <a:pt x="1042" y="286"/>
                  <a:pt x="1044" y="285"/>
                  <a:pt x="1046" y="286"/>
                </a:cubicBezTo>
                <a:cubicBezTo>
                  <a:pt x="1046" y="286"/>
                  <a:pt x="1047" y="287"/>
                  <a:pt x="1047" y="287"/>
                </a:cubicBezTo>
                <a:cubicBezTo>
                  <a:pt x="1047" y="290"/>
                  <a:pt x="1043" y="289"/>
                  <a:pt x="1040" y="289"/>
                </a:cubicBezTo>
                <a:cubicBezTo>
                  <a:pt x="1039" y="291"/>
                  <a:pt x="1040" y="291"/>
                  <a:pt x="1039" y="292"/>
                </a:cubicBezTo>
                <a:cubicBezTo>
                  <a:pt x="1033" y="293"/>
                  <a:pt x="1028" y="293"/>
                  <a:pt x="1022" y="292"/>
                </a:cubicBezTo>
                <a:cubicBezTo>
                  <a:pt x="1022" y="290"/>
                  <a:pt x="1026" y="290"/>
                  <a:pt x="1024" y="288"/>
                </a:cubicBezTo>
                <a:cubicBezTo>
                  <a:pt x="1020" y="287"/>
                  <a:pt x="1020" y="290"/>
                  <a:pt x="1018" y="289"/>
                </a:cubicBezTo>
                <a:cubicBezTo>
                  <a:pt x="1002" y="281"/>
                  <a:pt x="987" y="292"/>
                  <a:pt x="972" y="290"/>
                </a:cubicBezTo>
                <a:cubicBezTo>
                  <a:pt x="973" y="286"/>
                  <a:pt x="975" y="289"/>
                  <a:pt x="974" y="284"/>
                </a:cubicBezTo>
                <a:cubicBezTo>
                  <a:pt x="983" y="283"/>
                  <a:pt x="987" y="287"/>
                  <a:pt x="990" y="279"/>
                </a:cubicBezTo>
                <a:cubicBezTo>
                  <a:pt x="986" y="280"/>
                  <a:pt x="985" y="277"/>
                  <a:pt x="985" y="274"/>
                </a:cubicBezTo>
                <a:cubicBezTo>
                  <a:pt x="986" y="273"/>
                  <a:pt x="989" y="274"/>
                  <a:pt x="989" y="271"/>
                </a:cubicBezTo>
                <a:cubicBezTo>
                  <a:pt x="985" y="270"/>
                  <a:pt x="984" y="274"/>
                  <a:pt x="981" y="275"/>
                </a:cubicBezTo>
                <a:cubicBezTo>
                  <a:pt x="980" y="276"/>
                  <a:pt x="974" y="276"/>
                  <a:pt x="973" y="276"/>
                </a:cubicBezTo>
                <a:cubicBezTo>
                  <a:pt x="973" y="276"/>
                  <a:pt x="973" y="273"/>
                  <a:pt x="973" y="273"/>
                </a:cubicBezTo>
                <a:cubicBezTo>
                  <a:pt x="966" y="270"/>
                  <a:pt x="957" y="272"/>
                  <a:pt x="950" y="268"/>
                </a:cubicBezTo>
                <a:cubicBezTo>
                  <a:pt x="951" y="265"/>
                  <a:pt x="955" y="267"/>
                  <a:pt x="956" y="264"/>
                </a:cubicBezTo>
                <a:cubicBezTo>
                  <a:pt x="953" y="265"/>
                  <a:pt x="951" y="262"/>
                  <a:pt x="949" y="264"/>
                </a:cubicBezTo>
                <a:cubicBezTo>
                  <a:pt x="948" y="260"/>
                  <a:pt x="946" y="258"/>
                  <a:pt x="942" y="257"/>
                </a:cubicBezTo>
                <a:cubicBezTo>
                  <a:pt x="944" y="249"/>
                  <a:pt x="951" y="242"/>
                  <a:pt x="960" y="240"/>
                </a:cubicBezTo>
                <a:cubicBezTo>
                  <a:pt x="957" y="238"/>
                  <a:pt x="950" y="241"/>
                  <a:pt x="948" y="237"/>
                </a:cubicBezTo>
                <a:cubicBezTo>
                  <a:pt x="953" y="237"/>
                  <a:pt x="953" y="236"/>
                  <a:pt x="955" y="236"/>
                </a:cubicBezTo>
                <a:cubicBezTo>
                  <a:pt x="951" y="235"/>
                  <a:pt x="948" y="233"/>
                  <a:pt x="943" y="235"/>
                </a:cubicBezTo>
                <a:cubicBezTo>
                  <a:pt x="942" y="233"/>
                  <a:pt x="942" y="232"/>
                  <a:pt x="942" y="228"/>
                </a:cubicBezTo>
                <a:cubicBezTo>
                  <a:pt x="947" y="229"/>
                  <a:pt x="946" y="226"/>
                  <a:pt x="947" y="224"/>
                </a:cubicBezTo>
                <a:cubicBezTo>
                  <a:pt x="951" y="223"/>
                  <a:pt x="956" y="225"/>
                  <a:pt x="958" y="222"/>
                </a:cubicBezTo>
                <a:cubicBezTo>
                  <a:pt x="953" y="222"/>
                  <a:pt x="949" y="222"/>
                  <a:pt x="948" y="219"/>
                </a:cubicBezTo>
                <a:cubicBezTo>
                  <a:pt x="953" y="220"/>
                  <a:pt x="954" y="217"/>
                  <a:pt x="957" y="215"/>
                </a:cubicBezTo>
                <a:cubicBezTo>
                  <a:pt x="955" y="214"/>
                  <a:pt x="952" y="215"/>
                  <a:pt x="952" y="213"/>
                </a:cubicBezTo>
                <a:cubicBezTo>
                  <a:pt x="967" y="211"/>
                  <a:pt x="978" y="218"/>
                  <a:pt x="991" y="213"/>
                </a:cubicBezTo>
                <a:cubicBezTo>
                  <a:pt x="995" y="219"/>
                  <a:pt x="1005" y="212"/>
                  <a:pt x="1012" y="216"/>
                </a:cubicBezTo>
                <a:cubicBezTo>
                  <a:pt x="1012" y="218"/>
                  <a:pt x="1008" y="215"/>
                  <a:pt x="1008" y="217"/>
                </a:cubicBezTo>
                <a:cubicBezTo>
                  <a:pt x="1014" y="219"/>
                  <a:pt x="1022" y="217"/>
                  <a:pt x="1025" y="215"/>
                </a:cubicBezTo>
                <a:cubicBezTo>
                  <a:pt x="1016" y="214"/>
                  <a:pt x="1015" y="210"/>
                  <a:pt x="1010" y="209"/>
                </a:cubicBezTo>
                <a:cubicBezTo>
                  <a:pt x="1001" y="207"/>
                  <a:pt x="990" y="208"/>
                  <a:pt x="980" y="207"/>
                </a:cubicBezTo>
                <a:cubicBezTo>
                  <a:pt x="980" y="203"/>
                  <a:pt x="973" y="206"/>
                  <a:pt x="975" y="201"/>
                </a:cubicBezTo>
                <a:cubicBezTo>
                  <a:pt x="966" y="199"/>
                  <a:pt x="954" y="198"/>
                  <a:pt x="948" y="195"/>
                </a:cubicBezTo>
                <a:cubicBezTo>
                  <a:pt x="949" y="193"/>
                  <a:pt x="952" y="192"/>
                  <a:pt x="955" y="193"/>
                </a:cubicBezTo>
                <a:cubicBezTo>
                  <a:pt x="955" y="191"/>
                  <a:pt x="954" y="191"/>
                  <a:pt x="954" y="189"/>
                </a:cubicBezTo>
                <a:cubicBezTo>
                  <a:pt x="957" y="187"/>
                  <a:pt x="968" y="186"/>
                  <a:pt x="964" y="191"/>
                </a:cubicBezTo>
                <a:cubicBezTo>
                  <a:pt x="971" y="191"/>
                  <a:pt x="979" y="192"/>
                  <a:pt x="985" y="194"/>
                </a:cubicBezTo>
                <a:cubicBezTo>
                  <a:pt x="985" y="197"/>
                  <a:pt x="984" y="199"/>
                  <a:pt x="981" y="200"/>
                </a:cubicBezTo>
                <a:cubicBezTo>
                  <a:pt x="986" y="200"/>
                  <a:pt x="982" y="202"/>
                  <a:pt x="984" y="204"/>
                </a:cubicBezTo>
                <a:cubicBezTo>
                  <a:pt x="991" y="204"/>
                  <a:pt x="1000" y="206"/>
                  <a:pt x="1005" y="204"/>
                </a:cubicBezTo>
                <a:cubicBezTo>
                  <a:pt x="1001" y="202"/>
                  <a:pt x="997" y="201"/>
                  <a:pt x="996" y="197"/>
                </a:cubicBezTo>
                <a:cubicBezTo>
                  <a:pt x="998" y="197"/>
                  <a:pt x="999" y="196"/>
                  <a:pt x="999" y="194"/>
                </a:cubicBezTo>
                <a:cubicBezTo>
                  <a:pt x="993" y="193"/>
                  <a:pt x="987" y="192"/>
                  <a:pt x="983" y="189"/>
                </a:cubicBezTo>
                <a:cubicBezTo>
                  <a:pt x="985" y="189"/>
                  <a:pt x="987" y="189"/>
                  <a:pt x="988" y="188"/>
                </a:cubicBezTo>
                <a:cubicBezTo>
                  <a:pt x="985" y="188"/>
                  <a:pt x="985" y="186"/>
                  <a:pt x="986" y="184"/>
                </a:cubicBezTo>
                <a:cubicBezTo>
                  <a:pt x="984" y="184"/>
                  <a:pt x="979" y="186"/>
                  <a:pt x="978" y="184"/>
                </a:cubicBezTo>
                <a:cubicBezTo>
                  <a:pt x="979" y="184"/>
                  <a:pt x="980" y="184"/>
                  <a:pt x="981" y="183"/>
                </a:cubicBezTo>
                <a:cubicBezTo>
                  <a:pt x="979" y="179"/>
                  <a:pt x="972" y="181"/>
                  <a:pt x="969" y="182"/>
                </a:cubicBezTo>
                <a:cubicBezTo>
                  <a:pt x="970" y="183"/>
                  <a:pt x="975" y="181"/>
                  <a:pt x="975" y="184"/>
                </a:cubicBezTo>
                <a:cubicBezTo>
                  <a:pt x="972" y="184"/>
                  <a:pt x="970" y="185"/>
                  <a:pt x="968" y="186"/>
                </a:cubicBezTo>
                <a:cubicBezTo>
                  <a:pt x="965" y="185"/>
                  <a:pt x="966" y="182"/>
                  <a:pt x="964" y="181"/>
                </a:cubicBezTo>
                <a:cubicBezTo>
                  <a:pt x="963" y="183"/>
                  <a:pt x="959" y="183"/>
                  <a:pt x="957" y="184"/>
                </a:cubicBezTo>
                <a:cubicBezTo>
                  <a:pt x="956" y="184"/>
                  <a:pt x="955" y="183"/>
                  <a:pt x="955" y="182"/>
                </a:cubicBezTo>
                <a:cubicBezTo>
                  <a:pt x="956" y="180"/>
                  <a:pt x="957" y="178"/>
                  <a:pt x="956" y="176"/>
                </a:cubicBezTo>
                <a:cubicBezTo>
                  <a:pt x="962" y="174"/>
                  <a:pt x="966" y="172"/>
                  <a:pt x="973" y="172"/>
                </a:cubicBezTo>
                <a:cubicBezTo>
                  <a:pt x="971" y="166"/>
                  <a:pt x="957" y="172"/>
                  <a:pt x="955" y="165"/>
                </a:cubicBezTo>
                <a:cubicBezTo>
                  <a:pt x="953" y="166"/>
                  <a:pt x="949" y="167"/>
                  <a:pt x="949" y="164"/>
                </a:cubicBezTo>
                <a:cubicBezTo>
                  <a:pt x="955" y="162"/>
                  <a:pt x="955" y="154"/>
                  <a:pt x="963" y="155"/>
                </a:cubicBezTo>
                <a:cubicBezTo>
                  <a:pt x="963" y="150"/>
                  <a:pt x="959" y="149"/>
                  <a:pt x="964" y="144"/>
                </a:cubicBezTo>
                <a:cubicBezTo>
                  <a:pt x="960" y="140"/>
                  <a:pt x="953" y="142"/>
                  <a:pt x="951" y="138"/>
                </a:cubicBezTo>
                <a:cubicBezTo>
                  <a:pt x="964" y="138"/>
                  <a:pt x="974" y="134"/>
                  <a:pt x="986" y="134"/>
                </a:cubicBezTo>
                <a:cubicBezTo>
                  <a:pt x="984" y="134"/>
                  <a:pt x="986" y="131"/>
                  <a:pt x="987" y="131"/>
                </a:cubicBezTo>
                <a:cubicBezTo>
                  <a:pt x="1003" y="133"/>
                  <a:pt x="1017" y="136"/>
                  <a:pt x="1030" y="135"/>
                </a:cubicBezTo>
                <a:cubicBezTo>
                  <a:pt x="1019" y="131"/>
                  <a:pt x="995" y="131"/>
                  <a:pt x="982" y="128"/>
                </a:cubicBezTo>
                <a:cubicBezTo>
                  <a:pt x="980" y="131"/>
                  <a:pt x="980" y="130"/>
                  <a:pt x="979" y="128"/>
                </a:cubicBezTo>
                <a:cubicBezTo>
                  <a:pt x="978" y="132"/>
                  <a:pt x="977" y="129"/>
                  <a:pt x="979" y="133"/>
                </a:cubicBezTo>
                <a:cubicBezTo>
                  <a:pt x="975" y="133"/>
                  <a:pt x="971" y="130"/>
                  <a:pt x="972" y="128"/>
                </a:cubicBezTo>
                <a:cubicBezTo>
                  <a:pt x="966" y="127"/>
                  <a:pt x="959" y="127"/>
                  <a:pt x="953" y="123"/>
                </a:cubicBezTo>
                <a:cubicBezTo>
                  <a:pt x="953" y="120"/>
                  <a:pt x="956" y="121"/>
                  <a:pt x="955" y="119"/>
                </a:cubicBezTo>
                <a:cubicBezTo>
                  <a:pt x="948" y="117"/>
                  <a:pt x="948" y="120"/>
                  <a:pt x="945" y="122"/>
                </a:cubicBezTo>
                <a:cubicBezTo>
                  <a:pt x="942" y="117"/>
                  <a:pt x="939" y="116"/>
                  <a:pt x="935" y="120"/>
                </a:cubicBezTo>
                <a:cubicBezTo>
                  <a:pt x="936" y="120"/>
                  <a:pt x="937" y="121"/>
                  <a:pt x="938" y="122"/>
                </a:cubicBezTo>
                <a:cubicBezTo>
                  <a:pt x="935" y="121"/>
                  <a:pt x="935" y="123"/>
                  <a:pt x="933" y="123"/>
                </a:cubicBezTo>
                <a:cubicBezTo>
                  <a:pt x="929" y="120"/>
                  <a:pt x="928" y="116"/>
                  <a:pt x="924" y="114"/>
                </a:cubicBezTo>
                <a:cubicBezTo>
                  <a:pt x="932" y="115"/>
                  <a:pt x="937" y="119"/>
                  <a:pt x="941" y="113"/>
                </a:cubicBezTo>
                <a:cubicBezTo>
                  <a:pt x="932" y="106"/>
                  <a:pt x="920" y="116"/>
                  <a:pt x="912" y="110"/>
                </a:cubicBezTo>
                <a:cubicBezTo>
                  <a:pt x="911" y="112"/>
                  <a:pt x="910" y="112"/>
                  <a:pt x="908" y="112"/>
                </a:cubicBezTo>
                <a:cubicBezTo>
                  <a:pt x="908" y="110"/>
                  <a:pt x="905" y="111"/>
                  <a:pt x="906" y="108"/>
                </a:cubicBezTo>
                <a:cubicBezTo>
                  <a:pt x="901" y="111"/>
                  <a:pt x="895" y="110"/>
                  <a:pt x="891" y="111"/>
                </a:cubicBezTo>
                <a:cubicBezTo>
                  <a:pt x="889" y="112"/>
                  <a:pt x="881" y="113"/>
                  <a:pt x="880" y="115"/>
                </a:cubicBezTo>
                <a:cubicBezTo>
                  <a:pt x="883" y="113"/>
                  <a:pt x="887" y="116"/>
                  <a:pt x="887" y="119"/>
                </a:cubicBezTo>
                <a:cubicBezTo>
                  <a:pt x="882" y="120"/>
                  <a:pt x="871" y="117"/>
                  <a:pt x="865" y="124"/>
                </a:cubicBezTo>
                <a:cubicBezTo>
                  <a:pt x="870" y="126"/>
                  <a:pt x="875" y="123"/>
                  <a:pt x="878" y="124"/>
                </a:cubicBezTo>
                <a:cubicBezTo>
                  <a:pt x="875" y="123"/>
                  <a:pt x="879" y="128"/>
                  <a:pt x="876" y="128"/>
                </a:cubicBezTo>
                <a:cubicBezTo>
                  <a:pt x="868" y="125"/>
                  <a:pt x="861" y="128"/>
                  <a:pt x="852" y="129"/>
                </a:cubicBezTo>
                <a:cubicBezTo>
                  <a:pt x="853" y="131"/>
                  <a:pt x="854" y="134"/>
                  <a:pt x="858" y="135"/>
                </a:cubicBezTo>
                <a:cubicBezTo>
                  <a:pt x="852" y="144"/>
                  <a:pt x="836" y="132"/>
                  <a:pt x="828" y="139"/>
                </a:cubicBezTo>
                <a:cubicBezTo>
                  <a:pt x="824" y="136"/>
                  <a:pt x="817" y="142"/>
                  <a:pt x="814" y="135"/>
                </a:cubicBezTo>
                <a:cubicBezTo>
                  <a:pt x="815" y="135"/>
                  <a:pt x="815" y="134"/>
                  <a:pt x="815" y="133"/>
                </a:cubicBezTo>
                <a:cubicBezTo>
                  <a:pt x="817" y="134"/>
                  <a:pt x="818" y="135"/>
                  <a:pt x="821" y="134"/>
                </a:cubicBezTo>
                <a:cubicBezTo>
                  <a:pt x="823" y="133"/>
                  <a:pt x="826" y="134"/>
                  <a:pt x="827" y="132"/>
                </a:cubicBezTo>
                <a:cubicBezTo>
                  <a:pt x="828" y="135"/>
                  <a:pt x="831" y="132"/>
                  <a:pt x="832" y="132"/>
                </a:cubicBezTo>
                <a:cubicBezTo>
                  <a:pt x="833" y="132"/>
                  <a:pt x="835" y="133"/>
                  <a:pt x="836" y="132"/>
                </a:cubicBezTo>
                <a:cubicBezTo>
                  <a:pt x="830" y="131"/>
                  <a:pt x="828" y="133"/>
                  <a:pt x="824" y="130"/>
                </a:cubicBezTo>
                <a:cubicBezTo>
                  <a:pt x="824" y="132"/>
                  <a:pt x="820" y="130"/>
                  <a:pt x="819" y="132"/>
                </a:cubicBezTo>
                <a:cubicBezTo>
                  <a:pt x="818" y="130"/>
                  <a:pt x="820" y="128"/>
                  <a:pt x="818" y="126"/>
                </a:cubicBezTo>
                <a:cubicBezTo>
                  <a:pt x="818" y="129"/>
                  <a:pt x="817" y="129"/>
                  <a:pt x="815" y="129"/>
                </a:cubicBezTo>
                <a:cubicBezTo>
                  <a:pt x="816" y="126"/>
                  <a:pt x="816" y="126"/>
                  <a:pt x="814" y="125"/>
                </a:cubicBezTo>
                <a:cubicBezTo>
                  <a:pt x="813" y="131"/>
                  <a:pt x="810" y="126"/>
                  <a:pt x="808" y="129"/>
                </a:cubicBezTo>
                <a:cubicBezTo>
                  <a:pt x="809" y="130"/>
                  <a:pt x="810" y="131"/>
                  <a:pt x="810" y="132"/>
                </a:cubicBezTo>
                <a:cubicBezTo>
                  <a:pt x="806" y="134"/>
                  <a:pt x="801" y="133"/>
                  <a:pt x="801" y="135"/>
                </a:cubicBezTo>
                <a:cubicBezTo>
                  <a:pt x="797" y="134"/>
                  <a:pt x="795" y="131"/>
                  <a:pt x="792" y="134"/>
                </a:cubicBezTo>
                <a:cubicBezTo>
                  <a:pt x="789" y="128"/>
                  <a:pt x="780" y="131"/>
                  <a:pt x="782" y="125"/>
                </a:cubicBezTo>
                <a:cubicBezTo>
                  <a:pt x="782" y="127"/>
                  <a:pt x="783" y="128"/>
                  <a:pt x="784" y="126"/>
                </a:cubicBezTo>
                <a:cubicBezTo>
                  <a:pt x="783" y="125"/>
                  <a:pt x="782" y="123"/>
                  <a:pt x="783" y="120"/>
                </a:cubicBezTo>
                <a:cubicBezTo>
                  <a:pt x="778" y="121"/>
                  <a:pt x="771" y="121"/>
                  <a:pt x="771" y="118"/>
                </a:cubicBezTo>
                <a:cubicBezTo>
                  <a:pt x="768" y="118"/>
                  <a:pt x="766" y="119"/>
                  <a:pt x="765" y="120"/>
                </a:cubicBezTo>
                <a:cubicBezTo>
                  <a:pt x="769" y="120"/>
                  <a:pt x="769" y="124"/>
                  <a:pt x="769" y="127"/>
                </a:cubicBezTo>
                <a:cubicBezTo>
                  <a:pt x="774" y="124"/>
                  <a:pt x="776" y="130"/>
                  <a:pt x="778" y="125"/>
                </a:cubicBezTo>
                <a:cubicBezTo>
                  <a:pt x="778" y="127"/>
                  <a:pt x="781" y="126"/>
                  <a:pt x="781" y="128"/>
                </a:cubicBezTo>
                <a:cubicBezTo>
                  <a:pt x="779" y="132"/>
                  <a:pt x="775" y="126"/>
                  <a:pt x="774" y="129"/>
                </a:cubicBezTo>
                <a:cubicBezTo>
                  <a:pt x="777" y="135"/>
                  <a:pt x="785" y="136"/>
                  <a:pt x="790" y="140"/>
                </a:cubicBezTo>
                <a:cubicBezTo>
                  <a:pt x="777" y="143"/>
                  <a:pt x="768" y="138"/>
                  <a:pt x="752" y="138"/>
                </a:cubicBezTo>
                <a:cubicBezTo>
                  <a:pt x="753" y="135"/>
                  <a:pt x="751" y="135"/>
                  <a:pt x="753" y="133"/>
                </a:cubicBezTo>
                <a:cubicBezTo>
                  <a:pt x="746" y="134"/>
                  <a:pt x="751" y="133"/>
                  <a:pt x="747" y="131"/>
                </a:cubicBezTo>
                <a:cubicBezTo>
                  <a:pt x="745" y="134"/>
                  <a:pt x="744" y="132"/>
                  <a:pt x="743" y="130"/>
                </a:cubicBezTo>
                <a:cubicBezTo>
                  <a:pt x="738" y="133"/>
                  <a:pt x="735" y="133"/>
                  <a:pt x="730" y="134"/>
                </a:cubicBezTo>
                <a:cubicBezTo>
                  <a:pt x="730" y="133"/>
                  <a:pt x="731" y="132"/>
                  <a:pt x="731" y="132"/>
                </a:cubicBezTo>
                <a:cubicBezTo>
                  <a:pt x="726" y="132"/>
                  <a:pt x="729" y="137"/>
                  <a:pt x="724" y="136"/>
                </a:cubicBezTo>
                <a:cubicBezTo>
                  <a:pt x="724" y="135"/>
                  <a:pt x="726" y="135"/>
                  <a:pt x="726" y="134"/>
                </a:cubicBezTo>
                <a:cubicBezTo>
                  <a:pt x="716" y="133"/>
                  <a:pt x="710" y="132"/>
                  <a:pt x="703" y="134"/>
                </a:cubicBezTo>
                <a:cubicBezTo>
                  <a:pt x="702" y="129"/>
                  <a:pt x="702" y="133"/>
                  <a:pt x="701" y="134"/>
                </a:cubicBezTo>
                <a:cubicBezTo>
                  <a:pt x="699" y="134"/>
                  <a:pt x="697" y="133"/>
                  <a:pt x="697" y="131"/>
                </a:cubicBezTo>
                <a:cubicBezTo>
                  <a:pt x="698" y="134"/>
                  <a:pt x="697" y="134"/>
                  <a:pt x="694" y="135"/>
                </a:cubicBezTo>
                <a:cubicBezTo>
                  <a:pt x="696" y="133"/>
                  <a:pt x="694" y="133"/>
                  <a:pt x="693" y="131"/>
                </a:cubicBezTo>
                <a:cubicBezTo>
                  <a:pt x="696" y="129"/>
                  <a:pt x="697" y="129"/>
                  <a:pt x="703" y="128"/>
                </a:cubicBezTo>
                <a:cubicBezTo>
                  <a:pt x="701" y="130"/>
                  <a:pt x="703" y="129"/>
                  <a:pt x="704" y="131"/>
                </a:cubicBezTo>
                <a:cubicBezTo>
                  <a:pt x="706" y="130"/>
                  <a:pt x="708" y="129"/>
                  <a:pt x="711" y="130"/>
                </a:cubicBezTo>
                <a:cubicBezTo>
                  <a:pt x="718" y="124"/>
                  <a:pt x="727" y="131"/>
                  <a:pt x="735" y="127"/>
                </a:cubicBezTo>
                <a:cubicBezTo>
                  <a:pt x="734" y="125"/>
                  <a:pt x="732" y="125"/>
                  <a:pt x="732" y="123"/>
                </a:cubicBezTo>
                <a:cubicBezTo>
                  <a:pt x="734" y="122"/>
                  <a:pt x="738" y="123"/>
                  <a:pt x="738" y="126"/>
                </a:cubicBezTo>
                <a:cubicBezTo>
                  <a:pt x="738" y="125"/>
                  <a:pt x="734" y="124"/>
                  <a:pt x="734" y="126"/>
                </a:cubicBezTo>
                <a:cubicBezTo>
                  <a:pt x="736" y="126"/>
                  <a:pt x="737" y="127"/>
                  <a:pt x="736" y="128"/>
                </a:cubicBezTo>
                <a:cubicBezTo>
                  <a:pt x="738" y="127"/>
                  <a:pt x="740" y="128"/>
                  <a:pt x="742" y="127"/>
                </a:cubicBezTo>
                <a:cubicBezTo>
                  <a:pt x="740" y="127"/>
                  <a:pt x="740" y="126"/>
                  <a:pt x="740" y="124"/>
                </a:cubicBezTo>
                <a:cubicBezTo>
                  <a:pt x="743" y="124"/>
                  <a:pt x="746" y="125"/>
                  <a:pt x="748" y="122"/>
                </a:cubicBezTo>
                <a:cubicBezTo>
                  <a:pt x="745" y="121"/>
                  <a:pt x="745" y="118"/>
                  <a:pt x="747" y="117"/>
                </a:cubicBezTo>
                <a:cubicBezTo>
                  <a:pt x="745" y="117"/>
                  <a:pt x="744" y="116"/>
                  <a:pt x="743" y="116"/>
                </a:cubicBezTo>
                <a:cubicBezTo>
                  <a:pt x="741" y="117"/>
                  <a:pt x="744" y="118"/>
                  <a:pt x="741" y="118"/>
                </a:cubicBezTo>
                <a:cubicBezTo>
                  <a:pt x="738" y="114"/>
                  <a:pt x="742" y="116"/>
                  <a:pt x="743" y="113"/>
                </a:cubicBezTo>
                <a:cubicBezTo>
                  <a:pt x="735" y="114"/>
                  <a:pt x="728" y="109"/>
                  <a:pt x="725" y="117"/>
                </a:cubicBezTo>
                <a:cubicBezTo>
                  <a:pt x="722" y="118"/>
                  <a:pt x="718" y="118"/>
                  <a:pt x="715" y="119"/>
                </a:cubicBezTo>
                <a:cubicBezTo>
                  <a:pt x="716" y="117"/>
                  <a:pt x="716" y="115"/>
                  <a:pt x="715" y="114"/>
                </a:cubicBezTo>
                <a:cubicBezTo>
                  <a:pt x="711" y="115"/>
                  <a:pt x="712" y="112"/>
                  <a:pt x="710" y="112"/>
                </a:cubicBezTo>
                <a:cubicBezTo>
                  <a:pt x="710" y="113"/>
                  <a:pt x="709" y="113"/>
                  <a:pt x="708" y="113"/>
                </a:cubicBezTo>
                <a:cubicBezTo>
                  <a:pt x="706" y="115"/>
                  <a:pt x="710" y="118"/>
                  <a:pt x="706" y="118"/>
                </a:cubicBezTo>
                <a:cubicBezTo>
                  <a:pt x="704" y="117"/>
                  <a:pt x="699" y="118"/>
                  <a:pt x="701" y="115"/>
                </a:cubicBezTo>
                <a:cubicBezTo>
                  <a:pt x="698" y="115"/>
                  <a:pt x="696" y="115"/>
                  <a:pt x="695" y="118"/>
                </a:cubicBezTo>
                <a:cubicBezTo>
                  <a:pt x="698" y="118"/>
                  <a:pt x="700" y="118"/>
                  <a:pt x="702" y="120"/>
                </a:cubicBezTo>
                <a:cubicBezTo>
                  <a:pt x="698" y="120"/>
                  <a:pt x="695" y="122"/>
                  <a:pt x="691" y="122"/>
                </a:cubicBezTo>
                <a:cubicBezTo>
                  <a:pt x="689" y="119"/>
                  <a:pt x="691" y="117"/>
                  <a:pt x="690" y="115"/>
                </a:cubicBezTo>
                <a:cubicBezTo>
                  <a:pt x="689" y="114"/>
                  <a:pt x="685" y="114"/>
                  <a:pt x="685" y="116"/>
                </a:cubicBezTo>
                <a:cubicBezTo>
                  <a:pt x="686" y="118"/>
                  <a:pt x="689" y="117"/>
                  <a:pt x="689" y="119"/>
                </a:cubicBezTo>
                <a:cubicBezTo>
                  <a:pt x="682" y="123"/>
                  <a:pt x="671" y="118"/>
                  <a:pt x="667" y="121"/>
                </a:cubicBezTo>
                <a:cubicBezTo>
                  <a:pt x="665" y="120"/>
                  <a:pt x="667" y="118"/>
                  <a:pt x="665" y="118"/>
                </a:cubicBezTo>
                <a:cubicBezTo>
                  <a:pt x="663" y="122"/>
                  <a:pt x="657" y="117"/>
                  <a:pt x="655" y="122"/>
                </a:cubicBezTo>
                <a:cubicBezTo>
                  <a:pt x="653" y="120"/>
                  <a:pt x="654" y="120"/>
                  <a:pt x="653" y="118"/>
                </a:cubicBezTo>
                <a:cubicBezTo>
                  <a:pt x="646" y="121"/>
                  <a:pt x="642" y="121"/>
                  <a:pt x="638" y="124"/>
                </a:cubicBezTo>
                <a:cubicBezTo>
                  <a:pt x="635" y="124"/>
                  <a:pt x="633" y="124"/>
                  <a:pt x="631" y="122"/>
                </a:cubicBezTo>
                <a:cubicBezTo>
                  <a:pt x="631" y="127"/>
                  <a:pt x="626" y="125"/>
                  <a:pt x="625" y="124"/>
                </a:cubicBezTo>
                <a:cubicBezTo>
                  <a:pt x="619" y="128"/>
                  <a:pt x="614" y="124"/>
                  <a:pt x="605" y="127"/>
                </a:cubicBezTo>
                <a:cubicBezTo>
                  <a:pt x="604" y="128"/>
                  <a:pt x="606" y="129"/>
                  <a:pt x="604" y="129"/>
                </a:cubicBezTo>
                <a:cubicBezTo>
                  <a:pt x="598" y="127"/>
                  <a:pt x="593" y="131"/>
                  <a:pt x="584" y="131"/>
                </a:cubicBezTo>
                <a:cubicBezTo>
                  <a:pt x="582" y="130"/>
                  <a:pt x="586" y="128"/>
                  <a:pt x="583" y="127"/>
                </a:cubicBezTo>
                <a:cubicBezTo>
                  <a:pt x="584" y="130"/>
                  <a:pt x="579" y="127"/>
                  <a:pt x="579" y="130"/>
                </a:cubicBezTo>
                <a:cubicBezTo>
                  <a:pt x="580" y="130"/>
                  <a:pt x="582" y="130"/>
                  <a:pt x="582" y="131"/>
                </a:cubicBezTo>
                <a:cubicBezTo>
                  <a:pt x="570" y="134"/>
                  <a:pt x="558" y="136"/>
                  <a:pt x="545" y="139"/>
                </a:cubicBezTo>
                <a:cubicBezTo>
                  <a:pt x="545" y="137"/>
                  <a:pt x="546" y="136"/>
                  <a:pt x="545" y="136"/>
                </a:cubicBezTo>
                <a:cubicBezTo>
                  <a:pt x="542" y="139"/>
                  <a:pt x="535" y="140"/>
                  <a:pt x="530" y="140"/>
                </a:cubicBezTo>
                <a:cubicBezTo>
                  <a:pt x="530" y="138"/>
                  <a:pt x="532" y="138"/>
                  <a:pt x="529" y="137"/>
                </a:cubicBezTo>
                <a:cubicBezTo>
                  <a:pt x="528" y="139"/>
                  <a:pt x="525" y="141"/>
                  <a:pt x="522" y="139"/>
                </a:cubicBezTo>
                <a:cubicBezTo>
                  <a:pt x="522" y="141"/>
                  <a:pt x="520" y="141"/>
                  <a:pt x="519" y="142"/>
                </a:cubicBezTo>
                <a:cubicBezTo>
                  <a:pt x="508" y="141"/>
                  <a:pt x="495" y="145"/>
                  <a:pt x="482" y="147"/>
                </a:cubicBezTo>
                <a:cubicBezTo>
                  <a:pt x="487" y="148"/>
                  <a:pt x="488" y="145"/>
                  <a:pt x="493" y="148"/>
                </a:cubicBezTo>
                <a:cubicBezTo>
                  <a:pt x="492" y="149"/>
                  <a:pt x="492" y="150"/>
                  <a:pt x="490" y="151"/>
                </a:cubicBezTo>
                <a:cubicBezTo>
                  <a:pt x="488" y="147"/>
                  <a:pt x="484" y="150"/>
                  <a:pt x="481" y="148"/>
                </a:cubicBezTo>
                <a:cubicBezTo>
                  <a:pt x="482" y="148"/>
                  <a:pt x="483" y="148"/>
                  <a:pt x="483" y="147"/>
                </a:cubicBezTo>
                <a:cubicBezTo>
                  <a:pt x="482" y="147"/>
                  <a:pt x="481" y="147"/>
                  <a:pt x="481" y="146"/>
                </a:cubicBezTo>
                <a:cubicBezTo>
                  <a:pt x="477" y="145"/>
                  <a:pt x="478" y="148"/>
                  <a:pt x="475" y="148"/>
                </a:cubicBezTo>
                <a:cubicBezTo>
                  <a:pt x="472" y="148"/>
                  <a:pt x="472" y="146"/>
                  <a:pt x="469" y="147"/>
                </a:cubicBezTo>
                <a:cubicBezTo>
                  <a:pt x="439" y="157"/>
                  <a:pt x="400" y="150"/>
                  <a:pt x="372" y="165"/>
                </a:cubicBezTo>
                <a:cubicBezTo>
                  <a:pt x="363" y="158"/>
                  <a:pt x="347" y="168"/>
                  <a:pt x="333" y="164"/>
                </a:cubicBezTo>
                <a:cubicBezTo>
                  <a:pt x="333" y="168"/>
                  <a:pt x="328" y="166"/>
                  <a:pt x="327" y="169"/>
                </a:cubicBezTo>
                <a:cubicBezTo>
                  <a:pt x="322" y="167"/>
                  <a:pt x="320" y="169"/>
                  <a:pt x="315" y="167"/>
                </a:cubicBezTo>
                <a:cubicBezTo>
                  <a:pt x="315" y="166"/>
                  <a:pt x="317" y="166"/>
                  <a:pt x="315" y="165"/>
                </a:cubicBezTo>
                <a:cubicBezTo>
                  <a:pt x="311" y="169"/>
                  <a:pt x="300" y="169"/>
                  <a:pt x="295" y="166"/>
                </a:cubicBezTo>
                <a:cubicBezTo>
                  <a:pt x="298" y="159"/>
                  <a:pt x="304" y="152"/>
                  <a:pt x="314" y="155"/>
                </a:cubicBezTo>
                <a:cubicBezTo>
                  <a:pt x="313" y="157"/>
                  <a:pt x="313" y="157"/>
                  <a:pt x="314" y="159"/>
                </a:cubicBezTo>
                <a:cubicBezTo>
                  <a:pt x="311" y="159"/>
                  <a:pt x="308" y="163"/>
                  <a:pt x="306" y="159"/>
                </a:cubicBezTo>
                <a:cubicBezTo>
                  <a:pt x="308" y="164"/>
                  <a:pt x="324" y="163"/>
                  <a:pt x="325" y="158"/>
                </a:cubicBezTo>
                <a:cubicBezTo>
                  <a:pt x="319" y="160"/>
                  <a:pt x="319" y="153"/>
                  <a:pt x="316" y="155"/>
                </a:cubicBezTo>
                <a:cubicBezTo>
                  <a:pt x="322" y="154"/>
                  <a:pt x="327" y="152"/>
                  <a:pt x="334" y="153"/>
                </a:cubicBezTo>
                <a:cubicBezTo>
                  <a:pt x="334" y="156"/>
                  <a:pt x="331" y="157"/>
                  <a:pt x="329" y="160"/>
                </a:cubicBezTo>
                <a:cubicBezTo>
                  <a:pt x="330" y="161"/>
                  <a:pt x="333" y="161"/>
                  <a:pt x="335" y="161"/>
                </a:cubicBezTo>
                <a:cubicBezTo>
                  <a:pt x="335" y="155"/>
                  <a:pt x="344" y="159"/>
                  <a:pt x="346" y="160"/>
                </a:cubicBezTo>
                <a:cubicBezTo>
                  <a:pt x="344" y="160"/>
                  <a:pt x="343" y="160"/>
                  <a:pt x="342" y="162"/>
                </a:cubicBezTo>
                <a:cubicBezTo>
                  <a:pt x="346" y="163"/>
                  <a:pt x="348" y="162"/>
                  <a:pt x="351" y="160"/>
                </a:cubicBezTo>
                <a:cubicBezTo>
                  <a:pt x="350" y="160"/>
                  <a:pt x="348" y="160"/>
                  <a:pt x="348" y="159"/>
                </a:cubicBezTo>
                <a:cubicBezTo>
                  <a:pt x="349" y="155"/>
                  <a:pt x="356" y="157"/>
                  <a:pt x="359" y="155"/>
                </a:cubicBezTo>
                <a:cubicBezTo>
                  <a:pt x="349" y="154"/>
                  <a:pt x="340" y="159"/>
                  <a:pt x="334" y="156"/>
                </a:cubicBezTo>
                <a:cubicBezTo>
                  <a:pt x="334" y="152"/>
                  <a:pt x="339" y="152"/>
                  <a:pt x="342" y="150"/>
                </a:cubicBezTo>
                <a:cubicBezTo>
                  <a:pt x="345" y="154"/>
                  <a:pt x="349" y="152"/>
                  <a:pt x="353" y="150"/>
                </a:cubicBezTo>
                <a:cubicBezTo>
                  <a:pt x="354" y="148"/>
                  <a:pt x="350" y="149"/>
                  <a:pt x="352" y="146"/>
                </a:cubicBezTo>
                <a:cubicBezTo>
                  <a:pt x="355" y="146"/>
                  <a:pt x="359" y="145"/>
                  <a:pt x="362" y="147"/>
                </a:cubicBezTo>
                <a:cubicBezTo>
                  <a:pt x="362" y="148"/>
                  <a:pt x="360" y="147"/>
                  <a:pt x="360" y="148"/>
                </a:cubicBezTo>
                <a:cubicBezTo>
                  <a:pt x="368" y="148"/>
                  <a:pt x="371" y="148"/>
                  <a:pt x="381" y="148"/>
                </a:cubicBezTo>
                <a:cubicBezTo>
                  <a:pt x="384" y="140"/>
                  <a:pt x="393" y="147"/>
                  <a:pt x="399" y="148"/>
                </a:cubicBezTo>
                <a:cubicBezTo>
                  <a:pt x="412" y="149"/>
                  <a:pt x="427" y="144"/>
                  <a:pt x="440" y="145"/>
                </a:cubicBezTo>
                <a:cubicBezTo>
                  <a:pt x="441" y="145"/>
                  <a:pt x="440" y="142"/>
                  <a:pt x="442" y="143"/>
                </a:cubicBezTo>
                <a:cubicBezTo>
                  <a:pt x="449" y="145"/>
                  <a:pt x="455" y="145"/>
                  <a:pt x="462" y="143"/>
                </a:cubicBezTo>
                <a:cubicBezTo>
                  <a:pt x="461" y="140"/>
                  <a:pt x="462" y="141"/>
                  <a:pt x="463" y="138"/>
                </a:cubicBezTo>
                <a:cubicBezTo>
                  <a:pt x="460" y="136"/>
                  <a:pt x="455" y="137"/>
                  <a:pt x="456" y="139"/>
                </a:cubicBezTo>
                <a:cubicBezTo>
                  <a:pt x="450" y="135"/>
                  <a:pt x="440" y="141"/>
                  <a:pt x="432" y="137"/>
                </a:cubicBezTo>
                <a:cubicBezTo>
                  <a:pt x="440" y="133"/>
                  <a:pt x="452" y="135"/>
                  <a:pt x="460" y="131"/>
                </a:cubicBezTo>
                <a:cubicBezTo>
                  <a:pt x="450" y="130"/>
                  <a:pt x="437" y="134"/>
                  <a:pt x="428" y="130"/>
                </a:cubicBezTo>
                <a:cubicBezTo>
                  <a:pt x="428" y="130"/>
                  <a:pt x="429" y="130"/>
                  <a:pt x="429" y="129"/>
                </a:cubicBezTo>
                <a:cubicBezTo>
                  <a:pt x="422" y="129"/>
                  <a:pt x="422" y="129"/>
                  <a:pt x="422" y="129"/>
                </a:cubicBezTo>
                <a:cubicBezTo>
                  <a:pt x="423" y="133"/>
                  <a:pt x="417" y="134"/>
                  <a:pt x="413" y="135"/>
                </a:cubicBezTo>
                <a:cubicBezTo>
                  <a:pt x="414" y="132"/>
                  <a:pt x="410" y="133"/>
                  <a:pt x="410" y="132"/>
                </a:cubicBezTo>
                <a:cubicBezTo>
                  <a:pt x="414" y="130"/>
                  <a:pt x="409" y="130"/>
                  <a:pt x="409" y="129"/>
                </a:cubicBezTo>
                <a:cubicBezTo>
                  <a:pt x="410" y="127"/>
                  <a:pt x="417" y="126"/>
                  <a:pt x="413" y="124"/>
                </a:cubicBezTo>
                <a:cubicBezTo>
                  <a:pt x="427" y="123"/>
                  <a:pt x="446" y="119"/>
                  <a:pt x="464" y="121"/>
                </a:cubicBezTo>
                <a:cubicBezTo>
                  <a:pt x="461" y="123"/>
                  <a:pt x="460" y="124"/>
                  <a:pt x="457" y="124"/>
                </a:cubicBezTo>
                <a:cubicBezTo>
                  <a:pt x="456" y="127"/>
                  <a:pt x="461" y="126"/>
                  <a:pt x="459" y="128"/>
                </a:cubicBezTo>
                <a:cubicBezTo>
                  <a:pt x="470" y="123"/>
                  <a:pt x="481" y="133"/>
                  <a:pt x="489" y="127"/>
                </a:cubicBezTo>
                <a:cubicBezTo>
                  <a:pt x="487" y="127"/>
                  <a:pt x="484" y="127"/>
                  <a:pt x="484" y="125"/>
                </a:cubicBezTo>
                <a:cubicBezTo>
                  <a:pt x="490" y="124"/>
                  <a:pt x="492" y="127"/>
                  <a:pt x="496" y="126"/>
                </a:cubicBezTo>
                <a:cubicBezTo>
                  <a:pt x="495" y="125"/>
                  <a:pt x="495" y="125"/>
                  <a:pt x="495" y="124"/>
                </a:cubicBezTo>
                <a:cubicBezTo>
                  <a:pt x="504" y="124"/>
                  <a:pt x="510" y="121"/>
                  <a:pt x="519" y="122"/>
                </a:cubicBezTo>
                <a:cubicBezTo>
                  <a:pt x="524" y="117"/>
                  <a:pt x="533" y="124"/>
                  <a:pt x="538" y="117"/>
                </a:cubicBezTo>
                <a:cubicBezTo>
                  <a:pt x="545" y="123"/>
                  <a:pt x="559" y="112"/>
                  <a:pt x="565" y="115"/>
                </a:cubicBezTo>
                <a:cubicBezTo>
                  <a:pt x="564" y="115"/>
                  <a:pt x="562" y="115"/>
                  <a:pt x="562" y="116"/>
                </a:cubicBezTo>
                <a:cubicBezTo>
                  <a:pt x="570" y="118"/>
                  <a:pt x="577" y="110"/>
                  <a:pt x="583" y="115"/>
                </a:cubicBezTo>
                <a:cubicBezTo>
                  <a:pt x="579" y="117"/>
                  <a:pt x="575" y="114"/>
                  <a:pt x="574" y="117"/>
                </a:cubicBezTo>
                <a:cubicBezTo>
                  <a:pt x="575" y="117"/>
                  <a:pt x="576" y="117"/>
                  <a:pt x="576" y="118"/>
                </a:cubicBezTo>
                <a:cubicBezTo>
                  <a:pt x="585" y="117"/>
                  <a:pt x="590" y="116"/>
                  <a:pt x="599" y="120"/>
                </a:cubicBezTo>
                <a:cubicBezTo>
                  <a:pt x="601" y="115"/>
                  <a:pt x="603" y="111"/>
                  <a:pt x="606" y="110"/>
                </a:cubicBezTo>
                <a:cubicBezTo>
                  <a:pt x="605" y="115"/>
                  <a:pt x="619" y="120"/>
                  <a:pt x="623" y="117"/>
                </a:cubicBezTo>
                <a:cubicBezTo>
                  <a:pt x="622" y="117"/>
                  <a:pt x="620" y="115"/>
                  <a:pt x="622" y="115"/>
                </a:cubicBezTo>
                <a:cubicBezTo>
                  <a:pt x="624" y="115"/>
                  <a:pt x="630" y="116"/>
                  <a:pt x="628" y="113"/>
                </a:cubicBezTo>
                <a:cubicBezTo>
                  <a:pt x="627" y="114"/>
                  <a:pt x="623" y="115"/>
                  <a:pt x="622" y="112"/>
                </a:cubicBezTo>
                <a:cubicBezTo>
                  <a:pt x="627" y="113"/>
                  <a:pt x="629" y="111"/>
                  <a:pt x="634" y="111"/>
                </a:cubicBezTo>
                <a:cubicBezTo>
                  <a:pt x="635" y="108"/>
                  <a:pt x="628" y="111"/>
                  <a:pt x="630" y="107"/>
                </a:cubicBezTo>
                <a:cubicBezTo>
                  <a:pt x="635" y="107"/>
                  <a:pt x="639" y="107"/>
                  <a:pt x="643" y="105"/>
                </a:cubicBezTo>
                <a:cubicBezTo>
                  <a:pt x="641" y="105"/>
                  <a:pt x="642" y="101"/>
                  <a:pt x="644" y="101"/>
                </a:cubicBezTo>
                <a:cubicBezTo>
                  <a:pt x="651" y="109"/>
                  <a:pt x="667" y="108"/>
                  <a:pt x="673" y="101"/>
                </a:cubicBezTo>
                <a:cubicBezTo>
                  <a:pt x="680" y="103"/>
                  <a:pt x="689" y="103"/>
                  <a:pt x="693" y="104"/>
                </a:cubicBezTo>
                <a:cubicBezTo>
                  <a:pt x="691" y="103"/>
                  <a:pt x="694" y="102"/>
                  <a:pt x="693" y="99"/>
                </a:cubicBezTo>
                <a:cubicBezTo>
                  <a:pt x="706" y="96"/>
                  <a:pt x="715" y="100"/>
                  <a:pt x="724" y="99"/>
                </a:cubicBezTo>
                <a:cubicBezTo>
                  <a:pt x="721" y="94"/>
                  <a:pt x="733" y="96"/>
                  <a:pt x="737" y="95"/>
                </a:cubicBezTo>
                <a:cubicBezTo>
                  <a:pt x="736" y="95"/>
                  <a:pt x="736" y="94"/>
                  <a:pt x="737" y="94"/>
                </a:cubicBezTo>
                <a:cubicBezTo>
                  <a:pt x="739" y="90"/>
                  <a:pt x="734" y="95"/>
                  <a:pt x="734" y="92"/>
                </a:cubicBezTo>
                <a:cubicBezTo>
                  <a:pt x="737" y="91"/>
                  <a:pt x="735" y="89"/>
                  <a:pt x="733" y="88"/>
                </a:cubicBezTo>
                <a:cubicBezTo>
                  <a:pt x="736" y="92"/>
                  <a:pt x="729" y="89"/>
                  <a:pt x="726" y="90"/>
                </a:cubicBezTo>
                <a:cubicBezTo>
                  <a:pt x="724" y="90"/>
                  <a:pt x="723" y="92"/>
                  <a:pt x="721" y="92"/>
                </a:cubicBezTo>
                <a:cubicBezTo>
                  <a:pt x="718" y="92"/>
                  <a:pt x="714" y="90"/>
                  <a:pt x="712" y="93"/>
                </a:cubicBezTo>
                <a:cubicBezTo>
                  <a:pt x="712" y="94"/>
                  <a:pt x="716" y="93"/>
                  <a:pt x="717" y="95"/>
                </a:cubicBezTo>
                <a:cubicBezTo>
                  <a:pt x="717" y="96"/>
                  <a:pt x="717" y="97"/>
                  <a:pt x="716" y="97"/>
                </a:cubicBezTo>
                <a:cubicBezTo>
                  <a:pt x="713" y="92"/>
                  <a:pt x="705" y="98"/>
                  <a:pt x="698" y="96"/>
                </a:cubicBezTo>
                <a:cubicBezTo>
                  <a:pt x="697" y="93"/>
                  <a:pt x="698" y="87"/>
                  <a:pt x="694" y="86"/>
                </a:cubicBezTo>
                <a:cubicBezTo>
                  <a:pt x="693" y="89"/>
                  <a:pt x="695" y="88"/>
                  <a:pt x="695" y="90"/>
                </a:cubicBezTo>
                <a:cubicBezTo>
                  <a:pt x="693" y="91"/>
                  <a:pt x="691" y="92"/>
                  <a:pt x="688" y="92"/>
                </a:cubicBezTo>
                <a:cubicBezTo>
                  <a:pt x="688" y="95"/>
                  <a:pt x="689" y="97"/>
                  <a:pt x="686" y="97"/>
                </a:cubicBezTo>
                <a:cubicBezTo>
                  <a:pt x="682" y="95"/>
                  <a:pt x="678" y="100"/>
                  <a:pt x="673" y="98"/>
                </a:cubicBezTo>
                <a:cubicBezTo>
                  <a:pt x="674" y="94"/>
                  <a:pt x="674" y="94"/>
                  <a:pt x="674" y="94"/>
                </a:cubicBezTo>
                <a:cubicBezTo>
                  <a:pt x="671" y="93"/>
                  <a:pt x="668" y="94"/>
                  <a:pt x="667" y="93"/>
                </a:cubicBezTo>
                <a:cubicBezTo>
                  <a:pt x="667" y="92"/>
                  <a:pt x="668" y="91"/>
                  <a:pt x="669" y="90"/>
                </a:cubicBezTo>
                <a:cubicBezTo>
                  <a:pt x="663" y="92"/>
                  <a:pt x="664" y="82"/>
                  <a:pt x="664" y="88"/>
                </a:cubicBezTo>
                <a:cubicBezTo>
                  <a:pt x="654" y="89"/>
                  <a:pt x="645" y="91"/>
                  <a:pt x="632" y="89"/>
                </a:cubicBezTo>
                <a:cubicBezTo>
                  <a:pt x="632" y="88"/>
                  <a:pt x="630" y="88"/>
                  <a:pt x="630" y="87"/>
                </a:cubicBezTo>
                <a:cubicBezTo>
                  <a:pt x="631" y="87"/>
                  <a:pt x="634" y="88"/>
                  <a:pt x="633" y="85"/>
                </a:cubicBezTo>
                <a:cubicBezTo>
                  <a:pt x="633" y="84"/>
                  <a:pt x="628" y="86"/>
                  <a:pt x="627" y="86"/>
                </a:cubicBezTo>
                <a:cubicBezTo>
                  <a:pt x="626" y="89"/>
                  <a:pt x="630" y="87"/>
                  <a:pt x="631" y="89"/>
                </a:cubicBezTo>
                <a:cubicBezTo>
                  <a:pt x="624" y="92"/>
                  <a:pt x="616" y="93"/>
                  <a:pt x="609" y="89"/>
                </a:cubicBezTo>
                <a:cubicBezTo>
                  <a:pt x="612" y="88"/>
                  <a:pt x="611" y="88"/>
                  <a:pt x="609" y="87"/>
                </a:cubicBezTo>
                <a:cubicBezTo>
                  <a:pt x="611" y="82"/>
                  <a:pt x="619" y="84"/>
                  <a:pt x="622" y="80"/>
                </a:cubicBezTo>
                <a:cubicBezTo>
                  <a:pt x="619" y="79"/>
                  <a:pt x="614" y="79"/>
                  <a:pt x="611" y="77"/>
                </a:cubicBezTo>
                <a:cubicBezTo>
                  <a:pt x="611" y="75"/>
                  <a:pt x="611" y="75"/>
                  <a:pt x="611" y="75"/>
                </a:cubicBezTo>
                <a:cubicBezTo>
                  <a:pt x="613" y="75"/>
                  <a:pt x="616" y="75"/>
                  <a:pt x="617" y="74"/>
                </a:cubicBezTo>
                <a:cubicBezTo>
                  <a:pt x="618" y="72"/>
                  <a:pt x="614" y="71"/>
                  <a:pt x="616" y="70"/>
                </a:cubicBezTo>
                <a:cubicBezTo>
                  <a:pt x="620" y="70"/>
                  <a:pt x="622" y="76"/>
                  <a:pt x="625" y="73"/>
                </a:cubicBezTo>
                <a:cubicBezTo>
                  <a:pt x="625" y="72"/>
                  <a:pt x="624" y="72"/>
                  <a:pt x="624" y="71"/>
                </a:cubicBezTo>
                <a:cubicBezTo>
                  <a:pt x="630" y="68"/>
                  <a:pt x="638" y="71"/>
                  <a:pt x="646" y="70"/>
                </a:cubicBezTo>
                <a:cubicBezTo>
                  <a:pt x="648" y="67"/>
                  <a:pt x="654" y="67"/>
                  <a:pt x="655" y="64"/>
                </a:cubicBezTo>
                <a:cubicBezTo>
                  <a:pt x="667" y="65"/>
                  <a:pt x="692" y="55"/>
                  <a:pt x="694" y="68"/>
                </a:cubicBezTo>
                <a:cubicBezTo>
                  <a:pt x="696" y="69"/>
                  <a:pt x="697" y="66"/>
                  <a:pt x="697" y="69"/>
                </a:cubicBezTo>
                <a:cubicBezTo>
                  <a:pt x="695" y="70"/>
                  <a:pt x="692" y="70"/>
                  <a:pt x="690" y="68"/>
                </a:cubicBezTo>
                <a:cubicBezTo>
                  <a:pt x="686" y="71"/>
                  <a:pt x="687" y="73"/>
                  <a:pt x="690" y="76"/>
                </a:cubicBezTo>
                <a:cubicBezTo>
                  <a:pt x="692" y="74"/>
                  <a:pt x="699" y="78"/>
                  <a:pt x="703" y="75"/>
                </a:cubicBezTo>
                <a:cubicBezTo>
                  <a:pt x="704" y="77"/>
                  <a:pt x="702" y="78"/>
                  <a:pt x="705" y="79"/>
                </a:cubicBezTo>
                <a:cubicBezTo>
                  <a:pt x="706" y="78"/>
                  <a:pt x="703" y="76"/>
                  <a:pt x="706" y="76"/>
                </a:cubicBezTo>
                <a:cubicBezTo>
                  <a:pt x="708" y="76"/>
                  <a:pt x="705" y="80"/>
                  <a:pt x="708" y="79"/>
                </a:cubicBezTo>
                <a:cubicBezTo>
                  <a:pt x="709" y="72"/>
                  <a:pt x="718" y="76"/>
                  <a:pt x="724" y="73"/>
                </a:cubicBezTo>
                <a:cubicBezTo>
                  <a:pt x="721" y="68"/>
                  <a:pt x="710" y="71"/>
                  <a:pt x="706" y="68"/>
                </a:cubicBezTo>
                <a:cubicBezTo>
                  <a:pt x="708" y="67"/>
                  <a:pt x="706" y="65"/>
                  <a:pt x="706" y="63"/>
                </a:cubicBezTo>
                <a:cubicBezTo>
                  <a:pt x="720" y="65"/>
                  <a:pt x="728" y="59"/>
                  <a:pt x="740" y="58"/>
                </a:cubicBezTo>
                <a:cubicBezTo>
                  <a:pt x="743" y="59"/>
                  <a:pt x="744" y="63"/>
                  <a:pt x="748" y="63"/>
                </a:cubicBezTo>
                <a:cubicBezTo>
                  <a:pt x="749" y="62"/>
                  <a:pt x="748" y="61"/>
                  <a:pt x="749" y="61"/>
                </a:cubicBezTo>
                <a:cubicBezTo>
                  <a:pt x="755" y="65"/>
                  <a:pt x="765" y="63"/>
                  <a:pt x="768" y="62"/>
                </a:cubicBezTo>
                <a:cubicBezTo>
                  <a:pt x="766" y="62"/>
                  <a:pt x="767" y="59"/>
                  <a:pt x="765" y="59"/>
                </a:cubicBezTo>
                <a:cubicBezTo>
                  <a:pt x="763" y="61"/>
                  <a:pt x="759" y="61"/>
                  <a:pt x="758" y="60"/>
                </a:cubicBezTo>
                <a:cubicBezTo>
                  <a:pt x="764" y="57"/>
                  <a:pt x="769" y="54"/>
                  <a:pt x="776" y="55"/>
                </a:cubicBezTo>
                <a:cubicBezTo>
                  <a:pt x="776" y="53"/>
                  <a:pt x="774" y="52"/>
                  <a:pt x="777" y="52"/>
                </a:cubicBezTo>
                <a:cubicBezTo>
                  <a:pt x="782" y="53"/>
                  <a:pt x="782" y="56"/>
                  <a:pt x="788" y="55"/>
                </a:cubicBezTo>
                <a:cubicBezTo>
                  <a:pt x="787" y="56"/>
                  <a:pt x="786" y="57"/>
                  <a:pt x="786" y="58"/>
                </a:cubicBezTo>
                <a:cubicBezTo>
                  <a:pt x="789" y="58"/>
                  <a:pt x="789" y="60"/>
                  <a:pt x="791" y="60"/>
                </a:cubicBezTo>
                <a:cubicBezTo>
                  <a:pt x="790" y="57"/>
                  <a:pt x="793" y="57"/>
                  <a:pt x="795" y="56"/>
                </a:cubicBezTo>
                <a:cubicBezTo>
                  <a:pt x="795" y="57"/>
                  <a:pt x="796" y="57"/>
                  <a:pt x="796" y="58"/>
                </a:cubicBezTo>
                <a:cubicBezTo>
                  <a:pt x="796" y="60"/>
                  <a:pt x="794" y="59"/>
                  <a:pt x="793" y="60"/>
                </a:cubicBezTo>
                <a:cubicBezTo>
                  <a:pt x="797" y="61"/>
                  <a:pt x="799" y="63"/>
                  <a:pt x="803" y="61"/>
                </a:cubicBezTo>
                <a:cubicBezTo>
                  <a:pt x="802" y="62"/>
                  <a:pt x="802" y="65"/>
                  <a:pt x="803" y="65"/>
                </a:cubicBezTo>
                <a:cubicBezTo>
                  <a:pt x="805" y="63"/>
                  <a:pt x="803" y="66"/>
                  <a:pt x="804" y="67"/>
                </a:cubicBezTo>
                <a:cubicBezTo>
                  <a:pt x="808" y="67"/>
                  <a:pt x="809" y="65"/>
                  <a:pt x="811" y="63"/>
                </a:cubicBezTo>
                <a:cubicBezTo>
                  <a:pt x="813" y="66"/>
                  <a:pt x="816" y="66"/>
                  <a:pt x="820" y="67"/>
                </a:cubicBezTo>
                <a:cubicBezTo>
                  <a:pt x="820" y="61"/>
                  <a:pt x="828" y="63"/>
                  <a:pt x="830" y="59"/>
                </a:cubicBezTo>
                <a:cubicBezTo>
                  <a:pt x="840" y="61"/>
                  <a:pt x="844" y="55"/>
                  <a:pt x="852" y="55"/>
                </a:cubicBezTo>
                <a:cubicBezTo>
                  <a:pt x="850" y="57"/>
                  <a:pt x="854" y="58"/>
                  <a:pt x="854" y="60"/>
                </a:cubicBezTo>
                <a:cubicBezTo>
                  <a:pt x="859" y="58"/>
                  <a:pt x="864" y="61"/>
                  <a:pt x="866" y="64"/>
                </a:cubicBezTo>
                <a:cubicBezTo>
                  <a:pt x="867" y="62"/>
                  <a:pt x="863" y="61"/>
                  <a:pt x="865" y="61"/>
                </a:cubicBezTo>
                <a:cubicBezTo>
                  <a:pt x="872" y="65"/>
                  <a:pt x="882" y="60"/>
                  <a:pt x="888" y="62"/>
                </a:cubicBezTo>
                <a:cubicBezTo>
                  <a:pt x="888" y="62"/>
                  <a:pt x="887" y="62"/>
                  <a:pt x="887" y="61"/>
                </a:cubicBezTo>
                <a:cubicBezTo>
                  <a:pt x="894" y="60"/>
                  <a:pt x="896" y="63"/>
                  <a:pt x="903" y="61"/>
                </a:cubicBezTo>
                <a:cubicBezTo>
                  <a:pt x="903" y="63"/>
                  <a:pt x="905" y="64"/>
                  <a:pt x="903" y="65"/>
                </a:cubicBezTo>
                <a:cubicBezTo>
                  <a:pt x="907" y="67"/>
                  <a:pt x="908" y="63"/>
                  <a:pt x="911" y="66"/>
                </a:cubicBezTo>
                <a:cubicBezTo>
                  <a:pt x="910" y="61"/>
                  <a:pt x="922" y="57"/>
                  <a:pt x="919" y="62"/>
                </a:cubicBezTo>
                <a:cubicBezTo>
                  <a:pt x="927" y="65"/>
                  <a:pt x="936" y="62"/>
                  <a:pt x="940" y="64"/>
                </a:cubicBezTo>
                <a:cubicBezTo>
                  <a:pt x="940" y="60"/>
                  <a:pt x="936" y="60"/>
                  <a:pt x="939" y="59"/>
                </a:cubicBezTo>
                <a:cubicBezTo>
                  <a:pt x="938" y="58"/>
                  <a:pt x="935" y="58"/>
                  <a:pt x="933" y="58"/>
                </a:cubicBezTo>
                <a:cubicBezTo>
                  <a:pt x="935" y="56"/>
                  <a:pt x="931" y="55"/>
                  <a:pt x="930" y="54"/>
                </a:cubicBezTo>
                <a:cubicBezTo>
                  <a:pt x="930" y="51"/>
                  <a:pt x="934" y="54"/>
                  <a:pt x="934" y="52"/>
                </a:cubicBezTo>
                <a:cubicBezTo>
                  <a:pt x="932" y="49"/>
                  <a:pt x="927" y="50"/>
                  <a:pt x="925" y="52"/>
                </a:cubicBezTo>
                <a:cubicBezTo>
                  <a:pt x="927" y="53"/>
                  <a:pt x="928" y="55"/>
                  <a:pt x="929" y="56"/>
                </a:cubicBezTo>
                <a:cubicBezTo>
                  <a:pt x="927" y="57"/>
                  <a:pt x="926" y="58"/>
                  <a:pt x="924" y="59"/>
                </a:cubicBezTo>
                <a:cubicBezTo>
                  <a:pt x="925" y="60"/>
                  <a:pt x="928" y="59"/>
                  <a:pt x="927" y="61"/>
                </a:cubicBezTo>
                <a:cubicBezTo>
                  <a:pt x="924" y="61"/>
                  <a:pt x="923" y="61"/>
                  <a:pt x="922" y="60"/>
                </a:cubicBezTo>
                <a:cubicBezTo>
                  <a:pt x="921" y="57"/>
                  <a:pt x="925" y="57"/>
                  <a:pt x="925" y="56"/>
                </a:cubicBezTo>
                <a:cubicBezTo>
                  <a:pt x="925" y="56"/>
                  <a:pt x="919" y="55"/>
                  <a:pt x="923" y="51"/>
                </a:cubicBezTo>
                <a:cubicBezTo>
                  <a:pt x="921" y="53"/>
                  <a:pt x="918" y="51"/>
                  <a:pt x="921" y="54"/>
                </a:cubicBezTo>
                <a:cubicBezTo>
                  <a:pt x="919" y="54"/>
                  <a:pt x="914" y="53"/>
                  <a:pt x="914" y="54"/>
                </a:cubicBezTo>
                <a:cubicBezTo>
                  <a:pt x="914" y="56"/>
                  <a:pt x="919" y="54"/>
                  <a:pt x="919" y="56"/>
                </a:cubicBezTo>
                <a:cubicBezTo>
                  <a:pt x="916" y="58"/>
                  <a:pt x="912" y="58"/>
                  <a:pt x="909" y="56"/>
                </a:cubicBezTo>
                <a:cubicBezTo>
                  <a:pt x="908" y="53"/>
                  <a:pt x="911" y="54"/>
                  <a:pt x="911" y="53"/>
                </a:cubicBezTo>
                <a:cubicBezTo>
                  <a:pt x="909" y="52"/>
                  <a:pt x="906" y="52"/>
                  <a:pt x="903" y="53"/>
                </a:cubicBezTo>
                <a:cubicBezTo>
                  <a:pt x="906" y="53"/>
                  <a:pt x="909" y="57"/>
                  <a:pt x="907" y="58"/>
                </a:cubicBezTo>
                <a:cubicBezTo>
                  <a:pt x="903" y="57"/>
                  <a:pt x="904" y="53"/>
                  <a:pt x="901" y="52"/>
                </a:cubicBezTo>
                <a:cubicBezTo>
                  <a:pt x="901" y="54"/>
                  <a:pt x="897" y="53"/>
                  <a:pt x="896" y="55"/>
                </a:cubicBezTo>
                <a:cubicBezTo>
                  <a:pt x="898" y="56"/>
                  <a:pt x="896" y="58"/>
                  <a:pt x="898" y="59"/>
                </a:cubicBezTo>
                <a:cubicBezTo>
                  <a:pt x="883" y="61"/>
                  <a:pt x="874" y="58"/>
                  <a:pt x="862" y="59"/>
                </a:cubicBezTo>
                <a:cubicBezTo>
                  <a:pt x="863" y="57"/>
                  <a:pt x="859" y="55"/>
                  <a:pt x="862" y="54"/>
                </a:cubicBezTo>
                <a:cubicBezTo>
                  <a:pt x="863" y="54"/>
                  <a:pt x="863" y="56"/>
                  <a:pt x="864" y="56"/>
                </a:cubicBezTo>
                <a:cubicBezTo>
                  <a:pt x="865" y="54"/>
                  <a:pt x="863" y="52"/>
                  <a:pt x="866" y="51"/>
                </a:cubicBezTo>
                <a:cubicBezTo>
                  <a:pt x="865" y="51"/>
                  <a:pt x="863" y="51"/>
                  <a:pt x="862" y="49"/>
                </a:cubicBezTo>
                <a:cubicBezTo>
                  <a:pt x="863" y="47"/>
                  <a:pt x="865" y="47"/>
                  <a:pt x="867" y="45"/>
                </a:cubicBezTo>
                <a:cubicBezTo>
                  <a:pt x="866" y="44"/>
                  <a:pt x="862" y="46"/>
                  <a:pt x="862" y="42"/>
                </a:cubicBezTo>
                <a:cubicBezTo>
                  <a:pt x="869" y="43"/>
                  <a:pt x="876" y="45"/>
                  <a:pt x="881" y="41"/>
                </a:cubicBezTo>
                <a:cubicBezTo>
                  <a:pt x="863" y="40"/>
                  <a:pt x="844" y="41"/>
                  <a:pt x="825" y="42"/>
                </a:cubicBezTo>
                <a:cubicBezTo>
                  <a:pt x="795" y="40"/>
                  <a:pt x="763" y="46"/>
                  <a:pt x="733" y="49"/>
                </a:cubicBezTo>
                <a:close/>
                <a:moveTo>
                  <a:pt x="714" y="793"/>
                </a:moveTo>
                <a:cubicBezTo>
                  <a:pt x="713" y="795"/>
                  <a:pt x="710" y="795"/>
                  <a:pt x="707" y="795"/>
                </a:cubicBezTo>
                <a:cubicBezTo>
                  <a:pt x="708" y="793"/>
                  <a:pt x="712" y="791"/>
                  <a:pt x="714" y="793"/>
                </a:cubicBezTo>
                <a:close/>
                <a:moveTo>
                  <a:pt x="713" y="781"/>
                </a:moveTo>
                <a:cubicBezTo>
                  <a:pt x="712" y="783"/>
                  <a:pt x="711" y="784"/>
                  <a:pt x="709" y="784"/>
                </a:cubicBezTo>
                <a:cubicBezTo>
                  <a:pt x="708" y="781"/>
                  <a:pt x="711" y="781"/>
                  <a:pt x="713" y="781"/>
                </a:cubicBezTo>
                <a:close/>
                <a:moveTo>
                  <a:pt x="822" y="761"/>
                </a:moveTo>
                <a:cubicBezTo>
                  <a:pt x="819" y="761"/>
                  <a:pt x="820" y="760"/>
                  <a:pt x="818" y="760"/>
                </a:cubicBezTo>
                <a:cubicBezTo>
                  <a:pt x="817" y="757"/>
                  <a:pt x="824" y="758"/>
                  <a:pt x="822" y="761"/>
                </a:cubicBezTo>
                <a:close/>
                <a:moveTo>
                  <a:pt x="464" y="725"/>
                </a:moveTo>
                <a:cubicBezTo>
                  <a:pt x="464" y="729"/>
                  <a:pt x="460" y="729"/>
                  <a:pt x="460" y="725"/>
                </a:cubicBezTo>
                <a:lnTo>
                  <a:pt x="464" y="725"/>
                </a:lnTo>
                <a:close/>
                <a:moveTo>
                  <a:pt x="949" y="763"/>
                </a:moveTo>
                <a:cubicBezTo>
                  <a:pt x="948" y="767"/>
                  <a:pt x="942" y="762"/>
                  <a:pt x="943" y="765"/>
                </a:cubicBezTo>
                <a:cubicBezTo>
                  <a:pt x="941" y="765"/>
                  <a:pt x="941" y="763"/>
                  <a:pt x="941" y="762"/>
                </a:cubicBezTo>
                <a:cubicBezTo>
                  <a:pt x="945" y="762"/>
                  <a:pt x="946" y="762"/>
                  <a:pt x="949" y="763"/>
                </a:cubicBezTo>
                <a:close/>
                <a:moveTo>
                  <a:pt x="1028" y="764"/>
                </a:moveTo>
                <a:cubicBezTo>
                  <a:pt x="1021" y="768"/>
                  <a:pt x="1004" y="769"/>
                  <a:pt x="993" y="764"/>
                </a:cubicBezTo>
                <a:cubicBezTo>
                  <a:pt x="1006" y="762"/>
                  <a:pt x="1016" y="761"/>
                  <a:pt x="1028" y="764"/>
                </a:cubicBezTo>
                <a:close/>
                <a:moveTo>
                  <a:pt x="1005" y="755"/>
                </a:moveTo>
                <a:cubicBezTo>
                  <a:pt x="1005" y="758"/>
                  <a:pt x="1002" y="757"/>
                  <a:pt x="1000" y="757"/>
                </a:cubicBezTo>
                <a:cubicBezTo>
                  <a:pt x="1000" y="754"/>
                  <a:pt x="1001" y="752"/>
                  <a:pt x="1004" y="753"/>
                </a:cubicBezTo>
                <a:cubicBezTo>
                  <a:pt x="1004" y="754"/>
                  <a:pt x="1004" y="755"/>
                  <a:pt x="1005" y="755"/>
                </a:cubicBezTo>
                <a:close/>
                <a:moveTo>
                  <a:pt x="783" y="619"/>
                </a:moveTo>
                <a:cubicBezTo>
                  <a:pt x="785" y="619"/>
                  <a:pt x="786" y="619"/>
                  <a:pt x="787" y="620"/>
                </a:cubicBezTo>
                <a:cubicBezTo>
                  <a:pt x="786" y="621"/>
                  <a:pt x="785" y="621"/>
                  <a:pt x="783" y="621"/>
                </a:cubicBezTo>
                <a:cubicBezTo>
                  <a:pt x="784" y="624"/>
                  <a:pt x="784" y="626"/>
                  <a:pt x="786" y="629"/>
                </a:cubicBezTo>
                <a:cubicBezTo>
                  <a:pt x="783" y="627"/>
                  <a:pt x="782" y="627"/>
                  <a:pt x="780" y="625"/>
                </a:cubicBezTo>
                <a:cubicBezTo>
                  <a:pt x="781" y="623"/>
                  <a:pt x="783" y="623"/>
                  <a:pt x="783" y="619"/>
                </a:cubicBezTo>
                <a:close/>
                <a:moveTo>
                  <a:pt x="675" y="617"/>
                </a:moveTo>
                <a:cubicBezTo>
                  <a:pt x="674" y="621"/>
                  <a:pt x="672" y="618"/>
                  <a:pt x="669" y="619"/>
                </a:cubicBezTo>
                <a:cubicBezTo>
                  <a:pt x="669" y="616"/>
                  <a:pt x="673" y="618"/>
                  <a:pt x="675" y="617"/>
                </a:cubicBezTo>
                <a:close/>
                <a:moveTo>
                  <a:pt x="451" y="679"/>
                </a:moveTo>
                <a:cubicBezTo>
                  <a:pt x="451" y="682"/>
                  <a:pt x="448" y="681"/>
                  <a:pt x="446" y="681"/>
                </a:cubicBezTo>
                <a:cubicBezTo>
                  <a:pt x="446" y="679"/>
                  <a:pt x="449" y="679"/>
                  <a:pt x="451" y="679"/>
                </a:cubicBezTo>
                <a:close/>
                <a:moveTo>
                  <a:pt x="790" y="703"/>
                </a:moveTo>
                <a:cubicBezTo>
                  <a:pt x="790" y="707"/>
                  <a:pt x="789" y="705"/>
                  <a:pt x="786" y="705"/>
                </a:cubicBezTo>
                <a:cubicBezTo>
                  <a:pt x="785" y="702"/>
                  <a:pt x="789" y="703"/>
                  <a:pt x="790" y="703"/>
                </a:cubicBezTo>
                <a:close/>
                <a:moveTo>
                  <a:pt x="933" y="698"/>
                </a:moveTo>
                <a:cubicBezTo>
                  <a:pt x="936" y="699"/>
                  <a:pt x="932" y="700"/>
                  <a:pt x="933" y="702"/>
                </a:cubicBezTo>
                <a:cubicBezTo>
                  <a:pt x="931" y="702"/>
                  <a:pt x="930" y="699"/>
                  <a:pt x="929" y="702"/>
                </a:cubicBezTo>
                <a:cubicBezTo>
                  <a:pt x="927" y="704"/>
                  <a:pt x="931" y="698"/>
                  <a:pt x="929" y="698"/>
                </a:cubicBezTo>
                <a:cubicBezTo>
                  <a:pt x="931" y="696"/>
                  <a:pt x="931" y="703"/>
                  <a:pt x="933" y="698"/>
                </a:cubicBezTo>
                <a:close/>
                <a:moveTo>
                  <a:pt x="834" y="705"/>
                </a:moveTo>
                <a:cubicBezTo>
                  <a:pt x="834" y="704"/>
                  <a:pt x="834" y="703"/>
                  <a:pt x="834" y="703"/>
                </a:cubicBezTo>
                <a:cubicBezTo>
                  <a:pt x="834" y="702"/>
                  <a:pt x="836" y="701"/>
                  <a:pt x="838" y="701"/>
                </a:cubicBezTo>
                <a:cubicBezTo>
                  <a:pt x="837" y="702"/>
                  <a:pt x="837" y="705"/>
                  <a:pt x="834" y="705"/>
                </a:cubicBezTo>
                <a:close/>
                <a:moveTo>
                  <a:pt x="813" y="702"/>
                </a:moveTo>
                <a:cubicBezTo>
                  <a:pt x="814" y="700"/>
                  <a:pt x="818" y="702"/>
                  <a:pt x="820" y="703"/>
                </a:cubicBezTo>
                <a:cubicBezTo>
                  <a:pt x="818" y="705"/>
                  <a:pt x="814" y="702"/>
                  <a:pt x="813" y="702"/>
                </a:cubicBezTo>
                <a:close/>
                <a:moveTo>
                  <a:pt x="878" y="702"/>
                </a:moveTo>
                <a:cubicBezTo>
                  <a:pt x="879" y="701"/>
                  <a:pt x="880" y="700"/>
                  <a:pt x="880" y="702"/>
                </a:cubicBezTo>
                <a:cubicBezTo>
                  <a:pt x="882" y="702"/>
                  <a:pt x="881" y="699"/>
                  <a:pt x="881" y="697"/>
                </a:cubicBezTo>
                <a:cubicBezTo>
                  <a:pt x="883" y="698"/>
                  <a:pt x="884" y="700"/>
                  <a:pt x="884" y="704"/>
                </a:cubicBezTo>
                <a:cubicBezTo>
                  <a:pt x="881" y="704"/>
                  <a:pt x="881" y="702"/>
                  <a:pt x="878" y="702"/>
                </a:cubicBezTo>
                <a:close/>
                <a:moveTo>
                  <a:pt x="926" y="708"/>
                </a:moveTo>
                <a:cubicBezTo>
                  <a:pt x="926" y="706"/>
                  <a:pt x="926" y="706"/>
                  <a:pt x="926" y="706"/>
                </a:cubicBezTo>
                <a:cubicBezTo>
                  <a:pt x="928" y="706"/>
                  <a:pt x="930" y="706"/>
                  <a:pt x="929" y="709"/>
                </a:cubicBezTo>
                <a:cubicBezTo>
                  <a:pt x="928" y="709"/>
                  <a:pt x="928" y="708"/>
                  <a:pt x="928" y="708"/>
                </a:cubicBezTo>
                <a:cubicBezTo>
                  <a:pt x="927" y="708"/>
                  <a:pt x="927" y="708"/>
                  <a:pt x="926" y="708"/>
                </a:cubicBezTo>
                <a:close/>
                <a:moveTo>
                  <a:pt x="924" y="708"/>
                </a:moveTo>
                <a:cubicBezTo>
                  <a:pt x="922" y="708"/>
                  <a:pt x="922" y="707"/>
                  <a:pt x="923" y="706"/>
                </a:cubicBezTo>
                <a:cubicBezTo>
                  <a:pt x="920" y="705"/>
                  <a:pt x="922" y="708"/>
                  <a:pt x="920" y="709"/>
                </a:cubicBezTo>
                <a:cubicBezTo>
                  <a:pt x="916" y="706"/>
                  <a:pt x="908" y="700"/>
                  <a:pt x="901" y="704"/>
                </a:cubicBezTo>
                <a:cubicBezTo>
                  <a:pt x="899" y="703"/>
                  <a:pt x="898" y="700"/>
                  <a:pt x="899" y="697"/>
                </a:cubicBezTo>
                <a:cubicBezTo>
                  <a:pt x="905" y="697"/>
                  <a:pt x="907" y="702"/>
                  <a:pt x="911" y="700"/>
                </a:cubicBezTo>
                <a:cubicBezTo>
                  <a:pt x="911" y="701"/>
                  <a:pt x="910" y="701"/>
                  <a:pt x="910" y="702"/>
                </a:cubicBezTo>
                <a:cubicBezTo>
                  <a:pt x="912" y="703"/>
                  <a:pt x="912" y="701"/>
                  <a:pt x="915" y="702"/>
                </a:cubicBezTo>
                <a:cubicBezTo>
                  <a:pt x="914" y="701"/>
                  <a:pt x="914" y="700"/>
                  <a:pt x="914" y="699"/>
                </a:cubicBezTo>
                <a:cubicBezTo>
                  <a:pt x="917" y="698"/>
                  <a:pt x="915" y="702"/>
                  <a:pt x="916" y="703"/>
                </a:cubicBezTo>
                <a:cubicBezTo>
                  <a:pt x="917" y="701"/>
                  <a:pt x="921" y="703"/>
                  <a:pt x="921" y="700"/>
                </a:cubicBezTo>
                <a:cubicBezTo>
                  <a:pt x="922" y="702"/>
                  <a:pt x="924" y="703"/>
                  <a:pt x="927" y="704"/>
                </a:cubicBezTo>
                <a:cubicBezTo>
                  <a:pt x="926" y="705"/>
                  <a:pt x="923" y="705"/>
                  <a:pt x="924" y="708"/>
                </a:cubicBezTo>
                <a:close/>
                <a:moveTo>
                  <a:pt x="890" y="700"/>
                </a:moveTo>
                <a:cubicBezTo>
                  <a:pt x="887" y="698"/>
                  <a:pt x="892" y="698"/>
                  <a:pt x="893" y="696"/>
                </a:cubicBezTo>
                <a:cubicBezTo>
                  <a:pt x="895" y="698"/>
                  <a:pt x="889" y="698"/>
                  <a:pt x="890" y="700"/>
                </a:cubicBezTo>
                <a:close/>
                <a:moveTo>
                  <a:pt x="813" y="695"/>
                </a:moveTo>
                <a:cubicBezTo>
                  <a:pt x="813" y="696"/>
                  <a:pt x="812" y="695"/>
                  <a:pt x="812" y="695"/>
                </a:cubicBezTo>
                <a:cubicBezTo>
                  <a:pt x="811" y="695"/>
                  <a:pt x="810" y="697"/>
                  <a:pt x="808" y="696"/>
                </a:cubicBezTo>
                <a:cubicBezTo>
                  <a:pt x="808" y="695"/>
                  <a:pt x="812" y="694"/>
                  <a:pt x="808" y="694"/>
                </a:cubicBezTo>
                <a:cubicBezTo>
                  <a:pt x="809" y="691"/>
                  <a:pt x="812" y="695"/>
                  <a:pt x="813" y="695"/>
                </a:cubicBezTo>
                <a:close/>
                <a:moveTo>
                  <a:pt x="844" y="696"/>
                </a:moveTo>
                <a:cubicBezTo>
                  <a:pt x="845" y="697"/>
                  <a:pt x="845" y="697"/>
                  <a:pt x="844" y="697"/>
                </a:cubicBezTo>
                <a:cubicBezTo>
                  <a:pt x="844" y="699"/>
                  <a:pt x="846" y="698"/>
                  <a:pt x="846" y="701"/>
                </a:cubicBezTo>
                <a:cubicBezTo>
                  <a:pt x="847" y="700"/>
                  <a:pt x="848" y="700"/>
                  <a:pt x="849" y="701"/>
                </a:cubicBezTo>
                <a:cubicBezTo>
                  <a:pt x="848" y="703"/>
                  <a:pt x="844" y="701"/>
                  <a:pt x="844" y="699"/>
                </a:cubicBezTo>
                <a:cubicBezTo>
                  <a:pt x="843" y="699"/>
                  <a:pt x="843" y="700"/>
                  <a:pt x="843" y="702"/>
                </a:cubicBezTo>
                <a:cubicBezTo>
                  <a:pt x="841" y="700"/>
                  <a:pt x="842" y="702"/>
                  <a:pt x="840" y="701"/>
                </a:cubicBezTo>
                <a:cubicBezTo>
                  <a:pt x="840" y="700"/>
                  <a:pt x="840" y="700"/>
                  <a:pt x="841" y="700"/>
                </a:cubicBezTo>
                <a:cubicBezTo>
                  <a:pt x="841" y="699"/>
                  <a:pt x="840" y="699"/>
                  <a:pt x="839" y="699"/>
                </a:cubicBezTo>
                <a:cubicBezTo>
                  <a:pt x="839" y="697"/>
                  <a:pt x="844" y="699"/>
                  <a:pt x="844" y="696"/>
                </a:cubicBezTo>
                <a:close/>
                <a:moveTo>
                  <a:pt x="809" y="702"/>
                </a:moveTo>
                <a:cubicBezTo>
                  <a:pt x="810" y="704"/>
                  <a:pt x="805" y="704"/>
                  <a:pt x="807" y="706"/>
                </a:cubicBezTo>
                <a:cubicBezTo>
                  <a:pt x="806" y="708"/>
                  <a:pt x="804" y="704"/>
                  <a:pt x="801" y="705"/>
                </a:cubicBezTo>
                <a:cubicBezTo>
                  <a:pt x="802" y="702"/>
                  <a:pt x="803" y="699"/>
                  <a:pt x="807" y="699"/>
                </a:cubicBezTo>
                <a:cubicBezTo>
                  <a:pt x="808" y="700"/>
                  <a:pt x="808" y="702"/>
                  <a:pt x="809" y="702"/>
                </a:cubicBezTo>
                <a:close/>
                <a:moveTo>
                  <a:pt x="745" y="708"/>
                </a:moveTo>
                <a:cubicBezTo>
                  <a:pt x="748" y="709"/>
                  <a:pt x="754" y="704"/>
                  <a:pt x="755" y="708"/>
                </a:cubicBezTo>
                <a:cubicBezTo>
                  <a:pt x="756" y="705"/>
                  <a:pt x="764" y="702"/>
                  <a:pt x="765" y="707"/>
                </a:cubicBezTo>
                <a:cubicBezTo>
                  <a:pt x="769" y="701"/>
                  <a:pt x="776" y="703"/>
                  <a:pt x="776" y="708"/>
                </a:cubicBezTo>
                <a:cubicBezTo>
                  <a:pt x="773" y="708"/>
                  <a:pt x="776" y="708"/>
                  <a:pt x="776" y="706"/>
                </a:cubicBezTo>
                <a:cubicBezTo>
                  <a:pt x="773" y="706"/>
                  <a:pt x="772" y="706"/>
                  <a:pt x="772" y="708"/>
                </a:cubicBezTo>
                <a:cubicBezTo>
                  <a:pt x="769" y="709"/>
                  <a:pt x="770" y="706"/>
                  <a:pt x="769" y="706"/>
                </a:cubicBezTo>
                <a:cubicBezTo>
                  <a:pt x="764" y="711"/>
                  <a:pt x="755" y="706"/>
                  <a:pt x="749" y="711"/>
                </a:cubicBezTo>
                <a:cubicBezTo>
                  <a:pt x="747" y="711"/>
                  <a:pt x="745" y="711"/>
                  <a:pt x="745" y="708"/>
                </a:cubicBezTo>
                <a:close/>
                <a:moveTo>
                  <a:pt x="165" y="689"/>
                </a:moveTo>
                <a:cubicBezTo>
                  <a:pt x="165" y="687"/>
                  <a:pt x="167" y="687"/>
                  <a:pt x="167" y="685"/>
                </a:cubicBezTo>
                <a:cubicBezTo>
                  <a:pt x="169" y="685"/>
                  <a:pt x="169" y="687"/>
                  <a:pt x="171" y="687"/>
                </a:cubicBezTo>
                <a:cubicBezTo>
                  <a:pt x="170" y="688"/>
                  <a:pt x="170" y="689"/>
                  <a:pt x="170" y="690"/>
                </a:cubicBezTo>
                <a:cubicBezTo>
                  <a:pt x="168" y="690"/>
                  <a:pt x="166" y="690"/>
                  <a:pt x="165" y="689"/>
                </a:cubicBezTo>
                <a:close/>
                <a:moveTo>
                  <a:pt x="187" y="692"/>
                </a:moveTo>
                <a:cubicBezTo>
                  <a:pt x="187" y="689"/>
                  <a:pt x="187" y="689"/>
                  <a:pt x="187" y="689"/>
                </a:cubicBezTo>
                <a:cubicBezTo>
                  <a:pt x="194" y="689"/>
                  <a:pt x="194" y="689"/>
                  <a:pt x="194" y="689"/>
                </a:cubicBezTo>
                <a:cubicBezTo>
                  <a:pt x="194" y="690"/>
                  <a:pt x="194" y="690"/>
                  <a:pt x="193" y="690"/>
                </a:cubicBezTo>
                <a:cubicBezTo>
                  <a:pt x="193" y="692"/>
                  <a:pt x="193" y="692"/>
                  <a:pt x="193" y="692"/>
                </a:cubicBezTo>
                <a:cubicBezTo>
                  <a:pt x="192" y="690"/>
                  <a:pt x="188" y="689"/>
                  <a:pt x="190" y="692"/>
                </a:cubicBezTo>
                <a:cubicBezTo>
                  <a:pt x="190" y="694"/>
                  <a:pt x="189" y="691"/>
                  <a:pt x="187" y="692"/>
                </a:cubicBezTo>
                <a:close/>
                <a:moveTo>
                  <a:pt x="199" y="691"/>
                </a:moveTo>
                <a:cubicBezTo>
                  <a:pt x="200" y="689"/>
                  <a:pt x="201" y="692"/>
                  <a:pt x="202" y="692"/>
                </a:cubicBezTo>
                <a:cubicBezTo>
                  <a:pt x="200" y="693"/>
                  <a:pt x="202" y="694"/>
                  <a:pt x="200" y="696"/>
                </a:cubicBezTo>
                <a:cubicBezTo>
                  <a:pt x="197" y="695"/>
                  <a:pt x="201" y="692"/>
                  <a:pt x="199" y="691"/>
                </a:cubicBezTo>
                <a:close/>
                <a:moveTo>
                  <a:pt x="899" y="739"/>
                </a:moveTo>
                <a:cubicBezTo>
                  <a:pt x="902" y="740"/>
                  <a:pt x="897" y="741"/>
                  <a:pt x="897" y="742"/>
                </a:cubicBezTo>
                <a:cubicBezTo>
                  <a:pt x="895" y="742"/>
                  <a:pt x="895" y="738"/>
                  <a:pt x="892" y="738"/>
                </a:cubicBezTo>
                <a:cubicBezTo>
                  <a:pt x="892" y="736"/>
                  <a:pt x="895" y="737"/>
                  <a:pt x="897" y="736"/>
                </a:cubicBezTo>
                <a:cubicBezTo>
                  <a:pt x="896" y="738"/>
                  <a:pt x="899" y="740"/>
                  <a:pt x="899" y="739"/>
                </a:cubicBezTo>
                <a:close/>
                <a:moveTo>
                  <a:pt x="889" y="737"/>
                </a:moveTo>
                <a:cubicBezTo>
                  <a:pt x="896" y="738"/>
                  <a:pt x="890" y="744"/>
                  <a:pt x="889" y="737"/>
                </a:cubicBezTo>
                <a:close/>
                <a:moveTo>
                  <a:pt x="876" y="736"/>
                </a:moveTo>
                <a:cubicBezTo>
                  <a:pt x="881" y="736"/>
                  <a:pt x="881" y="736"/>
                  <a:pt x="881" y="736"/>
                </a:cubicBezTo>
                <a:cubicBezTo>
                  <a:pt x="882" y="737"/>
                  <a:pt x="881" y="738"/>
                  <a:pt x="881" y="739"/>
                </a:cubicBezTo>
                <a:cubicBezTo>
                  <a:pt x="882" y="739"/>
                  <a:pt x="883" y="738"/>
                  <a:pt x="884" y="737"/>
                </a:cubicBezTo>
                <a:cubicBezTo>
                  <a:pt x="887" y="737"/>
                  <a:pt x="882" y="740"/>
                  <a:pt x="884" y="740"/>
                </a:cubicBezTo>
                <a:cubicBezTo>
                  <a:pt x="885" y="742"/>
                  <a:pt x="881" y="738"/>
                  <a:pt x="881" y="741"/>
                </a:cubicBezTo>
                <a:cubicBezTo>
                  <a:pt x="880" y="738"/>
                  <a:pt x="876" y="739"/>
                  <a:pt x="876" y="736"/>
                </a:cubicBezTo>
                <a:close/>
                <a:moveTo>
                  <a:pt x="834" y="738"/>
                </a:moveTo>
                <a:cubicBezTo>
                  <a:pt x="836" y="739"/>
                  <a:pt x="838" y="738"/>
                  <a:pt x="839" y="738"/>
                </a:cubicBezTo>
                <a:cubicBezTo>
                  <a:pt x="841" y="738"/>
                  <a:pt x="836" y="739"/>
                  <a:pt x="837" y="741"/>
                </a:cubicBezTo>
                <a:cubicBezTo>
                  <a:pt x="836" y="740"/>
                  <a:pt x="834" y="740"/>
                  <a:pt x="834" y="738"/>
                </a:cubicBezTo>
                <a:close/>
                <a:moveTo>
                  <a:pt x="945" y="752"/>
                </a:moveTo>
                <a:cubicBezTo>
                  <a:pt x="945" y="749"/>
                  <a:pt x="950" y="748"/>
                  <a:pt x="949" y="752"/>
                </a:cubicBezTo>
                <a:lnTo>
                  <a:pt x="945" y="752"/>
                </a:lnTo>
                <a:close/>
                <a:moveTo>
                  <a:pt x="1025" y="735"/>
                </a:moveTo>
                <a:cubicBezTo>
                  <a:pt x="1032" y="737"/>
                  <a:pt x="1042" y="737"/>
                  <a:pt x="1044" y="744"/>
                </a:cubicBezTo>
                <a:cubicBezTo>
                  <a:pt x="1043" y="746"/>
                  <a:pt x="1039" y="745"/>
                  <a:pt x="1036" y="747"/>
                </a:cubicBezTo>
                <a:cubicBezTo>
                  <a:pt x="1035" y="747"/>
                  <a:pt x="1035" y="749"/>
                  <a:pt x="1035" y="749"/>
                </a:cubicBezTo>
                <a:cubicBezTo>
                  <a:pt x="1034" y="749"/>
                  <a:pt x="1034" y="747"/>
                  <a:pt x="1033" y="747"/>
                </a:cubicBezTo>
                <a:cubicBezTo>
                  <a:pt x="1029" y="748"/>
                  <a:pt x="1017" y="751"/>
                  <a:pt x="1010" y="750"/>
                </a:cubicBezTo>
                <a:cubicBezTo>
                  <a:pt x="1007" y="750"/>
                  <a:pt x="1005" y="748"/>
                  <a:pt x="1003" y="748"/>
                </a:cubicBezTo>
                <a:cubicBezTo>
                  <a:pt x="999" y="749"/>
                  <a:pt x="994" y="753"/>
                  <a:pt x="990" y="748"/>
                </a:cubicBezTo>
                <a:cubicBezTo>
                  <a:pt x="997" y="740"/>
                  <a:pt x="1010" y="743"/>
                  <a:pt x="1022" y="741"/>
                </a:cubicBezTo>
                <a:cubicBezTo>
                  <a:pt x="1023" y="736"/>
                  <a:pt x="1016" y="739"/>
                  <a:pt x="1016" y="734"/>
                </a:cubicBezTo>
                <a:cubicBezTo>
                  <a:pt x="1021" y="736"/>
                  <a:pt x="1022" y="731"/>
                  <a:pt x="1024" y="735"/>
                </a:cubicBezTo>
                <a:cubicBezTo>
                  <a:pt x="1023" y="732"/>
                  <a:pt x="1025" y="732"/>
                  <a:pt x="1025" y="735"/>
                </a:cubicBezTo>
                <a:close/>
                <a:moveTo>
                  <a:pt x="987" y="735"/>
                </a:moveTo>
                <a:cubicBezTo>
                  <a:pt x="989" y="731"/>
                  <a:pt x="993" y="733"/>
                  <a:pt x="996" y="733"/>
                </a:cubicBezTo>
                <a:cubicBezTo>
                  <a:pt x="995" y="735"/>
                  <a:pt x="993" y="734"/>
                  <a:pt x="993" y="737"/>
                </a:cubicBezTo>
                <a:cubicBezTo>
                  <a:pt x="990" y="737"/>
                  <a:pt x="991" y="734"/>
                  <a:pt x="987" y="735"/>
                </a:cubicBezTo>
                <a:close/>
                <a:moveTo>
                  <a:pt x="1057" y="724"/>
                </a:moveTo>
                <a:cubicBezTo>
                  <a:pt x="1054" y="726"/>
                  <a:pt x="1056" y="727"/>
                  <a:pt x="1058" y="729"/>
                </a:cubicBezTo>
                <a:cubicBezTo>
                  <a:pt x="1056" y="732"/>
                  <a:pt x="1055" y="726"/>
                  <a:pt x="1052" y="727"/>
                </a:cubicBezTo>
                <a:cubicBezTo>
                  <a:pt x="1053" y="728"/>
                  <a:pt x="1054" y="728"/>
                  <a:pt x="1054" y="729"/>
                </a:cubicBezTo>
                <a:cubicBezTo>
                  <a:pt x="1053" y="730"/>
                  <a:pt x="1051" y="730"/>
                  <a:pt x="1050" y="729"/>
                </a:cubicBezTo>
                <a:cubicBezTo>
                  <a:pt x="1049" y="727"/>
                  <a:pt x="1053" y="727"/>
                  <a:pt x="1051" y="726"/>
                </a:cubicBezTo>
                <a:cubicBezTo>
                  <a:pt x="1050" y="724"/>
                  <a:pt x="1055" y="727"/>
                  <a:pt x="1054" y="723"/>
                </a:cubicBezTo>
                <a:cubicBezTo>
                  <a:pt x="1055" y="724"/>
                  <a:pt x="1056" y="724"/>
                  <a:pt x="1057" y="724"/>
                </a:cubicBezTo>
                <a:close/>
                <a:moveTo>
                  <a:pt x="1049" y="727"/>
                </a:moveTo>
                <a:cubicBezTo>
                  <a:pt x="1049" y="729"/>
                  <a:pt x="1049" y="729"/>
                  <a:pt x="1049" y="729"/>
                </a:cubicBezTo>
                <a:cubicBezTo>
                  <a:pt x="1047" y="729"/>
                  <a:pt x="1046" y="728"/>
                  <a:pt x="1045" y="727"/>
                </a:cubicBezTo>
                <a:cubicBezTo>
                  <a:pt x="1046" y="725"/>
                  <a:pt x="1047" y="728"/>
                  <a:pt x="1049" y="727"/>
                </a:cubicBezTo>
                <a:close/>
                <a:moveTo>
                  <a:pt x="1029" y="702"/>
                </a:moveTo>
                <a:cubicBezTo>
                  <a:pt x="1032" y="701"/>
                  <a:pt x="1037" y="701"/>
                  <a:pt x="1042" y="701"/>
                </a:cubicBezTo>
                <a:cubicBezTo>
                  <a:pt x="1041" y="705"/>
                  <a:pt x="1040" y="706"/>
                  <a:pt x="1041" y="709"/>
                </a:cubicBezTo>
                <a:cubicBezTo>
                  <a:pt x="1038" y="709"/>
                  <a:pt x="1035" y="710"/>
                  <a:pt x="1033" y="712"/>
                </a:cubicBezTo>
                <a:cubicBezTo>
                  <a:pt x="1035" y="717"/>
                  <a:pt x="1032" y="718"/>
                  <a:pt x="1030" y="721"/>
                </a:cubicBezTo>
                <a:cubicBezTo>
                  <a:pt x="1031" y="726"/>
                  <a:pt x="1036" y="726"/>
                  <a:pt x="1038" y="729"/>
                </a:cubicBezTo>
                <a:cubicBezTo>
                  <a:pt x="1040" y="728"/>
                  <a:pt x="1041" y="725"/>
                  <a:pt x="1044" y="725"/>
                </a:cubicBezTo>
                <a:cubicBezTo>
                  <a:pt x="1042" y="726"/>
                  <a:pt x="1041" y="728"/>
                  <a:pt x="1044" y="729"/>
                </a:cubicBezTo>
                <a:cubicBezTo>
                  <a:pt x="1038" y="730"/>
                  <a:pt x="1034" y="729"/>
                  <a:pt x="1032" y="733"/>
                </a:cubicBezTo>
                <a:cubicBezTo>
                  <a:pt x="1016" y="728"/>
                  <a:pt x="997" y="733"/>
                  <a:pt x="981" y="727"/>
                </a:cubicBezTo>
                <a:cubicBezTo>
                  <a:pt x="978" y="732"/>
                  <a:pt x="974" y="734"/>
                  <a:pt x="968" y="735"/>
                </a:cubicBezTo>
                <a:cubicBezTo>
                  <a:pt x="968" y="736"/>
                  <a:pt x="972" y="735"/>
                  <a:pt x="972" y="737"/>
                </a:cubicBezTo>
                <a:cubicBezTo>
                  <a:pt x="975" y="738"/>
                  <a:pt x="975" y="732"/>
                  <a:pt x="979" y="735"/>
                </a:cubicBezTo>
                <a:cubicBezTo>
                  <a:pt x="978" y="741"/>
                  <a:pt x="974" y="736"/>
                  <a:pt x="971" y="739"/>
                </a:cubicBezTo>
                <a:cubicBezTo>
                  <a:pt x="970" y="743"/>
                  <a:pt x="973" y="744"/>
                  <a:pt x="972" y="747"/>
                </a:cubicBezTo>
                <a:cubicBezTo>
                  <a:pt x="976" y="747"/>
                  <a:pt x="983" y="744"/>
                  <a:pt x="989" y="747"/>
                </a:cubicBezTo>
                <a:cubicBezTo>
                  <a:pt x="977" y="749"/>
                  <a:pt x="969" y="749"/>
                  <a:pt x="955" y="751"/>
                </a:cubicBezTo>
                <a:cubicBezTo>
                  <a:pt x="956" y="749"/>
                  <a:pt x="955" y="748"/>
                  <a:pt x="955" y="746"/>
                </a:cubicBezTo>
                <a:cubicBezTo>
                  <a:pt x="940" y="743"/>
                  <a:pt x="932" y="743"/>
                  <a:pt x="923" y="739"/>
                </a:cubicBezTo>
                <a:cubicBezTo>
                  <a:pt x="919" y="742"/>
                  <a:pt x="911" y="745"/>
                  <a:pt x="906" y="739"/>
                </a:cubicBezTo>
                <a:cubicBezTo>
                  <a:pt x="904" y="740"/>
                  <a:pt x="905" y="743"/>
                  <a:pt x="901" y="742"/>
                </a:cubicBezTo>
                <a:cubicBezTo>
                  <a:pt x="901" y="739"/>
                  <a:pt x="901" y="739"/>
                  <a:pt x="903" y="737"/>
                </a:cubicBezTo>
                <a:cubicBezTo>
                  <a:pt x="900" y="736"/>
                  <a:pt x="896" y="736"/>
                  <a:pt x="895" y="733"/>
                </a:cubicBezTo>
                <a:cubicBezTo>
                  <a:pt x="894" y="730"/>
                  <a:pt x="899" y="733"/>
                  <a:pt x="898" y="729"/>
                </a:cubicBezTo>
                <a:cubicBezTo>
                  <a:pt x="895" y="729"/>
                  <a:pt x="890" y="728"/>
                  <a:pt x="887" y="726"/>
                </a:cubicBezTo>
                <a:cubicBezTo>
                  <a:pt x="888" y="722"/>
                  <a:pt x="895" y="721"/>
                  <a:pt x="898" y="722"/>
                </a:cubicBezTo>
                <a:cubicBezTo>
                  <a:pt x="903" y="716"/>
                  <a:pt x="913" y="717"/>
                  <a:pt x="923" y="717"/>
                </a:cubicBezTo>
                <a:cubicBezTo>
                  <a:pt x="920" y="721"/>
                  <a:pt x="928" y="719"/>
                  <a:pt x="927" y="724"/>
                </a:cubicBezTo>
                <a:cubicBezTo>
                  <a:pt x="938" y="722"/>
                  <a:pt x="944" y="717"/>
                  <a:pt x="956" y="717"/>
                </a:cubicBezTo>
                <a:cubicBezTo>
                  <a:pt x="959" y="715"/>
                  <a:pt x="954" y="714"/>
                  <a:pt x="956" y="712"/>
                </a:cubicBezTo>
                <a:cubicBezTo>
                  <a:pt x="966" y="718"/>
                  <a:pt x="974" y="712"/>
                  <a:pt x="979" y="706"/>
                </a:cubicBezTo>
                <a:cubicBezTo>
                  <a:pt x="985" y="709"/>
                  <a:pt x="989" y="714"/>
                  <a:pt x="992" y="719"/>
                </a:cubicBezTo>
                <a:cubicBezTo>
                  <a:pt x="1000" y="717"/>
                  <a:pt x="1004" y="711"/>
                  <a:pt x="1010" y="707"/>
                </a:cubicBezTo>
                <a:cubicBezTo>
                  <a:pt x="1017" y="710"/>
                  <a:pt x="1023" y="706"/>
                  <a:pt x="1030" y="706"/>
                </a:cubicBezTo>
                <a:cubicBezTo>
                  <a:pt x="1033" y="705"/>
                  <a:pt x="1027" y="705"/>
                  <a:pt x="1029" y="702"/>
                </a:cubicBezTo>
                <a:close/>
                <a:moveTo>
                  <a:pt x="961" y="707"/>
                </a:moveTo>
                <a:cubicBezTo>
                  <a:pt x="958" y="704"/>
                  <a:pt x="967" y="705"/>
                  <a:pt x="966" y="702"/>
                </a:cubicBezTo>
                <a:cubicBezTo>
                  <a:pt x="969" y="703"/>
                  <a:pt x="966" y="706"/>
                  <a:pt x="965" y="708"/>
                </a:cubicBezTo>
                <a:cubicBezTo>
                  <a:pt x="963" y="709"/>
                  <a:pt x="961" y="706"/>
                  <a:pt x="961" y="707"/>
                </a:cubicBezTo>
                <a:close/>
                <a:moveTo>
                  <a:pt x="943" y="700"/>
                </a:moveTo>
                <a:cubicBezTo>
                  <a:pt x="940" y="700"/>
                  <a:pt x="940" y="700"/>
                  <a:pt x="937" y="701"/>
                </a:cubicBezTo>
                <a:cubicBezTo>
                  <a:pt x="939" y="710"/>
                  <a:pt x="948" y="704"/>
                  <a:pt x="953" y="704"/>
                </a:cubicBezTo>
                <a:cubicBezTo>
                  <a:pt x="955" y="706"/>
                  <a:pt x="950" y="708"/>
                  <a:pt x="949" y="709"/>
                </a:cubicBezTo>
                <a:cubicBezTo>
                  <a:pt x="945" y="705"/>
                  <a:pt x="941" y="710"/>
                  <a:pt x="937" y="710"/>
                </a:cubicBezTo>
                <a:cubicBezTo>
                  <a:pt x="941" y="707"/>
                  <a:pt x="935" y="707"/>
                  <a:pt x="933" y="706"/>
                </a:cubicBezTo>
                <a:cubicBezTo>
                  <a:pt x="933" y="703"/>
                  <a:pt x="936" y="704"/>
                  <a:pt x="937" y="703"/>
                </a:cubicBezTo>
                <a:cubicBezTo>
                  <a:pt x="937" y="702"/>
                  <a:pt x="936" y="702"/>
                  <a:pt x="935" y="702"/>
                </a:cubicBezTo>
                <a:cubicBezTo>
                  <a:pt x="937" y="701"/>
                  <a:pt x="937" y="700"/>
                  <a:pt x="936" y="698"/>
                </a:cubicBezTo>
                <a:cubicBezTo>
                  <a:pt x="940" y="698"/>
                  <a:pt x="943" y="696"/>
                  <a:pt x="943" y="700"/>
                </a:cubicBezTo>
                <a:close/>
                <a:moveTo>
                  <a:pt x="509" y="673"/>
                </a:moveTo>
                <a:cubicBezTo>
                  <a:pt x="510" y="675"/>
                  <a:pt x="513" y="674"/>
                  <a:pt x="515" y="675"/>
                </a:cubicBezTo>
                <a:cubicBezTo>
                  <a:pt x="515" y="677"/>
                  <a:pt x="516" y="677"/>
                  <a:pt x="515" y="679"/>
                </a:cubicBezTo>
                <a:cubicBezTo>
                  <a:pt x="511" y="676"/>
                  <a:pt x="500" y="670"/>
                  <a:pt x="498" y="679"/>
                </a:cubicBezTo>
                <a:cubicBezTo>
                  <a:pt x="484" y="683"/>
                  <a:pt x="470" y="682"/>
                  <a:pt x="458" y="681"/>
                </a:cubicBezTo>
                <a:cubicBezTo>
                  <a:pt x="454" y="680"/>
                  <a:pt x="454" y="683"/>
                  <a:pt x="451" y="683"/>
                </a:cubicBezTo>
                <a:cubicBezTo>
                  <a:pt x="452" y="679"/>
                  <a:pt x="452" y="679"/>
                  <a:pt x="452" y="679"/>
                </a:cubicBezTo>
                <a:cubicBezTo>
                  <a:pt x="455" y="679"/>
                  <a:pt x="456" y="681"/>
                  <a:pt x="460" y="680"/>
                </a:cubicBezTo>
                <a:cubicBezTo>
                  <a:pt x="458" y="678"/>
                  <a:pt x="458" y="674"/>
                  <a:pt x="463" y="675"/>
                </a:cubicBezTo>
                <a:cubicBezTo>
                  <a:pt x="460" y="670"/>
                  <a:pt x="454" y="673"/>
                  <a:pt x="451" y="669"/>
                </a:cubicBezTo>
                <a:cubicBezTo>
                  <a:pt x="448" y="668"/>
                  <a:pt x="448" y="671"/>
                  <a:pt x="444" y="670"/>
                </a:cubicBezTo>
                <a:cubicBezTo>
                  <a:pt x="446" y="672"/>
                  <a:pt x="447" y="674"/>
                  <a:pt x="447" y="676"/>
                </a:cubicBezTo>
                <a:cubicBezTo>
                  <a:pt x="444" y="679"/>
                  <a:pt x="437" y="678"/>
                  <a:pt x="435" y="673"/>
                </a:cubicBezTo>
                <a:cubicBezTo>
                  <a:pt x="432" y="674"/>
                  <a:pt x="429" y="676"/>
                  <a:pt x="425" y="677"/>
                </a:cubicBezTo>
                <a:cubicBezTo>
                  <a:pt x="425" y="674"/>
                  <a:pt x="423" y="675"/>
                  <a:pt x="423" y="672"/>
                </a:cubicBezTo>
                <a:cubicBezTo>
                  <a:pt x="419" y="673"/>
                  <a:pt x="418" y="672"/>
                  <a:pt x="414" y="671"/>
                </a:cubicBezTo>
                <a:cubicBezTo>
                  <a:pt x="414" y="668"/>
                  <a:pt x="417" y="669"/>
                  <a:pt x="417" y="666"/>
                </a:cubicBezTo>
                <a:cubicBezTo>
                  <a:pt x="422" y="667"/>
                  <a:pt x="431" y="667"/>
                  <a:pt x="440" y="666"/>
                </a:cubicBezTo>
                <a:cubicBezTo>
                  <a:pt x="441" y="664"/>
                  <a:pt x="437" y="666"/>
                  <a:pt x="438" y="663"/>
                </a:cubicBezTo>
                <a:cubicBezTo>
                  <a:pt x="440" y="664"/>
                  <a:pt x="440" y="662"/>
                  <a:pt x="442" y="662"/>
                </a:cubicBezTo>
                <a:cubicBezTo>
                  <a:pt x="443" y="664"/>
                  <a:pt x="445" y="665"/>
                  <a:pt x="443" y="667"/>
                </a:cubicBezTo>
                <a:cubicBezTo>
                  <a:pt x="444" y="666"/>
                  <a:pt x="449" y="663"/>
                  <a:pt x="448" y="668"/>
                </a:cubicBezTo>
                <a:cubicBezTo>
                  <a:pt x="451" y="667"/>
                  <a:pt x="448" y="665"/>
                  <a:pt x="448" y="663"/>
                </a:cubicBezTo>
                <a:cubicBezTo>
                  <a:pt x="454" y="662"/>
                  <a:pt x="461" y="661"/>
                  <a:pt x="465" y="662"/>
                </a:cubicBezTo>
                <a:cubicBezTo>
                  <a:pt x="464" y="666"/>
                  <a:pt x="470" y="665"/>
                  <a:pt x="469" y="670"/>
                </a:cubicBezTo>
                <a:cubicBezTo>
                  <a:pt x="474" y="671"/>
                  <a:pt x="480" y="669"/>
                  <a:pt x="485" y="671"/>
                </a:cubicBezTo>
                <a:cubicBezTo>
                  <a:pt x="485" y="668"/>
                  <a:pt x="489" y="667"/>
                  <a:pt x="492" y="666"/>
                </a:cubicBezTo>
                <a:cubicBezTo>
                  <a:pt x="488" y="666"/>
                  <a:pt x="483" y="663"/>
                  <a:pt x="479" y="662"/>
                </a:cubicBezTo>
                <a:cubicBezTo>
                  <a:pt x="488" y="660"/>
                  <a:pt x="495" y="660"/>
                  <a:pt x="503" y="659"/>
                </a:cubicBezTo>
                <a:cubicBezTo>
                  <a:pt x="503" y="661"/>
                  <a:pt x="501" y="661"/>
                  <a:pt x="502" y="663"/>
                </a:cubicBezTo>
                <a:cubicBezTo>
                  <a:pt x="505" y="663"/>
                  <a:pt x="508" y="663"/>
                  <a:pt x="508" y="665"/>
                </a:cubicBezTo>
                <a:cubicBezTo>
                  <a:pt x="509" y="668"/>
                  <a:pt x="506" y="665"/>
                  <a:pt x="504" y="665"/>
                </a:cubicBezTo>
                <a:cubicBezTo>
                  <a:pt x="504" y="668"/>
                  <a:pt x="509" y="667"/>
                  <a:pt x="510" y="669"/>
                </a:cubicBezTo>
                <a:cubicBezTo>
                  <a:pt x="509" y="670"/>
                  <a:pt x="509" y="671"/>
                  <a:pt x="509" y="673"/>
                </a:cubicBezTo>
                <a:close/>
                <a:moveTo>
                  <a:pt x="672" y="679"/>
                </a:moveTo>
                <a:cubicBezTo>
                  <a:pt x="669" y="678"/>
                  <a:pt x="670" y="678"/>
                  <a:pt x="667" y="679"/>
                </a:cubicBezTo>
                <a:cubicBezTo>
                  <a:pt x="667" y="678"/>
                  <a:pt x="666" y="677"/>
                  <a:pt x="667" y="675"/>
                </a:cubicBezTo>
                <a:cubicBezTo>
                  <a:pt x="669" y="676"/>
                  <a:pt x="672" y="676"/>
                  <a:pt x="672" y="679"/>
                </a:cubicBezTo>
                <a:close/>
                <a:moveTo>
                  <a:pt x="757" y="670"/>
                </a:moveTo>
                <a:cubicBezTo>
                  <a:pt x="754" y="671"/>
                  <a:pt x="754" y="669"/>
                  <a:pt x="751" y="668"/>
                </a:cubicBezTo>
                <a:cubicBezTo>
                  <a:pt x="752" y="665"/>
                  <a:pt x="757" y="668"/>
                  <a:pt x="757" y="670"/>
                </a:cubicBezTo>
                <a:close/>
                <a:moveTo>
                  <a:pt x="786" y="669"/>
                </a:moveTo>
                <a:cubicBezTo>
                  <a:pt x="783" y="670"/>
                  <a:pt x="783" y="668"/>
                  <a:pt x="782" y="667"/>
                </a:cubicBezTo>
                <a:cubicBezTo>
                  <a:pt x="783" y="666"/>
                  <a:pt x="785" y="666"/>
                  <a:pt x="786" y="666"/>
                </a:cubicBezTo>
                <a:lnTo>
                  <a:pt x="786" y="669"/>
                </a:lnTo>
                <a:close/>
                <a:moveTo>
                  <a:pt x="792" y="669"/>
                </a:moveTo>
                <a:cubicBezTo>
                  <a:pt x="793" y="665"/>
                  <a:pt x="796" y="667"/>
                  <a:pt x="800" y="667"/>
                </a:cubicBezTo>
                <a:cubicBezTo>
                  <a:pt x="797" y="668"/>
                  <a:pt x="797" y="669"/>
                  <a:pt x="792" y="669"/>
                </a:cubicBezTo>
                <a:close/>
                <a:moveTo>
                  <a:pt x="820" y="666"/>
                </a:moveTo>
                <a:cubicBezTo>
                  <a:pt x="819" y="667"/>
                  <a:pt x="818" y="668"/>
                  <a:pt x="815" y="667"/>
                </a:cubicBezTo>
                <a:cubicBezTo>
                  <a:pt x="816" y="665"/>
                  <a:pt x="818" y="665"/>
                  <a:pt x="820" y="664"/>
                </a:cubicBezTo>
                <a:cubicBezTo>
                  <a:pt x="823" y="665"/>
                  <a:pt x="816" y="665"/>
                  <a:pt x="820" y="666"/>
                </a:cubicBezTo>
                <a:close/>
                <a:moveTo>
                  <a:pt x="785" y="660"/>
                </a:moveTo>
                <a:cubicBezTo>
                  <a:pt x="785" y="662"/>
                  <a:pt x="780" y="659"/>
                  <a:pt x="781" y="662"/>
                </a:cubicBezTo>
                <a:cubicBezTo>
                  <a:pt x="780" y="661"/>
                  <a:pt x="779" y="661"/>
                  <a:pt x="777" y="661"/>
                </a:cubicBezTo>
                <a:cubicBezTo>
                  <a:pt x="777" y="658"/>
                  <a:pt x="777" y="658"/>
                  <a:pt x="777" y="658"/>
                </a:cubicBezTo>
                <a:cubicBezTo>
                  <a:pt x="780" y="661"/>
                  <a:pt x="782" y="658"/>
                  <a:pt x="785" y="660"/>
                </a:cubicBezTo>
                <a:close/>
                <a:moveTo>
                  <a:pt x="764" y="658"/>
                </a:moveTo>
                <a:cubicBezTo>
                  <a:pt x="765" y="661"/>
                  <a:pt x="762" y="660"/>
                  <a:pt x="761" y="662"/>
                </a:cubicBezTo>
                <a:cubicBezTo>
                  <a:pt x="760" y="662"/>
                  <a:pt x="759" y="660"/>
                  <a:pt x="760" y="658"/>
                </a:cubicBezTo>
                <a:cubicBezTo>
                  <a:pt x="762" y="659"/>
                  <a:pt x="762" y="657"/>
                  <a:pt x="764" y="658"/>
                </a:cubicBezTo>
                <a:close/>
                <a:moveTo>
                  <a:pt x="702" y="654"/>
                </a:moveTo>
                <a:cubicBezTo>
                  <a:pt x="701" y="658"/>
                  <a:pt x="697" y="658"/>
                  <a:pt x="698" y="661"/>
                </a:cubicBezTo>
                <a:cubicBezTo>
                  <a:pt x="692" y="659"/>
                  <a:pt x="683" y="662"/>
                  <a:pt x="681" y="656"/>
                </a:cubicBezTo>
                <a:cubicBezTo>
                  <a:pt x="676" y="659"/>
                  <a:pt x="671" y="654"/>
                  <a:pt x="667" y="658"/>
                </a:cubicBezTo>
                <a:cubicBezTo>
                  <a:pt x="665" y="657"/>
                  <a:pt x="664" y="656"/>
                  <a:pt x="662" y="655"/>
                </a:cubicBezTo>
                <a:cubicBezTo>
                  <a:pt x="660" y="655"/>
                  <a:pt x="659" y="658"/>
                  <a:pt x="657" y="659"/>
                </a:cubicBezTo>
                <a:cubicBezTo>
                  <a:pt x="654" y="654"/>
                  <a:pt x="647" y="660"/>
                  <a:pt x="638" y="658"/>
                </a:cubicBezTo>
                <a:cubicBezTo>
                  <a:pt x="638" y="661"/>
                  <a:pt x="638" y="661"/>
                  <a:pt x="638" y="661"/>
                </a:cubicBezTo>
                <a:cubicBezTo>
                  <a:pt x="643" y="664"/>
                  <a:pt x="648" y="666"/>
                  <a:pt x="652" y="669"/>
                </a:cubicBezTo>
                <a:cubicBezTo>
                  <a:pt x="653" y="672"/>
                  <a:pt x="649" y="670"/>
                  <a:pt x="650" y="673"/>
                </a:cubicBezTo>
                <a:cubicBezTo>
                  <a:pt x="651" y="675"/>
                  <a:pt x="658" y="672"/>
                  <a:pt x="656" y="677"/>
                </a:cubicBezTo>
                <a:cubicBezTo>
                  <a:pt x="649" y="676"/>
                  <a:pt x="637" y="680"/>
                  <a:pt x="636" y="672"/>
                </a:cubicBezTo>
                <a:cubicBezTo>
                  <a:pt x="634" y="670"/>
                  <a:pt x="631" y="670"/>
                  <a:pt x="631" y="667"/>
                </a:cubicBezTo>
                <a:cubicBezTo>
                  <a:pt x="625" y="670"/>
                  <a:pt x="620" y="665"/>
                  <a:pt x="614" y="665"/>
                </a:cubicBezTo>
                <a:cubicBezTo>
                  <a:pt x="614" y="663"/>
                  <a:pt x="613" y="663"/>
                  <a:pt x="613" y="661"/>
                </a:cubicBezTo>
                <a:cubicBezTo>
                  <a:pt x="614" y="661"/>
                  <a:pt x="614" y="662"/>
                  <a:pt x="616" y="662"/>
                </a:cubicBezTo>
                <a:cubicBezTo>
                  <a:pt x="614" y="658"/>
                  <a:pt x="608" y="661"/>
                  <a:pt x="609" y="659"/>
                </a:cubicBezTo>
                <a:cubicBezTo>
                  <a:pt x="607" y="660"/>
                  <a:pt x="607" y="661"/>
                  <a:pt x="606" y="662"/>
                </a:cubicBezTo>
                <a:cubicBezTo>
                  <a:pt x="603" y="662"/>
                  <a:pt x="604" y="661"/>
                  <a:pt x="604" y="658"/>
                </a:cubicBezTo>
                <a:cubicBezTo>
                  <a:pt x="601" y="659"/>
                  <a:pt x="603" y="662"/>
                  <a:pt x="602" y="663"/>
                </a:cubicBezTo>
                <a:cubicBezTo>
                  <a:pt x="598" y="662"/>
                  <a:pt x="593" y="664"/>
                  <a:pt x="590" y="659"/>
                </a:cubicBezTo>
                <a:cubicBezTo>
                  <a:pt x="576" y="661"/>
                  <a:pt x="564" y="661"/>
                  <a:pt x="551" y="659"/>
                </a:cubicBezTo>
                <a:cubicBezTo>
                  <a:pt x="549" y="661"/>
                  <a:pt x="550" y="665"/>
                  <a:pt x="546" y="664"/>
                </a:cubicBezTo>
                <a:cubicBezTo>
                  <a:pt x="546" y="660"/>
                  <a:pt x="542" y="663"/>
                  <a:pt x="541" y="659"/>
                </a:cubicBezTo>
                <a:cubicBezTo>
                  <a:pt x="539" y="662"/>
                  <a:pt x="534" y="660"/>
                  <a:pt x="531" y="662"/>
                </a:cubicBezTo>
                <a:cubicBezTo>
                  <a:pt x="530" y="665"/>
                  <a:pt x="536" y="664"/>
                  <a:pt x="534" y="669"/>
                </a:cubicBezTo>
                <a:cubicBezTo>
                  <a:pt x="527" y="668"/>
                  <a:pt x="519" y="672"/>
                  <a:pt x="517" y="665"/>
                </a:cubicBezTo>
                <a:cubicBezTo>
                  <a:pt x="524" y="666"/>
                  <a:pt x="524" y="666"/>
                  <a:pt x="524" y="666"/>
                </a:cubicBezTo>
                <a:cubicBezTo>
                  <a:pt x="523" y="659"/>
                  <a:pt x="517" y="664"/>
                  <a:pt x="511" y="662"/>
                </a:cubicBezTo>
                <a:cubicBezTo>
                  <a:pt x="516" y="659"/>
                  <a:pt x="521" y="656"/>
                  <a:pt x="530" y="656"/>
                </a:cubicBezTo>
                <a:cubicBezTo>
                  <a:pt x="526" y="653"/>
                  <a:pt x="523" y="654"/>
                  <a:pt x="518" y="653"/>
                </a:cubicBezTo>
                <a:cubicBezTo>
                  <a:pt x="523" y="651"/>
                  <a:pt x="539" y="648"/>
                  <a:pt x="543" y="655"/>
                </a:cubicBezTo>
                <a:cubicBezTo>
                  <a:pt x="551" y="655"/>
                  <a:pt x="557" y="659"/>
                  <a:pt x="562" y="654"/>
                </a:cubicBezTo>
                <a:cubicBezTo>
                  <a:pt x="561" y="651"/>
                  <a:pt x="555" y="655"/>
                  <a:pt x="557" y="649"/>
                </a:cubicBezTo>
                <a:cubicBezTo>
                  <a:pt x="565" y="648"/>
                  <a:pt x="573" y="646"/>
                  <a:pt x="582" y="645"/>
                </a:cubicBezTo>
                <a:cubicBezTo>
                  <a:pt x="583" y="643"/>
                  <a:pt x="580" y="644"/>
                  <a:pt x="579" y="643"/>
                </a:cubicBezTo>
                <a:cubicBezTo>
                  <a:pt x="579" y="641"/>
                  <a:pt x="583" y="642"/>
                  <a:pt x="585" y="642"/>
                </a:cubicBezTo>
                <a:cubicBezTo>
                  <a:pt x="588" y="649"/>
                  <a:pt x="609" y="646"/>
                  <a:pt x="619" y="647"/>
                </a:cubicBezTo>
                <a:cubicBezTo>
                  <a:pt x="617" y="642"/>
                  <a:pt x="611" y="646"/>
                  <a:pt x="609" y="645"/>
                </a:cubicBezTo>
                <a:cubicBezTo>
                  <a:pt x="609" y="644"/>
                  <a:pt x="610" y="644"/>
                  <a:pt x="610" y="644"/>
                </a:cubicBezTo>
                <a:cubicBezTo>
                  <a:pt x="602" y="641"/>
                  <a:pt x="593" y="642"/>
                  <a:pt x="581" y="640"/>
                </a:cubicBezTo>
                <a:cubicBezTo>
                  <a:pt x="592" y="635"/>
                  <a:pt x="605" y="639"/>
                  <a:pt x="616" y="637"/>
                </a:cubicBezTo>
                <a:cubicBezTo>
                  <a:pt x="617" y="640"/>
                  <a:pt x="613" y="638"/>
                  <a:pt x="612" y="640"/>
                </a:cubicBezTo>
                <a:cubicBezTo>
                  <a:pt x="613" y="641"/>
                  <a:pt x="614" y="641"/>
                  <a:pt x="614" y="642"/>
                </a:cubicBezTo>
                <a:cubicBezTo>
                  <a:pt x="616" y="641"/>
                  <a:pt x="617" y="639"/>
                  <a:pt x="619" y="639"/>
                </a:cubicBezTo>
                <a:cubicBezTo>
                  <a:pt x="613" y="637"/>
                  <a:pt x="636" y="633"/>
                  <a:pt x="636" y="638"/>
                </a:cubicBezTo>
                <a:cubicBezTo>
                  <a:pt x="631" y="636"/>
                  <a:pt x="628" y="639"/>
                  <a:pt x="628" y="643"/>
                </a:cubicBezTo>
                <a:cubicBezTo>
                  <a:pt x="637" y="644"/>
                  <a:pt x="641" y="649"/>
                  <a:pt x="649" y="649"/>
                </a:cubicBezTo>
                <a:cubicBezTo>
                  <a:pt x="651" y="648"/>
                  <a:pt x="650" y="647"/>
                  <a:pt x="650" y="644"/>
                </a:cubicBezTo>
                <a:cubicBezTo>
                  <a:pt x="649" y="642"/>
                  <a:pt x="644" y="642"/>
                  <a:pt x="641" y="640"/>
                </a:cubicBezTo>
                <a:cubicBezTo>
                  <a:pt x="641" y="637"/>
                  <a:pt x="646" y="639"/>
                  <a:pt x="646" y="635"/>
                </a:cubicBezTo>
                <a:cubicBezTo>
                  <a:pt x="648" y="635"/>
                  <a:pt x="647" y="638"/>
                  <a:pt x="649" y="638"/>
                </a:cubicBezTo>
                <a:cubicBezTo>
                  <a:pt x="650" y="636"/>
                  <a:pt x="653" y="635"/>
                  <a:pt x="657" y="636"/>
                </a:cubicBezTo>
                <a:cubicBezTo>
                  <a:pt x="659" y="635"/>
                  <a:pt x="654" y="635"/>
                  <a:pt x="655" y="632"/>
                </a:cubicBezTo>
                <a:cubicBezTo>
                  <a:pt x="665" y="633"/>
                  <a:pt x="670" y="628"/>
                  <a:pt x="676" y="634"/>
                </a:cubicBezTo>
                <a:cubicBezTo>
                  <a:pt x="675" y="640"/>
                  <a:pt x="673" y="638"/>
                  <a:pt x="671" y="646"/>
                </a:cubicBezTo>
                <a:cubicBezTo>
                  <a:pt x="673" y="648"/>
                  <a:pt x="677" y="648"/>
                  <a:pt x="675" y="652"/>
                </a:cubicBezTo>
                <a:cubicBezTo>
                  <a:pt x="676" y="653"/>
                  <a:pt x="678" y="653"/>
                  <a:pt x="679" y="654"/>
                </a:cubicBezTo>
                <a:cubicBezTo>
                  <a:pt x="681" y="653"/>
                  <a:pt x="680" y="651"/>
                  <a:pt x="681" y="650"/>
                </a:cubicBezTo>
                <a:cubicBezTo>
                  <a:pt x="687" y="653"/>
                  <a:pt x="692" y="655"/>
                  <a:pt x="696" y="656"/>
                </a:cubicBezTo>
                <a:cubicBezTo>
                  <a:pt x="698" y="655"/>
                  <a:pt x="695" y="653"/>
                  <a:pt x="697" y="652"/>
                </a:cubicBezTo>
                <a:cubicBezTo>
                  <a:pt x="700" y="652"/>
                  <a:pt x="700" y="653"/>
                  <a:pt x="702" y="654"/>
                </a:cubicBezTo>
                <a:close/>
                <a:moveTo>
                  <a:pt x="711" y="653"/>
                </a:moveTo>
                <a:cubicBezTo>
                  <a:pt x="700" y="655"/>
                  <a:pt x="700" y="643"/>
                  <a:pt x="691" y="645"/>
                </a:cubicBezTo>
                <a:cubicBezTo>
                  <a:pt x="691" y="641"/>
                  <a:pt x="693" y="640"/>
                  <a:pt x="696" y="640"/>
                </a:cubicBezTo>
                <a:cubicBezTo>
                  <a:pt x="700" y="644"/>
                  <a:pt x="706" y="639"/>
                  <a:pt x="712" y="638"/>
                </a:cubicBezTo>
                <a:cubicBezTo>
                  <a:pt x="713" y="640"/>
                  <a:pt x="715" y="642"/>
                  <a:pt x="718" y="643"/>
                </a:cubicBezTo>
                <a:cubicBezTo>
                  <a:pt x="715" y="644"/>
                  <a:pt x="710" y="646"/>
                  <a:pt x="711" y="653"/>
                </a:cubicBezTo>
                <a:close/>
                <a:moveTo>
                  <a:pt x="807" y="649"/>
                </a:moveTo>
                <a:cubicBezTo>
                  <a:pt x="806" y="647"/>
                  <a:pt x="805" y="645"/>
                  <a:pt x="804" y="643"/>
                </a:cubicBezTo>
                <a:cubicBezTo>
                  <a:pt x="807" y="644"/>
                  <a:pt x="808" y="646"/>
                  <a:pt x="807" y="649"/>
                </a:cubicBezTo>
                <a:close/>
                <a:moveTo>
                  <a:pt x="811" y="644"/>
                </a:moveTo>
                <a:cubicBezTo>
                  <a:pt x="812" y="645"/>
                  <a:pt x="810" y="646"/>
                  <a:pt x="811" y="649"/>
                </a:cubicBezTo>
                <a:cubicBezTo>
                  <a:pt x="807" y="649"/>
                  <a:pt x="810" y="646"/>
                  <a:pt x="811" y="644"/>
                </a:cubicBezTo>
                <a:close/>
                <a:moveTo>
                  <a:pt x="799" y="643"/>
                </a:moveTo>
                <a:cubicBezTo>
                  <a:pt x="800" y="646"/>
                  <a:pt x="798" y="646"/>
                  <a:pt x="796" y="646"/>
                </a:cubicBezTo>
                <a:cubicBezTo>
                  <a:pt x="796" y="643"/>
                  <a:pt x="796" y="643"/>
                  <a:pt x="796" y="643"/>
                </a:cubicBezTo>
                <a:lnTo>
                  <a:pt x="799" y="643"/>
                </a:lnTo>
                <a:close/>
                <a:moveTo>
                  <a:pt x="814" y="654"/>
                </a:moveTo>
                <a:cubicBezTo>
                  <a:pt x="811" y="652"/>
                  <a:pt x="808" y="654"/>
                  <a:pt x="806" y="654"/>
                </a:cubicBezTo>
                <a:cubicBezTo>
                  <a:pt x="806" y="651"/>
                  <a:pt x="806" y="651"/>
                  <a:pt x="806" y="651"/>
                </a:cubicBezTo>
                <a:cubicBezTo>
                  <a:pt x="810" y="653"/>
                  <a:pt x="813" y="650"/>
                  <a:pt x="814" y="654"/>
                </a:cubicBezTo>
                <a:close/>
                <a:moveTo>
                  <a:pt x="761" y="651"/>
                </a:moveTo>
                <a:cubicBezTo>
                  <a:pt x="758" y="650"/>
                  <a:pt x="757" y="652"/>
                  <a:pt x="755" y="650"/>
                </a:cubicBezTo>
                <a:cubicBezTo>
                  <a:pt x="755" y="648"/>
                  <a:pt x="760" y="650"/>
                  <a:pt x="760" y="647"/>
                </a:cubicBezTo>
                <a:cubicBezTo>
                  <a:pt x="762" y="648"/>
                  <a:pt x="761" y="649"/>
                  <a:pt x="761" y="651"/>
                </a:cubicBezTo>
                <a:close/>
                <a:moveTo>
                  <a:pt x="825" y="644"/>
                </a:moveTo>
                <a:cubicBezTo>
                  <a:pt x="824" y="646"/>
                  <a:pt x="821" y="646"/>
                  <a:pt x="821" y="649"/>
                </a:cubicBezTo>
                <a:cubicBezTo>
                  <a:pt x="817" y="650"/>
                  <a:pt x="821" y="643"/>
                  <a:pt x="817" y="644"/>
                </a:cubicBezTo>
                <a:cubicBezTo>
                  <a:pt x="820" y="642"/>
                  <a:pt x="822" y="643"/>
                  <a:pt x="825" y="644"/>
                </a:cubicBezTo>
                <a:close/>
                <a:moveTo>
                  <a:pt x="777" y="642"/>
                </a:moveTo>
                <a:cubicBezTo>
                  <a:pt x="776" y="643"/>
                  <a:pt x="775" y="643"/>
                  <a:pt x="773" y="643"/>
                </a:cubicBezTo>
                <a:cubicBezTo>
                  <a:pt x="773" y="641"/>
                  <a:pt x="771" y="641"/>
                  <a:pt x="772" y="638"/>
                </a:cubicBezTo>
                <a:cubicBezTo>
                  <a:pt x="776" y="640"/>
                  <a:pt x="777" y="635"/>
                  <a:pt x="777" y="642"/>
                </a:cubicBezTo>
                <a:close/>
                <a:moveTo>
                  <a:pt x="812" y="635"/>
                </a:moveTo>
                <a:cubicBezTo>
                  <a:pt x="812" y="637"/>
                  <a:pt x="811" y="637"/>
                  <a:pt x="811" y="639"/>
                </a:cubicBezTo>
                <a:cubicBezTo>
                  <a:pt x="810" y="638"/>
                  <a:pt x="808" y="637"/>
                  <a:pt x="808" y="635"/>
                </a:cubicBezTo>
                <a:lnTo>
                  <a:pt x="812" y="635"/>
                </a:lnTo>
                <a:close/>
                <a:moveTo>
                  <a:pt x="730" y="627"/>
                </a:moveTo>
                <a:cubicBezTo>
                  <a:pt x="728" y="626"/>
                  <a:pt x="731" y="624"/>
                  <a:pt x="732" y="624"/>
                </a:cubicBezTo>
                <a:cubicBezTo>
                  <a:pt x="732" y="622"/>
                  <a:pt x="729" y="622"/>
                  <a:pt x="727" y="621"/>
                </a:cubicBezTo>
                <a:cubicBezTo>
                  <a:pt x="727" y="625"/>
                  <a:pt x="726" y="626"/>
                  <a:pt x="729" y="629"/>
                </a:cubicBezTo>
                <a:cubicBezTo>
                  <a:pt x="735" y="630"/>
                  <a:pt x="744" y="629"/>
                  <a:pt x="752" y="630"/>
                </a:cubicBezTo>
                <a:cubicBezTo>
                  <a:pt x="748" y="632"/>
                  <a:pt x="747" y="635"/>
                  <a:pt x="743" y="636"/>
                </a:cubicBezTo>
                <a:cubicBezTo>
                  <a:pt x="743" y="634"/>
                  <a:pt x="743" y="634"/>
                  <a:pt x="743" y="634"/>
                </a:cubicBezTo>
                <a:cubicBezTo>
                  <a:pt x="737" y="638"/>
                  <a:pt x="731" y="632"/>
                  <a:pt x="722" y="631"/>
                </a:cubicBezTo>
                <a:cubicBezTo>
                  <a:pt x="724" y="632"/>
                  <a:pt x="728" y="632"/>
                  <a:pt x="729" y="634"/>
                </a:cubicBezTo>
                <a:cubicBezTo>
                  <a:pt x="726" y="635"/>
                  <a:pt x="726" y="635"/>
                  <a:pt x="725" y="638"/>
                </a:cubicBezTo>
                <a:cubicBezTo>
                  <a:pt x="720" y="638"/>
                  <a:pt x="718" y="633"/>
                  <a:pt x="721" y="632"/>
                </a:cubicBezTo>
                <a:cubicBezTo>
                  <a:pt x="722" y="627"/>
                  <a:pt x="715" y="629"/>
                  <a:pt x="718" y="624"/>
                </a:cubicBezTo>
                <a:cubicBezTo>
                  <a:pt x="712" y="626"/>
                  <a:pt x="705" y="629"/>
                  <a:pt x="702" y="624"/>
                </a:cubicBezTo>
                <a:cubicBezTo>
                  <a:pt x="703" y="626"/>
                  <a:pt x="702" y="629"/>
                  <a:pt x="701" y="631"/>
                </a:cubicBezTo>
                <a:cubicBezTo>
                  <a:pt x="698" y="631"/>
                  <a:pt x="697" y="630"/>
                  <a:pt x="694" y="629"/>
                </a:cubicBezTo>
                <a:cubicBezTo>
                  <a:pt x="692" y="636"/>
                  <a:pt x="682" y="632"/>
                  <a:pt x="676" y="631"/>
                </a:cubicBezTo>
                <a:cubicBezTo>
                  <a:pt x="677" y="628"/>
                  <a:pt x="683" y="630"/>
                  <a:pt x="686" y="629"/>
                </a:cubicBezTo>
                <a:cubicBezTo>
                  <a:pt x="684" y="619"/>
                  <a:pt x="699" y="630"/>
                  <a:pt x="701" y="626"/>
                </a:cubicBezTo>
                <a:cubicBezTo>
                  <a:pt x="702" y="622"/>
                  <a:pt x="696" y="624"/>
                  <a:pt x="695" y="622"/>
                </a:cubicBezTo>
                <a:cubicBezTo>
                  <a:pt x="696" y="616"/>
                  <a:pt x="696" y="616"/>
                  <a:pt x="696" y="616"/>
                </a:cubicBezTo>
                <a:cubicBezTo>
                  <a:pt x="697" y="618"/>
                  <a:pt x="700" y="617"/>
                  <a:pt x="702" y="618"/>
                </a:cubicBezTo>
                <a:cubicBezTo>
                  <a:pt x="702" y="622"/>
                  <a:pt x="702" y="622"/>
                  <a:pt x="702" y="622"/>
                </a:cubicBezTo>
                <a:cubicBezTo>
                  <a:pt x="711" y="612"/>
                  <a:pt x="728" y="623"/>
                  <a:pt x="738" y="619"/>
                </a:cubicBezTo>
                <a:cubicBezTo>
                  <a:pt x="737" y="623"/>
                  <a:pt x="741" y="622"/>
                  <a:pt x="742" y="623"/>
                </a:cubicBezTo>
                <a:cubicBezTo>
                  <a:pt x="740" y="628"/>
                  <a:pt x="734" y="626"/>
                  <a:pt x="730" y="627"/>
                </a:cubicBezTo>
                <a:close/>
                <a:moveTo>
                  <a:pt x="811" y="621"/>
                </a:moveTo>
                <a:cubicBezTo>
                  <a:pt x="806" y="624"/>
                  <a:pt x="804" y="620"/>
                  <a:pt x="799" y="623"/>
                </a:cubicBezTo>
                <a:cubicBezTo>
                  <a:pt x="800" y="625"/>
                  <a:pt x="804" y="624"/>
                  <a:pt x="803" y="628"/>
                </a:cubicBezTo>
                <a:cubicBezTo>
                  <a:pt x="800" y="629"/>
                  <a:pt x="797" y="629"/>
                  <a:pt x="794" y="629"/>
                </a:cubicBezTo>
                <a:cubicBezTo>
                  <a:pt x="794" y="627"/>
                  <a:pt x="793" y="626"/>
                  <a:pt x="792" y="626"/>
                </a:cubicBezTo>
                <a:cubicBezTo>
                  <a:pt x="792" y="623"/>
                  <a:pt x="794" y="623"/>
                  <a:pt x="795" y="621"/>
                </a:cubicBezTo>
                <a:cubicBezTo>
                  <a:pt x="792" y="618"/>
                  <a:pt x="796" y="620"/>
                  <a:pt x="796" y="615"/>
                </a:cubicBezTo>
                <a:cubicBezTo>
                  <a:pt x="799" y="620"/>
                  <a:pt x="806" y="616"/>
                  <a:pt x="811" y="621"/>
                </a:cubicBezTo>
                <a:close/>
                <a:moveTo>
                  <a:pt x="808" y="611"/>
                </a:moveTo>
                <a:cubicBezTo>
                  <a:pt x="811" y="617"/>
                  <a:pt x="803" y="609"/>
                  <a:pt x="804" y="613"/>
                </a:cubicBezTo>
                <a:cubicBezTo>
                  <a:pt x="803" y="613"/>
                  <a:pt x="803" y="612"/>
                  <a:pt x="803" y="611"/>
                </a:cubicBezTo>
                <a:cubicBezTo>
                  <a:pt x="801" y="611"/>
                  <a:pt x="801" y="614"/>
                  <a:pt x="800" y="615"/>
                </a:cubicBezTo>
                <a:cubicBezTo>
                  <a:pt x="796" y="616"/>
                  <a:pt x="799" y="611"/>
                  <a:pt x="797" y="610"/>
                </a:cubicBezTo>
                <a:cubicBezTo>
                  <a:pt x="801" y="607"/>
                  <a:pt x="806" y="611"/>
                  <a:pt x="808" y="611"/>
                </a:cubicBezTo>
                <a:close/>
                <a:moveTo>
                  <a:pt x="487" y="566"/>
                </a:moveTo>
                <a:cubicBezTo>
                  <a:pt x="484" y="568"/>
                  <a:pt x="482" y="567"/>
                  <a:pt x="478" y="567"/>
                </a:cubicBezTo>
                <a:cubicBezTo>
                  <a:pt x="481" y="563"/>
                  <a:pt x="483" y="567"/>
                  <a:pt x="487" y="566"/>
                </a:cubicBezTo>
                <a:close/>
                <a:moveTo>
                  <a:pt x="171" y="533"/>
                </a:moveTo>
                <a:cubicBezTo>
                  <a:pt x="165" y="532"/>
                  <a:pt x="166" y="532"/>
                  <a:pt x="161" y="531"/>
                </a:cubicBezTo>
                <a:cubicBezTo>
                  <a:pt x="162" y="528"/>
                  <a:pt x="172" y="529"/>
                  <a:pt x="171" y="533"/>
                </a:cubicBezTo>
                <a:close/>
                <a:moveTo>
                  <a:pt x="953" y="569"/>
                </a:moveTo>
                <a:cubicBezTo>
                  <a:pt x="949" y="568"/>
                  <a:pt x="947" y="569"/>
                  <a:pt x="943" y="569"/>
                </a:cubicBezTo>
                <a:cubicBezTo>
                  <a:pt x="944" y="567"/>
                  <a:pt x="946" y="567"/>
                  <a:pt x="947" y="565"/>
                </a:cubicBezTo>
                <a:cubicBezTo>
                  <a:pt x="949" y="567"/>
                  <a:pt x="954" y="565"/>
                  <a:pt x="953" y="569"/>
                </a:cubicBezTo>
                <a:close/>
                <a:moveTo>
                  <a:pt x="138" y="524"/>
                </a:moveTo>
                <a:cubicBezTo>
                  <a:pt x="137" y="524"/>
                  <a:pt x="129" y="523"/>
                  <a:pt x="127" y="520"/>
                </a:cubicBezTo>
                <a:cubicBezTo>
                  <a:pt x="130" y="521"/>
                  <a:pt x="137" y="520"/>
                  <a:pt x="138" y="524"/>
                </a:cubicBezTo>
                <a:close/>
                <a:moveTo>
                  <a:pt x="27" y="496"/>
                </a:moveTo>
                <a:cubicBezTo>
                  <a:pt x="27" y="495"/>
                  <a:pt x="26" y="493"/>
                  <a:pt x="25" y="493"/>
                </a:cubicBezTo>
                <a:cubicBezTo>
                  <a:pt x="26" y="489"/>
                  <a:pt x="29" y="493"/>
                  <a:pt x="29" y="495"/>
                </a:cubicBezTo>
                <a:cubicBezTo>
                  <a:pt x="30" y="492"/>
                  <a:pt x="30" y="493"/>
                  <a:pt x="35" y="493"/>
                </a:cubicBezTo>
                <a:cubicBezTo>
                  <a:pt x="34" y="494"/>
                  <a:pt x="33" y="495"/>
                  <a:pt x="34" y="498"/>
                </a:cubicBezTo>
                <a:cubicBezTo>
                  <a:pt x="30" y="497"/>
                  <a:pt x="31" y="495"/>
                  <a:pt x="27" y="496"/>
                </a:cubicBezTo>
                <a:close/>
                <a:moveTo>
                  <a:pt x="42" y="499"/>
                </a:moveTo>
                <a:cubicBezTo>
                  <a:pt x="43" y="498"/>
                  <a:pt x="43" y="497"/>
                  <a:pt x="43" y="496"/>
                </a:cubicBezTo>
                <a:cubicBezTo>
                  <a:pt x="40" y="496"/>
                  <a:pt x="40" y="499"/>
                  <a:pt x="36" y="498"/>
                </a:cubicBezTo>
                <a:cubicBezTo>
                  <a:pt x="38" y="495"/>
                  <a:pt x="37" y="497"/>
                  <a:pt x="35" y="497"/>
                </a:cubicBezTo>
                <a:cubicBezTo>
                  <a:pt x="35" y="496"/>
                  <a:pt x="36" y="495"/>
                  <a:pt x="36" y="493"/>
                </a:cubicBezTo>
                <a:cubicBezTo>
                  <a:pt x="43" y="495"/>
                  <a:pt x="49" y="494"/>
                  <a:pt x="53" y="498"/>
                </a:cubicBezTo>
                <a:cubicBezTo>
                  <a:pt x="52" y="499"/>
                  <a:pt x="47" y="500"/>
                  <a:pt x="42" y="499"/>
                </a:cubicBezTo>
                <a:close/>
                <a:moveTo>
                  <a:pt x="1027" y="566"/>
                </a:moveTo>
                <a:cubicBezTo>
                  <a:pt x="1019" y="564"/>
                  <a:pt x="1015" y="566"/>
                  <a:pt x="1008" y="564"/>
                </a:cubicBezTo>
                <a:cubicBezTo>
                  <a:pt x="1013" y="561"/>
                  <a:pt x="1024" y="558"/>
                  <a:pt x="1027" y="566"/>
                </a:cubicBezTo>
                <a:close/>
                <a:moveTo>
                  <a:pt x="1045" y="548"/>
                </a:moveTo>
                <a:cubicBezTo>
                  <a:pt x="1043" y="552"/>
                  <a:pt x="1049" y="549"/>
                  <a:pt x="1051" y="552"/>
                </a:cubicBezTo>
                <a:cubicBezTo>
                  <a:pt x="1051" y="557"/>
                  <a:pt x="1051" y="557"/>
                  <a:pt x="1051" y="557"/>
                </a:cubicBezTo>
                <a:cubicBezTo>
                  <a:pt x="1045" y="556"/>
                  <a:pt x="1046" y="551"/>
                  <a:pt x="1041" y="549"/>
                </a:cubicBezTo>
                <a:cubicBezTo>
                  <a:pt x="1041" y="547"/>
                  <a:pt x="1043" y="548"/>
                  <a:pt x="1045" y="548"/>
                </a:cubicBezTo>
                <a:close/>
                <a:moveTo>
                  <a:pt x="1029" y="543"/>
                </a:moveTo>
                <a:cubicBezTo>
                  <a:pt x="1027" y="546"/>
                  <a:pt x="1023" y="547"/>
                  <a:pt x="1022" y="549"/>
                </a:cubicBezTo>
                <a:cubicBezTo>
                  <a:pt x="1017" y="548"/>
                  <a:pt x="1013" y="548"/>
                  <a:pt x="1010" y="549"/>
                </a:cubicBezTo>
                <a:cubicBezTo>
                  <a:pt x="1008" y="546"/>
                  <a:pt x="1009" y="541"/>
                  <a:pt x="1004" y="542"/>
                </a:cubicBezTo>
                <a:cubicBezTo>
                  <a:pt x="1009" y="538"/>
                  <a:pt x="1016" y="539"/>
                  <a:pt x="1025" y="538"/>
                </a:cubicBezTo>
                <a:cubicBezTo>
                  <a:pt x="1025" y="541"/>
                  <a:pt x="1027" y="543"/>
                  <a:pt x="1029" y="543"/>
                </a:cubicBezTo>
                <a:close/>
                <a:moveTo>
                  <a:pt x="991" y="536"/>
                </a:moveTo>
                <a:cubicBezTo>
                  <a:pt x="991" y="538"/>
                  <a:pt x="991" y="540"/>
                  <a:pt x="989" y="541"/>
                </a:cubicBezTo>
                <a:cubicBezTo>
                  <a:pt x="990" y="542"/>
                  <a:pt x="993" y="543"/>
                  <a:pt x="995" y="544"/>
                </a:cubicBezTo>
                <a:cubicBezTo>
                  <a:pt x="997" y="540"/>
                  <a:pt x="1000" y="544"/>
                  <a:pt x="1003" y="542"/>
                </a:cubicBezTo>
                <a:cubicBezTo>
                  <a:pt x="1002" y="543"/>
                  <a:pt x="1002" y="547"/>
                  <a:pt x="999" y="546"/>
                </a:cubicBezTo>
                <a:cubicBezTo>
                  <a:pt x="999" y="548"/>
                  <a:pt x="1000" y="548"/>
                  <a:pt x="1000" y="550"/>
                </a:cubicBezTo>
                <a:cubicBezTo>
                  <a:pt x="1004" y="551"/>
                  <a:pt x="1003" y="548"/>
                  <a:pt x="1006" y="548"/>
                </a:cubicBezTo>
                <a:cubicBezTo>
                  <a:pt x="1006" y="549"/>
                  <a:pt x="1007" y="549"/>
                  <a:pt x="1008" y="549"/>
                </a:cubicBezTo>
                <a:cubicBezTo>
                  <a:pt x="1007" y="555"/>
                  <a:pt x="1012" y="555"/>
                  <a:pt x="1013" y="558"/>
                </a:cubicBezTo>
                <a:cubicBezTo>
                  <a:pt x="1010" y="561"/>
                  <a:pt x="1002" y="560"/>
                  <a:pt x="1001" y="557"/>
                </a:cubicBezTo>
                <a:cubicBezTo>
                  <a:pt x="999" y="557"/>
                  <a:pt x="1000" y="559"/>
                  <a:pt x="999" y="559"/>
                </a:cubicBezTo>
                <a:cubicBezTo>
                  <a:pt x="996" y="559"/>
                  <a:pt x="996" y="558"/>
                  <a:pt x="996" y="556"/>
                </a:cubicBezTo>
                <a:cubicBezTo>
                  <a:pt x="1000" y="555"/>
                  <a:pt x="999" y="555"/>
                  <a:pt x="1002" y="556"/>
                </a:cubicBezTo>
                <a:cubicBezTo>
                  <a:pt x="1004" y="553"/>
                  <a:pt x="1000" y="554"/>
                  <a:pt x="1001" y="552"/>
                </a:cubicBezTo>
                <a:cubicBezTo>
                  <a:pt x="997" y="553"/>
                  <a:pt x="996" y="551"/>
                  <a:pt x="993" y="554"/>
                </a:cubicBezTo>
                <a:cubicBezTo>
                  <a:pt x="992" y="551"/>
                  <a:pt x="994" y="552"/>
                  <a:pt x="994" y="549"/>
                </a:cubicBezTo>
                <a:cubicBezTo>
                  <a:pt x="992" y="546"/>
                  <a:pt x="987" y="551"/>
                  <a:pt x="987" y="546"/>
                </a:cubicBezTo>
                <a:cubicBezTo>
                  <a:pt x="986" y="548"/>
                  <a:pt x="982" y="550"/>
                  <a:pt x="979" y="548"/>
                </a:cubicBezTo>
                <a:cubicBezTo>
                  <a:pt x="980" y="541"/>
                  <a:pt x="984" y="542"/>
                  <a:pt x="988" y="539"/>
                </a:cubicBezTo>
                <a:cubicBezTo>
                  <a:pt x="986" y="539"/>
                  <a:pt x="986" y="537"/>
                  <a:pt x="983" y="537"/>
                </a:cubicBezTo>
                <a:cubicBezTo>
                  <a:pt x="984" y="536"/>
                  <a:pt x="990" y="536"/>
                  <a:pt x="991" y="536"/>
                </a:cubicBezTo>
                <a:close/>
                <a:moveTo>
                  <a:pt x="984" y="534"/>
                </a:moveTo>
                <a:cubicBezTo>
                  <a:pt x="984" y="531"/>
                  <a:pt x="986" y="530"/>
                  <a:pt x="989" y="530"/>
                </a:cubicBezTo>
                <a:cubicBezTo>
                  <a:pt x="989" y="534"/>
                  <a:pt x="986" y="534"/>
                  <a:pt x="984" y="534"/>
                </a:cubicBezTo>
                <a:close/>
                <a:moveTo>
                  <a:pt x="1058" y="529"/>
                </a:moveTo>
                <a:cubicBezTo>
                  <a:pt x="1059" y="528"/>
                  <a:pt x="1060" y="526"/>
                  <a:pt x="1063" y="527"/>
                </a:cubicBezTo>
                <a:cubicBezTo>
                  <a:pt x="1064" y="528"/>
                  <a:pt x="1064" y="530"/>
                  <a:pt x="1066" y="531"/>
                </a:cubicBezTo>
                <a:cubicBezTo>
                  <a:pt x="1063" y="530"/>
                  <a:pt x="1059" y="532"/>
                  <a:pt x="1055" y="530"/>
                </a:cubicBezTo>
                <a:cubicBezTo>
                  <a:pt x="1054" y="528"/>
                  <a:pt x="1057" y="527"/>
                  <a:pt x="1055" y="527"/>
                </a:cubicBezTo>
                <a:cubicBezTo>
                  <a:pt x="1056" y="524"/>
                  <a:pt x="1058" y="528"/>
                  <a:pt x="1058" y="529"/>
                </a:cubicBezTo>
                <a:close/>
                <a:moveTo>
                  <a:pt x="979" y="518"/>
                </a:moveTo>
                <a:cubicBezTo>
                  <a:pt x="980" y="520"/>
                  <a:pt x="984" y="520"/>
                  <a:pt x="986" y="521"/>
                </a:cubicBezTo>
                <a:cubicBezTo>
                  <a:pt x="983" y="523"/>
                  <a:pt x="986" y="526"/>
                  <a:pt x="984" y="528"/>
                </a:cubicBezTo>
                <a:cubicBezTo>
                  <a:pt x="981" y="528"/>
                  <a:pt x="982" y="525"/>
                  <a:pt x="980" y="528"/>
                </a:cubicBezTo>
                <a:cubicBezTo>
                  <a:pt x="980" y="525"/>
                  <a:pt x="976" y="526"/>
                  <a:pt x="972" y="526"/>
                </a:cubicBezTo>
                <a:cubicBezTo>
                  <a:pt x="972" y="522"/>
                  <a:pt x="978" y="525"/>
                  <a:pt x="979" y="522"/>
                </a:cubicBezTo>
                <a:cubicBezTo>
                  <a:pt x="974" y="520"/>
                  <a:pt x="965" y="522"/>
                  <a:pt x="959" y="520"/>
                </a:cubicBezTo>
                <a:cubicBezTo>
                  <a:pt x="961" y="517"/>
                  <a:pt x="965" y="518"/>
                  <a:pt x="967" y="515"/>
                </a:cubicBezTo>
                <a:cubicBezTo>
                  <a:pt x="969" y="517"/>
                  <a:pt x="967" y="516"/>
                  <a:pt x="967" y="519"/>
                </a:cubicBezTo>
                <a:cubicBezTo>
                  <a:pt x="969" y="517"/>
                  <a:pt x="973" y="513"/>
                  <a:pt x="974" y="517"/>
                </a:cubicBezTo>
                <a:cubicBezTo>
                  <a:pt x="978" y="516"/>
                  <a:pt x="980" y="514"/>
                  <a:pt x="984" y="514"/>
                </a:cubicBezTo>
                <a:cubicBezTo>
                  <a:pt x="984" y="517"/>
                  <a:pt x="981" y="517"/>
                  <a:pt x="979" y="518"/>
                </a:cubicBezTo>
                <a:close/>
                <a:moveTo>
                  <a:pt x="735" y="504"/>
                </a:moveTo>
                <a:cubicBezTo>
                  <a:pt x="735" y="502"/>
                  <a:pt x="739" y="504"/>
                  <a:pt x="741" y="504"/>
                </a:cubicBezTo>
                <a:cubicBezTo>
                  <a:pt x="740" y="507"/>
                  <a:pt x="737" y="504"/>
                  <a:pt x="735" y="504"/>
                </a:cubicBezTo>
                <a:close/>
                <a:moveTo>
                  <a:pt x="81" y="476"/>
                </a:moveTo>
                <a:cubicBezTo>
                  <a:pt x="75" y="473"/>
                  <a:pt x="65" y="474"/>
                  <a:pt x="63" y="467"/>
                </a:cubicBezTo>
                <a:cubicBezTo>
                  <a:pt x="67" y="467"/>
                  <a:pt x="69" y="462"/>
                  <a:pt x="73" y="466"/>
                </a:cubicBezTo>
                <a:cubicBezTo>
                  <a:pt x="76" y="465"/>
                  <a:pt x="71" y="465"/>
                  <a:pt x="72" y="463"/>
                </a:cubicBezTo>
                <a:cubicBezTo>
                  <a:pt x="77" y="460"/>
                  <a:pt x="76" y="468"/>
                  <a:pt x="81" y="467"/>
                </a:cubicBezTo>
                <a:cubicBezTo>
                  <a:pt x="80" y="471"/>
                  <a:pt x="82" y="472"/>
                  <a:pt x="81" y="476"/>
                </a:cubicBezTo>
                <a:close/>
                <a:moveTo>
                  <a:pt x="1078" y="511"/>
                </a:moveTo>
                <a:cubicBezTo>
                  <a:pt x="1075" y="513"/>
                  <a:pt x="1073" y="511"/>
                  <a:pt x="1070" y="510"/>
                </a:cubicBezTo>
                <a:cubicBezTo>
                  <a:pt x="1071" y="509"/>
                  <a:pt x="1079" y="507"/>
                  <a:pt x="1078" y="511"/>
                </a:cubicBezTo>
                <a:close/>
                <a:moveTo>
                  <a:pt x="207" y="423"/>
                </a:moveTo>
                <a:cubicBezTo>
                  <a:pt x="208" y="420"/>
                  <a:pt x="212" y="423"/>
                  <a:pt x="212" y="425"/>
                </a:cubicBezTo>
                <a:cubicBezTo>
                  <a:pt x="208" y="426"/>
                  <a:pt x="210" y="423"/>
                  <a:pt x="207" y="423"/>
                </a:cubicBezTo>
                <a:close/>
                <a:moveTo>
                  <a:pt x="193" y="427"/>
                </a:moveTo>
                <a:cubicBezTo>
                  <a:pt x="192" y="428"/>
                  <a:pt x="194" y="428"/>
                  <a:pt x="194" y="428"/>
                </a:cubicBezTo>
                <a:cubicBezTo>
                  <a:pt x="194" y="431"/>
                  <a:pt x="191" y="431"/>
                  <a:pt x="188" y="431"/>
                </a:cubicBezTo>
                <a:cubicBezTo>
                  <a:pt x="190" y="430"/>
                  <a:pt x="189" y="427"/>
                  <a:pt x="193" y="427"/>
                </a:cubicBezTo>
                <a:close/>
                <a:moveTo>
                  <a:pt x="985" y="474"/>
                </a:moveTo>
                <a:cubicBezTo>
                  <a:pt x="985" y="470"/>
                  <a:pt x="985" y="470"/>
                  <a:pt x="985" y="470"/>
                </a:cubicBezTo>
                <a:cubicBezTo>
                  <a:pt x="988" y="469"/>
                  <a:pt x="990" y="471"/>
                  <a:pt x="990" y="473"/>
                </a:cubicBezTo>
                <a:cubicBezTo>
                  <a:pt x="989" y="474"/>
                  <a:pt x="987" y="474"/>
                  <a:pt x="985" y="474"/>
                </a:cubicBezTo>
                <a:close/>
                <a:moveTo>
                  <a:pt x="1005" y="472"/>
                </a:moveTo>
                <a:cubicBezTo>
                  <a:pt x="1008" y="471"/>
                  <a:pt x="1007" y="473"/>
                  <a:pt x="1009" y="473"/>
                </a:cubicBezTo>
                <a:cubicBezTo>
                  <a:pt x="1008" y="475"/>
                  <a:pt x="1006" y="475"/>
                  <a:pt x="1003" y="475"/>
                </a:cubicBezTo>
                <a:cubicBezTo>
                  <a:pt x="1003" y="473"/>
                  <a:pt x="1005" y="474"/>
                  <a:pt x="1005" y="472"/>
                </a:cubicBezTo>
                <a:close/>
                <a:moveTo>
                  <a:pt x="1018" y="478"/>
                </a:moveTo>
                <a:cubicBezTo>
                  <a:pt x="1015" y="475"/>
                  <a:pt x="1026" y="477"/>
                  <a:pt x="1022" y="480"/>
                </a:cubicBezTo>
                <a:cubicBezTo>
                  <a:pt x="1019" y="481"/>
                  <a:pt x="1020" y="475"/>
                  <a:pt x="1018" y="478"/>
                </a:cubicBezTo>
                <a:close/>
                <a:moveTo>
                  <a:pt x="196" y="438"/>
                </a:moveTo>
                <a:cubicBezTo>
                  <a:pt x="196" y="441"/>
                  <a:pt x="194" y="441"/>
                  <a:pt x="191" y="442"/>
                </a:cubicBezTo>
                <a:cubicBezTo>
                  <a:pt x="190" y="440"/>
                  <a:pt x="190" y="438"/>
                  <a:pt x="191" y="436"/>
                </a:cubicBezTo>
                <a:cubicBezTo>
                  <a:pt x="194" y="436"/>
                  <a:pt x="194" y="438"/>
                  <a:pt x="196" y="438"/>
                </a:cubicBezTo>
                <a:close/>
                <a:moveTo>
                  <a:pt x="89" y="431"/>
                </a:moveTo>
                <a:cubicBezTo>
                  <a:pt x="94" y="431"/>
                  <a:pt x="95" y="433"/>
                  <a:pt x="96" y="437"/>
                </a:cubicBezTo>
                <a:cubicBezTo>
                  <a:pt x="92" y="437"/>
                  <a:pt x="88" y="436"/>
                  <a:pt x="89" y="431"/>
                </a:cubicBezTo>
                <a:close/>
                <a:moveTo>
                  <a:pt x="766" y="477"/>
                </a:moveTo>
                <a:cubicBezTo>
                  <a:pt x="766" y="476"/>
                  <a:pt x="765" y="475"/>
                  <a:pt x="765" y="475"/>
                </a:cubicBezTo>
                <a:cubicBezTo>
                  <a:pt x="766" y="472"/>
                  <a:pt x="767" y="475"/>
                  <a:pt x="770" y="474"/>
                </a:cubicBezTo>
                <a:cubicBezTo>
                  <a:pt x="770" y="477"/>
                  <a:pt x="768" y="477"/>
                  <a:pt x="766" y="477"/>
                </a:cubicBezTo>
                <a:close/>
                <a:moveTo>
                  <a:pt x="980" y="488"/>
                </a:moveTo>
                <a:cubicBezTo>
                  <a:pt x="978" y="485"/>
                  <a:pt x="977" y="483"/>
                  <a:pt x="974" y="482"/>
                </a:cubicBezTo>
                <a:cubicBezTo>
                  <a:pt x="975" y="479"/>
                  <a:pt x="977" y="478"/>
                  <a:pt x="975" y="475"/>
                </a:cubicBezTo>
                <a:cubicBezTo>
                  <a:pt x="976" y="474"/>
                  <a:pt x="979" y="475"/>
                  <a:pt x="981" y="475"/>
                </a:cubicBezTo>
                <a:cubicBezTo>
                  <a:pt x="978" y="479"/>
                  <a:pt x="982" y="480"/>
                  <a:pt x="980" y="484"/>
                </a:cubicBezTo>
                <a:cubicBezTo>
                  <a:pt x="983" y="484"/>
                  <a:pt x="984" y="480"/>
                  <a:pt x="987" y="480"/>
                </a:cubicBezTo>
                <a:cubicBezTo>
                  <a:pt x="990" y="480"/>
                  <a:pt x="991" y="483"/>
                  <a:pt x="993" y="484"/>
                </a:cubicBezTo>
                <a:cubicBezTo>
                  <a:pt x="994" y="486"/>
                  <a:pt x="989" y="486"/>
                  <a:pt x="992" y="487"/>
                </a:cubicBezTo>
                <a:cubicBezTo>
                  <a:pt x="990" y="489"/>
                  <a:pt x="986" y="488"/>
                  <a:pt x="984" y="490"/>
                </a:cubicBezTo>
                <a:cubicBezTo>
                  <a:pt x="983" y="490"/>
                  <a:pt x="982" y="489"/>
                  <a:pt x="982" y="487"/>
                </a:cubicBezTo>
                <a:cubicBezTo>
                  <a:pt x="978" y="490"/>
                  <a:pt x="975" y="490"/>
                  <a:pt x="968" y="490"/>
                </a:cubicBezTo>
                <a:cubicBezTo>
                  <a:pt x="968" y="485"/>
                  <a:pt x="977" y="489"/>
                  <a:pt x="980" y="488"/>
                </a:cubicBezTo>
                <a:close/>
                <a:moveTo>
                  <a:pt x="930" y="492"/>
                </a:moveTo>
                <a:cubicBezTo>
                  <a:pt x="931" y="489"/>
                  <a:pt x="935" y="491"/>
                  <a:pt x="937" y="491"/>
                </a:cubicBezTo>
                <a:cubicBezTo>
                  <a:pt x="937" y="496"/>
                  <a:pt x="931" y="494"/>
                  <a:pt x="930" y="492"/>
                </a:cubicBezTo>
                <a:close/>
                <a:moveTo>
                  <a:pt x="1070" y="502"/>
                </a:moveTo>
                <a:cubicBezTo>
                  <a:pt x="1065" y="511"/>
                  <a:pt x="1061" y="503"/>
                  <a:pt x="1054" y="502"/>
                </a:cubicBezTo>
                <a:cubicBezTo>
                  <a:pt x="1056" y="499"/>
                  <a:pt x="1065" y="500"/>
                  <a:pt x="1070" y="502"/>
                </a:cubicBezTo>
                <a:close/>
                <a:moveTo>
                  <a:pt x="1031" y="493"/>
                </a:moveTo>
                <a:cubicBezTo>
                  <a:pt x="1035" y="491"/>
                  <a:pt x="1037" y="489"/>
                  <a:pt x="1041" y="494"/>
                </a:cubicBezTo>
                <a:cubicBezTo>
                  <a:pt x="1041" y="492"/>
                  <a:pt x="1047" y="489"/>
                  <a:pt x="1050" y="490"/>
                </a:cubicBezTo>
                <a:cubicBezTo>
                  <a:pt x="1049" y="494"/>
                  <a:pt x="1049" y="495"/>
                  <a:pt x="1050" y="498"/>
                </a:cubicBezTo>
                <a:cubicBezTo>
                  <a:pt x="1048" y="496"/>
                  <a:pt x="1041" y="500"/>
                  <a:pt x="1041" y="496"/>
                </a:cubicBezTo>
                <a:cubicBezTo>
                  <a:pt x="1038" y="501"/>
                  <a:pt x="1034" y="495"/>
                  <a:pt x="1031" y="496"/>
                </a:cubicBezTo>
                <a:cubicBezTo>
                  <a:pt x="1032" y="497"/>
                  <a:pt x="1033" y="497"/>
                  <a:pt x="1033" y="499"/>
                </a:cubicBezTo>
                <a:cubicBezTo>
                  <a:pt x="1030" y="496"/>
                  <a:pt x="1023" y="492"/>
                  <a:pt x="1018" y="496"/>
                </a:cubicBezTo>
                <a:cubicBezTo>
                  <a:pt x="1019" y="492"/>
                  <a:pt x="1012" y="491"/>
                  <a:pt x="1008" y="491"/>
                </a:cubicBezTo>
                <a:cubicBezTo>
                  <a:pt x="1013" y="487"/>
                  <a:pt x="1021" y="488"/>
                  <a:pt x="1028" y="487"/>
                </a:cubicBezTo>
                <a:cubicBezTo>
                  <a:pt x="1029" y="489"/>
                  <a:pt x="1030" y="491"/>
                  <a:pt x="1031" y="493"/>
                </a:cubicBezTo>
                <a:close/>
                <a:moveTo>
                  <a:pt x="1005" y="486"/>
                </a:moveTo>
                <a:cubicBezTo>
                  <a:pt x="1005" y="488"/>
                  <a:pt x="1004" y="489"/>
                  <a:pt x="1001" y="489"/>
                </a:cubicBezTo>
                <a:cubicBezTo>
                  <a:pt x="1001" y="486"/>
                  <a:pt x="1003" y="486"/>
                  <a:pt x="1005" y="486"/>
                </a:cubicBezTo>
                <a:close/>
                <a:moveTo>
                  <a:pt x="1032" y="464"/>
                </a:moveTo>
                <a:cubicBezTo>
                  <a:pt x="1033" y="465"/>
                  <a:pt x="1034" y="467"/>
                  <a:pt x="1036" y="467"/>
                </a:cubicBezTo>
                <a:cubicBezTo>
                  <a:pt x="1036" y="466"/>
                  <a:pt x="1037" y="464"/>
                  <a:pt x="1041" y="465"/>
                </a:cubicBezTo>
                <a:cubicBezTo>
                  <a:pt x="1041" y="466"/>
                  <a:pt x="1040" y="466"/>
                  <a:pt x="1040" y="467"/>
                </a:cubicBezTo>
                <a:cubicBezTo>
                  <a:pt x="1044" y="467"/>
                  <a:pt x="1045" y="470"/>
                  <a:pt x="1050" y="469"/>
                </a:cubicBezTo>
                <a:cubicBezTo>
                  <a:pt x="1049" y="471"/>
                  <a:pt x="1050" y="472"/>
                  <a:pt x="1050" y="473"/>
                </a:cubicBezTo>
                <a:cubicBezTo>
                  <a:pt x="1059" y="472"/>
                  <a:pt x="1061" y="475"/>
                  <a:pt x="1069" y="476"/>
                </a:cubicBezTo>
                <a:cubicBezTo>
                  <a:pt x="1069" y="481"/>
                  <a:pt x="1061" y="474"/>
                  <a:pt x="1060" y="479"/>
                </a:cubicBezTo>
                <a:cubicBezTo>
                  <a:pt x="1056" y="477"/>
                  <a:pt x="1049" y="480"/>
                  <a:pt x="1044" y="480"/>
                </a:cubicBezTo>
                <a:cubicBezTo>
                  <a:pt x="1044" y="478"/>
                  <a:pt x="1046" y="479"/>
                  <a:pt x="1046" y="478"/>
                </a:cubicBezTo>
                <a:cubicBezTo>
                  <a:pt x="1045" y="476"/>
                  <a:pt x="1040" y="477"/>
                  <a:pt x="1041" y="480"/>
                </a:cubicBezTo>
                <a:cubicBezTo>
                  <a:pt x="1037" y="476"/>
                  <a:pt x="1034" y="481"/>
                  <a:pt x="1036" y="485"/>
                </a:cubicBezTo>
                <a:cubicBezTo>
                  <a:pt x="1033" y="485"/>
                  <a:pt x="1031" y="486"/>
                  <a:pt x="1028" y="487"/>
                </a:cubicBezTo>
                <a:cubicBezTo>
                  <a:pt x="1029" y="481"/>
                  <a:pt x="1023" y="485"/>
                  <a:pt x="1021" y="484"/>
                </a:cubicBezTo>
                <a:cubicBezTo>
                  <a:pt x="1022" y="481"/>
                  <a:pt x="1025" y="483"/>
                  <a:pt x="1028" y="481"/>
                </a:cubicBezTo>
                <a:cubicBezTo>
                  <a:pt x="1029" y="479"/>
                  <a:pt x="1026" y="479"/>
                  <a:pt x="1023" y="479"/>
                </a:cubicBezTo>
                <a:cubicBezTo>
                  <a:pt x="1024" y="477"/>
                  <a:pt x="1028" y="479"/>
                  <a:pt x="1029" y="476"/>
                </a:cubicBezTo>
                <a:cubicBezTo>
                  <a:pt x="1032" y="476"/>
                  <a:pt x="1033" y="478"/>
                  <a:pt x="1036" y="479"/>
                </a:cubicBezTo>
                <a:cubicBezTo>
                  <a:pt x="1037" y="479"/>
                  <a:pt x="1036" y="476"/>
                  <a:pt x="1037" y="475"/>
                </a:cubicBezTo>
                <a:cubicBezTo>
                  <a:pt x="1044" y="475"/>
                  <a:pt x="1044" y="475"/>
                  <a:pt x="1044" y="475"/>
                </a:cubicBezTo>
                <a:cubicBezTo>
                  <a:pt x="1042" y="471"/>
                  <a:pt x="1031" y="475"/>
                  <a:pt x="1028" y="469"/>
                </a:cubicBezTo>
                <a:cubicBezTo>
                  <a:pt x="1022" y="470"/>
                  <a:pt x="1016" y="476"/>
                  <a:pt x="1010" y="474"/>
                </a:cubicBezTo>
                <a:cubicBezTo>
                  <a:pt x="1012" y="471"/>
                  <a:pt x="1017" y="467"/>
                  <a:pt x="1020" y="471"/>
                </a:cubicBezTo>
                <a:cubicBezTo>
                  <a:pt x="1020" y="471"/>
                  <a:pt x="1021" y="470"/>
                  <a:pt x="1021" y="469"/>
                </a:cubicBezTo>
                <a:cubicBezTo>
                  <a:pt x="1021" y="468"/>
                  <a:pt x="1018" y="469"/>
                  <a:pt x="1015" y="468"/>
                </a:cubicBezTo>
                <a:cubicBezTo>
                  <a:pt x="1016" y="467"/>
                  <a:pt x="1016" y="466"/>
                  <a:pt x="1016" y="465"/>
                </a:cubicBezTo>
                <a:cubicBezTo>
                  <a:pt x="1015" y="466"/>
                  <a:pt x="1008" y="467"/>
                  <a:pt x="1005" y="465"/>
                </a:cubicBezTo>
                <a:cubicBezTo>
                  <a:pt x="1003" y="468"/>
                  <a:pt x="999" y="469"/>
                  <a:pt x="996" y="471"/>
                </a:cubicBezTo>
                <a:cubicBezTo>
                  <a:pt x="994" y="471"/>
                  <a:pt x="994" y="469"/>
                  <a:pt x="995" y="467"/>
                </a:cubicBezTo>
                <a:cubicBezTo>
                  <a:pt x="996" y="466"/>
                  <a:pt x="997" y="466"/>
                  <a:pt x="999" y="466"/>
                </a:cubicBezTo>
                <a:cubicBezTo>
                  <a:pt x="1000" y="460"/>
                  <a:pt x="1007" y="459"/>
                  <a:pt x="1012" y="462"/>
                </a:cubicBezTo>
                <a:cubicBezTo>
                  <a:pt x="1020" y="461"/>
                  <a:pt x="1029" y="461"/>
                  <a:pt x="1034" y="461"/>
                </a:cubicBezTo>
                <a:cubicBezTo>
                  <a:pt x="1034" y="463"/>
                  <a:pt x="1032" y="463"/>
                  <a:pt x="1032" y="464"/>
                </a:cubicBezTo>
                <a:close/>
                <a:moveTo>
                  <a:pt x="961" y="424"/>
                </a:moveTo>
                <a:cubicBezTo>
                  <a:pt x="961" y="429"/>
                  <a:pt x="957" y="426"/>
                  <a:pt x="955" y="425"/>
                </a:cubicBezTo>
                <a:cubicBezTo>
                  <a:pt x="956" y="423"/>
                  <a:pt x="960" y="425"/>
                  <a:pt x="961" y="424"/>
                </a:cubicBezTo>
                <a:close/>
                <a:moveTo>
                  <a:pt x="158" y="393"/>
                </a:moveTo>
                <a:cubicBezTo>
                  <a:pt x="158" y="391"/>
                  <a:pt x="162" y="392"/>
                  <a:pt x="164" y="392"/>
                </a:cubicBezTo>
                <a:cubicBezTo>
                  <a:pt x="163" y="394"/>
                  <a:pt x="159" y="395"/>
                  <a:pt x="158" y="393"/>
                </a:cubicBezTo>
                <a:close/>
                <a:moveTo>
                  <a:pt x="166" y="396"/>
                </a:moveTo>
                <a:cubicBezTo>
                  <a:pt x="165" y="394"/>
                  <a:pt x="166" y="394"/>
                  <a:pt x="165" y="393"/>
                </a:cubicBezTo>
                <a:cubicBezTo>
                  <a:pt x="166" y="392"/>
                  <a:pt x="167" y="392"/>
                  <a:pt x="167" y="390"/>
                </a:cubicBezTo>
                <a:cubicBezTo>
                  <a:pt x="169" y="391"/>
                  <a:pt x="171" y="391"/>
                  <a:pt x="173" y="390"/>
                </a:cubicBezTo>
                <a:cubicBezTo>
                  <a:pt x="174" y="392"/>
                  <a:pt x="174" y="394"/>
                  <a:pt x="177" y="394"/>
                </a:cubicBezTo>
                <a:cubicBezTo>
                  <a:pt x="174" y="400"/>
                  <a:pt x="170" y="396"/>
                  <a:pt x="166" y="396"/>
                </a:cubicBezTo>
                <a:close/>
                <a:moveTo>
                  <a:pt x="284" y="407"/>
                </a:moveTo>
                <a:cubicBezTo>
                  <a:pt x="284" y="410"/>
                  <a:pt x="280" y="409"/>
                  <a:pt x="279" y="408"/>
                </a:cubicBezTo>
                <a:cubicBezTo>
                  <a:pt x="279" y="406"/>
                  <a:pt x="283" y="408"/>
                  <a:pt x="284" y="407"/>
                </a:cubicBezTo>
                <a:close/>
                <a:moveTo>
                  <a:pt x="326" y="410"/>
                </a:moveTo>
                <a:cubicBezTo>
                  <a:pt x="328" y="413"/>
                  <a:pt x="326" y="413"/>
                  <a:pt x="327" y="416"/>
                </a:cubicBezTo>
                <a:cubicBezTo>
                  <a:pt x="325" y="417"/>
                  <a:pt x="321" y="414"/>
                  <a:pt x="318" y="414"/>
                </a:cubicBezTo>
                <a:cubicBezTo>
                  <a:pt x="322" y="414"/>
                  <a:pt x="322" y="410"/>
                  <a:pt x="326" y="410"/>
                </a:cubicBezTo>
                <a:close/>
                <a:moveTo>
                  <a:pt x="134" y="414"/>
                </a:moveTo>
                <a:cubicBezTo>
                  <a:pt x="131" y="411"/>
                  <a:pt x="130" y="414"/>
                  <a:pt x="126" y="414"/>
                </a:cubicBezTo>
                <a:cubicBezTo>
                  <a:pt x="125" y="412"/>
                  <a:pt x="129" y="407"/>
                  <a:pt x="126" y="403"/>
                </a:cubicBezTo>
                <a:cubicBezTo>
                  <a:pt x="129" y="400"/>
                  <a:pt x="134" y="401"/>
                  <a:pt x="138" y="403"/>
                </a:cubicBezTo>
                <a:cubicBezTo>
                  <a:pt x="137" y="407"/>
                  <a:pt x="136" y="411"/>
                  <a:pt x="134" y="414"/>
                </a:cubicBezTo>
                <a:close/>
                <a:moveTo>
                  <a:pt x="266" y="413"/>
                </a:moveTo>
                <a:cubicBezTo>
                  <a:pt x="266" y="412"/>
                  <a:pt x="266" y="411"/>
                  <a:pt x="267" y="411"/>
                </a:cubicBezTo>
                <a:cubicBezTo>
                  <a:pt x="274" y="412"/>
                  <a:pt x="282" y="411"/>
                  <a:pt x="292" y="414"/>
                </a:cubicBezTo>
                <a:cubicBezTo>
                  <a:pt x="284" y="416"/>
                  <a:pt x="275" y="415"/>
                  <a:pt x="266" y="413"/>
                </a:cubicBezTo>
                <a:close/>
                <a:moveTo>
                  <a:pt x="398" y="418"/>
                </a:moveTo>
                <a:cubicBezTo>
                  <a:pt x="396" y="419"/>
                  <a:pt x="393" y="420"/>
                  <a:pt x="389" y="420"/>
                </a:cubicBezTo>
                <a:cubicBezTo>
                  <a:pt x="389" y="416"/>
                  <a:pt x="389" y="416"/>
                  <a:pt x="389" y="416"/>
                </a:cubicBezTo>
                <a:cubicBezTo>
                  <a:pt x="393" y="416"/>
                  <a:pt x="391" y="414"/>
                  <a:pt x="393" y="411"/>
                </a:cubicBezTo>
                <a:cubicBezTo>
                  <a:pt x="395" y="411"/>
                  <a:pt x="396" y="413"/>
                  <a:pt x="398" y="413"/>
                </a:cubicBezTo>
                <a:cubicBezTo>
                  <a:pt x="393" y="415"/>
                  <a:pt x="397" y="415"/>
                  <a:pt x="398" y="418"/>
                </a:cubicBezTo>
                <a:close/>
                <a:moveTo>
                  <a:pt x="469" y="417"/>
                </a:moveTo>
                <a:cubicBezTo>
                  <a:pt x="466" y="417"/>
                  <a:pt x="465" y="415"/>
                  <a:pt x="461" y="416"/>
                </a:cubicBezTo>
                <a:cubicBezTo>
                  <a:pt x="462" y="412"/>
                  <a:pt x="469" y="415"/>
                  <a:pt x="469" y="417"/>
                </a:cubicBezTo>
                <a:close/>
                <a:moveTo>
                  <a:pt x="403" y="411"/>
                </a:moveTo>
                <a:cubicBezTo>
                  <a:pt x="401" y="411"/>
                  <a:pt x="399" y="411"/>
                  <a:pt x="398" y="410"/>
                </a:cubicBezTo>
                <a:cubicBezTo>
                  <a:pt x="398" y="408"/>
                  <a:pt x="399" y="408"/>
                  <a:pt x="399" y="407"/>
                </a:cubicBezTo>
                <a:cubicBezTo>
                  <a:pt x="400" y="408"/>
                  <a:pt x="403" y="409"/>
                  <a:pt x="403" y="411"/>
                </a:cubicBezTo>
                <a:close/>
                <a:moveTo>
                  <a:pt x="424" y="409"/>
                </a:moveTo>
                <a:cubicBezTo>
                  <a:pt x="423" y="412"/>
                  <a:pt x="421" y="409"/>
                  <a:pt x="419" y="411"/>
                </a:cubicBezTo>
                <a:cubicBezTo>
                  <a:pt x="417" y="410"/>
                  <a:pt x="419" y="408"/>
                  <a:pt x="417" y="407"/>
                </a:cubicBezTo>
                <a:cubicBezTo>
                  <a:pt x="418" y="402"/>
                  <a:pt x="421" y="411"/>
                  <a:pt x="421" y="407"/>
                </a:cubicBezTo>
                <a:cubicBezTo>
                  <a:pt x="423" y="406"/>
                  <a:pt x="422" y="409"/>
                  <a:pt x="424" y="409"/>
                </a:cubicBezTo>
                <a:close/>
                <a:moveTo>
                  <a:pt x="1064" y="437"/>
                </a:moveTo>
                <a:cubicBezTo>
                  <a:pt x="1064" y="439"/>
                  <a:pt x="1062" y="439"/>
                  <a:pt x="1062" y="440"/>
                </a:cubicBezTo>
                <a:cubicBezTo>
                  <a:pt x="1061" y="440"/>
                  <a:pt x="1061" y="438"/>
                  <a:pt x="1061" y="436"/>
                </a:cubicBezTo>
                <a:lnTo>
                  <a:pt x="1064" y="437"/>
                </a:lnTo>
                <a:close/>
                <a:moveTo>
                  <a:pt x="953" y="430"/>
                </a:moveTo>
                <a:cubicBezTo>
                  <a:pt x="952" y="429"/>
                  <a:pt x="950" y="429"/>
                  <a:pt x="950" y="430"/>
                </a:cubicBezTo>
                <a:cubicBezTo>
                  <a:pt x="948" y="429"/>
                  <a:pt x="950" y="426"/>
                  <a:pt x="952" y="427"/>
                </a:cubicBezTo>
                <a:cubicBezTo>
                  <a:pt x="952" y="428"/>
                  <a:pt x="953" y="428"/>
                  <a:pt x="953" y="430"/>
                </a:cubicBezTo>
                <a:close/>
                <a:moveTo>
                  <a:pt x="1069" y="433"/>
                </a:moveTo>
                <a:cubicBezTo>
                  <a:pt x="1070" y="432"/>
                  <a:pt x="1070" y="431"/>
                  <a:pt x="1069" y="430"/>
                </a:cubicBezTo>
                <a:cubicBezTo>
                  <a:pt x="1070" y="428"/>
                  <a:pt x="1074" y="430"/>
                  <a:pt x="1074" y="427"/>
                </a:cubicBezTo>
                <a:cubicBezTo>
                  <a:pt x="1077" y="429"/>
                  <a:pt x="1072" y="434"/>
                  <a:pt x="1069" y="433"/>
                </a:cubicBezTo>
                <a:close/>
                <a:moveTo>
                  <a:pt x="1218" y="368"/>
                </a:moveTo>
                <a:cubicBezTo>
                  <a:pt x="1218" y="365"/>
                  <a:pt x="1221" y="366"/>
                  <a:pt x="1222" y="365"/>
                </a:cubicBezTo>
                <a:cubicBezTo>
                  <a:pt x="1223" y="362"/>
                  <a:pt x="1220" y="367"/>
                  <a:pt x="1220" y="364"/>
                </a:cubicBezTo>
                <a:cubicBezTo>
                  <a:pt x="1221" y="362"/>
                  <a:pt x="1224" y="363"/>
                  <a:pt x="1227" y="361"/>
                </a:cubicBezTo>
                <a:cubicBezTo>
                  <a:pt x="1226" y="366"/>
                  <a:pt x="1226" y="372"/>
                  <a:pt x="1218" y="368"/>
                </a:cubicBezTo>
                <a:close/>
                <a:moveTo>
                  <a:pt x="1176" y="394"/>
                </a:moveTo>
                <a:cubicBezTo>
                  <a:pt x="1172" y="394"/>
                  <a:pt x="1172" y="394"/>
                  <a:pt x="1172" y="394"/>
                </a:cubicBezTo>
                <a:cubicBezTo>
                  <a:pt x="1172" y="392"/>
                  <a:pt x="1173" y="392"/>
                  <a:pt x="1173" y="391"/>
                </a:cubicBezTo>
                <a:cubicBezTo>
                  <a:pt x="1174" y="392"/>
                  <a:pt x="1177" y="392"/>
                  <a:pt x="1176" y="394"/>
                </a:cubicBezTo>
                <a:close/>
                <a:moveTo>
                  <a:pt x="1162" y="393"/>
                </a:moveTo>
                <a:cubicBezTo>
                  <a:pt x="1163" y="390"/>
                  <a:pt x="1165" y="387"/>
                  <a:pt x="1170" y="388"/>
                </a:cubicBezTo>
                <a:cubicBezTo>
                  <a:pt x="1169" y="389"/>
                  <a:pt x="1163" y="391"/>
                  <a:pt x="1168" y="392"/>
                </a:cubicBezTo>
                <a:cubicBezTo>
                  <a:pt x="1168" y="394"/>
                  <a:pt x="1163" y="395"/>
                  <a:pt x="1162" y="393"/>
                </a:cubicBezTo>
                <a:close/>
                <a:moveTo>
                  <a:pt x="1074" y="419"/>
                </a:moveTo>
                <a:cubicBezTo>
                  <a:pt x="1077" y="418"/>
                  <a:pt x="1081" y="418"/>
                  <a:pt x="1085" y="418"/>
                </a:cubicBezTo>
                <a:cubicBezTo>
                  <a:pt x="1085" y="420"/>
                  <a:pt x="1080" y="422"/>
                  <a:pt x="1082" y="424"/>
                </a:cubicBezTo>
                <a:cubicBezTo>
                  <a:pt x="1080" y="425"/>
                  <a:pt x="1074" y="425"/>
                  <a:pt x="1074" y="419"/>
                </a:cubicBezTo>
                <a:close/>
                <a:moveTo>
                  <a:pt x="1115" y="422"/>
                </a:moveTo>
                <a:cubicBezTo>
                  <a:pt x="1114" y="424"/>
                  <a:pt x="1112" y="425"/>
                  <a:pt x="1109" y="424"/>
                </a:cubicBezTo>
                <a:cubicBezTo>
                  <a:pt x="1111" y="423"/>
                  <a:pt x="1112" y="419"/>
                  <a:pt x="1115" y="422"/>
                </a:cubicBezTo>
                <a:close/>
                <a:moveTo>
                  <a:pt x="1104" y="415"/>
                </a:moveTo>
                <a:cubicBezTo>
                  <a:pt x="1103" y="416"/>
                  <a:pt x="1103" y="417"/>
                  <a:pt x="1105" y="417"/>
                </a:cubicBezTo>
                <a:cubicBezTo>
                  <a:pt x="1103" y="419"/>
                  <a:pt x="1105" y="421"/>
                  <a:pt x="1102" y="423"/>
                </a:cubicBezTo>
                <a:cubicBezTo>
                  <a:pt x="1103" y="425"/>
                  <a:pt x="1105" y="422"/>
                  <a:pt x="1107" y="423"/>
                </a:cubicBezTo>
                <a:cubicBezTo>
                  <a:pt x="1103" y="427"/>
                  <a:pt x="1100" y="423"/>
                  <a:pt x="1097" y="425"/>
                </a:cubicBezTo>
                <a:cubicBezTo>
                  <a:pt x="1095" y="425"/>
                  <a:pt x="1098" y="424"/>
                  <a:pt x="1097" y="422"/>
                </a:cubicBezTo>
                <a:cubicBezTo>
                  <a:pt x="1099" y="424"/>
                  <a:pt x="1099" y="420"/>
                  <a:pt x="1102" y="421"/>
                </a:cubicBezTo>
                <a:cubicBezTo>
                  <a:pt x="1101" y="419"/>
                  <a:pt x="1098" y="419"/>
                  <a:pt x="1098" y="415"/>
                </a:cubicBezTo>
                <a:lnTo>
                  <a:pt x="1104" y="415"/>
                </a:lnTo>
                <a:close/>
                <a:moveTo>
                  <a:pt x="1119" y="412"/>
                </a:moveTo>
                <a:cubicBezTo>
                  <a:pt x="1118" y="413"/>
                  <a:pt x="1117" y="414"/>
                  <a:pt x="1115" y="414"/>
                </a:cubicBezTo>
                <a:cubicBezTo>
                  <a:pt x="1115" y="412"/>
                  <a:pt x="1115" y="412"/>
                  <a:pt x="1115" y="412"/>
                </a:cubicBezTo>
                <a:lnTo>
                  <a:pt x="1119" y="412"/>
                </a:lnTo>
                <a:close/>
                <a:moveTo>
                  <a:pt x="1114" y="405"/>
                </a:moveTo>
                <a:cubicBezTo>
                  <a:pt x="1115" y="407"/>
                  <a:pt x="1117" y="407"/>
                  <a:pt x="1117" y="410"/>
                </a:cubicBezTo>
                <a:cubicBezTo>
                  <a:pt x="1113" y="411"/>
                  <a:pt x="1110" y="410"/>
                  <a:pt x="1106" y="408"/>
                </a:cubicBezTo>
                <a:cubicBezTo>
                  <a:pt x="1107" y="405"/>
                  <a:pt x="1113" y="408"/>
                  <a:pt x="1114" y="405"/>
                </a:cubicBezTo>
                <a:close/>
                <a:moveTo>
                  <a:pt x="1069" y="406"/>
                </a:moveTo>
                <a:cubicBezTo>
                  <a:pt x="1068" y="407"/>
                  <a:pt x="1067" y="407"/>
                  <a:pt x="1067" y="408"/>
                </a:cubicBezTo>
                <a:cubicBezTo>
                  <a:pt x="1073" y="409"/>
                  <a:pt x="1073" y="409"/>
                  <a:pt x="1073" y="409"/>
                </a:cubicBezTo>
                <a:cubicBezTo>
                  <a:pt x="1071" y="415"/>
                  <a:pt x="1063" y="421"/>
                  <a:pt x="1058" y="414"/>
                </a:cubicBezTo>
                <a:cubicBezTo>
                  <a:pt x="1063" y="413"/>
                  <a:pt x="1063" y="407"/>
                  <a:pt x="1069" y="406"/>
                </a:cubicBezTo>
                <a:close/>
                <a:moveTo>
                  <a:pt x="228" y="357"/>
                </a:moveTo>
                <a:cubicBezTo>
                  <a:pt x="228" y="359"/>
                  <a:pt x="227" y="361"/>
                  <a:pt x="226" y="362"/>
                </a:cubicBezTo>
                <a:cubicBezTo>
                  <a:pt x="223" y="362"/>
                  <a:pt x="219" y="361"/>
                  <a:pt x="221" y="359"/>
                </a:cubicBezTo>
                <a:cubicBezTo>
                  <a:pt x="219" y="359"/>
                  <a:pt x="216" y="359"/>
                  <a:pt x="216" y="356"/>
                </a:cubicBezTo>
                <a:cubicBezTo>
                  <a:pt x="219" y="353"/>
                  <a:pt x="223" y="356"/>
                  <a:pt x="228" y="357"/>
                </a:cubicBezTo>
                <a:close/>
                <a:moveTo>
                  <a:pt x="1054" y="388"/>
                </a:moveTo>
                <a:cubicBezTo>
                  <a:pt x="1054" y="389"/>
                  <a:pt x="1053" y="392"/>
                  <a:pt x="1055" y="392"/>
                </a:cubicBezTo>
                <a:cubicBezTo>
                  <a:pt x="1053" y="397"/>
                  <a:pt x="1048" y="393"/>
                  <a:pt x="1046" y="396"/>
                </a:cubicBezTo>
                <a:cubicBezTo>
                  <a:pt x="1044" y="393"/>
                  <a:pt x="1051" y="392"/>
                  <a:pt x="1050" y="387"/>
                </a:cubicBezTo>
                <a:cubicBezTo>
                  <a:pt x="1052" y="386"/>
                  <a:pt x="1051" y="388"/>
                  <a:pt x="1054" y="388"/>
                </a:cubicBezTo>
                <a:close/>
                <a:moveTo>
                  <a:pt x="1090" y="374"/>
                </a:moveTo>
                <a:cubicBezTo>
                  <a:pt x="1090" y="375"/>
                  <a:pt x="1088" y="375"/>
                  <a:pt x="1087" y="375"/>
                </a:cubicBezTo>
                <a:cubicBezTo>
                  <a:pt x="1087" y="376"/>
                  <a:pt x="1088" y="375"/>
                  <a:pt x="1089" y="376"/>
                </a:cubicBezTo>
                <a:cubicBezTo>
                  <a:pt x="1088" y="379"/>
                  <a:pt x="1085" y="376"/>
                  <a:pt x="1084" y="375"/>
                </a:cubicBezTo>
                <a:cubicBezTo>
                  <a:pt x="1084" y="373"/>
                  <a:pt x="1088" y="374"/>
                  <a:pt x="1090" y="374"/>
                </a:cubicBezTo>
                <a:close/>
                <a:moveTo>
                  <a:pt x="1077" y="366"/>
                </a:moveTo>
                <a:cubicBezTo>
                  <a:pt x="1077" y="368"/>
                  <a:pt x="1076" y="370"/>
                  <a:pt x="1074" y="371"/>
                </a:cubicBezTo>
                <a:cubicBezTo>
                  <a:pt x="1074" y="369"/>
                  <a:pt x="1074" y="368"/>
                  <a:pt x="1074" y="366"/>
                </a:cubicBezTo>
                <a:lnTo>
                  <a:pt x="1077" y="366"/>
                </a:lnTo>
                <a:close/>
                <a:moveTo>
                  <a:pt x="137" y="320"/>
                </a:moveTo>
                <a:cubicBezTo>
                  <a:pt x="135" y="323"/>
                  <a:pt x="133" y="321"/>
                  <a:pt x="130" y="320"/>
                </a:cubicBezTo>
                <a:cubicBezTo>
                  <a:pt x="131" y="317"/>
                  <a:pt x="134" y="320"/>
                  <a:pt x="137" y="320"/>
                </a:cubicBezTo>
                <a:close/>
                <a:moveTo>
                  <a:pt x="126" y="321"/>
                </a:moveTo>
                <a:cubicBezTo>
                  <a:pt x="124" y="319"/>
                  <a:pt x="122" y="322"/>
                  <a:pt x="120" y="320"/>
                </a:cubicBezTo>
                <a:cubicBezTo>
                  <a:pt x="120" y="317"/>
                  <a:pt x="120" y="317"/>
                  <a:pt x="120" y="317"/>
                </a:cubicBezTo>
                <a:cubicBezTo>
                  <a:pt x="124" y="317"/>
                  <a:pt x="126" y="318"/>
                  <a:pt x="126" y="321"/>
                </a:cubicBezTo>
                <a:close/>
                <a:moveTo>
                  <a:pt x="174" y="310"/>
                </a:moveTo>
                <a:cubicBezTo>
                  <a:pt x="172" y="311"/>
                  <a:pt x="169" y="312"/>
                  <a:pt x="169" y="315"/>
                </a:cubicBezTo>
                <a:cubicBezTo>
                  <a:pt x="167" y="316"/>
                  <a:pt x="166" y="315"/>
                  <a:pt x="165" y="314"/>
                </a:cubicBezTo>
                <a:cubicBezTo>
                  <a:pt x="166" y="312"/>
                  <a:pt x="166" y="311"/>
                  <a:pt x="167" y="308"/>
                </a:cubicBezTo>
                <a:cubicBezTo>
                  <a:pt x="170" y="308"/>
                  <a:pt x="172" y="307"/>
                  <a:pt x="174" y="310"/>
                </a:cubicBezTo>
                <a:close/>
                <a:moveTo>
                  <a:pt x="1145" y="347"/>
                </a:moveTo>
                <a:cubicBezTo>
                  <a:pt x="1145" y="351"/>
                  <a:pt x="1143" y="350"/>
                  <a:pt x="1140" y="349"/>
                </a:cubicBezTo>
                <a:cubicBezTo>
                  <a:pt x="1140" y="346"/>
                  <a:pt x="1143" y="348"/>
                  <a:pt x="1145" y="347"/>
                </a:cubicBezTo>
                <a:close/>
                <a:moveTo>
                  <a:pt x="1137" y="347"/>
                </a:moveTo>
                <a:cubicBezTo>
                  <a:pt x="1137" y="349"/>
                  <a:pt x="1135" y="351"/>
                  <a:pt x="1133" y="350"/>
                </a:cubicBezTo>
                <a:cubicBezTo>
                  <a:pt x="1133" y="349"/>
                  <a:pt x="1135" y="349"/>
                  <a:pt x="1135" y="346"/>
                </a:cubicBezTo>
                <a:cubicBezTo>
                  <a:pt x="1135" y="347"/>
                  <a:pt x="1136" y="347"/>
                  <a:pt x="1137" y="347"/>
                </a:cubicBezTo>
                <a:close/>
                <a:moveTo>
                  <a:pt x="1131" y="336"/>
                </a:moveTo>
                <a:cubicBezTo>
                  <a:pt x="1130" y="337"/>
                  <a:pt x="1129" y="339"/>
                  <a:pt x="1126" y="339"/>
                </a:cubicBezTo>
                <a:cubicBezTo>
                  <a:pt x="1128" y="337"/>
                  <a:pt x="1125" y="336"/>
                  <a:pt x="1127" y="334"/>
                </a:cubicBezTo>
                <a:cubicBezTo>
                  <a:pt x="1129" y="334"/>
                  <a:pt x="1129" y="336"/>
                  <a:pt x="1131" y="336"/>
                </a:cubicBezTo>
                <a:close/>
                <a:moveTo>
                  <a:pt x="1153" y="325"/>
                </a:moveTo>
                <a:cubicBezTo>
                  <a:pt x="1153" y="329"/>
                  <a:pt x="1152" y="330"/>
                  <a:pt x="1149" y="330"/>
                </a:cubicBezTo>
                <a:cubicBezTo>
                  <a:pt x="1147" y="328"/>
                  <a:pt x="1149" y="324"/>
                  <a:pt x="1153" y="325"/>
                </a:cubicBezTo>
                <a:close/>
                <a:moveTo>
                  <a:pt x="1076" y="312"/>
                </a:moveTo>
                <a:cubicBezTo>
                  <a:pt x="1076" y="311"/>
                  <a:pt x="1077" y="310"/>
                  <a:pt x="1078" y="309"/>
                </a:cubicBezTo>
                <a:cubicBezTo>
                  <a:pt x="1081" y="309"/>
                  <a:pt x="1081" y="311"/>
                  <a:pt x="1084" y="310"/>
                </a:cubicBezTo>
                <a:cubicBezTo>
                  <a:pt x="1085" y="310"/>
                  <a:pt x="1084" y="311"/>
                  <a:pt x="1083" y="311"/>
                </a:cubicBezTo>
                <a:cubicBezTo>
                  <a:pt x="1081" y="311"/>
                  <a:pt x="1081" y="313"/>
                  <a:pt x="1081" y="315"/>
                </a:cubicBezTo>
                <a:cubicBezTo>
                  <a:pt x="1078" y="315"/>
                  <a:pt x="1078" y="312"/>
                  <a:pt x="1076" y="312"/>
                </a:cubicBezTo>
                <a:close/>
                <a:moveTo>
                  <a:pt x="1031" y="319"/>
                </a:moveTo>
                <a:cubicBezTo>
                  <a:pt x="1036" y="317"/>
                  <a:pt x="1038" y="317"/>
                  <a:pt x="1046" y="316"/>
                </a:cubicBezTo>
                <a:cubicBezTo>
                  <a:pt x="1042" y="318"/>
                  <a:pt x="1036" y="322"/>
                  <a:pt x="1031" y="319"/>
                </a:cubicBezTo>
                <a:close/>
                <a:moveTo>
                  <a:pt x="1047" y="295"/>
                </a:moveTo>
                <a:cubicBezTo>
                  <a:pt x="1048" y="299"/>
                  <a:pt x="1045" y="299"/>
                  <a:pt x="1044" y="302"/>
                </a:cubicBezTo>
                <a:cubicBezTo>
                  <a:pt x="1042" y="301"/>
                  <a:pt x="1041" y="300"/>
                  <a:pt x="1038" y="301"/>
                </a:cubicBezTo>
                <a:cubicBezTo>
                  <a:pt x="1038" y="296"/>
                  <a:pt x="1048" y="297"/>
                  <a:pt x="1043" y="294"/>
                </a:cubicBezTo>
                <a:cubicBezTo>
                  <a:pt x="1044" y="292"/>
                  <a:pt x="1047" y="294"/>
                  <a:pt x="1047" y="295"/>
                </a:cubicBezTo>
                <a:close/>
                <a:moveTo>
                  <a:pt x="858" y="232"/>
                </a:moveTo>
                <a:cubicBezTo>
                  <a:pt x="855" y="234"/>
                  <a:pt x="852" y="233"/>
                  <a:pt x="850" y="232"/>
                </a:cubicBezTo>
                <a:cubicBezTo>
                  <a:pt x="851" y="228"/>
                  <a:pt x="858" y="227"/>
                  <a:pt x="858" y="232"/>
                </a:cubicBezTo>
                <a:close/>
                <a:moveTo>
                  <a:pt x="935" y="207"/>
                </a:moveTo>
                <a:cubicBezTo>
                  <a:pt x="934" y="208"/>
                  <a:pt x="929" y="207"/>
                  <a:pt x="927" y="207"/>
                </a:cubicBezTo>
                <a:cubicBezTo>
                  <a:pt x="929" y="206"/>
                  <a:pt x="933" y="205"/>
                  <a:pt x="935" y="207"/>
                </a:cubicBezTo>
                <a:close/>
                <a:moveTo>
                  <a:pt x="997" y="202"/>
                </a:moveTo>
                <a:cubicBezTo>
                  <a:pt x="994" y="201"/>
                  <a:pt x="994" y="202"/>
                  <a:pt x="991" y="202"/>
                </a:cubicBezTo>
                <a:cubicBezTo>
                  <a:pt x="990" y="199"/>
                  <a:pt x="998" y="199"/>
                  <a:pt x="997" y="202"/>
                </a:cubicBezTo>
                <a:close/>
                <a:moveTo>
                  <a:pt x="895" y="116"/>
                </a:moveTo>
                <a:cubicBezTo>
                  <a:pt x="894" y="114"/>
                  <a:pt x="898" y="116"/>
                  <a:pt x="900" y="115"/>
                </a:cubicBezTo>
                <a:cubicBezTo>
                  <a:pt x="900" y="120"/>
                  <a:pt x="898" y="116"/>
                  <a:pt x="895" y="116"/>
                </a:cubicBezTo>
                <a:close/>
                <a:moveTo>
                  <a:pt x="888" y="119"/>
                </a:moveTo>
                <a:cubicBezTo>
                  <a:pt x="888" y="118"/>
                  <a:pt x="888" y="118"/>
                  <a:pt x="889" y="118"/>
                </a:cubicBezTo>
                <a:cubicBezTo>
                  <a:pt x="890" y="118"/>
                  <a:pt x="889" y="117"/>
                  <a:pt x="889" y="117"/>
                </a:cubicBezTo>
                <a:cubicBezTo>
                  <a:pt x="890" y="115"/>
                  <a:pt x="894" y="116"/>
                  <a:pt x="893" y="119"/>
                </a:cubicBezTo>
                <a:cubicBezTo>
                  <a:pt x="891" y="121"/>
                  <a:pt x="891" y="118"/>
                  <a:pt x="888" y="119"/>
                </a:cubicBezTo>
                <a:close/>
                <a:moveTo>
                  <a:pt x="916" y="122"/>
                </a:moveTo>
                <a:cubicBezTo>
                  <a:pt x="915" y="117"/>
                  <a:pt x="920" y="117"/>
                  <a:pt x="922" y="120"/>
                </a:cubicBezTo>
                <a:cubicBezTo>
                  <a:pt x="924" y="119"/>
                  <a:pt x="921" y="118"/>
                  <a:pt x="922" y="116"/>
                </a:cubicBezTo>
                <a:cubicBezTo>
                  <a:pt x="924" y="116"/>
                  <a:pt x="926" y="116"/>
                  <a:pt x="927" y="117"/>
                </a:cubicBezTo>
                <a:cubicBezTo>
                  <a:pt x="927" y="121"/>
                  <a:pt x="927" y="121"/>
                  <a:pt x="927" y="121"/>
                </a:cubicBezTo>
                <a:cubicBezTo>
                  <a:pt x="922" y="123"/>
                  <a:pt x="921" y="124"/>
                  <a:pt x="916" y="122"/>
                </a:cubicBezTo>
                <a:close/>
                <a:moveTo>
                  <a:pt x="883" y="126"/>
                </a:moveTo>
                <a:cubicBezTo>
                  <a:pt x="882" y="127"/>
                  <a:pt x="879" y="125"/>
                  <a:pt x="879" y="127"/>
                </a:cubicBezTo>
                <a:cubicBezTo>
                  <a:pt x="876" y="126"/>
                  <a:pt x="884" y="122"/>
                  <a:pt x="883" y="126"/>
                </a:cubicBezTo>
                <a:close/>
                <a:moveTo>
                  <a:pt x="874" y="130"/>
                </a:moveTo>
                <a:cubicBezTo>
                  <a:pt x="877" y="127"/>
                  <a:pt x="881" y="129"/>
                  <a:pt x="885" y="129"/>
                </a:cubicBezTo>
                <a:cubicBezTo>
                  <a:pt x="884" y="131"/>
                  <a:pt x="880" y="130"/>
                  <a:pt x="879" y="133"/>
                </a:cubicBezTo>
                <a:cubicBezTo>
                  <a:pt x="877" y="132"/>
                  <a:pt x="877" y="129"/>
                  <a:pt x="874" y="130"/>
                </a:cubicBezTo>
                <a:close/>
                <a:moveTo>
                  <a:pt x="916" y="138"/>
                </a:moveTo>
                <a:cubicBezTo>
                  <a:pt x="913" y="140"/>
                  <a:pt x="910" y="140"/>
                  <a:pt x="903" y="140"/>
                </a:cubicBezTo>
                <a:cubicBezTo>
                  <a:pt x="905" y="137"/>
                  <a:pt x="910" y="139"/>
                  <a:pt x="916" y="138"/>
                </a:cubicBezTo>
                <a:close/>
                <a:moveTo>
                  <a:pt x="731" y="116"/>
                </a:moveTo>
                <a:cubicBezTo>
                  <a:pt x="727" y="113"/>
                  <a:pt x="739" y="112"/>
                  <a:pt x="737" y="116"/>
                </a:cubicBezTo>
                <a:cubicBezTo>
                  <a:pt x="734" y="119"/>
                  <a:pt x="733" y="114"/>
                  <a:pt x="731" y="116"/>
                </a:cubicBezTo>
                <a:close/>
                <a:moveTo>
                  <a:pt x="710" y="116"/>
                </a:moveTo>
                <a:cubicBezTo>
                  <a:pt x="710" y="114"/>
                  <a:pt x="714" y="116"/>
                  <a:pt x="715" y="115"/>
                </a:cubicBezTo>
                <a:cubicBezTo>
                  <a:pt x="714" y="117"/>
                  <a:pt x="713" y="118"/>
                  <a:pt x="711" y="118"/>
                </a:cubicBezTo>
                <a:cubicBezTo>
                  <a:pt x="711" y="117"/>
                  <a:pt x="714" y="116"/>
                  <a:pt x="710" y="116"/>
                </a:cubicBezTo>
                <a:close/>
                <a:moveTo>
                  <a:pt x="644" y="123"/>
                </a:moveTo>
                <a:cubicBezTo>
                  <a:pt x="645" y="120"/>
                  <a:pt x="647" y="124"/>
                  <a:pt x="649" y="124"/>
                </a:cubicBezTo>
                <a:cubicBezTo>
                  <a:pt x="648" y="127"/>
                  <a:pt x="644" y="125"/>
                  <a:pt x="644" y="123"/>
                </a:cubicBezTo>
                <a:close/>
                <a:moveTo>
                  <a:pt x="811" y="156"/>
                </a:moveTo>
                <a:cubicBezTo>
                  <a:pt x="808" y="155"/>
                  <a:pt x="809" y="155"/>
                  <a:pt x="806" y="154"/>
                </a:cubicBezTo>
                <a:cubicBezTo>
                  <a:pt x="807" y="151"/>
                  <a:pt x="811" y="153"/>
                  <a:pt x="814" y="152"/>
                </a:cubicBezTo>
                <a:cubicBezTo>
                  <a:pt x="813" y="154"/>
                  <a:pt x="813" y="156"/>
                  <a:pt x="811" y="156"/>
                </a:cubicBezTo>
                <a:close/>
                <a:moveTo>
                  <a:pt x="610" y="143"/>
                </a:moveTo>
                <a:cubicBezTo>
                  <a:pt x="610" y="139"/>
                  <a:pt x="610" y="139"/>
                  <a:pt x="610" y="139"/>
                </a:cubicBezTo>
                <a:cubicBezTo>
                  <a:pt x="613" y="139"/>
                  <a:pt x="613" y="139"/>
                  <a:pt x="613" y="139"/>
                </a:cubicBezTo>
                <a:cubicBezTo>
                  <a:pt x="614" y="142"/>
                  <a:pt x="613" y="143"/>
                  <a:pt x="610" y="143"/>
                </a:cubicBezTo>
                <a:close/>
                <a:moveTo>
                  <a:pt x="619" y="140"/>
                </a:moveTo>
                <a:cubicBezTo>
                  <a:pt x="622" y="140"/>
                  <a:pt x="622" y="140"/>
                  <a:pt x="622" y="140"/>
                </a:cubicBezTo>
                <a:cubicBezTo>
                  <a:pt x="622" y="143"/>
                  <a:pt x="622" y="143"/>
                  <a:pt x="622" y="143"/>
                </a:cubicBezTo>
                <a:cubicBezTo>
                  <a:pt x="621" y="143"/>
                  <a:pt x="621" y="142"/>
                  <a:pt x="619" y="142"/>
                </a:cubicBezTo>
                <a:lnTo>
                  <a:pt x="619" y="140"/>
                </a:lnTo>
                <a:close/>
                <a:moveTo>
                  <a:pt x="629" y="146"/>
                </a:moveTo>
                <a:cubicBezTo>
                  <a:pt x="627" y="146"/>
                  <a:pt x="625" y="146"/>
                  <a:pt x="624" y="145"/>
                </a:cubicBezTo>
                <a:cubicBezTo>
                  <a:pt x="625" y="143"/>
                  <a:pt x="630" y="143"/>
                  <a:pt x="629" y="146"/>
                </a:cubicBezTo>
                <a:close/>
                <a:moveTo>
                  <a:pt x="866" y="153"/>
                </a:moveTo>
                <a:cubicBezTo>
                  <a:pt x="866" y="156"/>
                  <a:pt x="863" y="157"/>
                  <a:pt x="859" y="156"/>
                </a:cubicBezTo>
                <a:cubicBezTo>
                  <a:pt x="859" y="153"/>
                  <a:pt x="859" y="153"/>
                  <a:pt x="859" y="153"/>
                </a:cubicBezTo>
                <a:cubicBezTo>
                  <a:pt x="862" y="154"/>
                  <a:pt x="863" y="152"/>
                  <a:pt x="866" y="153"/>
                </a:cubicBezTo>
                <a:close/>
                <a:moveTo>
                  <a:pt x="956" y="148"/>
                </a:moveTo>
                <a:cubicBezTo>
                  <a:pt x="956" y="151"/>
                  <a:pt x="953" y="149"/>
                  <a:pt x="950" y="149"/>
                </a:cubicBezTo>
                <a:cubicBezTo>
                  <a:pt x="951" y="146"/>
                  <a:pt x="954" y="148"/>
                  <a:pt x="956" y="148"/>
                </a:cubicBezTo>
                <a:close/>
                <a:moveTo>
                  <a:pt x="801" y="139"/>
                </a:moveTo>
                <a:cubicBezTo>
                  <a:pt x="801" y="136"/>
                  <a:pt x="804" y="136"/>
                  <a:pt x="808" y="136"/>
                </a:cubicBezTo>
                <a:cubicBezTo>
                  <a:pt x="809" y="141"/>
                  <a:pt x="804" y="139"/>
                  <a:pt x="804" y="142"/>
                </a:cubicBezTo>
                <a:cubicBezTo>
                  <a:pt x="802" y="142"/>
                  <a:pt x="802" y="140"/>
                  <a:pt x="801" y="139"/>
                </a:cubicBezTo>
                <a:close/>
                <a:moveTo>
                  <a:pt x="818" y="145"/>
                </a:moveTo>
                <a:cubicBezTo>
                  <a:pt x="814" y="147"/>
                  <a:pt x="813" y="143"/>
                  <a:pt x="808" y="144"/>
                </a:cubicBezTo>
                <a:cubicBezTo>
                  <a:pt x="810" y="142"/>
                  <a:pt x="818" y="141"/>
                  <a:pt x="818" y="145"/>
                </a:cubicBezTo>
                <a:close/>
                <a:moveTo>
                  <a:pt x="757" y="143"/>
                </a:moveTo>
                <a:cubicBezTo>
                  <a:pt x="761" y="141"/>
                  <a:pt x="767" y="141"/>
                  <a:pt x="772" y="141"/>
                </a:cubicBezTo>
                <a:cubicBezTo>
                  <a:pt x="770" y="145"/>
                  <a:pt x="761" y="145"/>
                  <a:pt x="757" y="143"/>
                </a:cubicBezTo>
                <a:close/>
                <a:moveTo>
                  <a:pt x="628" y="130"/>
                </a:moveTo>
                <a:cubicBezTo>
                  <a:pt x="628" y="128"/>
                  <a:pt x="631" y="128"/>
                  <a:pt x="633" y="128"/>
                </a:cubicBezTo>
                <a:cubicBezTo>
                  <a:pt x="633" y="130"/>
                  <a:pt x="630" y="130"/>
                  <a:pt x="628" y="130"/>
                </a:cubicBezTo>
                <a:close/>
                <a:moveTo>
                  <a:pt x="681" y="131"/>
                </a:moveTo>
                <a:cubicBezTo>
                  <a:pt x="683" y="134"/>
                  <a:pt x="686" y="131"/>
                  <a:pt x="688" y="133"/>
                </a:cubicBezTo>
                <a:cubicBezTo>
                  <a:pt x="687" y="136"/>
                  <a:pt x="681" y="134"/>
                  <a:pt x="679" y="136"/>
                </a:cubicBezTo>
                <a:cubicBezTo>
                  <a:pt x="677" y="133"/>
                  <a:pt x="680" y="133"/>
                  <a:pt x="681" y="131"/>
                </a:cubicBezTo>
                <a:close/>
                <a:moveTo>
                  <a:pt x="672" y="137"/>
                </a:moveTo>
                <a:cubicBezTo>
                  <a:pt x="670" y="138"/>
                  <a:pt x="670" y="136"/>
                  <a:pt x="668" y="136"/>
                </a:cubicBezTo>
                <a:cubicBezTo>
                  <a:pt x="668" y="134"/>
                  <a:pt x="673" y="134"/>
                  <a:pt x="672" y="137"/>
                </a:cubicBezTo>
                <a:close/>
                <a:moveTo>
                  <a:pt x="662" y="135"/>
                </a:moveTo>
                <a:cubicBezTo>
                  <a:pt x="660" y="137"/>
                  <a:pt x="658" y="138"/>
                  <a:pt x="656" y="136"/>
                </a:cubicBezTo>
                <a:cubicBezTo>
                  <a:pt x="655" y="133"/>
                  <a:pt x="660" y="135"/>
                  <a:pt x="662" y="135"/>
                </a:cubicBezTo>
                <a:close/>
                <a:moveTo>
                  <a:pt x="655" y="135"/>
                </a:moveTo>
                <a:cubicBezTo>
                  <a:pt x="655" y="136"/>
                  <a:pt x="655" y="137"/>
                  <a:pt x="656" y="137"/>
                </a:cubicBezTo>
                <a:cubicBezTo>
                  <a:pt x="652" y="138"/>
                  <a:pt x="649" y="137"/>
                  <a:pt x="644" y="137"/>
                </a:cubicBezTo>
                <a:cubicBezTo>
                  <a:pt x="646" y="135"/>
                  <a:pt x="650" y="135"/>
                  <a:pt x="655" y="135"/>
                </a:cubicBezTo>
                <a:close/>
                <a:moveTo>
                  <a:pt x="718" y="136"/>
                </a:moveTo>
                <a:cubicBezTo>
                  <a:pt x="722" y="137"/>
                  <a:pt x="726" y="138"/>
                  <a:pt x="729" y="139"/>
                </a:cubicBezTo>
                <a:cubicBezTo>
                  <a:pt x="724" y="146"/>
                  <a:pt x="711" y="147"/>
                  <a:pt x="703" y="144"/>
                </a:cubicBezTo>
                <a:cubicBezTo>
                  <a:pt x="701" y="144"/>
                  <a:pt x="704" y="146"/>
                  <a:pt x="701" y="146"/>
                </a:cubicBezTo>
                <a:cubicBezTo>
                  <a:pt x="695" y="143"/>
                  <a:pt x="694" y="140"/>
                  <a:pt x="686" y="140"/>
                </a:cubicBezTo>
                <a:cubicBezTo>
                  <a:pt x="695" y="132"/>
                  <a:pt x="712" y="142"/>
                  <a:pt x="718" y="136"/>
                </a:cubicBezTo>
                <a:close/>
                <a:moveTo>
                  <a:pt x="604" y="140"/>
                </a:moveTo>
                <a:cubicBezTo>
                  <a:pt x="605" y="141"/>
                  <a:pt x="598" y="140"/>
                  <a:pt x="600" y="143"/>
                </a:cubicBezTo>
                <a:cubicBezTo>
                  <a:pt x="599" y="142"/>
                  <a:pt x="597" y="141"/>
                  <a:pt x="597" y="139"/>
                </a:cubicBezTo>
                <a:cubicBezTo>
                  <a:pt x="600" y="140"/>
                  <a:pt x="600" y="140"/>
                  <a:pt x="604" y="140"/>
                </a:cubicBezTo>
                <a:close/>
                <a:moveTo>
                  <a:pt x="554" y="147"/>
                </a:moveTo>
                <a:cubicBezTo>
                  <a:pt x="558" y="142"/>
                  <a:pt x="569" y="142"/>
                  <a:pt x="579" y="141"/>
                </a:cubicBezTo>
                <a:cubicBezTo>
                  <a:pt x="587" y="140"/>
                  <a:pt x="599" y="135"/>
                  <a:pt x="596" y="144"/>
                </a:cubicBezTo>
                <a:cubicBezTo>
                  <a:pt x="595" y="142"/>
                  <a:pt x="596" y="142"/>
                  <a:pt x="596" y="141"/>
                </a:cubicBezTo>
                <a:cubicBezTo>
                  <a:pt x="590" y="142"/>
                  <a:pt x="588" y="146"/>
                  <a:pt x="582" y="146"/>
                </a:cubicBezTo>
                <a:cubicBezTo>
                  <a:pt x="581" y="146"/>
                  <a:pt x="580" y="144"/>
                  <a:pt x="580" y="143"/>
                </a:cubicBezTo>
                <a:cubicBezTo>
                  <a:pt x="577" y="143"/>
                  <a:pt x="575" y="146"/>
                  <a:pt x="573" y="148"/>
                </a:cubicBezTo>
                <a:cubicBezTo>
                  <a:pt x="569" y="142"/>
                  <a:pt x="561" y="149"/>
                  <a:pt x="554" y="147"/>
                </a:cubicBezTo>
                <a:close/>
                <a:moveTo>
                  <a:pt x="514" y="152"/>
                </a:moveTo>
                <a:cubicBezTo>
                  <a:pt x="512" y="155"/>
                  <a:pt x="509" y="155"/>
                  <a:pt x="505" y="155"/>
                </a:cubicBezTo>
                <a:cubicBezTo>
                  <a:pt x="505" y="151"/>
                  <a:pt x="510" y="150"/>
                  <a:pt x="514" y="152"/>
                </a:cubicBezTo>
                <a:close/>
                <a:moveTo>
                  <a:pt x="514" y="158"/>
                </a:moveTo>
                <a:cubicBezTo>
                  <a:pt x="517" y="157"/>
                  <a:pt x="517" y="159"/>
                  <a:pt x="519" y="159"/>
                </a:cubicBezTo>
                <a:cubicBezTo>
                  <a:pt x="519" y="160"/>
                  <a:pt x="517" y="160"/>
                  <a:pt x="517" y="159"/>
                </a:cubicBezTo>
                <a:cubicBezTo>
                  <a:pt x="516" y="159"/>
                  <a:pt x="516" y="160"/>
                  <a:pt x="516" y="160"/>
                </a:cubicBezTo>
                <a:cubicBezTo>
                  <a:pt x="513" y="160"/>
                  <a:pt x="511" y="160"/>
                  <a:pt x="509" y="161"/>
                </a:cubicBezTo>
                <a:cubicBezTo>
                  <a:pt x="509" y="156"/>
                  <a:pt x="514" y="161"/>
                  <a:pt x="514" y="158"/>
                </a:cubicBezTo>
                <a:close/>
                <a:moveTo>
                  <a:pt x="456" y="156"/>
                </a:moveTo>
                <a:cubicBezTo>
                  <a:pt x="457" y="156"/>
                  <a:pt x="457" y="158"/>
                  <a:pt x="459" y="157"/>
                </a:cubicBezTo>
                <a:cubicBezTo>
                  <a:pt x="458" y="158"/>
                  <a:pt x="457" y="160"/>
                  <a:pt x="455" y="160"/>
                </a:cubicBezTo>
                <a:cubicBezTo>
                  <a:pt x="454" y="158"/>
                  <a:pt x="455" y="158"/>
                  <a:pt x="456" y="156"/>
                </a:cubicBezTo>
                <a:close/>
                <a:moveTo>
                  <a:pt x="479" y="169"/>
                </a:moveTo>
                <a:cubicBezTo>
                  <a:pt x="479" y="165"/>
                  <a:pt x="482" y="165"/>
                  <a:pt x="485" y="164"/>
                </a:cubicBezTo>
                <a:cubicBezTo>
                  <a:pt x="486" y="166"/>
                  <a:pt x="486" y="167"/>
                  <a:pt x="485" y="169"/>
                </a:cubicBezTo>
                <a:lnTo>
                  <a:pt x="479" y="169"/>
                </a:lnTo>
                <a:close/>
                <a:moveTo>
                  <a:pt x="142" y="153"/>
                </a:moveTo>
                <a:cubicBezTo>
                  <a:pt x="132" y="157"/>
                  <a:pt x="116" y="158"/>
                  <a:pt x="107" y="154"/>
                </a:cubicBezTo>
                <a:cubicBezTo>
                  <a:pt x="111" y="153"/>
                  <a:pt x="124" y="150"/>
                  <a:pt x="126" y="154"/>
                </a:cubicBezTo>
                <a:cubicBezTo>
                  <a:pt x="131" y="154"/>
                  <a:pt x="136" y="150"/>
                  <a:pt x="142" y="153"/>
                </a:cubicBezTo>
                <a:close/>
                <a:moveTo>
                  <a:pt x="90" y="143"/>
                </a:moveTo>
                <a:cubicBezTo>
                  <a:pt x="95" y="136"/>
                  <a:pt x="106" y="139"/>
                  <a:pt x="114" y="143"/>
                </a:cubicBezTo>
                <a:cubicBezTo>
                  <a:pt x="106" y="146"/>
                  <a:pt x="96" y="147"/>
                  <a:pt x="90" y="143"/>
                </a:cubicBezTo>
                <a:close/>
                <a:moveTo>
                  <a:pt x="134" y="139"/>
                </a:moveTo>
                <a:cubicBezTo>
                  <a:pt x="129" y="141"/>
                  <a:pt x="125" y="144"/>
                  <a:pt x="120" y="142"/>
                </a:cubicBezTo>
                <a:cubicBezTo>
                  <a:pt x="122" y="136"/>
                  <a:pt x="129" y="135"/>
                  <a:pt x="134" y="139"/>
                </a:cubicBezTo>
                <a:close/>
                <a:moveTo>
                  <a:pt x="260" y="142"/>
                </a:moveTo>
                <a:cubicBezTo>
                  <a:pt x="261" y="138"/>
                  <a:pt x="264" y="136"/>
                  <a:pt x="268" y="137"/>
                </a:cubicBezTo>
                <a:cubicBezTo>
                  <a:pt x="264" y="139"/>
                  <a:pt x="270" y="139"/>
                  <a:pt x="273" y="139"/>
                </a:cubicBezTo>
                <a:cubicBezTo>
                  <a:pt x="269" y="141"/>
                  <a:pt x="266" y="143"/>
                  <a:pt x="260" y="142"/>
                </a:cubicBezTo>
                <a:close/>
                <a:moveTo>
                  <a:pt x="303" y="143"/>
                </a:moveTo>
                <a:cubicBezTo>
                  <a:pt x="306" y="139"/>
                  <a:pt x="295" y="141"/>
                  <a:pt x="297" y="135"/>
                </a:cubicBezTo>
                <a:cubicBezTo>
                  <a:pt x="295" y="135"/>
                  <a:pt x="291" y="134"/>
                  <a:pt x="291" y="136"/>
                </a:cubicBezTo>
                <a:cubicBezTo>
                  <a:pt x="291" y="137"/>
                  <a:pt x="292" y="137"/>
                  <a:pt x="293" y="137"/>
                </a:cubicBezTo>
                <a:cubicBezTo>
                  <a:pt x="290" y="140"/>
                  <a:pt x="285" y="137"/>
                  <a:pt x="281" y="136"/>
                </a:cubicBezTo>
                <a:cubicBezTo>
                  <a:pt x="285" y="133"/>
                  <a:pt x="292" y="134"/>
                  <a:pt x="297" y="133"/>
                </a:cubicBezTo>
                <a:cubicBezTo>
                  <a:pt x="297" y="131"/>
                  <a:pt x="294" y="132"/>
                  <a:pt x="294" y="131"/>
                </a:cubicBezTo>
                <a:cubicBezTo>
                  <a:pt x="296" y="129"/>
                  <a:pt x="298" y="130"/>
                  <a:pt x="302" y="131"/>
                </a:cubicBezTo>
                <a:cubicBezTo>
                  <a:pt x="301" y="131"/>
                  <a:pt x="301" y="132"/>
                  <a:pt x="301" y="134"/>
                </a:cubicBezTo>
                <a:cubicBezTo>
                  <a:pt x="304" y="132"/>
                  <a:pt x="306" y="128"/>
                  <a:pt x="312" y="129"/>
                </a:cubicBezTo>
                <a:cubicBezTo>
                  <a:pt x="312" y="130"/>
                  <a:pt x="310" y="131"/>
                  <a:pt x="310" y="132"/>
                </a:cubicBezTo>
                <a:cubicBezTo>
                  <a:pt x="312" y="132"/>
                  <a:pt x="313" y="131"/>
                  <a:pt x="313" y="128"/>
                </a:cubicBezTo>
                <a:cubicBezTo>
                  <a:pt x="316" y="128"/>
                  <a:pt x="315" y="131"/>
                  <a:pt x="316" y="131"/>
                </a:cubicBezTo>
                <a:cubicBezTo>
                  <a:pt x="315" y="133"/>
                  <a:pt x="313" y="134"/>
                  <a:pt x="310" y="134"/>
                </a:cubicBezTo>
                <a:cubicBezTo>
                  <a:pt x="312" y="137"/>
                  <a:pt x="309" y="136"/>
                  <a:pt x="306" y="137"/>
                </a:cubicBezTo>
                <a:cubicBezTo>
                  <a:pt x="312" y="140"/>
                  <a:pt x="327" y="136"/>
                  <a:pt x="335" y="138"/>
                </a:cubicBezTo>
                <a:cubicBezTo>
                  <a:pt x="326" y="143"/>
                  <a:pt x="313" y="142"/>
                  <a:pt x="303" y="143"/>
                </a:cubicBezTo>
                <a:close/>
                <a:moveTo>
                  <a:pt x="344" y="139"/>
                </a:moveTo>
                <a:cubicBezTo>
                  <a:pt x="347" y="132"/>
                  <a:pt x="354" y="141"/>
                  <a:pt x="356" y="134"/>
                </a:cubicBezTo>
                <a:cubicBezTo>
                  <a:pt x="359" y="139"/>
                  <a:pt x="363" y="130"/>
                  <a:pt x="368" y="134"/>
                </a:cubicBezTo>
                <a:cubicBezTo>
                  <a:pt x="362" y="139"/>
                  <a:pt x="352" y="138"/>
                  <a:pt x="344" y="139"/>
                </a:cubicBezTo>
                <a:close/>
                <a:moveTo>
                  <a:pt x="373" y="136"/>
                </a:moveTo>
                <a:cubicBezTo>
                  <a:pt x="373" y="134"/>
                  <a:pt x="374" y="134"/>
                  <a:pt x="374" y="132"/>
                </a:cubicBezTo>
                <a:cubicBezTo>
                  <a:pt x="377" y="132"/>
                  <a:pt x="375" y="136"/>
                  <a:pt x="379" y="135"/>
                </a:cubicBezTo>
                <a:cubicBezTo>
                  <a:pt x="379" y="137"/>
                  <a:pt x="375" y="135"/>
                  <a:pt x="373" y="136"/>
                </a:cubicBezTo>
                <a:close/>
                <a:moveTo>
                  <a:pt x="388" y="135"/>
                </a:moveTo>
                <a:cubicBezTo>
                  <a:pt x="385" y="135"/>
                  <a:pt x="383" y="136"/>
                  <a:pt x="380" y="134"/>
                </a:cubicBezTo>
                <a:cubicBezTo>
                  <a:pt x="380" y="128"/>
                  <a:pt x="385" y="132"/>
                  <a:pt x="390" y="131"/>
                </a:cubicBezTo>
                <a:cubicBezTo>
                  <a:pt x="389" y="132"/>
                  <a:pt x="387" y="132"/>
                  <a:pt x="388" y="135"/>
                </a:cubicBezTo>
                <a:close/>
                <a:moveTo>
                  <a:pt x="346" y="130"/>
                </a:moveTo>
                <a:cubicBezTo>
                  <a:pt x="344" y="126"/>
                  <a:pt x="350" y="125"/>
                  <a:pt x="349" y="123"/>
                </a:cubicBezTo>
                <a:cubicBezTo>
                  <a:pt x="355" y="121"/>
                  <a:pt x="354" y="131"/>
                  <a:pt x="346" y="130"/>
                </a:cubicBezTo>
                <a:close/>
                <a:moveTo>
                  <a:pt x="497" y="89"/>
                </a:moveTo>
                <a:cubicBezTo>
                  <a:pt x="495" y="91"/>
                  <a:pt x="492" y="91"/>
                  <a:pt x="489" y="92"/>
                </a:cubicBezTo>
                <a:cubicBezTo>
                  <a:pt x="489" y="88"/>
                  <a:pt x="495" y="88"/>
                  <a:pt x="497" y="89"/>
                </a:cubicBezTo>
                <a:close/>
                <a:moveTo>
                  <a:pt x="393" y="90"/>
                </a:moveTo>
                <a:cubicBezTo>
                  <a:pt x="394" y="85"/>
                  <a:pt x="403" y="89"/>
                  <a:pt x="407" y="88"/>
                </a:cubicBezTo>
                <a:cubicBezTo>
                  <a:pt x="404" y="89"/>
                  <a:pt x="399" y="94"/>
                  <a:pt x="393" y="90"/>
                </a:cubicBezTo>
                <a:close/>
                <a:moveTo>
                  <a:pt x="428" y="95"/>
                </a:moveTo>
                <a:cubicBezTo>
                  <a:pt x="428" y="98"/>
                  <a:pt x="424" y="97"/>
                  <a:pt x="421" y="98"/>
                </a:cubicBezTo>
                <a:cubicBezTo>
                  <a:pt x="421" y="94"/>
                  <a:pt x="425" y="95"/>
                  <a:pt x="428" y="95"/>
                </a:cubicBezTo>
                <a:close/>
                <a:moveTo>
                  <a:pt x="498" y="98"/>
                </a:moveTo>
                <a:cubicBezTo>
                  <a:pt x="497" y="100"/>
                  <a:pt x="491" y="100"/>
                  <a:pt x="490" y="99"/>
                </a:cubicBezTo>
                <a:cubicBezTo>
                  <a:pt x="488" y="98"/>
                  <a:pt x="495" y="99"/>
                  <a:pt x="498" y="98"/>
                </a:cubicBezTo>
                <a:close/>
                <a:moveTo>
                  <a:pt x="418" y="110"/>
                </a:moveTo>
                <a:cubicBezTo>
                  <a:pt x="424" y="107"/>
                  <a:pt x="429" y="105"/>
                  <a:pt x="437" y="105"/>
                </a:cubicBezTo>
                <a:cubicBezTo>
                  <a:pt x="434" y="107"/>
                  <a:pt x="434" y="111"/>
                  <a:pt x="430" y="111"/>
                </a:cubicBezTo>
                <a:cubicBezTo>
                  <a:pt x="430" y="110"/>
                  <a:pt x="431" y="110"/>
                  <a:pt x="431" y="109"/>
                </a:cubicBezTo>
                <a:cubicBezTo>
                  <a:pt x="427" y="109"/>
                  <a:pt x="424" y="111"/>
                  <a:pt x="418" y="110"/>
                </a:cubicBezTo>
                <a:close/>
                <a:moveTo>
                  <a:pt x="448" y="109"/>
                </a:moveTo>
                <a:cubicBezTo>
                  <a:pt x="447" y="111"/>
                  <a:pt x="444" y="111"/>
                  <a:pt x="441" y="112"/>
                </a:cubicBezTo>
                <a:cubicBezTo>
                  <a:pt x="442" y="109"/>
                  <a:pt x="444" y="108"/>
                  <a:pt x="448" y="109"/>
                </a:cubicBezTo>
                <a:close/>
                <a:moveTo>
                  <a:pt x="472" y="111"/>
                </a:moveTo>
                <a:cubicBezTo>
                  <a:pt x="473" y="112"/>
                  <a:pt x="473" y="115"/>
                  <a:pt x="470" y="114"/>
                </a:cubicBezTo>
                <a:cubicBezTo>
                  <a:pt x="472" y="109"/>
                  <a:pt x="465" y="109"/>
                  <a:pt x="461" y="109"/>
                </a:cubicBezTo>
                <a:cubicBezTo>
                  <a:pt x="464" y="106"/>
                  <a:pt x="474" y="107"/>
                  <a:pt x="479" y="104"/>
                </a:cubicBezTo>
                <a:cubicBezTo>
                  <a:pt x="469" y="102"/>
                  <a:pt x="449" y="107"/>
                  <a:pt x="438" y="107"/>
                </a:cubicBezTo>
                <a:cubicBezTo>
                  <a:pt x="435" y="103"/>
                  <a:pt x="443" y="102"/>
                  <a:pt x="445" y="104"/>
                </a:cubicBezTo>
                <a:cubicBezTo>
                  <a:pt x="459" y="101"/>
                  <a:pt x="474" y="99"/>
                  <a:pt x="487" y="99"/>
                </a:cubicBezTo>
                <a:cubicBezTo>
                  <a:pt x="484" y="100"/>
                  <a:pt x="481" y="99"/>
                  <a:pt x="479" y="102"/>
                </a:cubicBezTo>
                <a:cubicBezTo>
                  <a:pt x="481" y="104"/>
                  <a:pt x="487" y="103"/>
                  <a:pt x="488" y="105"/>
                </a:cubicBezTo>
                <a:cubicBezTo>
                  <a:pt x="485" y="110"/>
                  <a:pt x="475" y="107"/>
                  <a:pt x="472" y="111"/>
                </a:cubicBezTo>
                <a:close/>
                <a:moveTo>
                  <a:pt x="580" y="109"/>
                </a:moveTo>
                <a:cubicBezTo>
                  <a:pt x="581" y="112"/>
                  <a:pt x="578" y="112"/>
                  <a:pt x="575" y="112"/>
                </a:cubicBezTo>
                <a:cubicBezTo>
                  <a:pt x="575" y="108"/>
                  <a:pt x="578" y="109"/>
                  <a:pt x="580" y="109"/>
                </a:cubicBezTo>
                <a:close/>
                <a:moveTo>
                  <a:pt x="505" y="106"/>
                </a:moveTo>
                <a:cubicBezTo>
                  <a:pt x="502" y="106"/>
                  <a:pt x="501" y="105"/>
                  <a:pt x="501" y="103"/>
                </a:cubicBezTo>
                <a:cubicBezTo>
                  <a:pt x="507" y="102"/>
                  <a:pt x="509" y="100"/>
                  <a:pt x="514" y="102"/>
                </a:cubicBezTo>
                <a:cubicBezTo>
                  <a:pt x="513" y="105"/>
                  <a:pt x="507" y="104"/>
                  <a:pt x="505" y="106"/>
                </a:cubicBezTo>
                <a:close/>
                <a:moveTo>
                  <a:pt x="623" y="97"/>
                </a:moveTo>
                <a:cubicBezTo>
                  <a:pt x="623" y="98"/>
                  <a:pt x="621" y="98"/>
                  <a:pt x="619" y="98"/>
                </a:cubicBezTo>
                <a:cubicBezTo>
                  <a:pt x="619" y="96"/>
                  <a:pt x="619" y="96"/>
                  <a:pt x="619" y="96"/>
                </a:cubicBezTo>
                <a:cubicBezTo>
                  <a:pt x="621" y="95"/>
                  <a:pt x="622" y="96"/>
                  <a:pt x="623" y="97"/>
                </a:cubicBezTo>
                <a:close/>
                <a:moveTo>
                  <a:pt x="573" y="95"/>
                </a:moveTo>
                <a:cubicBezTo>
                  <a:pt x="575" y="94"/>
                  <a:pt x="577" y="93"/>
                  <a:pt x="580" y="93"/>
                </a:cubicBezTo>
                <a:cubicBezTo>
                  <a:pt x="579" y="96"/>
                  <a:pt x="576" y="95"/>
                  <a:pt x="573" y="95"/>
                </a:cubicBezTo>
                <a:close/>
                <a:moveTo>
                  <a:pt x="646" y="93"/>
                </a:moveTo>
                <a:cubicBezTo>
                  <a:pt x="645" y="95"/>
                  <a:pt x="643" y="96"/>
                  <a:pt x="641" y="94"/>
                </a:cubicBezTo>
                <a:cubicBezTo>
                  <a:pt x="641" y="92"/>
                  <a:pt x="644" y="91"/>
                  <a:pt x="646" y="93"/>
                </a:cubicBezTo>
                <a:close/>
                <a:moveTo>
                  <a:pt x="640" y="94"/>
                </a:moveTo>
                <a:cubicBezTo>
                  <a:pt x="640" y="96"/>
                  <a:pt x="638" y="96"/>
                  <a:pt x="636" y="96"/>
                </a:cubicBezTo>
                <a:cubicBezTo>
                  <a:pt x="636" y="95"/>
                  <a:pt x="637" y="95"/>
                  <a:pt x="638" y="95"/>
                </a:cubicBezTo>
                <a:cubicBezTo>
                  <a:pt x="638" y="94"/>
                  <a:pt x="637" y="94"/>
                  <a:pt x="636" y="94"/>
                </a:cubicBezTo>
                <a:cubicBezTo>
                  <a:pt x="637" y="91"/>
                  <a:pt x="639" y="93"/>
                  <a:pt x="640" y="94"/>
                </a:cubicBezTo>
                <a:close/>
                <a:moveTo>
                  <a:pt x="601" y="94"/>
                </a:moveTo>
                <a:cubicBezTo>
                  <a:pt x="601" y="92"/>
                  <a:pt x="601" y="90"/>
                  <a:pt x="599" y="90"/>
                </a:cubicBezTo>
                <a:cubicBezTo>
                  <a:pt x="600" y="87"/>
                  <a:pt x="604" y="90"/>
                  <a:pt x="608" y="89"/>
                </a:cubicBezTo>
                <a:cubicBezTo>
                  <a:pt x="607" y="92"/>
                  <a:pt x="606" y="95"/>
                  <a:pt x="601" y="94"/>
                </a:cubicBezTo>
                <a:close/>
                <a:moveTo>
                  <a:pt x="548" y="85"/>
                </a:moveTo>
                <a:cubicBezTo>
                  <a:pt x="547" y="87"/>
                  <a:pt x="546" y="88"/>
                  <a:pt x="544" y="88"/>
                </a:cubicBezTo>
                <a:cubicBezTo>
                  <a:pt x="545" y="90"/>
                  <a:pt x="549" y="92"/>
                  <a:pt x="550" y="90"/>
                </a:cubicBezTo>
                <a:cubicBezTo>
                  <a:pt x="550" y="92"/>
                  <a:pt x="542" y="93"/>
                  <a:pt x="539" y="96"/>
                </a:cubicBezTo>
                <a:cubicBezTo>
                  <a:pt x="542" y="98"/>
                  <a:pt x="543" y="97"/>
                  <a:pt x="547" y="96"/>
                </a:cubicBezTo>
                <a:cubicBezTo>
                  <a:pt x="546" y="97"/>
                  <a:pt x="546" y="98"/>
                  <a:pt x="547" y="98"/>
                </a:cubicBezTo>
                <a:cubicBezTo>
                  <a:pt x="538" y="103"/>
                  <a:pt x="529" y="104"/>
                  <a:pt x="519" y="102"/>
                </a:cubicBezTo>
                <a:cubicBezTo>
                  <a:pt x="518" y="100"/>
                  <a:pt x="520" y="100"/>
                  <a:pt x="521" y="100"/>
                </a:cubicBezTo>
                <a:cubicBezTo>
                  <a:pt x="519" y="99"/>
                  <a:pt x="520" y="95"/>
                  <a:pt x="516" y="96"/>
                </a:cubicBezTo>
                <a:cubicBezTo>
                  <a:pt x="520" y="94"/>
                  <a:pt x="530" y="90"/>
                  <a:pt x="527" y="87"/>
                </a:cubicBezTo>
                <a:cubicBezTo>
                  <a:pt x="529" y="84"/>
                  <a:pt x="532" y="87"/>
                  <a:pt x="531" y="89"/>
                </a:cubicBezTo>
                <a:cubicBezTo>
                  <a:pt x="534" y="88"/>
                  <a:pt x="535" y="88"/>
                  <a:pt x="538" y="88"/>
                </a:cubicBezTo>
                <a:cubicBezTo>
                  <a:pt x="539" y="87"/>
                  <a:pt x="541" y="86"/>
                  <a:pt x="541" y="84"/>
                </a:cubicBezTo>
                <a:cubicBezTo>
                  <a:pt x="544" y="83"/>
                  <a:pt x="545" y="85"/>
                  <a:pt x="548" y="85"/>
                </a:cubicBezTo>
                <a:close/>
                <a:moveTo>
                  <a:pt x="565" y="81"/>
                </a:moveTo>
                <a:cubicBezTo>
                  <a:pt x="563" y="82"/>
                  <a:pt x="562" y="83"/>
                  <a:pt x="560" y="83"/>
                </a:cubicBezTo>
                <a:cubicBezTo>
                  <a:pt x="560" y="82"/>
                  <a:pt x="559" y="82"/>
                  <a:pt x="559" y="82"/>
                </a:cubicBezTo>
                <a:cubicBezTo>
                  <a:pt x="559" y="80"/>
                  <a:pt x="563" y="79"/>
                  <a:pt x="565" y="81"/>
                </a:cubicBezTo>
                <a:close/>
                <a:moveTo>
                  <a:pt x="739" y="55"/>
                </a:moveTo>
                <a:cubicBezTo>
                  <a:pt x="738" y="57"/>
                  <a:pt x="736" y="57"/>
                  <a:pt x="733" y="57"/>
                </a:cubicBezTo>
                <a:cubicBezTo>
                  <a:pt x="733" y="54"/>
                  <a:pt x="737" y="54"/>
                  <a:pt x="739" y="55"/>
                </a:cubicBezTo>
                <a:close/>
                <a:moveTo>
                  <a:pt x="810" y="51"/>
                </a:moveTo>
                <a:cubicBezTo>
                  <a:pt x="810" y="50"/>
                  <a:pt x="808" y="50"/>
                  <a:pt x="807" y="50"/>
                </a:cubicBezTo>
                <a:cubicBezTo>
                  <a:pt x="807" y="47"/>
                  <a:pt x="809" y="46"/>
                  <a:pt x="810" y="44"/>
                </a:cubicBezTo>
                <a:cubicBezTo>
                  <a:pt x="815" y="44"/>
                  <a:pt x="817" y="46"/>
                  <a:pt x="821" y="45"/>
                </a:cubicBezTo>
                <a:cubicBezTo>
                  <a:pt x="819" y="49"/>
                  <a:pt x="812" y="47"/>
                  <a:pt x="810" y="52"/>
                </a:cubicBezTo>
                <a:cubicBezTo>
                  <a:pt x="809" y="52"/>
                  <a:pt x="810" y="51"/>
                  <a:pt x="810" y="51"/>
                </a:cubicBezTo>
                <a:close/>
                <a:moveTo>
                  <a:pt x="860" y="49"/>
                </a:moveTo>
                <a:cubicBezTo>
                  <a:pt x="859" y="51"/>
                  <a:pt x="857" y="51"/>
                  <a:pt x="854" y="51"/>
                </a:cubicBezTo>
                <a:cubicBezTo>
                  <a:pt x="855" y="49"/>
                  <a:pt x="856" y="47"/>
                  <a:pt x="859" y="47"/>
                </a:cubicBezTo>
                <a:cubicBezTo>
                  <a:pt x="859" y="48"/>
                  <a:pt x="859" y="49"/>
                  <a:pt x="860" y="49"/>
                </a:cubicBezTo>
                <a:close/>
                <a:moveTo>
                  <a:pt x="831" y="43"/>
                </a:moveTo>
                <a:cubicBezTo>
                  <a:pt x="829" y="45"/>
                  <a:pt x="830" y="47"/>
                  <a:pt x="831" y="48"/>
                </a:cubicBezTo>
                <a:cubicBezTo>
                  <a:pt x="829" y="51"/>
                  <a:pt x="824" y="50"/>
                  <a:pt x="821" y="51"/>
                </a:cubicBezTo>
                <a:cubicBezTo>
                  <a:pt x="821" y="51"/>
                  <a:pt x="822" y="52"/>
                  <a:pt x="823" y="52"/>
                </a:cubicBezTo>
                <a:cubicBezTo>
                  <a:pt x="823" y="54"/>
                  <a:pt x="820" y="53"/>
                  <a:pt x="819" y="53"/>
                </a:cubicBezTo>
                <a:cubicBezTo>
                  <a:pt x="818" y="50"/>
                  <a:pt x="819" y="51"/>
                  <a:pt x="819" y="47"/>
                </a:cubicBezTo>
                <a:cubicBezTo>
                  <a:pt x="823" y="48"/>
                  <a:pt x="822" y="48"/>
                  <a:pt x="824" y="46"/>
                </a:cubicBezTo>
                <a:cubicBezTo>
                  <a:pt x="824" y="46"/>
                  <a:pt x="822" y="45"/>
                  <a:pt x="823" y="44"/>
                </a:cubicBezTo>
                <a:cubicBezTo>
                  <a:pt x="826" y="45"/>
                  <a:pt x="827" y="43"/>
                  <a:pt x="831" y="43"/>
                </a:cubicBezTo>
                <a:close/>
                <a:moveTo>
                  <a:pt x="110" y="385"/>
                </a:moveTo>
                <a:cubicBezTo>
                  <a:pt x="106" y="385"/>
                  <a:pt x="105" y="383"/>
                  <a:pt x="104" y="386"/>
                </a:cubicBezTo>
                <a:cubicBezTo>
                  <a:pt x="106" y="387"/>
                  <a:pt x="106" y="385"/>
                  <a:pt x="107" y="385"/>
                </a:cubicBezTo>
                <a:cubicBezTo>
                  <a:pt x="106" y="387"/>
                  <a:pt x="106" y="387"/>
                  <a:pt x="106" y="387"/>
                </a:cubicBezTo>
                <a:cubicBezTo>
                  <a:pt x="109" y="388"/>
                  <a:pt x="109" y="386"/>
                  <a:pt x="110" y="385"/>
                </a:cubicBezTo>
                <a:close/>
                <a:moveTo>
                  <a:pt x="703" y="43"/>
                </a:moveTo>
                <a:cubicBezTo>
                  <a:pt x="704" y="41"/>
                  <a:pt x="704" y="39"/>
                  <a:pt x="703" y="36"/>
                </a:cubicBezTo>
                <a:cubicBezTo>
                  <a:pt x="705" y="35"/>
                  <a:pt x="708" y="35"/>
                  <a:pt x="708" y="32"/>
                </a:cubicBezTo>
                <a:cubicBezTo>
                  <a:pt x="704" y="33"/>
                  <a:pt x="706" y="27"/>
                  <a:pt x="699" y="26"/>
                </a:cubicBezTo>
                <a:cubicBezTo>
                  <a:pt x="698" y="28"/>
                  <a:pt x="701" y="30"/>
                  <a:pt x="697" y="31"/>
                </a:cubicBezTo>
                <a:cubicBezTo>
                  <a:pt x="697" y="28"/>
                  <a:pt x="693" y="23"/>
                  <a:pt x="697" y="22"/>
                </a:cubicBezTo>
                <a:cubicBezTo>
                  <a:pt x="697" y="24"/>
                  <a:pt x="699" y="25"/>
                  <a:pt x="699" y="26"/>
                </a:cubicBezTo>
                <a:cubicBezTo>
                  <a:pt x="701" y="22"/>
                  <a:pt x="705" y="26"/>
                  <a:pt x="707" y="22"/>
                </a:cubicBezTo>
                <a:cubicBezTo>
                  <a:pt x="699" y="21"/>
                  <a:pt x="699" y="21"/>
                  <a:pt x="699" y="21"/>
                </a:cubicBezTo>
                <a:cubicBezTo>
                  <a:pt x="700" y="19"/>
                  <a:pt x="697" y="16"/>
                  <a:pt x="696" y="18"/>
                </a:cubicBezTo>
                <a:cubicBezTo>
                  <a:pt x="699" y="18"/>
                  <a:pt x="695" y="20"/>
                  <a:pt x="694" y="20"/>
                </a:cubicBezTo>
                <a:cubicBezTo>
                  <a:pt x="694" y="23"/>
                  <a:pt x="693" y="25"/>
                  <a:pt x="692" y="26"/>
                </a:cubicBezTo>
                <a:cubicBezTo>
                  <a:pt x="691" y="21"/>
                  <a:pt x="691" y="28"/>
                  <a:pt x="689" y="28"/>
                </a:cubicBezTo>
                <a:cubicBezTo>
                  <a:pt x="689" y="26"/>
                  <a:pt x="689" y="25"/>
                  <a:pt x="687" y="25"/>
                </a:cubicBezTo>
                <a:cubicBezTo>
                  <a:pt x="687" y="28"/>
                  <a:pt x="689" y="29"/>
                  <a:pt x="691" y="30"/>
                </a:cubicBezTo>
                <a:cubicBezTo>
                  <a:pt x="690" y="32"/>
                  <a:pt x="688" y="32"/>
                  <a:pt x="687" y="34"/>
                </a:cubicBezTo>
                <a:cubicBezTo>
                  <a:pt x="689" y="35"/>
                  <a:pt x="692" y="39"/>
                  <a:pt x="690" y="41"/>
                </a:cubicBezTo>
                <a:cubicBezTo>
                  <a:pt x="694" y="41"/>
                  <a:pt x="695" y="42"/>
                  <a:pt x="698" y="40"/>
                </a:cubicBezTo>
                <a:cubicBezTo>
                  <a:pt x="698" y="42"/>
                  <a:pt x="699" y="43"/>
                  <a:pt x="700" y="44"/>
                </a:cubicBezTo>
                <a:cubicBezTo>
                  <a:pt x="700" y="40"/>
                  <a:pt x="702" y="41"/>
                  <a:pt x="703" y="43"/>
                </a:cubicBezTo>
                <a:close/>
                <a:moveTo>
                  <a:pt x="692" y="33"/>
                </a:moveTo>
                <a:cubicBezTo>
                  <a:pt x="696" y="33"/>
                  <a:pt x="696" y="33"/>
                  <a:pt x="696" y="33"/>
                </a:cubicBezTo>
                <a:cubicBezTo>
                  <a:pt x="695" y="36"/>
                  <a:pt x="696" y="37"/>
                  <a:pt x="696" y="39"/>
                </a:cubicBezTo>
                <a:cubicBezTo>
                  <a:pt x="694" y="38"/>
                  <a:pt x="692" y="37"/>
                  <a:pt x="692" y="33"/>
                </a:cubicBezTo>
                <a:close/>
                <a:moveTo>
                  <a:pt x="806" y="33"/>
                </a:moveTo>
                <a:cubicBezTo>
                  <a:pt x="798" y="35"/>
                  <a:pt x="786" y="34"/>
                  <a:pt x="779" y="38"/>
                </a:cubicBezTo>
                <a:cubicBezTo>
                  <a:pt x="790" y="37"/>
                  <a:pt x="800" y="37"/>
                  <a:pt x="806" y="33"/>
                </a:cubicBezTo>
                <a:close/>
                <a:moveTo>
                  <a:pt x="877" y="113"/>
                </a:moveTo>
                <a:cubicBezTo>
                  <a:pt x="871" y="112"/>
                  <a:pt x="866" y="109"/>
                  <a:pt x="863" y="114"/>
                </a:cubicBezTo>
                <a:cubicBezTo>
                  <a:pt x="865" y="115"/>
                  <a:pt x="868" y="119"/>
                  <a:pt x="870" y="118"/>
                </a:cubicBezTo>
                <a:cubicBezTo>
                  <a:pt x="868" y="116"/>
                  <a:pt x="871" y="115"/>
                  <a:pt x="871" y="114"/>
                </a:cubicBezTo>
                <a:cubicBezTo>
                  <a:pt x="872" y="116"/>
                  <a:pt x="877" y="115"/>
                  <a:pt x="877" y="113"/>
                </a:cubicBezTo>
                <a:close/>
                <a:moveTo>
                  <a:pt x="873" y="49"/>
                </a:moveTo>
                <a:cubicBezTo>
                  <a:pt x="874" y="49"/>
                  <a:pt x="874" y="50"/>
                  <a:pt x="873" y="51"/>
                </a:cubicBezTo>
                <a:cubicBezTo>
                  <a:pt x="877" y="51"/>
                  <a:pt x="876" y="52"/>
                  <a:pt x="874" y="53"/>
                </a:cubicBezTo>
                <a:cubicBezTo>
                  <a:pt x="875" y="54"/>
                  <a:pt x="875" y="54"/>
                  <a:pt x="876" y="55"/>
                </a:cubicBezTo>
                <a:cubicBezTo>
                  <a:pt x="877" y="55"/>
                  <a:pt x="879" y="55"/>
                  <a:pt x="879" y="53"/>
                </a:cubicBezTo>
                <a:cubicBezTo>
                  <a:pt x="878" y="53"/>
                  <a:pt x="877" y="53"/>
                  <a:pt x="877" y="52"/>
                </a:cubicBezTo>
                <a:cubicBezTo>
                  <a:pt x="879" y="52"/>
                  <a:pt x="879" y="49"/>
                  <a:pt x="881" y="50"/>
                </a:cubicBezTo>
                <a:cubicBezTo>
                  <a:pt x="883" y="51"/>
                  <a:pt x="880" y="54"/>
                  <a:pt x="882" y="55"/>
                </a:cubicBezTo>
                <a:cubicBezTo>
                  <a:pt x="884" y="50"/>
                  <a:pt x="882" y="52"/>
                  <a:pt x="886" y="49"/>
                </a:cubicBezTo>
                <a:cubicBezTo>
                  <a:pt x="881" y="49"/>
                  <a:pt x="876" y="46"/>
                  <a:pt x="873" y="49"/>
                </a:cubicBezTo>
                <a:close/>
                <a:moveTo>
                  <a:pt x="954" y="85"/>
                </a:moveTo>
                <a:cubicBezTo>
                  <a:pt x="955" y="82"/>
                  <a:pt x="959" y="84"/>
                  <a:pt x="960" y="82"/>
                </a:cubicBezTo>
                <a:cubicBezTo>
                  <a:pt x="957" y="80"/>
                  <a:pt x="956" y="77"/>
                  <a:pt x="953" y="75"/>
                </a:cubicBezTo>
                <a:cubicBezTo>
                  <a:pt x="952" y="77"/>
                  <a:pt x="950" y="77"/>
                  <a:pt x="947" y="77"/>
                </a:cubicBezTo>
                <a:cubicBezTo>
                  <a:pt x="946" y="80"/>
                  <a:pt x="950" y="78"/>
                  <a:pt x="949" y="80"/>
                </a:cubicBezTo>
                <a:cubicBezTo>
                  <a:pt x="947" y="82"/>
                  <a:pt x="942" y="78"/>
                  <a:pt x="940" y="81"/>
                </a:cubicBezTo>
                <a:cubicBezTo>
                  <a:pt x="941" y="82"/>
                  <a:pt x="944" y="82"/>
                  <a:pt x="943" y="84"/>
                </a:cubicBezTo>
                <a:cubicBezTo>
                  <a:pt x="946" y="85"/>
                  <a:pt x="945" y="81"/>
                  <a:pt x="949" y="82"/>
                </a:cubicBezTo>
                <a:cubicBezTo>
                  <a:pt x="951" y="84"/>
                  <a:pt x="945" y="85"/>
                  <a:pt x="949" y="86"/>
                </a:cubicBezTo>
                <a:cubicBezTo>
                  <a:pt x="949" y="82"/>
                  <a:pt x="954" y="83"/>
                  <a:pt x="954" y="85"/>
                </a:cubicBezTo>
                <a:close/>
                <a:moveTo>
                  <a:pt x="1027" y="182"/>
                </a:moveTo>
                <a:cubicBezTo>
                  <a:pt x="1020" y="181"/>
                  <a:pt x="1007" y="180"/>
                  <a:pt x="1000" y="183"/>
                </a:cubicBezTo>
                <a:cubicBezTo>
                  <a:pt x="1007" y="185"/>
                  <a:pt x="1021" y="184"/>
                  <a:pt x="1027" y="182"/>
                </a:cubicBezTo>
                <a:close/>
                <a:moveTo>
                  <a:pt x="1012" y="166"/>
                </a:moveTo>
                <a:cubicBezTo>
                  <a:pt x="1013" y="167"/>
                  <a:pt x="1013" y="168"/>
                  <a:pt x="1013" y="169"/>
                </a:cubicBezTo>
                <a:cubicBezTo>
                  <a:pt x="1015" y="169"/>
                  <a:pt x="1016" y="168"/>
                  <a:pt x="1018" y="169"/>
                </a:cubicBezTo>
                <a:cubicBezTo>
                  <a:pt x="1018" y="166"/>
                  <a:pt x="1016" y="168"/>
                  <a:pt x="1013" y="167"/>
                </a:cubicBezTo>
                <a:cubicBezTo>
                  <a:pt x="1013" y="166"/>
                  <a:pt x="1012" y="165"/>
                  <a:pt x="1012" y="166"/>
                </a:cubicBezTo>
                <a:close/>
                <a:moveTo>
                  <a:pt x="1003" y="618"/>
                </a:moveTo>
                <a:cubicBezTo>
                  <a:pt x="1004" y="617"/>
                  <a:pt x="1005" y="617"/>
                  <a:pt x="1004" y="615"/>
                </a:cubicBezTo>
                <a:cubicBezTo>
                  <a:pt x="1000" y="614"/>
                  <a:pt x="997" y="612"/>
                  <a:pt x="994" y="609"/>
                </a:cubicBezTo>
                <a:cubicBezTo>
                  <a:pt x="997" y="613"/>
                  <a:pt x="999" y="615"/>
                  <a:pt x="1000" y="618"/>
                </a:cubicBezTo>
                <a:cubicBezTo>
                  <a:pt x="1003" y="618"/>
                  <a:pt x="998" y="615"/>
                  <a:pt x="1001" y="615"/>
                </a:cubicBezTo>
                <a:cubicBezTo>
                  <a:pt x="1001" y="617"/>
                  <a:pt x="1002" y="618"/>
                  <a:pt x="1003" y="618"/>
                </a:cubicBezTo>
                <a:close/>
                <a:moveTo>
                  <a:pt x="1039" y="79"/>
                </a:moveTo>
                <a:cubicBezTo>
                  <a:pt x="1037" y="75"/>
                  <a:pt x="1029" y="76"/>
                  <a:pt x="1025" y="78"/>
                </a:cubicBezTo>
                <a:cubicBezTo>
                  <a:pt x="1028" y="82"/>
                  <a:pt x="1032" y="81"/>
                  <a:pt x="1037" y="81"/>
                </a:cubicBezTo>
                <a:cubicBezTo>
                  <a:pt x="1045" y="83"/>
                  <a:pt x="1050" y="91"/>
                  <a:pt x="1055" y="83"/>
                </a:cubicBezTo>
                <a:cubicBezTo>
                  <a:pt x="1059" y="85"/>
                  <a:pt x="1063" y="86"/>
                  <a:pt x="1067" y="87"/>
                </a:cubicBezTo>
                <a:cubicBezTo>
                  <a:pt x="1066" y="84"/>
                  <a:pt x="1069" y="87"/>
                  <a:pt x="1068" y="84"/>
                </a:cubicBezTo>
                <a:cubicBezTo>
                  <a:pt x="1061" y="84"/>
                  <a:pt x="1050" y="80"/>
                  <a:pt x="1052" y="77"/>
                </a:cubicBezTo>
                <a:cubicBezTo>
                  <a:pt x="1049" y="77"/>
                  <a:pt x="1045" y="78"/>
                  <a:pt x="1042" y="76"/>
                </a:cubicBezTo>
                <a:cubicBezTo>
                  <a:pt x="1042" y="78"/>
                  <a:pt x="1042" y="79"/>
                  <a:pt x="1039" y="79"/>
                </a:cubicBezTo>
                <a:close/>
                <a:moveTo>
                  <a:pt x="1015" y="645"/>
                </a:moveTo>
                <a:cubicBezTo>
                  <a:pt x="1016" y="650"/>
                  <a:pt x="1017" y="649"/>
                  <a:pt x="1014" y="650"/>
                </a:cubicBezTo>
                <a:cubicBezTo>
                  <a:pt x="1020" y="653"/>
                  <a:pt x="1025" y="649"/>
                  <a:pt x="1027" y="644"/>
                </a:cubicBezTo>
                <a:cubicBezTo>
                  <a:pt x="1028" y="643"/>
                  <a:pt x="1034" y="646"/>
                  <a:pt x="1036" y="642"/>
                </a:cubicBezTo>
                <a:cubicBezTo>
                  <a:pt x="1030" y="641"/>
                  <a:pt x="1026" y="640"/>
                  <a:pt x="1020" y="640"/>
                </a:cubicBezTo>
                <a:cubicBezTo>
                  <a:pt x="1018" y="641"/>
                  <a:pt x="1018" y="645"/>
                  <a:pt x="1015" y="645"/>
                </a:cubicBezTo>
                <a:close/>
                <a:moveTo>
                  <a:pt x="1028" y="650"/>
                </a:moveTo>
                <a:cubicBezTo>
                  <a:pt x="1029" y="651"/>
                  <a:pt x="1029" y="652"/>
                  <a:pt x="1028" y="653"/>
                </a:cubicBezTo>
                <a:cubicBezTo>
                  <a:pt x="1040" y="657"/>
                  <a:pt x="1042" y="657"/>
                  <a:pt x="1049" y="655"/>
                </a:cubicBezTo>
                <a:cubicBezTo>
                  <a:pt x="1045" y="654"/>
                  <a:pt x="1050" y="655"/>
                  <a:pt x="1049" y="652"/>
                </a:cubicBezTo>
                <a:cubicBezTo>
                  <a:pt x="1046" y="652"/>
                  <a:pt x="1044" y="649"/>
                  <a:pt x="1040" y="649"/>
                </a:cubicBezTo>
                <a:cubicBezTo>
                  <a:pt x="1037" y="656"/>
                  <a:pt x="1034" y="648"/>
                  <a:pt x="1028" y="650"/>
                </a:cubicBezTo>
                <a:close/>
                <a:moveTo>
                  <a:pt x="1073" y="94"/>
                </a:moveTo>
                <a:cubicBezTo>
                  <a:pt x="1075" y="95"/>
                  <a:pt x="1075" y="94"/>
                  <a:pt x="1077" y="94"/>
                </a:cubicBezTo>
                <a:cubicBezTo>
                  <a:pt x="1077" y="94"/>
                  <a:pt x="1077" y="95"/>
                  <a:pt x="1077" y="94"/>
                </a:cubicBezTo>
                <a:cubicBezTo>
                  <a:pt x="1075" y="94"/>
                  <a:pt x="1076" y="90"/>
                  <a:pt x="1074" y="90"/>
                </a:cubicBezTo>
                <a:cubicBezTo>
                  <a:pt x="1074" y="92"/>
                  <a:pt x="1072" y="92"/>
                  <a:pt x="1073" y="94"/>
                </a:cubicBezTo>
                <a:close/>
                <a:moveTo>
                  <a:pt x="1081" y="542"/>
                </a:moveTo>
                <a:cubicBezTo>
                  <a:pt x="1080" y="539"/>
                  <a:pt x="1076" y="539"/>
                  <a:pt x="1075" y="542"/>
                </a:cubicBezTo>
                <a:cubicBezTo>
                  <a:pt x="1084" y="545"/>
                  <a:pt x="1101" y="540"/>
                  <a:pt x="1105" y="548"/>
                </a:cubicBezTo>
                <a:cubicBezTo>
                  <a:pt x="1098" y="548"/>
                  <a:pt x="1088" y="544"/>
                  <a:pt x="1080" y="546"/>
                </a:cubicBezTo>
                <a:cubicBezTo>
                  <a:pt x="1077" y="548"/>
                  <a:pt x="1077" y="551"/>
                  <a:pt x="1074" y="552"/>
                </a:cubicBezTo>
                <a:cubicBezTo>
                  <a:pt x="1073" y="552"/>
                  <a:pt x="1072" y="550"/>
                  <a:pt x="1073" y="548"/>
                </a:cubicBezTo>
                <a:cubicBezTo>
                  <a:pt x="1069" y="547"/>
                  <a:pt x="1069" y="550"/>
                  <a:pt x="1067" y="551"/>
                </a:cubicBezTo>
                <a:cubicBezTo>
                  <a:pt x="1068" y="553"/>
                  <a:pt x="1069" y="555"/>
                  <a:pt x="1070" y="556"/>
                </a:cubicBezTo>
                <a:cubicBezTo>
                  <a:pt x="1068" y="551"/>
                  <a:pt x="1079" y="552"/>
                  <a:pt x="1080" y="556"/>
                </a:cubicBezTo>
                <a:cubicBezTo>
                  <a:pt x="1080" y="550"/>
                  <a:pt x="1090" y="550"/>
                  <a:pt x="1092" y="554"/>
                </a:cubicBezTo>
                <a:cubicBezTo>
                  <a:pt x="1093" y="549"/>
                  <a:pt x="1098" y="552"/>
                  <a:pt x="1103" y="551"/>
                </a:cubicBezTo>
                <a:cubicBezTo>
                  <a:pt x="1102" y="553"/>
                  <a:pt x="1104" y="557"/>
                  <a:pt x="1102" y="557"/>
                </a:cubicBezTo>
                <a:cubicBezTo>
                  <a:pt x="1101" y="557"/>
                  <a:pt x="1101" y="556"/>
                  <a:pt x="1100" y="556"/>
                </a:cubicBezTo>
                <a:cubicBezTo>
                  <a:pt x="1099" y="557"/>
                  <a:pt x="1098" y="559"/>
                  <a:pt x="1097" y="561"/>
                </a:cubicBezTo>
                <a:cubicBezTo>
                  <a:pt x="1100" y="561"/>
                  <a:pt x="1101" y="562"/>
                  <a:pt x="1102" y="564"/>
                </a:cubicBezTo>
                <a:cubicBezTo>
                  <a:pt x="1098" y="563"/>
                  <a:pt x="1098" y="563"/>
                  <a:pt x="1098" y="563"/>
                </a:cubicBezTo>
                <a:cubicBezTo>
                  <a:pt x="1095" y="560"/>
                  <a:pt x="1097" y="559"/>
                  <a:pt x="1096" y="556"/>
                </a:cubicBezTo>
                <a:cubicBezTo>
                  <a:pt x="1094" y="561"/>
                  <a:pt x="1086" y="558"/>
                  <a:pt x="1081" y="560"/>
                </a:cubicBezTo>
                <a:cubicBezTo>
                  <a:pt x="1086" y="562"/>
                  <a:pt x="1095" y="558"/>
                  <a:pt x="1094" y="566"/>
                </a:cubicBezTo>
                <a:cubicBezTo>
                  <a:pt x="1099" y="567"/>
                  <a:pt x="1102" y="565"/>
                  <a:pt x="1105" y="565"/>
                </a:cubicBezTo>
                <a:cubicBezTo>
                  <a:pt x="1106" y="562"/>
                  <a:pt x="1104" y="563"/>
                  <a:pt x="1106" y="561"/>
                </a:cubicBezTo>
                <a:cubicBezTo>
                  <a:pt x="1111" y="560"/>
                  <a:pt x="1111" y="562"/>
                  <a:pt x="1116" y="563"/>
                </a:cubicBezTo>
                <a:cubicBezTo>
                  <a:pt x="1116" y="558"/>
                  <a:pt x="1109" y="560"/>
                  <a:pt x="1109" y="554"/>
                </a:cubicBezTo>
                <a:cubicBezTo>
                  <a:pt x="1116" y="557"/>
                  <a:pt x="1116" y="552"/>
                  <a:pt x="1123" y="555"/>
                </a:cubicBezTo>
                <a:cubicBezTo>
                  <a:pt x="1122" y="553"/>
                  <a:pt x="1127" y="553"/>
                  <a:pt x="1124" y="552"/>
                </a:cubicBezTo>
                <a:cubicBezTo>
                  <a:pt x="1123" y="554"/>
                  <a:pt x="1122" y="549"/>
                  <a:pt x="1120" y="549"/>
                </a:cubicBezTo>
                <a:cubicBezTo>
                  <a:pt x="1121" y="549"/>
                  <a:pt x="1121" y="548"/>
                  <a:pt x="1120" y="547"/>
                </a:cubicBezTo>
                <a:cubicBezTo>
                  <a:pt x="1120" y="545"/>
                  <a:pt x="1124" y="547"/>
                  <a:pt x="1124" y="544"/>
                </a:cubicBezTo>
                <a:cubicBezTo>
                  <a:pt x="1113" y="544"/>
                  <a:pt x="1102" y="541"/>
                  <a:pt x="1094" y="542"/>
                </a:cubicBezTo>
                <a:cubicBezTo>
                  <a:pt x="1094" y="541"/>
                  <a:pt x="1096" y="542"/>
                  <a:pt x="1095" y="540"/>
                </a:cubicBezTo>
                <a:cubicBezTo>
                  <a:pt x="1092" y="540"/>
                  <a:pt x="1087" y="537"/>
                  <a:pt x="1090" y="533"/>
                </a:cubicBezTo>
                <a:cubicBezTo>
                  <a:pt x="1083" y="534"/>
                  <a:pt x="1082" y="539"/>
                  <a:pt x="1081" y="542"/>
                </a:cubicBezTo>
                <a:close/>
                <a:moveTo>
                  <a:pt x="1118" y="550"/>
                </a:moveTo>
                <a:cubicBezTo>
                  <a:pt x="1118" y="554"/>
                  <a:pt x="1109" y="554"/>
                  <a:pt x="1106" y="553"/>
                </a:cubicBezTo>
                <a:cubicBezTo>
                  <a:pt x="1106" y="550"/>
                  <a:pt x="1106" y="550"/>
                  <a:pt x="1106" y="550"/>
                </a:cubicBezTo>
                <a:cubicBezTo>
                  <a:pt x="1110" y="550"/>
                  <a:pt x="1114" y="549"/>
                  <a:pt x="1118" y="550"/>
                </a:cubicBezTo>
                <a:close/>
                <a:moveTo>
                  <a:pt x="1092" y="277"/>
                </a:moveTo>
                <a:cubicBezTo>
                  <a:pt x="1093" y="276"/>
                  <a:pt x="1097" y="277"/>
                  <a:pt x="1099" y="274"/>
                </a:cubicBezTo>
                <a:cubicBezTo>
                  <a:pt x="1097" y="275"/>
                  <a:pt x="1090" y="275"/>
                  <a:pt x="1092" y="277"/>
                </a:cubicBezTo>
                <a:close/>
                <a:moveTo>
                  <a:pt x="1102" y="592"/>
                </a:moveTo>
                <a:cubicBezTo>
                  <a:pt x="1105" y="592"/>
                  <a:pt x="1110" y="591"/>
                  <a:pt x="1108" y="590"/>
                </a:cubicBezTo>
                <a:cubicBezTo>
                  <a:pt x="1108" y="592"/>
                  <a:pt x="1101" y="588"/>
                  <a:pt x="1102" y="592"/>
                </a:cubicBezTo>
                <a:close/>
                <a:moveTo>
                  <a:pt x="1121" y="298"/>
                </a:moveTo>
                <a:cubicBezTo>
                  <a:pt x="1128" y="298"/>
                  <a:pt x="1128" y="298"/>
                  <a:pt x="1128" y="298"/>
                </a:cubicBezTo>
                <a:cubicBezTo>
                  <a:pt x="1130" y="295"/>
                  <a:pt x="1127" y="295"/>
                  <a:pt x="1127" y="293"/>
                </a:cubicBezTo>
                <a:cubicBezTo>
                  <a:pt x="1130" y="285"/>
                  <a:pt x="1122" y="294"/>
                  <a:pt x="1121" y="298"/>
                </a:cubicBezTo>
                <a:close/>
                <a:moveTo>
                  <a:pt x="1134" y="436"/>
                </a:moveTo>
                <a:cubicBezTo>
                  <a:pt x="1139" y="436"/>
                  <a:pt x="1142" y="437"/>
                  <a:pt x="1146" y="436"/>
                </a:cubicBezTo>
                <a:cubicBezTo>
                  <a:pt x="1142" y="436"/>
                  <a:pt x="1135" y="433"/>
                  <a:pt x="1134" y="436"/>
                </a:cubicBezTo>
                <a:close/>
                <a:moveTo>
                  <a:pt x="1139" y="370"/>
                </a:moveTo>
                <a:cubicBezTo>
                  <a:pt x="1141" y="374"/>
                  <a:pt x="1142" y="375"/>
                  <a:pt x="1143" y="376"/>
                </a:cubicBezTo>
                <a:cubicBezTo>
                  <a:pt x="1146" y="375"/>
                  <a:pt x="1148" y="371"/>
                  <a:pt x="1148" y="370"/>
                </a:cubicBezTo>
                <a:cubicBezTo>
                  <a:pt x="1156" y="369"/>
                  <a:pt x="1170" y="371"/>
                  <a:pt x="1172" y="363"/>
                </a:cubicBezTo>
                <a:cubicBezTo>
                  <a:pt x="1167" y="363"/>
                  <a:pt x="1159" y="369"/>
                  <a:pt x="1153" y="365"/>
                </a:cubicBezTo>
                <a:cubicBezTo>
                  <a:pt x="1149" y="367"/>
                  <a:pt x="1146" y="371"/>
                  <a:pt x="1139" y="370"/>
                </a:cubicBezTo>
                <a:close/>
                <a:moveTo>
                  <a:pt x="1165" y="436"/>
                </a:moveTo>
                <a:cubicBezTo>
                  <a:pt x="1162" y="436"/>
                  <a:pt x="1165" y="431"/>
                  <a:pt x="1160" y="431"/>
                </a:cubicBezTo>
                <a:cubicBezTo>
                  <a:pt x="1159" y="433"/>
                  <a:pt x="1160" y="434"/>
                  <a:pt x="1160" y="436"/>
                </a:cubicBezTo>
                <a:cubicBezTo>
                  <a:pt x="1153" y="435"/>
                  <a:pt x="1150" y="433"/>
                  <a:pt x="1146" y="437"/>
                </a:cubicBezTo>
                <a:cubicBezTo>
                  <a:pt x="1154" y="434"/>
                  <a:pt x="1157" y="440"/>
                  <a:pt x="1165" y="436"/>
                </a:cubicBezTo>
                <a:close/>
                <a:moveTo>
                  <a:pt x="1227" y="436"/>
                </a:moveTo>
                <a:cubicBezTo>
                  <a:pt x="1227" y="435"/>
                  <a:pt x="1229" y="434"/>
                  <a:pt x="1229" y="432"/>
                </a:cubicBezTo>
                <a:cubicBezTo>
                  <a:pt x="1221" y="432"/>
                  <a:pt x="1221" y="432"/>
                  <a:pt x="1221" y="432"/>
                </a:cubicBezTo>
                <a:cubicBezTo>
                  <a:pt x="1220" y="433"/>
                  <a:pt x="1221" y="437"/>
                  <a:pt x="1216" y="436"/>
                </a:cubicBezTo>
                <a:cubicBezTo>
                  <a:pt x="1216" y="435"/>
                  <a:pt x="1217" y="435"/>
                  <a:pt x="1217" y="434"/>
                </a:cubicBezTo>
                <a:cubicBezTo>
                  <a:pt x="1206" y="429"/>
                  <a:pt x="1197" y="436"/>
                  <a:pt x="1191" y="435"/>
                </a:cubicBezTo>
                <a:cubicBezTo>
                  <a:pt x="1194" y="437"/>
                  <a:pt x="1188" y="435"/>
                  <a:pt x="1189" y="438"/>
                </a:cubicBezTo>
                <a:cubicBezTo>
                  <a:pt x="1190" y="438"/>
                  <a:pt x="1190" y="440"/>
                  <a:pt x="1190" y="441"/>
                </a:cubicBezTo>
                <a:cubicBezTo>
                  <a:pt x="1193" y="443"/>
                  <a:pt x="1196" y="440"/>
                  <a:pt x="1196" y="444"/>
                </a:cubicBezTo>
                <a:cubicBezTo>
                  <a:pt x="1189" y="445"/>
                  <a:pt x="1181" y="448"/>
                  <a:pt x="1172" y="445"/>
                </a:cubicBezTo>
                <a:cubicBezTo>
                  <a:pt x="1176" y="445"/>
                  <a:pt x="1176" y="442"/>
                  <a:pt x="1180" y="442"/>
                </a:cubicBezTo>
                <a:cubicBezTo>
                  <a:pt x="1178" y="439"/>
                  <a:pt x="1175" y="443"/>
                  <a:pt x="1175" y="440"/>
                </a:cubicBezTo>
                <a:cubicBezTo>
                  <a:pt x="1177" y="439"/>
                  <a:pt x="1185" y="439"/>
                  <a:pt x="1182" y="436"/>
                </a:cubicBezTo>
                <a:cubicBezTo>
                  <a:pt x="1176" y="439"/>
                  <a:pt x="1172" y="433"/>
                  <a:pt x="1169" y="438"/>
                </a:cubicBezTo>
                <a:cubicBezTo>
                  <a:pt x="1170" y="438"/>
                  <a:pt x="1172" y="438"/>
                  <a:pt x="1171" y="440"/>
                </a:cubicBezTo>
                <a:cubicBezTo>
                  <a:pt x="1169" y="441"/>
                  <a:pt x="1168" y="442"/>
                  <a:pt x="1165" y="443"/>
                </a:cubicBezTo>
                <a:cubicBezTo>
                  <a:pt x="1165" y="441"/>
                  <a:pt x="1163" y="440"/>
                  <a:pt x="1163" y="439"/>
                </a:cubicBezTo>
                <a:cubicBezTo>
                  <a:pt x="1161" y="440"/>
                  <a:pt x="1158" y="440"/>
                  <a:pt x="1157" y="443"/>
                </a:cubicBezTo>
                <a:cubicBezTo>
                  <a:pt x="1160" y="445"/>
                  <a:pt x="1159" y="445"/>
                  <a:pt x="1162" y="448"/>
                </a:cubicBezTo>
                <a:cubicBezTo>
                  <a:pt x="1159" y="449"/>
                  <a:pt x="1157" y="449"/>
                  <a:pt x="1155" y="451"/>
                </a:cubicBezTo>
                <a:cubicBezTo>
                  <a:pt x="1157" y="451"/>
                  <a:pt x="1159" y="451"/>
                  <a:pt x="1158" y="453"/>
                </a:cubicBezTo>
                <a:cubicBezTo>
                  <a:pt x="1156" y="454"/>
                  <a:pt x="1155" y="456"/>
                  <a:pt x="1153" y="458"/>
                </a:cubicBezTo>
                <a:cubicBezTo>
                  <a:pt x="1155" y="460"/>
                  <a:pt x="1158" y="461"/>
                  <a:pt x="1157" y="465"/>
                </a:cubicBezTo>
                <a:cubicBezTo>
                  <a:pt x="1160" y="464"/>
                  <a:pt x="1163" y="464"/>
                  <a:pt x="1165" y="463"/>
                </a:cubicBezTo>
                <a:cubicBezTo>
                  <a:pt x="1163" y="464"/>
                  <a:pt x="1162" y="460"/>
                  <a:pt x="1164" y="460"/>
                </a:cubicBezTo>
                <a:cubicBezTo>
                  <a:pt x="1168" y="460"/>
                  <a:pt x="1165" y="466"/>
                  <a:pt x="1170" y="465"/>
                </a:cubicBezTo>
                <a:cubicBezTo>
                  <a:pt x="1170" y="462"/>
                  <a:pt x="1170" y="458"/>
                  <a:pt x="1172" y="457"/>
                </a:cubicBezTo>
                <a:cubicBezTo>
                  <a:pt x="1176" y="457"/>
                  <a:pt x="1177" y="454"/>
                  <a:pt x="1182" y="455"/>
                </a:cubicBezTo>
                <a:cubicBezTo>
                  <a:pt x="1180" y="457"/>
                  <a:pt x="1180" y="459"/>
                  <a:pt x="1179" y="460"/>
                </a:cubicBezTo>
                <a:cubicBezTo>
                  <a:pt x="1180" y="461"/>
                  <a:pt x="1182" y="462"/>
                  <a:pt x="1181" y="465"/>
                </a:cubicBezTo>
                <a:cubicBezTo>
                  <a:pt x="1183" y="465"/>
                  <a:pt x="1184" y="465"/>
                  <a:pt x="1185" y="466"/>
                </a:cubicBezTo>
                <a:cubicBezTo>
                  <a:pt x="1189" y="463"/>
                  <a:pt x="1185" y="457"/>
                  <a:pt x="1195" y="459"/>
                </a:cubicBezTo>
                <a:cubicBezTo>
                  <a:pt x="1195" y="455"/>
                  <a:pt x="1195" y="455"/>
                  <a:pt x="1195" y="455"/>
                </a:cubicBezTo>
                <a:cubicBezTo>
                  <a:pt x="1194" y="453"/>
                  <a:pt x="1190" y="454"/>
                  <a:pt x="1188" y="455"/>
                </a:cubicBezTo>
                <a:cubicBezTo>
                  <a:pt x="1185" y="453"/>
                  <a:pt x="1185" y="449"/>
                  <a:pt x="1186" y="447"/>
                </a:cubicBezTo>
                <a:cubicBezTo>
                  <a:pt x="1190" y="447"/>
                  <a:pt x="1191" y="450"/>
                  <a:pt x="1192" y="453"/>
                </a:cubicBezTo>
                <a:cubicBezTo>
                  <a:pt x="1199" y="451"/>
                  <a:pt x="1198" y="456"/>
                  <a:pt x="1200" y="459"/>
                </a:cubicBezTo>
                <a:cubicBezTo>
                  <a:pt x="1206" y="460"/>
                  <a:pt x="1210" y="459"/>
                  <a:pt x="1213" y="460"/>
                </a:cubicBezTo>
                <a:cubicBezTo>
                  <a:pt x="1214" y="463"/>
                  <a:pt x="1212" y="462"/>
                  <a:pt x="1212" y="465"/>
                </a:cubicBezTo>
                <a:cubicBezTo>
                  <a:pt x="1216" y="464"/>
                  <a:pt x="1214" y="467"/>
                  <a:pt x="1216" y="467"/>
                </a:cubicBezTo>
                <a:cubicBezTo>
                  <a:pt x="1216" y="463"/>
                  <a:pt x="1220" y="463"/>
                  <a:pt x="1221" y="461"/>
                </a:cubicBezTo>
                <a:cubicBezTo>
                  <a:pt x="1236" y="459"/>
                  <a:pt x="1256" y="468"/>
                  <a:pt x="1264" y="456"/>
                </a:cubicBezTo>
                <a:cubicBezTo>
                  <a:pt x="1260" y="457"/>
                  <a:pt x="1253" y="458"/>
                  <a:pt x="1252" y="454"/>
                </a:cubicBezTo>
                <a:cubicBezTo>
                  <a:pt x="1253" y="456"/>
                  <a:pt x="1250" y="464"/>
                  <a:pt x="1246" y="459"/>
                </a:cubicBezTo>
                <a:cubicBezTo>
                  <a:pt x="1250" y="459"/>
                  <a:pt x="1246" y="457"/>
                  <a:pt x="1246" y="455"/>
                </a:cubicBezTo>
                <a:cubicBezTo>
                  <a:pt x="1244" y="458"/>
                  <a:pt x="1234" y="458"/>
                  <a:pt x="1236" y="452"/>
                </a:cubicBezTo>
                <a:cubicBezTo>
                  <a:pt x="1233" y="452"/>
                  <a:pt x="1231" y="453"/>
                  <a:pt x="1230" y="455"/>
                </a:cubicBezTo>
                <a:cubicBezTo>
                  <a:pt x="1229" y="453"/>
                  <a:pt x="1226" y="454"/>
                  <a:pt x="1227" y="450"/>
                </a:cubicBezTo>
                <a:cubicBezTo>
                  <a:pt x="1233" y="450"/>
                  <a:pt x="1235" y="450"/>
                  <a:pt x="1239" y="450"/>
                </a:cubicBezTo>
                <a:cubicBezTo>
                  <a:pt x="1240" y="451"/>
                  <a:pt x="1238" y="451"/>
                  <a:pt x="1239" y="454"/>
                </a:cubicBezTo>
                <a:cubicBezTo>
                  <a:pt x="1241" y="453"/>
                  <a:pt x="1243" y="453"/>
                  <a:pt x="1245" y="452"/>
                </a:cubicBezTo>
                <a:cubicBezTo>
                  <a:pt x="1244" y="451"/>
                  <a:pt x="1242" y="451"/>
                  <a:pt x="1242" y="448"/>
                </a:cubicBezTo>
                <a:cubicBezTo>
                  <a:pt x="1244" y="448"/>
                  <a:pt x="1244" y="449"/>
                  <a:pt x="1246" y="449"/>
                </a:cubicBezTo>
                <a:cubicBezTo>
                  <a:pt x="1246" y="448"/>
                  <a:pt x="1246" y="447"/>
                  <a:pt x="1245" y="446"/>
                </a:cubicBezTo>
                <a:cubicBezTo>
                  <a:pt x="1250" y="447"/>
                  <a:pt x="1248" y="441"/>
                  <a:pt x="1253" y="443"/>
                </a:cubicBezTo>
                <a:cubicBezTo>
                  <a:pt x="1253" y="441"/>
                  <a:pt x="1252" y="440"/>
                  <a:pt x="1252" y="438"/>
                </a:cubicBezTo>
                <a:cubicBezTo>
                  <a:pt x="1255" y="436"/>
                  <a:pt x="1262" y="439"/>
                  <a:pt x="1264" y="435"/>
                </a:cubicBezTo>
                <a:cubicBezTo>
                  <a:pt x="1263" y="435"/>
                  <a:pt x="1263" y="434"/>
                  <a:pt x="1263" y="433"/>
                </a:cubicBezTo>
                <a:cubicBezTo>
                  <a:pt x="1257" y="431"/>
                  <a:pt x="1256" y="434"/>
                  <a:pt x="1251" y="434"/>
                </a:cubicBezTo>
                <a:cubicBezTo>
                  <a:pt x="1251" y="433"/>
                  <a:pt x="1250" y="432"/>
                  <a:pt x="1250" y="430"/>
                </a:cubicBezTo>
                <a:cubicBezTo>
                  <a:pt x="1243" y="430"/>
                  <a:pt x="1235" y="441"/>
                  <a:pt x="1227" y="436"/>
                </a:cubicBezTo>
                <a:close/>
                <a:moveTo>
                  <a:pt x="1162" y="460"/>
                </a:moveTo>
                <a:cubicBezTo>
                  <a:pt x="1161" y="463"/>
                  <a:pt x="1159" y="460"/>
                  <a:pt x="1157" y="460"/>
                </a:cubicBezTo>
                <a:cubicBezTo>
                  <a:pt x="1157" y="456"/>
                  <a:pt x="1161" y="460"/>
                  <a:pt x="1162" y="460"/>
                </a:cubicBezTo>
                <a:close/>
                <a:moveTo>
                  <a:pt x="1183" y="455"/>
                </a:moveTo>
                <a:cubicBezTo>
                  <a:pt x="1181" y="454"/>
                  <a:pt x="1177" y="454"/>
                  <a:pt x="1178" y="451"/>
                </a:cubicBezTo>
                <a:cubicBezTo>
                  <a:pt x="1181" y="450"/>
                  <a:pt x="1180" y="451"/>
                  <a:pt x="1184" y="450"/>
                </a:cubicBezTo>
                <a:cubicBezTo>
                  <a:pt x="1184" y="452"/>
                  <a:pt x="1183" y="454"/>
                  <a:pt x="1183" y="455"/>
                </a:cubicBezTo>
                <a:close/>
                <a:moveTo>
                  <a:pt x="1224" y="452"/>
                </a:moveTo>
                <a:cubicBezTo>
                  <a:pt x="1223" y="454"/>
                  <a:pt x="1221" y="455"/>
                  <a:pt x="1220" y="457"/>
                </a:cubicBezTo>
                <a:cubicBezTo>
                  <a:pt x="1218" y="456"/>
                  <a:pt x="1218" y="454"/>
                  <a:pt x="1218" y="451"/>
                </a:cubicBezTo>
                <a:lnTo>
                  <a:pt x="1224" y="452"/>
                </a:lnTo>
                <a:close/>
                <a:moveTo>
                  <a:pt x="1239" y="446"/>
                </a:moveTo>
                <a:cubicBezTo>
                  <a:pt x="1237" y="450"/>
                  <a:pt x="1227" y="452"/>
                  <a:pt x="1228" y="444"/>
                </a:cubicBezTo>
                <a:cubicBezTo>
                  <a:pt x="1232" y="442"/>
                  <a:pt x="1233" y="448"/>
                  <a:pt x="1239" y="446"/>
                </a:cubicBezTo>
                <a:close/>
                <a:moveTo>
                  <a:pt x="1227" y="440"/>
                </a:moveTo>
                <a:cubicBezTo>
                  <a:pt x="1221" y="438"/>
                  <a:pt x="1226" y="450"/>
                  <a:pt x="1216" y="449"/>
                </a:cubicBezTo>
                <a:cubicBezTo>
                  <a:pt x="1216" y="449"/>
                  <a:pt x="1216" y="448"/>
                  <a:pt x="1215" y="448"/>
                </a:cubicBezTo>
                <a:cubicBezTo>
                  <a:pt x="1217" y="446"/>
                  <a:pt x="1219" y="444"/>
                  <a:pt x="1221" y="443"/>
                </a:cubicBezTo>
                <a:cubicBezTo>
                  <a:pt x="1218" y="438"/>
                  <a:pt x="1223" y="441"/>
                  <a:pt x="1225" y="438"/>
                </a:cubicBezTo>
                <a:cubicBezTo>
                  <a:pt x="1226" y="438"/>
                  <a:pt x="1226" y="439"/>
                  <a:pt x="1227" y="440"/>
                </a:cubicBezTo>
                <a:close/>
                <a:moveTo>
                  <a:pt x="1179" y="495"/>
                </a:moveTo>
                <a:cubicBezTo>
                  <a:pt x="1185" y="495"/>
                  <a:pt x="1180" y="498"/>
                  <a:pt x="1183" y="499"/>
                </a:cubicBezTo>
                <a:cubicBezTo>
                  <a:pt x="1185" y="495"/>
                  <a:pt x="1207" y="496"/>
                  <a:pt x="1203" y="499"/>
                </a:cubicBezTo>
                <a:cubicBezTo>
                  <a:pt x="1210" y="497"/>
                  <a:pt x="1214" y="498"/>
                  <a:pt x="1220" y="499"/>
                </a:cubicBezTo>
                <a:cubicBezTo>
                  <a:pt x="1220" y="497"/>
                  <a:pt x="1219" y="495"/>
                  <a:pt x="1219" y="494"/>
                </a:cubicBezTo>
                <a:cubicBezTo>
                  <a:pt x="1214" y="493"/>
                  <a:pt x="1214" y="493"/>
                  <a:pt x="1214" y="493"/>
                </a:cubicBezTo>
                <a:cubicBezTo>
                  <a:pt x="1213" y="494"/>
                  <a:pt x="1214" y="498"/>
                  <a:pt x="1212" y="497"/>
                </a:cubicBezTo>
                <a:cubicBezTo>
                  <a:pt x="1206" y="490"/>
                  <a:pt x="1187" y="493"/>
                  <a:pt x="1179" y="495"/>
                </a:cubicBezTo>
                <a:close/>
                <a:moveTo>
                  <a:pt x="1192" y="508"/>
                </a:moveTo>
                <a:cubicBezTo>
                  <a:pt x="1196" y="508"/>
                  <a:pt x="1199" y="510"/>
                  <a:pt x="1201" y="507"/>
                </a:cubicBezTo>
                <a:cubicBezTo>
                  <a:pt x="1197" y="506"/>
                  <a:pt x="1194" y="508"/>
                  <a:pt x="1195" y="504"/>
                </a:cubicBezTo>
                <a:cubicBezTo>
                  <a:pt x="1194" y="506"/>
                  <a:pt x="1191" y="505"/>
                  <a:pt x="1192" y="508"/>
                </a:cubicBezTo>
                <a:close/>
                <a:moveTo>
                  <a:pt x="1283" y="304"/>
                </a:moveTo>
                <a:cubicBezTo>
                  <a:pt x="1286" y="302"/>
                  <a:pt x="1289" y="301"/>
                  <a:pt x="1291" y="298"/>
                </a:cubicBezTo>
                <a:cubicBezTo>
                  <a:pt x="1289" y="297"/>
                  <a:pt x="1287" y="297"/>
                  <a:pt x="1286" y="295"/>
                </a:cubicBezTo>
                <a:cubicBezTo>
                  <a:pt x="1286" y="294"/>
                  <a:pt x="1287" y="293"/>
                  <a:pt x="1288" y="293"/>
                </a:cubicBezTo>
                <a:cubicBezTo>
                  <a:pt x="1266" y="296"/>
                  <a:pt x="1246" y="300"/>
                  <a:pt x="1223" y="304"/>
                </a:cubicBezTo>
                <a:cubicBezTo>
                  <a:pt x="1225" y="304"/>
                  <a:pt x="1227" y="304"/>
                  <a:pt x="1228" y="306"/>
                </a:cubicBezTo>
                <a:cubicBezTo>
                  <a:pt x="1224" y="306"/>
                  <a:pt x="1225" y="309"/>
                  <a:pt x="1226" y="311"/>
                </a:cubicBezTo>
                <a:cubicBezTo>
                  <a:pt x="1222" y="311"/>
                  <a:pt x="1210" y="322"/>
                  <a:pt x="1210" y="315"/>
                </a:cubicBezTo>
                <a:cubicBezTo>
                  <a:pt x="1210" y="313"/>
                  <a:pt x="1214" y="314"/>
                  <a:pt x="1211" y="311"/>
                </a:cubicBezTo>
                <a:cubicBezTo>
                  <a:pt x="1212" y="308"/>
                  <a:pt x="1219" y="310"/>
                  <a:pt x="1219" y="306"/>
                </a:cubicBezTo>
                <a:cubicBezTo>
                  <a:pt x="1211" y="306"/>
                  <a:pt x="1211" y="306"/>
                  <a:pt x="1211" y="306"/>
                </a:cubicBezTo>
                <a:cubicBezTo>
                  <a:pt x="1210" y="309"/>
                  <a:pt x="1208" y="312"/>
                  <a:pt x="1206" y="314"/>
                </a:cubicBezTo>
                <a:cubicBezTo>
                  <a:pt x="1207" y="315"/>
                  <a:pt x="1209" y="315"/>
                  <a:pt x="1209" y="317"/>
                </a:cubicBezTo>
                <a:cubicBezTo>
                  <a:pt x="1209" y="321"/>
                  <a:pt x="1198" y="321"/>
                  <a:pt x="1203" y="325"/>
                </a:cubicBezTo>
                <a:cubicBezTo>
                  <a:pt x="1203" y="323"/>
                  <a:pt x="1209" y="320"/>
                  <a:pt x="1213" y="323"/>
                </a:cubicBezTo>
                <a:cubicBezTo>
                  <a:pt x="1213" y="318"/>
                  <a:pt x="1220" y="321"/>
                  <a:pt x="1223" y="322"/>
                </a:cubicBezTo>
                <a:cubicBezTo>
                  <a:pt x="1224" y="319"/>
                  <a:pt x="1224" y="319"/>
                  <a:pt x="1227" y="320"/>
                </a:cubicBezTo>
                <a:cubicBezTo>
                  <a:pt x="1226" y="310"/>
                  <a:pt x="1248" y="307"/>
                  <a:pt x="1245" y="318"/>
                </a:cubicBezTo>
                <a:cubicBezTo>
                  <a:pt x="1251" y="317"/>
                  <a:pt x="1260" y="310"/>
                  <a:pt x="1270" y="308"/>
                </a:cubicBezTo>
                <a:cubicBezTo>
                  <a:pt x="1272" y="311"/>
                  <a:pt x="1280" y="317"/>
                  <a:pt x="1282" y="312"/>
                </a:cubicBezTo>
                <a:cubicBezTo>
                  <a:pt x="1281" y="312"/>
                  <a:pt x="1280" y="312"/>
                  <a:pt x="1280" y="311"/>
                </a:cubicBezTo>
                <a:cubicBezTo>
                  <a:pt x="1284" y="312"/>
                  <a:pt x="1284" y="309"/>
                  <a:pt x="1285" y="308"/>
                </a:cubicBezTo>
                <a:cubicBezTo>
                  <a:pt x="1282" y="308"/>
                  <a:pt x="1285" y="306"/>
                  <a:pt x="1283" y="304"/>
                </a:cubicBezTo>
                <a:close/>
                <a:moveTo>
                  <a:pt x="1265" y="306"/>
                </a:moveTo>
                <a:cubicBezTo>
                  <a:pt x="1265" y="303"/>
                  <a:pt x="1265" y="303"/>
                  <a:pt x="1265" y="303"/>
                </a:cubicBezTo>
                <a:cubicBezTo>
                  <a:pt x="1269" y="304"/>
                  <a:pt x="1270" y="302"/>
                  <a:pt x="1273" y="304"/>
                </a:cubicBezTo>
                <a:cubicBezTo>
                  <a:pt x="1271" y="307"/>
                  <a:pt x="1269" y="307"/>
                  <a:pt x="1265" y="306"/>
                </a:cubicBezTo>
                <a:close/>
                <a:moveTo>
                  <a:pt x="1215" y="341"/>
                </a:moveTo>
                <a:cubicBezTo>
                  <a:pt x="1212" y="341"/>
                  <a:pt x="1217" y="340"/>
                  <a:pt x="1217" y="339"/>
                </a:cubicBezTo>
                <a:cubicBezTo>
                  <a:pt x="1214" y="339"/>
                  <a:pt x="1214" y="338"/>
                  <a:pt x="1212" y="339"/>
                </a:cubicBezTo>
                <a:cubicBezTo>
                  <a:pt x="1211" y="341"/>
                  <a:pt x="1215" y="343"/>
                  <a:pt x="1215" y="341"/>
                </a:cubicBezTo>
                <a:close/>
                <a:moveTo>
                  <a:pt x="1242" y="431"/>
                </a:moveTo>
                <a:cubicBezTo>
                  <a:pt x="1242" y="430"/>
                  <a:pt x="1242" y="429"/>
                  <a:pt x="1243" y="428"/>
                </a:cubicBezTo>
                <a:cubicBezTo>
                  <a:pt x="1239" y="429"/>
                  <a:pt x="1238" y="429"/>
                  <a:pt x="1236" y="430"/>
                </a:cubicBezTo>
                <a:cubicBezTo>
                  <a:pt x="1238" y="431"/>
                  <a:pt x="1238" y="430"/>
                  <a:pt x="1242" y="431"/>
                </a:cubicBezTo>
                <a:close/>
                <a:moveTo>
                  <a:pt x="1255" y="449"/>
                </a:moveTo>
                <a:cubicBezTo>
                  <a:pt x="1253" y="449"/>
                  <a:pt x="1249" y="447"/>
                  <a:pt x="1248" y="449"/>
                </a:cubicBezTo>
                <a:cubicBezTo>
                  <a:pt x="1252" y="451"/>
                  <a:pt x="1251" y="453"/>
                  <a:pt x="1254" y="454"/>
                </a:cubicBezTo>
                <a:cubicBezTo>
                  <a:pt x="1251" y="451"/>
                  <a:pt x="1256" y="449"/>
                  <a:pt x="1255" y="449"/>
                </a:cubicBezTo>
                <a:close/>
                <a:moveTo>
                  <a:pt x="1290" y="470"/>
                </a:moveTo>
                <a:cubicBezTo>
                  <a:pt x="1291" y="472"/>
                  <a:pt x="1301" y="474"/>
                  <a:pt x="1302" y="471"/>
                </a:cubicBezTo>
                <a:cubicBezTo>
                  <a:pt x="1298" y="473"/>
                  <a:pt x="1292" y="469"/>
                  <a:pt x="1290" y="470"/>
                </a:cubicBezTo>
                <a:close/>
                <a:moveTo>
                  <a:pt x="522" y="138"/>
                </a:moveTo>
                <a:cubicBezTo>
                  <a:pt x="522" y="135"/>
                  <a:pt x="523" y="134"/>
                  <a:pt x="526" y="132"/>
                </a:cubicBezTo>
                <a:cubicBezTo>
                  <a:pt x="525" y="130"/>
                  <a:pt x="521" y="131"/>
                  <a:pt x="521" y="128"/>
                </a:cubicBezTo>
                <a:cubicBezTo>
                  <a:pt x="518" y="128"/>
                  <a:pt x="510" y="127"/>
                  <a:pt x="506" y="130"/>
                </a:cubicBezTo>
                <a:cubicBezTo>
                  <a:pt x="510" y="131"/>
                  <a:pt x="512" y="129"/>
                  <a:pt x="514" y="131"/>
                </a:cubicBezTo>
                <a:cubicBezTo>
                  <a:pt x="514" y="134"/>
                  <a:pt x="509" y="132"/>
                  <a:pt x="508" y="134"/>
                </a:cubicBezTo>
                <a:cubicBezTo>
                  <a:pt x="510" y="135"/>
                  <a:pt x="508" y="138"/>
                  <a:pt x="507" y="138"/>
                </a:cubicBezTo>
                <a:cubicBezTo>
                  <a:pt x="511" y="138"/>
                  <a:pt x="515" y="139"/>
                  <a:pt x="519" y="136"/>
                </a:cubicBezTo>
                <a:cubicBezTo>
                  <a:pt x="516" y="138"/>
                  <a:pt x="520" y="138"/>
                  <a:pt x="522" y="138"/>
                </a:cubicBezTo>
                <a:close/>
                <a:moveTo>
                  <a:pt x="752" y="37"/>
                </a:moveTo>
                <a:cubicBezTo>
                  <a:pt x="752" y="40"/>
                  <a:pt x="756" y="39"/>
                  <a:pt x="752" y="43"/>
                </a:cubicBezTo>
                <a:cubicBezTo>
                  <a:pt x="761" y="40"/>
                  <a:pt x="770" y="39"/>
                  <a:pt x="774" y="32"/>
                </a:cubicBezTo>
                <a:cubicBezTo>
                  <a:pt x="767" y="25"/>
                  <a:pt x="750" y="30"/>
                  <a:pt x="752" y="37"/>
                </a:cubicBezTo>
                <a:close/>
                <a:moveTo>
                  <a:pt x="869" y="769"/>
                </a:moveTo>
                <a:cubicBezTo>
                  <a:pt x="870" y="768"/>
                  <a:pt x="870" y="765"/>
                  <a:pt x="871" y="764"/>
                </a:cubicBezTo>
                <a:cubicBezTo>
                  <a:pt x="869" y="765"/>
                  <a:pt x="869" y="762"/>
                  <a:pt x="868" y="762"/>
                </a:cubicBezTo>
                <a:cubicBezTo>
                  <a:pt x="867" y="765"/>
                  <a:pt x="865" y="766"/>
                  <a:pt x="864" y="768"/>
                </a:cubicBezTo>
                <a:cubicBezTo>
                  <a:pt x="867" y="768"/>
                  <a:pt x="866" y="770"/>
                  <a:pt x="869" y="769"/>
                </a:cubicBezTo>
                <a:close/>
                <a:moveTo>
                  <a:pt x="1113" y="463"/>
                </a:moveTo>
                <a:cubicBezTo>
                  <a:pt x="1115" y="464"/>
                  <a:pt x="1115" y="465"/>
                  <a:pt x="1118" y="465"/>
                </a:cubicBezTo>
                <a:cubicBezTo>
                  <a:pt x="1119" y="463"/>
                  <a:pt x="1115" y="464"/>
                  <a:pt x="1117" y="461"/>
                </a:cubicBezTo>
                <a:cubicBezTo>
                  <a:pt x="1119" y="463"/>
                  <a:pt x="1121" y="461"/>
                  <a:pt x="1123" y="464"/>
                </a:cubicBezTo>
                <a:cubicBezTo>
                  <a:pt x="1126" y="462"/>
                  <a:pt x="1127" y="460"/>
                  <a:pt x="1127" y="457"/>
                </a:cubicBezTo>
                <a:cubicBezTo>
                  <a:pt x="1135" y="454"/>
                  <a:pt x="1131" y="456"/>
                  <a:pt x="1126" y="454"/>
                </a:cubicBezTo>
                <a:cubicBezTo>
                  <a:pt x="1126" y="450"/>
                  <a:pt x="1131" y="451"/>
                  <a:pt x="1133" y="448"/>
                </a:cubicBezTo>
                <a:cubicBezTo>
                  <a:pt x="1125" y="446"/>
                  <a:pt x="1125" y="449"/>
                  <a:pt x="1119" y="450"/>
                </a:cubicBezTo>
                <a:cubicBezTo>
                  <a:pt x="1118" y="452"/>
                  <a:pt x="1117" y="456"/>
                  <a:pt x="1114" y="456"/>
                </a:cubicBezTo>
                <a:cubicBezTo>
                  <a:pt x="1112" y="456"/>
                  <a:pt x="1112" y="452"/>
                  <a:pt x="1108" y="453"/>
                </a:cubicBezTo>
                <a:cubicBezTo>
                  <a:pt x="1108" y="455"/>
                  <a:pt x="1106" y="458"/>
                  <a:pt x="1108" y="459"/>
                </a:cubicBezTo>
                <a:cubicBezTo>
                  <a:pt x="1102" y="457"/>
                  <a:pt x="1102" y="466"/>
                  <a:pt x="1108" y="468"/>
                </a:cubicBezTo>
                <a:cubicBezTo>
                  <a:pt x="1108" y="465"/>
                  <a:pt x="1113" y="466"/>
                  <a:pt x="1113" y="463"/>
                </a:cubicBezTo>
                <a:close/>
                <a:moveTo>
                  <a:pt x="1143" y="586"/>
                </a:moveTo>
                <a:cubicBezTo>
                  <a:pt x="1141" y="584"/>
                  <a:pt x="1139" y="581"/>
                  <a:pt x="1142" y="579"/>
                </a:cubicBezTo>
                <a:cubicBezTo>
                  <a:pt x="1138" y="578"/>
                  <a:pt x="1132" y="578"/>
                  <a:pt x="1130" y="580"/>
                </a:cubicBezTo>
                <a:cubicBezTo>
                  <a:pt x="1129" y="584"/>
                  <a:pt x="1129" y="584"/>
                  <a:pt x="1129" y="584"/>
                </a:cubicBezTo>
                <a:cubicBezTo>
                  <a:pt x="1127" y="588"/>
                  <a:pt x="1120" y="582"/>
                  <a:pt x="1119" y="586"/>
                </a:cubicBezTo>
                <a:cubicBezTo>
                  <a:pt x="1120" y="588"/>
                  <a:pt x="1124" y="587"/>
                  <a:pt x="1124" y="590"/>
                </a:cubicBezTo>
                <a:cubicBezTo>
                  <a:pt x="1121" y="590"/>
                  <a:pt x="1115" y="589"/>
                  <a:pt x="1114" y="594"/>
                </a:cubicBezTo>
                <a:cubicBezTo>
                  <a:pt x="1116" y="596"/>
                  <a:pt x="1118" y="596"/>
                  <a:pt x="1119" y="597"/>
                </a:cubicBezTo>
                <a:cubicBezTo>
                  <a:pt x="1122" y="589"/>
                  <a:pt x="1129" y="592"/>
                  <a:pt x="1138" y="593"/>
                </a:cubicBezTo>
                <a:cubicBezTo>
                  <a:pt x="1137" y="588"/>
                  <a:pt x="1142" y="588"/>
                  <a:pt x="1143" y="586"/>
                </a:cubicBezTo>
                <a:close/>
                <a:moveTo>
                  <a:pt x="1128" y="588"/>
                </a:moveTo>
                <a:cubicBezTo>
                  <a:pt x="1127" y="585"/>
                  <a:pt x="1132" y="587"/>
                  <a:pt x="1133" y="588"/>
                </a:cubicBezTo>
                <a:cubicBezTo>
                  <a:pt x="1132" y="589"/>
                  <a:pt x="1129" y="590"/>
                  <a:pt x="1128" y="588"/>
                </a:cubicBezTo>
                <a:close/>
                <a:moveTo>
                  <a:pt x="1145" y="475"/>
                </a:moveTo>
                <a:cubicBezTo>
                  <a:pt x="1141" y="474"/>
                  <a:pt x="1140" y="475"/>
                  <a:pt x="1138" y="472"/>
                </a:cubicBezTo>
                <a:cubicBezTo>
                  <a:pt x="1137" y="474"/>
                  <a:pt x="1132" y="473"/>
                  <a:pt x="1132" y="476"/>
                </a:cubicBezTo>
                <a:cubicBezTo>
                  <a:pt x="1134" y="477"/>
                  <a:pt x="1137" y="475"/>
                  <a:pt x="1137" y="477"/>
                </a:cubicBezTo>
                <a:cubicBezTo>
                  <a:pt x="1136" y="478"/>
                  <a:pt x="1135" y="478"/>
                  <a:pt x="1135" y="479"/>
                </a:cubicBezTo>
                <a:cubicBezTo>
                  <a:pt x="1139" y="479"/>
                  <a:pt x="1141" y="480"/>
                  <a:pt x="1144" y="480"/>
                </a:cubicBezTo>
                <a:cubicBezTo>
                  <a:pt x="1145" y="479"/>
                  <a:pt x="1145" y="477"/>
                  <a:pt x="1145" y="475"/>
                </a:cubicBezTo>
                <a:close/>
                <a:moveTo>
                  <a:pt x="1141" y="314"/>
                </a:moveTo>
                <a:cubicBezTo>
                  <a:pt x="1139" y="315"/>
                  <a:pt x="1139" y="318"/>
                  <a:pt x="1137" y="319"/>
                </a:cubicBezTo>
                <a:cubicBezTo>
                  <a:pt x="1139" y="319"/>
                  <a:pt x="1141" y="320"/>
                  <a:pt x="1144" y="321"/>
                </a:cubicBezTo>
                <a:cubicBezTo>
                  <a:pt x="1146" y="319"/>
                  <a:pt x="1148" y="316"/>
                  <a:pt x="1152" y="317"/>
                </a:cubicBezTo>
                <a:cubicBezTo>
                  <a:pt x="1154" y="318"/>
                  <a:pt x="1151" y="319"/>
                  <a:pt x="1154" y="319"/>
                </a:cubicBezTo>
                <a:cubicBezTo>
                  <a:pt x="1160" y="318"/>
                  <a:pt x="1165" y="316"/>
                  <a:pt x="1168" y="312"/>
                </a:cubicBezTo>
                <a:cubicBezTo>
                  <a:pt x="1163" y="312"/>
                  <a:pt x="1157" y="316"/>
                  <a:pt x="1154" y="312"/>
                </a:cubicBezTo>
                <a:cubicBezTo>
                  <a:pt x="1155" y="308"/>
                  <a:pt x="1161" y="309"/>
                  <a:pt x="1162" y="304"/>
                </a:cubicBezTo>
                <a:cubicBezTo>
                  <a:pt x="1159" y="305"/>
                  <a:pt x="1153" y="305"/>
                  <a:pt x="1151" y="304"/>
                </a:cubicBezTo>
                <a:cubicBezTo>
                  <a:pt x="1148" y="310"/>
                  <a:pt x="1131" y="306"/>
                  <a:pt x="1132" y="313"/>
                </a:cubicBezTo>
                <a:cubicBezTo>
                  <a:pt x="1135" y="312"/>
                  <a:pt x="1139" y="311"/>
                  <a:pt x="1141" y="314"/>
                </a:cubicBezTo>
                <a:close/>
                <a:moveTo>
                  <a:pt x="1143" y="311"/>
                </a:moveTo>
                <a:cubicBezTo>
                  <a:pt x="1145" y="312"/>
                  <a:pt x="1148" y="311"/>
                  <a:pt x="1147" y="314"/>
                </a:cubicBezTo>
                <a:cubicBezTo>
                  <a:pt x="1145" y="314"/>
                  <a:pt x="1143" y="314"/>
                  <a:pt x="1143" y="311"/>
                </a:cubicBezTo>
                <a:close/>
                <a:moveTo>
                  <a:pt x="1139" y="464"/>
                </a:moveTo>
                <a:cubicBezTo>
                  <a:pt x="1145" y="467"/>
                  <a:pt x="1147" y="464"/>
                  <a:pt x="1151" y="461"/>
                </a:cubicBezTo>
                <a:cubicBezTo>
                  <a:pt x="1148" y="461"/>
                  <a:pt x="1147" y="460"/>
                  <a:pt x="1147" y="458"/>
                </a:cubicBezTo>
                <a:cubicBezTo>
                  <a:pt x="1150" y="456"/>
                  <a:pt x="1148" y="455"/>
                  <a:pt x="1151" y="452"/>
                </a:cubicBezTo>
                <a:cubicBezTo>
                  <a:pt x="1147" y="453"/>
                  <a:pt x="1150" y="448"/>
                  <a:pt x="1149" y="446"/>
                </a:cubicBezTo>
                <a:cubicBezTo>
                  <a:pt x="1146" y="446"/>
                  <a:pt x="1143" y="446"/>
                  <a:pt x="1141" y="446"/>
                </a:cubicBezTo>
                <a:cubicBezTo>
                  <a:pt x="1136" y="454"/>
                  <a:pt x="1138" y="458"/>
                  <a:pt x="1139" y="464"/>
                </a:cubicBezTo>
                <a:close/>
                <a:moveTo>
                  <a:pt x="1185" y="358"/>
                </a:moveTo>
                <a:cubicBezTo>
                  <a:pt x="1185" y="354"/>
                  <a:pt x="1187" y="353"/>
                  <a:pt x="1188" y="350"/>
                </a:cubicBezTo>
                <a:cubicBezTo>
                  <a:pt x="1196" y="349"/>
                  <a:pt x="1205" y="349"/>
                  <a:pt x="1211" y="345"/>
                </a:cubicBezTo>
                <a:cubicBezTo>
                  <a:pt x="1208" y="342"/>
                  <a:pt x="1202" y="344"/>
                  <a:pt x="1201" y="342"/>
                </a:cubicBezTo>
                <a:cubicBezTo>
                  <a:pt x="1203" y="340"/>
                  <a:pt x="1209" y="342"/>
                  <a:pt x="1210" y="340"/>
                </a:cubicBezTo>
                <a:cubicBezTo>
                  <a:pt x="1196" y="340"/>
                  <a:pt x="1177" y="338"/>
                  <a:pt x="1170" y="349"/>
                </a:cubicBezTo>
                <a:cubicBezTo>
                  <a:pt x="1171" y="352"/>
                  <a:pt x="1170" y="354"/>
                  <a:pt x="1168" y="355"/>
                </a:cubicBezTo>
                <a:cubicBezTo>
                  <a:pt x="1173" y="355"/>
                  <a:pt x="1169" y="359"/>
                  <a:pt x="1171" y="361"/>
                </a:cubicBezTo>
                <a:cubicBezTo>
                  <a:pt x="1173" y="357"/>
                  <a:pt x="1175" y="354"/>
                  <a:pt x="1181" y="354"/>
                </a:cubicBezTo>
                <a:cubicBezTo>
                  <a:pt x="1182" y="355"/>
                  <a:pt x="1182" y="358"/>
                  <a:pt x="1185" y="358"/>
                </a:cubicBezTo>
                <a:close/>
                <a:moveTo>
                  <a:pt x="1194" y="343"/>
                </a:moveTo>
                <a:cubicBezTo>
                  <a:pt x="1197" y="339"/>
                  <a:pt x="1203" y="345"/>
                  <a:pt x="1200" y="348"/>
                </a:cubicBezTo>
                <a:cubicBezTo>
                  <a:pt x="1198" y="346"/>
                  <a:pt x="1196" y="345"/>
                  <a:pt x="1194" y="343"/>
                </a:cubicBezTo>
                <a:close/>
                <a:moveTo>
                  <a:pt x="1195" y="536"/>
                </a:moveTo>
                <a:cubicBezTo>
                  <a:pt x="1204" y="536"/>
                  <a:pt x="1212" y="539"/>
                  <a:pt x="1217" y="532"/>
                </a:cubicBezTo>
                <a:cubicBezTo>
                  <a:pt x="1213" y="530"/>
                  <a:pt x="1209" y="530"/>
                  <a:pt x="1206" y="533"/>
                </a:cubicBezTo>
                <a:cubicBezTo>
                  <a:pt x="1205" y="528"/>
                  <a:pt x="1199" y="531"/>
                  <a:pt x="1196" y="530"/>
                </a:cubicBezTo>
                <a:cubicBezTo>
                  <a:pt x="1199" y="533"/>
                  <a:pt x="1196" y="533"/>
                  <a:pt x="1195" y="536"/>
                </a:cubicBezTo>
                <a:close/>
                <a:moveTo>
                  <a:pt x="1240" y="267"/>
                </a:moveTo>
                <a:cubicBezTo>
                  <a:pt x="1235" y="274"/>
                  <a:pt x="1218" y="267"/>
                  <a:pt x="1208" y="275"/>
                </a:cubicBezTo>
                <a:cubicBezTo>
                  <a:pt x="1216" y="275"/>
                  <a:pt x="1214" y="284"/>
                  <a:pt x="1220" y="286"/>
                </a:cubicBezTo>
                <a:cubicBezTo>
                  <a:pt x="1220" y="287"/>
                  <a:pt x="1218" y="286"/>
                  <a:pt x="1219" y="288"/>
                </a:cubicBezTo>
                <a:cubicBezTo>
                  <a:pt x="1224" y="290"/>
                  <a:pt x="1231" y="289"/>
                  <a:pt x="1233" y="285"/>
                </a:cubicBezTo>
                <a:cubicBezTo>
                  <a:pt x="1228" y="282"/>
                  <a:pt x="1236" y="276"/>
                  <a:pt x="1233" y="272"/>
                </a:cubicBezTo>
                <a:cubicBezTo>
                  <a:pt x="1243" y="271"/>
                  <a:pt x="1247" y="279"/>
                  <a:pt x="1259" y="276"/>
                </a:cubicBezTo>
                <a:cubicBezTo>
                  <a:pt x="1261" y="272"/>
                  <a:pt x="1261" y="269"/>
                  <a:pt x="1259" y="266"/>
                </a:cubicBezTo>
                <a:cubicBezTo>
                  <a:pt x="1251" y="267"/>
                  <a:pt x="1249" y="268"/>
                  <a:pt x="1240" y="267"/>
                </a:cubicBezTo>
                <a:close/>
                <a:moveTo>
                  <a:pt x="1245" y="404"/>
                </a:moveTo>
                <a:cubicBezTo>
                  <a:pt x="1248" y="401"/>
                  <a:pt x="1242" y="401"/>
                  <a:pt x="1242" y="398"/>
                </a:cubicBezTo>
                <a:cubicBezTo>
                  <a:pt x="1243" y="398"/>
                  <a:pt x="1244" y="398"/>
                  <a:pt x="1244" y="397"/>
                </a:cubicBezTo>
                <a:cubicBezTo>
                  <a:pt x="1243" y="398"/>
                  <a:pt x="1239" y="396"/>
                  <a:pt x="1239" y="398"/>
                </a:cubicBezTo>
                <a:cubicBezTo>
                  <a:pt x="1240" y="399"/>
                  <a:pt x="1240" y="400"/>
                  <a:pt x="1240" y="401"/>
                </a:cubicBezTo>
                <a:cubicBezTo>
                  <a:pt x="1237" y="402"/>
                  <a:pt x="1237" y="407"/>
                  <a:pt x="1232" y="406"/>
                </a:cubicBezTo>
                <a:cubicBezTo>
                  <a:pt x="1230" y="406"/>
                  <a:pt x="1232" y="403"/>
                  <a:pt x="1229" y="403"/>
                </a:cubicBezTo>
                <a:cubicBezTo>
                  <a:pt x="1225" y="408"/>
                  <a:pt x="1220" y="405"/>
                  <a:pt x="1216" y="409"/>
                </a:cubicBezTo>
                <a:cubicBezTo>
                  <a:pt x="1215" y="408"/>
                  <a:pt x="1215" y="407"/>
                  <a:pt x="1216" y="405"/>
                </a:cubicBezTo>
                <a:cubicBezTo>
                  <a:pt x="1210" y="408"/>
                  <a:pt x="1204" y="405"/>
                  <a:pt x="1198" y="409"/>
                </a:cubicBezTo>
                <a:cubicBezTo>
                  <a:pt x="1200" y="409"/>
                  <a:pt x="1201" y="412"/>
                  <a:pt x="1202" y="413"/>
                </a:cubicBezTo>
                <a:cubicBezTo>
                  <a:pt x="1202" y="412"/>
                  <a:pt x="1203" y="410"/>
                  <a:pt x="1204" y="409"/>
                </a:cubicBezTo>
                <a:cubicBezTo>
                  <a:pt x="1207" y="413"/>
                  <a:pt x="1214" y="408"/>
                  <a:pt x="1218" y="412"/>
                </a:cubicBezTo>
                <a:cubicBezTo>
                  <a:pt x="1217" y="413"/>
                  <a:pt x="1214" y="412"/>
                  <a:pt x="1215" y="415"/>
                </a:cubicBezTo>
                <a:cubicBezTo>
                  <a:pt x="1216" y="417"/>
                  <a:pt x="1218" y="414"/>
                  <a:pt x="1219" y="417"/>
                </a:cubicBezTo>
                <a:cubicBezTo>
                  <a:pt x="1219" y="419"/>
                  <a:pt x="1217" y="419"/>
                  <a:pt x="1216" y="421"/>
                </a:cubicBezTo>
                <a:cubicBezTo>
                  <a:pt x="1224" y="420"/>
                  <a:pt x="1226" y="424"/>
                  <a:pt x="1230" y="419"/>
                </a:cubicBezTo>
                <a:cubicBezTo>
                  <a:pt x="1227" y="416"/>
                  <a:pt x="1225" y="421"/>
                  <a:pt x="1222" y="419"/>
                </a:cubicBezTo>
                <a:cubicBezTo>
                  <a:pt x="1227" y="414"/>
                  <a:pt x="1229" y="411"/>
                  <a:pt x="1238" y="415"/>
                </a:cubicBezTo>
                <a:cubicBezTo>
                  <a:pt x="1239" y="409"/>
                  <a:pt x="1244" y="410"/>
                  <a:pt x="1244" y="407"/>
                </a:cubicBezTo>
                <a:cubicBezTo>
                  <a:pt x="1246" y="409"/>
                  <a:pt x="1249" y="409"/>
                  <a:pt x="1251" y="410"/>
                </a:cubicBezTo>
                <a:cubicBezTo>
                  <a:pt x="1251" y="412"/>
                  <a:pt x="1248" y="411"/>
                  <a:pt x="1246" y="411"/>
                </a:cubicBezTo>
                <a:cubicBezTo>
                  <a:pt x="1249" y="412"/>
                  <a:pt x="1247" y="417"/>
                  <a:pt x="1251" y="414"/>
                </a:cubicBezTo>
                <a:cubicBezTo>
                  <a:pt x="1250" y="414"/>
                  <a:pt x="1249" y="414"/>
                  <a:pt x="1249" y="413"/>
                </a:cubicBezTo>
                <a:cubicBezTo>
                  <a:pt x="1251" y="411"/>
                  <a:pt x="1255" y="415"/>
                  <a:pt x="1255" y="413"/>
                </a:cubicBezTo>
                <a:cubicBezTo>
                  <a:pt x="1254" y="411"/>
                  <a:pt x="1258" y="408"/>
                  <a:pt x="1260" y="407"/>
                </a:cubicBezTo>
                <a:cubicBezTo>
                  <a:pt x="1258" y="410"/>
                  <a:pt x="1265" y="411"/>
                  <a:pt x="1266" y="414"/>
                </a:cubicBezTo>
                <a:cubicBezTo>
                  <a:pt x="1268" y="411"/>
                  <a:pt x="1272" y="410"/>
                  <a:pt x="1277" y="409"/>
                </a:cubicBezTo>
                <a:cubicBezTo>
                  <a:pt x="1277" y="408"/>
                  <a:pt x="1278" y="407"/>
                  <a:pt x="1278" y="406"/>
                </a:cubicBezTo>
                <a:cubicBezTo>
                  <a:pt x="1274" y="406"/>
                  <a:pt x="1272" y="407"/>
                  <a:pt x="1270" y="404"/>
                </a:cubicBezTo>
                <a:cubicBezTo>
                  <a:pt x="1271" y="404"/>
                  <a:pt x="1271" y="402"/>
                  <a:pt x="1272" y="401"/>
                </a:cubicBezTo>
                <a:cubicBezTo>
                  <a:pt x="1265" y="401"/>
                  <a:pt x="1265" y="401"/>
                  <a:pt x="1265" y="401"/>
                </a:cubicBezTo>
                <a:cubicBezTo>
                  <a:pt x="1263" y="409"/>
                  <a:pt x="1248" y="406"/>
                  <a:pt x="1245" y="404"/>
                </a:cubicBezTo>
                <a:close/>
                <a:moveTo>
                  <a:pt x="1250" y="282"/>
                </a:moveTo>
                <a:cubicBezTo>
                  <a:pt x="1252" y="282"/>
                  <a:pt x="1251" y="285"/>
                  <a:pt x="1250" y="285"/>
                </a:cubicBezTo>
                <a:cubicBezTo>
                  <a:pt x="1246" y="286"/>
                  <a:pt x="1247" y="282"/>
                  <a:pt x="1243" y="282"/>
                </a:cubicBezTo>
                <a:cubicBezTo>
                  <a:pt x="1236" y="288"/>
                  <a:pt x="1256" y="294"/>
                  <a:pt x="1252" y="289"/>
                </a:cubicBezTo>
                <a:cubicBezTo>
                  <a:pt x="1256" y="290"/>
                  <a:pt x="1256" y="288"/>
                  <a:pt x="1259" y="288"/>
                </a:cubicBezTo>
                <a:cubicBezTo>
                  <a:pt x="1260" y="289"/>
                  <a:pt x="1260" y="292"/>
                  <a:pt x="1262" y="291"/>
                </a:cubicBezTo>
                <a:cubicBezTo>
                  <a:pt x="1264" y="291"/>
                  <a:pt x="1263" y="289"/>
                  <a:pt x="1264" y="289"/>
                </a:cubicBezTo>
                <a:cubicBezTo>
                  <a:pt x="1265" y="289"/>
                  <a:pt x="1267" y="289"/>
                  <a:pt x="1267" y="288"/>
                </a:cubicBezTo>
                <a:cubicBezTo>
                  <a:pt x="1265" y="288"/>
                  <a:pt x="1263" y="288"/>
                  <a:pt x="1263" y="285"/>
                </a:cubicBezTo>
                <a:cubicBezTo>
                  <a:pt x="1260" y="285"/>
                  <a:pt x="1259" y="286"/>
                  <a:pt x="1257" y="286"/>
                </a:cubicBezTo>
                <a:cubicBezTo>
                  <a:pt x="1256" y="284"/>
                  <a:pt x="1255" y="282"/>
                  <a:pt x="1254" y="280"/>
                </a:cubicBezTo>
                <a:cubicBezTo>
                  <a:pt x="1252" y="280"/>
                  <a:pt x="1251" y="281"/>
                  <a:pt x="1250" y="28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553571" y="4704283"/>
            <a:ext cx="4876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+mj-ea"/>
                <a:ea typeface="+mj-ea"/>
              </a:rPr>
              <a:t>端午节</a:t>
            </a:r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2718391" cy="3657600"/>
          </a:xfrm>
          <a:prstGeom prst="rect">
            <a:avLst/>
          </a:prstGeom>
        </p:spPr>
      </p:pic>
      <p:grpSp>
        <p:nvGrpSpPr>
          <p:cNvPr id="30" name="Group 9出自【趣你的PPT】(微信:qunideppt)：最优质的PPT资源库"/>
          <p:cNvGrpSpPr/>
          <p:nvPr/>
        </p:nvGrpSpPr>
        <p:grpSpPr>
          <a:xfrm>
            <a:off x="7014885" y="1537185"/>
            <a:ext cx="1410014" cy="703537"/>
            <a:chOff x="2061028" y="2439258"/>
            <a:chExt cx="1410014" cy="703537"/>
          </a:xfrm>
        </p:grpSpPr>
        <p:grpSp>
          <p:nvGrpSpPr>
            <p:cNvPr id="31" name="组合 30"/>
            <p:cNvGrpSpPr/>
            <p:nvPr/>
          </p:nvGrpSpPr>
          <p:grpSpPr>
            <a:xfrm>
              <a:off x="2061028" y="2439258"/>
              <a:ext cx="1277258" cy="703537"/>
              <a:chOff x="1857827" y="2351316"/>
              <a:chExt cx="1683657" cy="791480"/>
            </a:xfrm>
          </p:grpSpPr>
          <p:grpSp>
            <p:nvGrpSpPr>
              <p:cNvPr id="33" name="组合 32"/>
              <p:cNvGrpSpPr/>
              <p:nvPr/>
            </p:nvGrpSpPr>
            <p:grpSpPr>
              <a:xfrm>
                <a:off x="1857827" y="2351316"/>
                <a:ext cx="1683657" cy="286515"/>
                <a:chOff x="4586514" y="1248229"/>
                <a:chExt cx="1683657" cy="696685"/>
              </a:xfrm>
            </p:grpSpPr>
            <p:cxnSp>
              <p:nvCxnSpPr>
                <p:cNvPr id="38" name="出自【趣你的PPT】(微信:qunideppt)：最优质的PPT资源库"/>
                <p:cNvCxnSpPr/>
                <p:nvPr/>
              </p:nvCxnSpPr>
              <p:spPr>
                <a:xfrm>
                  <a:off x="4601028" y="1248229"/>
                  <a:ext cx="0" cy="696685"/>
                </a:xfrm>
                <a:prstGeom prst="line">
                  <a:avLst/>
                </a:prstGeom>
                <a:ln w="381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出自【趣你的PPT】(微信:qunideppt)：最优质的PPT资源库"/>
                <p:cNvCxnSpPr/>
                <p:nvPr/>
              </p:nvCxnSpPr>
              <p:spPr>
                <a:xfrm>
                  <a:off x="4586514" y="1248229"/>
                  <a:ext cx="1683657" cy="0"/>
                </a:xfrm>
                <a:prstGeom prst="line">
                  <a:avLst/>
                </a:prstGeom>
                <a:ln w="381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出自【趣你的PPT】(微信:qunideppt)：最优质的PPT资源库"/>
                <p:cNvCxnSpPr/>
                <p:nvPr/>
              </p:nvCxnSpPr>
              <p:spPr>
                <a:xfrm>
                  <a:off x="6255656" y="1248229"/>
                  <a:ext cx="0" cy="696685"/>
                </a:xfrm>
                <a:prstGeom prst="line">
                  <a:avLst/>
                </a:prstGeom>
                <a:ln w="381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4" name="组合 33"/>
              <p:cNvGrpSpPr/>
              <p:nvPr/>
            </p:nvGrpSpPr>
            <p:grpSpPr>
              <a:xfrm rot="10800000">
                <a:off x="1857827" y="2856281"/>
                <a:ext cx="1683657" cy="286515"/>
                <a:chOff x="4586514" y="1248229"/>
                <a:chExt cx="1683657" cy="696685"/>
              </a:xfrm>
            </p:grpSpPr>
            <p:cxnSp>
              <p:nvCxnSpPr>
                <p:cNvPr id="35" name="出自【趣你的PPT】(微信:qunideppt)：最优质的PPT资源库"/>
                <p:cNvCxnSpPr/>
                <p:nvPr/>
              </p:nvCxnSpPr>
              <p:spPr>
                <a:xfrm>
                  <a:off x="4601028" y="1248229"/>
                  <a:ext cx="0" cy="696685"/>
                </a:xfrm>
                <a:prstGeom prst="line">
                  <a:avLst/>
                </a:prstGeom>
                <a:ln w="381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出自【趣你的PPT】(微信:qunideppt)：最优质的PPT资源库"/>
                <p:cNvCxnSpPr/>
                <p:nvPr/>
              </p:nvCxnSpPr>
              <p:spPr>
                <a:xfrm>
                  <a:off x="4586514" y="1248229"/>
                  <a:ext cx="1683657" cy="0"/>
                </a:xfrm>
                <a:prstGeom prst="line">
                  <a:avLst/>
                </a:prstGeom>
                <a:ln w="381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出自【趣你的PPT】(微信:qunideppt)：最优质的PPT资源库"/>
                <p:cNvCxnSpPr/>
                <p:nvPr/>
              </p:nvCxnSpPr>
              <p:spPr>
                <a:xfrm>
                  <a:off x="6255656" y="1248229"/>
                  <a:ext cx="0" cy="696685"/>
                </a:xfrm>
                <a:prstGeom prst="line">
                  <a:avLst/>
                </a:prstGeom>
                <a:ln w="381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32" name="出自【趣你的PPT】(微信:qunideppt)：最优质的PPT资源库"/>
            <p:cNvSpPr txBox="1"/>
            <p:nvPr/>
          </p:nvSpPr>
          <p:spPr>
            <a:xfrm>
              <a:off x="2217993" y="2521717"/>
              <a:ext cx="12530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第 一</a:t>
              </a:r>
              <a:endPara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sp>
        <p:nvSpPr>
          <p:cNvPr id="41" name="出自【趣你的PPT】(微信:qunideppt)：最优质的PPT资源库"/>
          <p:cNvSpPr>
            <a:spLocks noChangeArrowheads="1"/>
          </p:cNvSpPr>
          <p:nvPr/>
        </p:nvSpPr>
        <p:spPr bwMode="black">
          <a:xfrm>
            <a:off x="8539180" y="1619644"/>
            <a:ext cx="285017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输入您要的标题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42" name="出自【趣你的PPT】(微信:qunideppt)：最优质的PPT资源库"/>
          <p:cNvSpPr>
            <a:spLocks noChangeArrowheads="1"/>
          </p:cNvSpPr>
          <p:nvPr/>
        </p:nvSpPr>
        <p:spPr bwMode="black">
          <a:xfrm>
            <a:off x="8539181" y="2560654"/>
            <a:ext cx="285017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输入您要的标题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43" name="出自【趣你的PPT】(微信:qunideppt)：最优质的PPT资源库"/>
          <p:cNvSpPr>
            <a:spLocks noChangeArrowheads="1"/>
          </p:cNvSpPr>
          <p:nvPr/>
        </p:nvSpPr>
        <p:spPr bwMode="black">
          <a:xfrm>
            <a:off x="8536751" y="3501664"/>
            <a:ext cx="285260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输入您要的标题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44" name="出自【趣你的PPT】(微信:qunideppt)：最优质的PPT资源库"/>
          <p:cNvSpPr>
            <a:spLocks noChangeArrowheads="1"/>
          </p:cNvSpPr>
          <p:nvPr/>
        </p:nvSpPr>
        <p:spPr bwMode="black">
          <a:xfrm>
            <a:off x="8536751" y="4442673"/>
            <a:ext cx="285260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输入您要的标题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grpSp>
        <p:nvGrpSpPr>
          <p:cNvPr id="45" name="Group 10出自【趣你的PPT】(微信:qunideppt)：最优质的PPT资源库"/>
          <p:cNvGrpSpPr/>
          <p:nvPr/>
        </p:nvGrpSpPr>
        <p:grpSpPr>
          <a:xfrm>
            <a:off x="7014885" y="2462806"/>
            <a:ext cx="1410014" cy="703537"/>
            <a:chOff x="2061028" y="3462727"/>
            <a:chExt cx="1410014" cy="703537"/>
          </a:xfrm>
        </p:grpSpPr>
        <p:grpSp>
          <p:nvGrpSpPr>
            <p:cNvPr id="46" name="组合 45"/>
            <p:cNvGrpSpPr/>
            <p:nvPr/>
          </p:nvGrpSpPr>
          <p:grpSpPr>
            <a:xfrm>
              <a:off x="2061028" y="3462727"/>
              <a:ext cx="1277258" cy="703537"/>
              <a:chOff x="1857827" y="2351316"/>
              <a:chExt cx="1683657" cy="791480"/>
            </a:xfrm>
          </p:grpSpPr>
          <p:grpSp>
            <p:nvGrpSpPr>
              <p:cNvPr id="48" name="组合 47"/>
              <p:cNvGrpSpPr/>
              <p:nvPr/>
            </p:nvGrpSpPr>
            <p:grpSpPr>
              <a:xfrm>
                <a:off x="1857827" y="2351316"/>
                <a:ext cx="1683657" cy="286515"/>
                <a:chOff x="4586514" y="1248229"/>
                <a:chExt cx="1683657" cy="696685"/>
              </a:xfrm>
            </p:grpSpPr>
            <p:cxnSp>
              <p:nvCxnSpPr>
                <p:cNvPr id="53" name="出自【趣你的PPT】(微信:qunideppt)：最优质的PPT资源库"/>
                <p:cNvCxnSpPr/>
                <p:nvPr/>
              </p:nvCxnSpPr>
              <p:spPr>
                <a:xfrm>
                  <a:off x="4601028" y="1248229"/>
                  <a:ext cx="0" cy="696685"/>
                </a:xfrm>
                <a:prstGeom prst="line">
                  <a:avLst/>
                </a:prstGeom>
                <a:ln w="381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出自【趣你的PPT】(微信:qunideppt)：最优质的PPT资源库"/>
                <p:cNvCxnSpPr/>
                <p:nvPr/>
              </p:nvCxnSpPr>
              <p:spPr>
                <a:xfrm>
                  <a:off x="4586514" y="1248229"/>
                  <a:ext cx="1683657" cy="0"/>
                </a:xfrm>
                <a:prstGeom prst="line">
                  <a:avLst/>
                </a:prstGeom>
                <a:ln w="381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出自【趣你的PPT】(微信:qunideppt)：最优质的PPT资源库"/>
                <p:cNvCxnSpPr/>
                <p:nvPr/>
              </p:nvCxnSpPr>
              <p:spPr>
                <a:xfrm>
                  <a:off x="6255656" y="1248229"/>
                  <a:ext cx="0" cy="696685"/>
                </a:xfrm>
                <a:prstGeom prst="line">
                  <a:avLst/>
                </a:prstGeom>
                <a:ln w="381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9" name="组合 48"/>
              <p:cNvGrpSpPr/>
              <p:nvPr/>
            </p:nvGrpSpPr>
            <p:grpSpPr>
              <a:xfrm rot="10800000">
                <a:off x="1857827" y="2856281"/>
                <a:ext cx="1683657" cy="286515"/>
                <a:chOff x="4586514" y="1248229"/>
                <a:chExt cx="1683657" cy="696685"/>
              </a:xfrm>
            </p:grpSpPr>
            <p:cxnSp>
              <p:nvCxnSpPr>
                <p:cNvPr id="50" name="出自【趣你的PPT】(微信:qunideppt)：最优质的PPT资源库"/>
                <p:cNvCxnSpPr/>
                <p:nvPr/>
              </p:nvCxnSpPr>
              <p:spPr>
                <a:xfrm>
                  <a:off x="4601028" y="1248229"/>
                  <a:ext cx="0" cy="696685"/>
                </a:xfrm>
                <a:prstGeom prst="line">
                  <a:avLst/>
                </a:prstGeom>
                <a:ln w="381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出自【趣你的PPT】(微信:qunideppt)：最优质的PPT资源库"/>
                <p:cNvCxnSpPr/>
                <p:nvPr/>
              </p:nvCxnSpPr>
              <p:spPr>
                <a:xfrm>
                  <a:off x="4586514" y="1248229"/>
                  <a:ext cx="1683657" cy="0"/>
                </a:xfrm>
                <a:prstGeom prst="line">
                  <a:avLst/>
                </a:prstGeom>
                <a:ln w="381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出自【趣你的PPT】(微信:qunideppt)：最优质的PPT资源库"/>
                <p:cNvCxnSpPr/>
                <p:nvPr/>
              </p:nvCxnSpPr>
              <p:spPr>
                <a:xfrm>
                  <a:off x="6255656" y="1248229"/>
                  <a:ext cx="0" cy="696685"/>
                </a:xfrm>
                <a:prstGeom prst="line">
                  <a:avLst/>
                </a:prstGeom>
                <a:ln w="381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47" name="出自【趣你的PPT】(微信:qunideppt)：最优质的PPT资源库"/>
            <p:cNvSpPr txBox="1"/>
            <p:nvPr/>
          </p:nvSpPr>
          <p:spPr>
            <a:xfrm>
              <a:off x="2217993" y="3545186"/>
              <a:ext cx="12530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第 二</a:t>
              </a:r>
              <a:endPara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56" name="Group 11出自【趣你的PPT】(微信:qunideppt)：最优质的PPT资源库"/>
          <p:cNvGrpSpPr/>
          <p:nvPr/>
        </p:nvGrpSpPr>
        <p:grpSpPr>
          <a:xfrm>
            <a:off x="7014885" y="3388427"/>
            <a:ext cx="1410014" cy="703537"/>
            <a:chOff x="2061028" y="4321057"/>
            <a:chExt cx="1410014" cy="703537"/>
          </a:xfrm>
        </p:grpSpPr>
        <p:grpSp>
          <p:nvGrpSpPr>
            <p:cNvPr id="57" name="组合 56"/>
            <p:cNvGrpSpPr/>
            <p:nvPr/>
          </p:nvGrpSpPr>
          <p:grpSpPr>
            <a:xfrm>
              <a:off x="2061028" y="4321057"/>
              <a:ext cx="1277258" cy="703537"/>
              <a:chOff x="1857827" y="2351316"/>
              <a:chExt cx="1683657" cy="791480"/>
            </a:xfrm>
          </p:grpSpPr>
          <p:grpSp>
            <p:nvGrpSpPr>
              <p:cNvPr id="59" name="组合 58"/>
              <p:cNvGrpSpPr/>
              <p:nvPr/>
            </p:nvGrpSpPr>
            <p:grpSpPr>
              <a:xfrm>
                <a:off x="1857827" y="2351316"/>
                <a:ext cx="1683657" cy="286515"/>
                <a:chOff x="4586514" y="1248229"/>
                <a:chExt cx="1683657" cy="696685"/>
              </a:xfrm>
            </p:grpSpPr>
            <p:cxnSp>
              <p:nvCxnSpPr>
                <p:cNvPr id="64" name="出自【趣你的PPT】(微信:qunideppt)：最优质的PPT资源库"/>
                <p:cNvCxnSpPr/>
                <p:nvPr/>
              </p:nvCxnSpPr>
              <p:spPr>
                <a:xfrm>
                  <a:off x="4601028" y="1248229"/>
                  <a:ext cx="0" cy="696685"/>
                </a:xfrm>
                <a:prstGeom prst="line">
                  <a:avLst/>
                </a:prstGeom>
                <a:ln w="381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出自【趣你的PPT】(微信:qunideppt)：最优质的PPT资源库"/>
                <p:cNvCxnSpPr/>
                <p:nvPr/>
              </p:nvCxnSpPr>
              <p:spPr>
                <a:xfrm>
                  <a:off x="4586514" y="1248229"/>
                  <a:ext cx="1683657" cy="0"/>
                </a:xfrm>
                <a:prstGeom prst="line">
                  <a:avLst/>
                </a:prstGeom>
                <a:ln w="381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出自【趣你的PPT】(微信:qunideppt)：最优质的PPT资源库"/>
                <p:cNvCxnSpPr/>
                <p:nvPr/>
              </p:nvCxnSpPr>
              <p:spPr>
                <a:xfrm>
                  <a:off x="6255656" y="1248229"/>
                  <a:ext cx="0" cy="696685"/>
                </a:xfrm>
                <a:prstGeom prst="line">
                  <a:avLst/>
                </a:prstGeom>
                <a:ln w="381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0" name="组合 59"/>
              <p:cNvGrpSpPr/>
              <p:nvPr/>
            </p:nvGrpSpPr>
            <p:grpSpPr>
              <a:xfrm rot="10800000">
                <a:off x="1857827" y="2856281"/>
                <a:ext cx="1683657" cy="286515"/>
                <a:chOff x="4586514" y="1248229"/>
                <a:chExt cx="1683657" cy="696685"/>
              </a:xfrm>
            </p:grpSpPr>
            <p:cxnSp>
              <p:nvCxnSpPr>
                <p:cNvPr id="61" name="出自【趣你的PPT】(微信:qunideppt)：最优质的PPT资源库"/>
                <p:cNvCxnSpPr/>
                <p:nvPr/>
              </p:nvCxnSpPr>
              <p:spPr>
                <a:xfrm>
                  <a:off x="4601028" y="1248229"/>
                  <a:ext cx="0" cy="696685"/>
                </a:xfrm>
                <a:prstGeom prst="line">
                  <a:avLst/>
                </a:prstGeom>
                <a:ln w="381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出自【趣你的PPT】(微信:qunideppt)：最优质的PPT资源库"/>
                <p:cNvCxnSpPr/>
                <p:nvPr/>
              </p:nvCxnSpPr>
              <p:spPr>
                <a:xfrm>
                  <a:off x="4586514" y="1248229"/>
                  <a:ext cx="1683657" cy="0"/>
                </a:xfrm>
                <a:prstGeom prst="line">
                  <a:avLst/>
                </a:prstGeom>
                <a:ln w="381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出自【趣你的PPT】(微信:qunideppt)：最优质的PPT资源库"/>
                <p:cNvCxnSpPr/>
                <p:nvPr/>
              </p:nvCxnSpPr>
              <p:spPr>
                <a:xfrm>
                  <a:off x="6255656" y="1248229"/>
                  <a:ext cx="0" cy="696685"/>
                </a:xfrm>
                <a:prstGeom prst="line">
                  <a:avLst/>
                </a:prstGeom>
                <a:ln w="381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58" name="出自【趣你的PPT】(微信:qunideppt)：最优质的PPT资源库"/>
            <p:cNvSpPr txBox="1"/>
            <p:nvPr/>
          </p:nvSpPr>
          <p:spPr>
            <a:xfrm>
              <a:off x="2217993" y="4403516"/>
              <a:ext cx="12530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第 三</a:t>
              </a:r>
              <a:endPara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67" name="Group 12出自【趣你的PPT】(微信:qunideppt)：最优质的PPT资源库"/>
          <p:cNvGrpSpPr/>
          <p:nvPr/>
        </p:nvGrpSpPr>
        <p:grpSpPr>
          <a:xfrm>
            <a:off x="7014885" y="4314048"/>
            <a:ext cx="1410014" cy="703537"/>
            <a:chOff x="2061028" y="5216121"/>
            <a:chExt cx="1410014" cy="703537"/>
          </a:xfrm>
        </p:grpSpPr>
        <p:grpSp>
          <p:nvGrpSpPr>
            <p:cNvPr id="68" name="组合 67"/>
            <p:cNvGrpSpPr/>
            <p:nvPr/>
          </p:nvGrpSpPr>
          <p:grpSpPr>
            <a:xfrm>
              <a:off x="2061028" y="5216121"/>
              <a:ext cx="1277258" cy="703537"/>
              <a:chOff x="1857827" y="2351316"/>
              <a:chExt cx="1683657" cy="791480"/>
            </a:xfrm>
          </p:grpSpPr>
          <p:grpSp>
            <p:nvGrpSpPr>
              <p:cNvPr id="70" name="组合 69"/>
              <p:cNvGrpSpPr/>
              <p:nvPr/>
            </p:nvGrpSpPr>
            <p:grpSpPr>
              <a:xfrm>
                <a:off x="1857827" y="2351316"/>
                <a:ext cx="1683657" cy="286515"/>
                <a:chOff x="4586514" y="1248229"/>
                <a:chExt cx="1683657" cy="696685"/>
              </a:xfrm>
            </p:grpSpPr>
            <p:cxnSp>
              <p:nvCxnSpPr>
                <p:cNvPr id="75" name="出自【趣你的PPT】(微信:qunideppt)：最优质的PPT资源库"/>
                <p:cNvCxnSpPr/>
                <p:nvPr/>
              </p:nvCxnSpPr>
              <p:spPr>
                <a:xfrm>
                  <a:off x="4601028" y="1248229"/>
                  <a:ext cx="0" cy="696685"/>
                </a:xfrm>
                <a:prstGeom prst="line">
                  <a:avLst/>
                </a:prstGeom>
                <a:ln w="381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出自【趣你的PPT】(微信:qunideppt)：最优质的PPT资源库"/>
                <p:cNvCxnSpPr/>
                <p:nvPr/>
              </p:nvCxnSpPr>
              <p:spPr>
                <a:xfrm>
                  <a:off x="4586514" y="1248229"/>
                  <a:ext cx="1683657" cy="0"/>
                </a:xfrm>
                <a:prstGeom prst="line">
                  <a:avLst/>
                </a:prstGeom>
                <a:ln w="381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出自【趣你的PPT】(微信:qunideppt)：最优质的PPT资源库"/>
                <p:cNvCxnSpPr/>
                <p:nvPr/>
              </p:nvCxnSpPr>
              <p:spPr>
                <a:xfrm>
                  <a:off x="6255656" y="1248229"/>
                  <a:ext cx="0" cy="696685"/>
                </a:xfrm>
                <a:prstGeom prst="line">
                  <a:avLst/>
                </a:prstGeom>
                <a:ln w="381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1" name="组合 70"/>
              <p:cNvGrpSpPr/>
              <p:nvPr/>
            </p:nvGrpSpPr>
            <p:grpSpPr>
              <a:xfrm rot="10800000">
                <a:off x="1857827" y="2856281"/>
                <a:ext cx="1683657" cy="286515"/>
                <a:chOff x="4586514" y="1248229"/>
                <a:chExt cx="1683657" cy="696685"/>
              </a:xfrm>
            </p:grpSpPr>
            <p:cxnSp>
              <p:nvCxnSpPr>
                <p:cNvPr id="72" name="出自【趣你的PPT】(微信:qunideppt)：最优质的PPT资源库"/>
                <p:cNvCxnSpPr/>
                <p:nvPr/>
              </p:nvCxnSpPr>
              <p:spPr>
                <a:xfrm>
                  <a:off x="4601028" y="1248229"/>
                  <a:ext cx="0" cy="696685"/>
                </a:xfrm>
                <a:prstGeom prst="line">
                  <a:avLst/>
                </a:prstGeom>
                <a:ln w="381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" name="出自【趣你的PPT】(微信:qunideppt)：最优质的PPT资源库"/>
                <p:cNvCxnSpPr/>
                <p:nvPr/>
              </p:nvCxnSpPr>
              <p:spPr>
                <a:xfrm>
                  <a:off x="4586514" y="1248229"/>
                  <a:ext cx="1683657" cy="0"/>
                </a:xfrm>
                <a:prstGeom prst="line">
                  <a:avLst/>
                </a:prstGeom>
                <a:ln w="381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" name="出自【趣你的PPT】(微信:qunideppt)：最优质的PPT资源库"/>
                <p:cNvCxnSpPr/>
                <p:nvPr/>
              </p:nvCxnSpPr>
              <p:spPr>
                <a:xfrm>
                  <a:off x="6255656" y="1248229"/>
                  <a:ext cx="0" cy="696685"/>
                </a:xfrm>
                <a:prstGeom prst="line">
                  <a:avLst/>
                </a:prstGeom>
                <a:ln w="3810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69" name="出自【趣你的PPT】(微信:qunideppt)：最优质的PPT资源库"/>
            <p:cNvSpPr txBox="1"/>
            <p:nvPr/>
          </p:nvSpPr>
          <p:spPr>
            <a:xfrm>
              <a:off x="2217993" y="5298580"/>
              <a:ext cx="12530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第 四</a:t>
              </a:r>
              <a:endPara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sp>
        <p:nvSpPr>
          <p:cNvPr id="78" name="出自【趣你的PPT】(微信:qunideppt)：最优质的PPT资源库"/>
          <p:cNvSpPr/>
          <p:nvPr/>
        </p:nvSpPr>
        <p:spPr>
          <a:xfrm rot="13021324">
            <a:off x="6015086" y="372634"/>
            <a:ext cx="256047" cy="444437"/>
          </a:xfrm>
          <a:prstGeom prst="triangle">
            <a:avLst/>
          </a:prstGeom>
          <a:solidFill>
            <a:schemeClr val="bg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9" name="出自【趣你的PPT】(微信:qunideppt)：最优质的PPT资源库"/>
          <p:cNvSpPr>
            <a:spLocks noChangeArrowheads="1"/>
          </p:cNvSpPr>
          <p:nvPr/>
        </p:nvSpPr>
        <p:spPr bwMode="black">
          <a:xfrm>
            <a:off x="3552049" y="1435300"/>
            <a:ext cx="2815429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zh-CN" altLang="en-US" sz="7200" b="1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目 录</a:t>
            </a:r>
            <a:endParaRPr lang="en-US" altLang="zh-CN" sz="7200" b="1" dirty="0" smtClean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图片 8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2" t="1" r="15447" b="23038"/>
          <a:stretch>
            <a:fillRect/>
          </a:stretch>
        </p:blipFill>
        <p:spPr>
          <a:xfrm>
            <a:off x="0" y="0"/>
            <a:ext cx="12212320" cy="6878320"/>
          </a:xfrm>
          <a:prstGeom prst="rect">
            <a:avLst/>
          </a:prstGeom>
        </p:spPr>
      </p:pic>
      <p:pic>
        <p:nvPicPr>
          <p:cNvPr id="86" name="图片 8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3609" y="0"/>
            <a:ext cx="2718391" cy="3657600"/>
          </a:xfrm>
          <a:prstGeom prst="rect">
            <a:avLst/>
          </a:prstGeom>
        </p:spPr>
      </p:pic>
      <p:pic>
        <p:nvPicPr>
          <p:cNvPr id="80" name="图片 7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7185" y="467656"/>
            <a:ext cx="2718391" cy="36576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2718391" cy="3657600"/>
          </a:xfrm>
          <a:prstGeom prst="rect">
            <a:avLst/>
          </a:prstGeom>
        </p:spPr>
      </p:pic>
      <p:sp>
        <p:nvSpPr>
          <p:cNvPr id="81" name="出自【趣你的PPT】(微信:qunideppt)：最优质的PPT资源库"/>
          <p:cNvSpPr txBox="1"/>
          <p:nvPr/>
        </p:nvSpPr>
        <p:spPr>
          <a:xfrm>
            <a:off x="3280078" y="2268473"/>
            <a:ext cx="64878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 smtClean="0">
                <a:ln w="3175">
                  <a:noFill/>
                </a:ln>
                <a:solidFill>
                  <a:srgbClr val="70AD47">
                    <a:lumMod val="75000"/>
                  </a:srgbClr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1 </a:t>
            </a:r>
            <a:r>
              <a:rPr lang="zh-CN" altLang="en-US" sz="5400" b="1" dirty="0" smtClean="0">
                <a:ln w="3175">
                  <a:noFill/>
                </a:ln>
                <a:solidFill>
                  <a:srgbClr val="70AD47">
                    <a:lumMod val="75000"/>
                  </a:srgbClr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单击</a:t>
            </a:r>
            <a:r>
              <a:rPr lang="zh-CN" altLang="en-US" sz="5400" b="1" dirty="0">
                <a:ln w="3175">
                  <a:noFill/>
                </a:ln>
                <a:solidFill>
                  <a:srgbClr val="70AD47">
                    <a:lumMod val="75000"/>
                  </a:srgbClr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此处添加标题</a:t>
            </a:r>
            <a:endParaRPr lang="zh-CN" altLang="en-US" sz="5400" b="1" dirty="0">
              <a:ln w="3175">
                <a:noFill/>
              </a:ln>
              <a:solidFill>
                <a:srgbClr val="70AD47">
                  <a:lumMod val="75000"/>
                </a:srgbClr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82" name="出自【趣你的PPT】(微信:qunideppt)：最优质的PPT资源库"/>
          <p:cNvSpPr txBox="1"/>
          <p:nvPr/>
        </p:nvSpPr>
        <p:spPr>
          <a:xfrm>
            <a:off x="3280078" y="3560245"/>
            <a:ext cx="64878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n w="3175"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单击此处添加本章节的简要概述。本模板所有细节均可自由编辑移动替换，实用性极强。</a:t>
            </a:r>
            <a:endParaRPr lang="zh-CN" altLang="en-US" sz="2000" dirty="0">
              <a:ln w="3175">
                <a:noFill/>
              </a:ln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3" name="出自【趣你的PPT】(微信:qunideppt)：最优质的PPT资源库"/>
          <p:cNvCxnSpPr/>
          <p:nvPr/>
        </p:nvCxnSpPr>
        <p:spPr>
          <a:xfrm>
            <a:off x="3280078" y="3351457"/>
            <a:ext cx="6122124" cy="138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图片 8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2" t="1" r="15447" b="23038"/>
          <a:stretch>
            <a:fillRect/>
          </a:stretch>
        </p:blipFill>
        <p:spPr>
          <a:xfrm>
            <a:off x="0" y="0"/>
            <a:ext cx="12212320" cy="687832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477520"/>
            <a:ext cx="172720" cy="53848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72720" y="546705"/>
            <a:ext cx="2346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单击输入您的标题</a:t>
            </a:r>
            <a:endParaRPr lang="zh-CN" altLang="en-US" sz="2000" b="1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848" y="2037686"/>
            <a:ext cx="5387748" cy="3179763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6871493" y="2727642"/>
            <a:ext cx="33918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000" b="1" dirty="0">
              <a:solidFill>
                <a:prstClr val="black"/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972933" y="3318920"/>
            <a:ext cx="3971443" cy="550702"/>
            <a:chOff x="6586578" y="2807988"/>
            <a:chExt cx="3971443" cy="550702"/>
          </a:xfrm>
        </p:grpSpPr>
        <p:sp>
          <p:nvSpPr>
            <p:cNvPr id="14" name="矩形 13"/>
            <p:cNvSpPr/>
            <p:nvPr/>
          </p:nvSpPr>
          <p:spPr>
            <a:xfrm>
              <a:off x="7299489" y="2835470"/>
              <a:ext cx="325853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</a:t>
              </a:r>
              <a:r>
                <a:rPr lang="zh-CN" altLang="en-US" sz="1400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发布，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并为您提供专业的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zh-CN" altLang="en-US" sz="1400" dirty="0">
                <a:solidFill>
                  <a:prstClr val="black"/>
                </a:solidFill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6586578" y="2807988"/>
              <a:ext cx="595480" cy="535188"/>
              <a:chOff x="6586578" y="2807988"/>
              <a:chExt cx="595480" cy="535188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6586578" y="2807988"/>
                <a:ext cx="535188" cy="535188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6586578" y="2875527"/>
                <a:ext cx="59548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2000" b="1" i="1" dirty="0" smtClean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2000" b="1" i="1" dirty="0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6972933" y="3994773"/>
            <a:ext cx="3971443" cy="550702"/>
            <a:chOff x="6586578" y="2807988"/>
            <a:chExt cx="3971443" cy="550702"/>
          </a:xfrm>
        </p:grpSpPr>
        <p:sp>
          <p:nvSpPr>
            <p:cNvPr id="20" name="矩形 19"/>
            <p:cNvSpPr/>
            <p:nvPr/>
          </p:nvSpPr>
          <p:spPr>
            <a:xfrm>
              <a:off x="7299489" y="2835470"/>
              <a:ext cx="325853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</a:t>
              </a:r>
              <a:r>
                <a:rPr lang="zh-CN" altLang="en-US" sz="1400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发布，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并为您提供专业的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zh-CN" altLang="en-US" sz="1400" dirty="0">
                <a:solidFill>
                  <a:prstClr val="black"/>
                </a:solidFill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6586578" y="2807988"/>
              <a:ext cx="595480" cy="535188"/>
              <a:chOff x="6586578" y="2807988"/>
              <a:chExt cx="595480" cy="535188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6586578" y="2807988"/>
                <a:ext cx="535188" cy="535188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6586578" y="2875527"/>
                <a:ext cx="59548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2000" b="1" i="1" dirty="0" smtClean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2000" b="1" i="1" dirty="0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6973818" y="4666747"/>
            <a:ext cx="3971443" cy="550702"/>
            <a:chOff x="6586578" y="2807988"/>
            <a:chExt cx="3971443" cy="550702"/>
          </a:xfrm>
        </p:grpSpPr>
        <p:sp>
          <p:nvSpPr>
            <p:cNvPr id="25" name="矩形 24"/>
            <p:cNvSpPr/>
            <p:nvPr/>
          </p:nvSpPr>
          <p:spPr>
            <a:xfrm>
              <a:off x="7299489" y="2835470"/>
              <a:ext cx="325853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</a:t>
              </a:r>
              <a:r>
                <a:rPr lang="zh-CN" altLang="en-US" sz="1400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发布，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并为您提供专业的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zh-CN" altLang="en-US" sz="1400" dirty="0">
                <a:solidFill>
                  <a:prstClr val="black"/>
                </a:solidFill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6586578" y="2807988"/>
              <a:ext cx="595480" cy="535188"/>
              <a:chOff x="6586578" y="2807988"/>
              <a:chExt cx="595480" cy="535188"/>
            </a:xfrm>
          </p:grpSpPr>
          <p:sp>
            <p:nvSpPr>
              <p:cNvPr id="27" name="椭圆 26"/>
              <p:cNvSpPr/>
              <p:nvPr/>
            </p:nvSpPr>
            <p:spPr>
              <a:xfrm>
                <a:off x="6586578" y="2807988"/>
                <a:ext cx="535188" cy="535188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6586578" y="2875527"/>
                <a:ext cx="59548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2000" b="1" i="1" dirty="0" smtClean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zh-CN" altLang="en-US" sz="2000" b="1" i="1" dirty="0">
                  <a:solidFill>
                    <a:prstClr val="white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图片 8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2" t="1" r="15447" b="23038"/>
          <a:stretch>
            <a:fillRect/>
          </a:stretch>
        </p:blipFill>
        <p:spPr>
          <a:xfrm>
            <a:off x="0" y="0"/>
            <a:ext cx="12212320" cy="687832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477520"/>
            <a:ext cx="172720" cy="53848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72720" y="546705"/>
            <a:ext cx="2346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单击输入您的标题</a:t>
            </a:r>
            <a:endParaRPr lang="zh-CN" altLang="en-US" sz="2000" b="1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022" y="1933574"/>
            <a:ext cx="2749321" cy="395922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441812" y="2873192"/>
            <a:ext cx="2749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端午节快乐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532080" y="3519395"/>
            <a:ext cx="4637069" cy="189590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defTabSz="1216660">
              <a:lnSpc>
                <a:spcPct val="120000"/>
              </a:lnSpc>
              <a:spcBef>
                <a:spcPct val="20000"/>
              </a:spcBef>
            </a:pP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216024" y="2219324"/>
            <a:ext cx="0" cy="3195975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图片 8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2" t="1" r="15447" b="23038"/>
          <a:stretch>
            <a:fillRect/>
          </a:stretch>
        </p:blipFill>
        <p:spPr>
          <a:xfrm>
            <a:off x="0" y="0"/>
            <a:ext cx="12212320" cy="687832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477520"/>
            <a:ext cx="172720" cy="53848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72720" y="546705"/>
            <a:ext cx="2346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单击输入您的标题</a:t>
            </a:r>
            <a:endParaRPr lang="zh-CN" altLang="en-US" sz="2000" b="1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5" name="AutoShape 2"/>
          <p:cNvSpPr/>
          <p:nvPr/>
        </p:nvSpPr>
        <p:spPr bwMode="auto">
          <a:xfrm>
            <a:off x="4421168" y="2533155"/>
            <a:ext cx="3226067" cy="4324845"/>
          </a:xfrm>
          <a:custGeom>
            <a:avLst/>
            <a:gdLst>
              <a:gd name="T0" fmla="*/ 1314450 w 20607"/>
              <a:gd name="T1" fmla="*/ 1805588 h 21337"/>
              <a:gd name="T2" fmla="*/ 1314450 w 20607"/>
              <a:gd name="T3" fmla="*/ 1805588 h 21337"/>
              <a:gd name="T4" fmla="*/ 1314450 w 20607"/>
              <a:gd name="T5" fmla="*/ 1805588 h 21337"/>
              <a:gd name="T6" fmla="*/ 1314450 w 20607"/>
              <a:gd name="T7" fmla="*/ 1805588 h 2133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607" h="21337">
                <a:moveTo>
                  <a:pt x="7457" y="21337"/>
                </a:moveTo>
                <a:cubicBezTo>
                  <a:pt x="7457" y="21337"/>
                  <a:pt x="10109" y="14324"/>
                  <a:pt x="8063" y="12640"/>
                </a:cubicBezTo>
                <a:cubicBezTo>
                  <a:pt x="4425" y="9779"/>
                  <a:pt x="-425" y="9050"/>
                  <a:pt x="29" y="8938"/>
                </a:cubicBezTo>
                <a:cubicBezTo>
                  <a:pt x="2909" y="8377"/>
                  <a:pt x="7532" y="11238"/>
                  <a:pt x="8745" y="10452"/>
                </a:cubicBezTo>
                <a:cubicBezTo>
                  <a:pt x="9730" y="9835"/>
                  <a:pt x="9882" y="6301"/>
                  <a:pt x="9124" y="4954"/>
                </a:cubicBezTo>
                <a:cubicBezTo>
                  <a:pt x="7684" y="2317"/>
                  <a:pt x="4122" y="1364"/>
                  <a:pt x="5334" y="1364"/>
                </a:cubicBezTo>
                <a:cubicBezTo>
                  <a:pt x="7002" y="1364"/>
                  <a:pt x="9276" y="3439"/>
                  <a:pt x="9579" y="3159"/>
                </a:cubicBezTo>
                <a:cubicBezTo>
                  <a:pt x="9958" y="2934"/>
                  <a:pt x="12004" y="-263"/>
                  <a:pt x="12762" y="17"/>
                </a:cubicBezTo>
                <a:cubicBezTo>
                  <a:pt x="12989" y="129"/>
                  <a:pt x="10867" y="1756"/>
                  <a:pt x="10867" y="4169"/>
                </a:cubicBezTo>
                <a:cubicBezTo>
                  <a:pt x="10867" y="6525"/>
                  <a:pt x="11246" y="11294"/>
                  <a:pt x="12534" y="10733"/>
                </a:cubicBezTo>
                <a:cubicBezTo>
                  <a:pt x="14732" y="9723"/>
                  <a:pt x="19052" y="7984"/>
                  <a:pt x="20568" y="8096"/>
                </a:cubicBezTo>
                <a:cubicBezTo>
                  <a:pt x="21175" y="8152"/>
                  <a:pt x="14429" y="10116"/>
                  <a:pt x="12989" y="12528"/>
                </a:cubicBezTo>
                <a:cubicBezTo>
                  <a:pt x="11777" y="14548"/>
                  <a:pt x="12459" y="20663"/>
                  <a:pt x="13065" y="21337"/>
                </a:cubicBezTo>
                <a:lnTo>
                  <a:pt x="7457" y="21337"/>
                </a:lnTo>
                <a:close/>
              </a:path>
            </a:pathLst>
          </a:custGeom>
          <a:solidFill>
            <a:srgbClr val="626262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AutoShape 3"/>
          <p:cNvSpPr/>
          <p:nvPr/>
        </p:nvSpPr>
        <p:spPr bwMode="auto">
          <a:xfrm>
            <a:off x="6471300" y="3957689"/>
            <a:ext cx="309208" cy="443360"/>
          </a:xfrm>
          <a:custGeom>
            <a:avLst/>
            <a:gdLst>
              <a:gd name="T0" fmla="*/ 125992 w 9894"/>
              <a:gd name="T1" fmla="*/ 180655 h 21600"/>
              <a:gd name="T2" fmla="*/ 125992 w 9894"/>
              <a:gd name="T3" fmla="*/ 180655 h 21600"/>
              <a:gd name="T4" fmla="*/ 125992 w 9894"/>
              <a:gd name="T5" fmla="*/ 180655 h 21600"/>
              <a:gd name="T6" fmla="*/ 125992 w 9894"/>
              <a:gd name="T7" fmla="*/ 180655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894" h="21600">
                <a:moveTo>
                  <a:pt x="5448" y="21599"/>
                </a:moveTo>
                <a:cubicBezTo>
                  <a:pt x="5448" y="21599"/>
                  <a:pt x="-4783" y="19938"/>
                  <a:pt x="2795" y="0"/>
                </a:cubicBezTo>
                <a:cubicBezTo>
                  <a:pt x="2795" y="0"/>
                  <a:pt x="16817" y="14399"/>
                  <a:pt x="5448" y="21599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AutoShape 4"/>
          <p:cNvSpPr/>
          <p:nvPr/>
        </p:nvSpPr>
        <p:spPr bwMode="auto">
          <a:xfrm>
            <a:off x="6995017" y="3711380"/>
            <a:ext cx="291758" cy="455676"/>
          </a:xfrm>
          <a:custGeom>
            <a:avLst/>
            <a:gdLst>
              <a:gd name="T0" fmla="*/ 118869 w 9611"/>
              <a:gd name="T1" fmla="*/ 185673 h 21600"/>
              <a:gd name="T2" fmla="*/ 118869 w 9611"/>
              <a:gd name="T3" fmla="*/ 185673 h 21600"/>
              <a:gd name="T4" fmla="*/ 118869 w 9611"/>
              <a:gd name="T5" fmla="*/ 185673 h 21600"/>
              <a:gd name="T6" fmla="*/ 118869 w 9611"/>
              <a:gd name="T7" fmla="*/ 18567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611" h="21600">
                <a:moveTo>
                  <a:pt x="3586" y="21599"/>
                </a:moveTo>
                <a:cubicBezTo>
                  <a:pt x="3586" y="21599"/>
                  <a:pt x="-5446" y="17280"/>
                  <a:pt x="5157" y="0"/>
                </a:cubicBezTo>
                <a:cubicBezTo>
                  <a:pt x="5157" y="0"/>
                  <a:pt x="16153" y="18900"/>
                  <a:pt x="3586" y="21599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AutoShape 5"/>
          <p:cNvSpPr/>
          <p:nvPr/>
        </p:nvSpPr>
        <p:spPr bwMode="auto">
          <a:xfrm>
            <a:off x="7411437" y="3502015"/>
            <a:ext cx="343403" cy="535729"/>
          </a:xfrm>
          <a:custGeom>
            <a:avLst/>
            <a:gdLst>
              <a:gd name="T0" fmla="*/ 139912 w 10585"/>
              <a:gd name="T1" fmla="*/ 218292 h 21600"/>
              <a:gd name="T2" fmla="*/ 139912 w 10585"/>
              <a:gd name="T3" fmla="*/ 218292 h 21600"/>
              <a:gd name="T4" fmla="*/ 139912 w 10585"/>
              <a:gd name="T5" fmla="*/ 218292 h 21600"/>
              <a:gd name="T6" fmla="*/ 139912 w 10585"/>
              <a:gd name="T7" fmla="*/ 218292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0585" h="21600">
                <a:moveTo>
                  <a:pt x="2210" y="21599"/>
                </a:moveTo>
                <a:cubicBezTo>
                  <a:pt x="2210" y="21599"/>
                  <a:pt x="-5844" y="11489"/>
                  <a:pt x="8800" y="0"/>
                </a:cubicBezTo>
                <a:cubicBezTo>
                  <a:pt x="8800" y="0"/>
                  <a:pt x="15756" y="19761"/>
                  <a:pt x="2210" y="21599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AutoShape 6"/>
          <p:cNvSpPr/>
          <p:nvPr/>
        </p:nvSpPr>
        <p:spPr bwMode="auto">
          <a:xfrm>
            <a:off x="7898376" y="3735952"/>
            <a:ext cx="557775" cy="300793"/>
          </a:xfrm>
          <a:custGeom>
            <a:avLst/>
            <a:gdLst>
              <a:gd name="T0" fmla="*/ 227263 w 19937"/>
              <a:gd name="T1" fmla="*/ 192776 h 14258"/>
              <a:gd name="T2" fmla="*/ 227263 w 19937"/>
              <a:gd name="T3" fmla="*/ 192776 h 14258"/>
              <a:gd name="T4" fmla="*/ 227263 w 19937"/>
              <a:gd name="T5" fmla="*/ 192776 h 14258"/>
              <a:gd name="T6" fmla="*/ 227263 w 19937"/>
              <a:gd name="T7" fmla="*/ 192776 h 1425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937" h="14258">
                <a:moveTo>
                  <a:pt x="31" y="8876"/>
                </a:moveTo>
                <a:cubicBezTo>
                  <a:pt x="31" y="8876"/>
                  <a:pt x="-1663" y="-4084"/>
                  <a:pt x="19936" y="1316"/>
                </a:cubicBezTo>
                <a:cubicBezTo>
                  <a:pt x="19936" y="1316"/>
                  <a:pt x="17819" y="4016"/>
                  <a:pt x="14854" y="9416"/>
                </a:cubicBezTo>
                <a:cubicBezTo>
                  <a:pt x="11889" y="14276"/>
                  <a:pt x="2995" y="17515"/>
                  <a:pt x="31" y="8876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AutoShape 7"/>
          <p:cNvSpPr/>
          <p:nvPr/>
        </p:nvSpPr>
        <p:spPr bwMode="auto">
          <a:xfrm>
            <a:off x="7718829" y="4253262"/>
            <a:ext cx="480173" cy="275225"/>
          </a:xfrm>
          <a:custGeom>
            <a:avLst/>
            <a:gdLst>
              <a:gd name="T0" fmla="*/ 195655 w 19438"/>
              <a:gd name="T1" fmla="*/ 112138 h 16645"/>
              <a:gd name="T2" fmla="*/ 195655 w 19438"/>
              <a:gd name="T3" fmla="*/ 112138 h 16645"/>
              <a:gd name="T4" fmla="*/ 195655 w 19438"/>
              <a:gd name="T5" fmla="*/ 112138 h 16645"/>
              <a:gd name="T6" fmla="*/ 195655 w 19438"/>
              <a:gd name="T7" fmla="*/ 112138 h 1664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438" h="16645">
                <a:moveTo>
                  <a:pt x="4557" y="0"/>
                </a:moveTo>
                <a:cubicBezTo>
                  <a:pt x="4557" y="0"/>
                  <a:pt x="17038" y="2090"/>
                  <a:pt x="19438" y="13935"/>
                </a:cubicBezTo>
                <a:cubicBezTo>
                  <a:pt x="19438" y="13935"/>
                  <a:pt x="11277" y="21599"/>
                  <a:pt x="2157" y="11148"/>
                </a:cubicBezTo>
                <a:cubicBezTo>
                  <a:pt x="-2162" y="5574"/>
                  <a:pt x="717" y="696"/>
                  <a:pt x="4557" y="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AutoShape 8"/>
          <p:cNvSpPr/>
          <p:nvPr/>
        </p:nvSpPr>
        <p:spPr bwMode="auto">
          <a:xfrm>
            <a:off x="7387313" y="4496875"/>
            <a:ext cx="393821" cy="372164"/>
          </a:xfrm>
          <a:custGeom>
            <a:avLst/>
            <a:gdLst>
              <a:gd name="T0" fmla="*/ 160461 w 20049"/>
              <a:gd name="T1" fmla="*/ 199618 h 18650"/>
              <a:gd name="T2" fmla="*/ 160461 w 20049"/>
              <a:gd name="T3" fmla="*/ 199618 h 18650"/>
              <a:gd name="T4" fmla="*/ 160461 w 20049"/>
              <a:gd name="T5" fmla="*/ 199618 h 18650"/>
              <a:gd name="T6" fmla="*/ 160461 w 20049"/>
              <a:gd name="T7" fmla="*/ 199618 h 1865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049" h="18650">
                <a:moveTo>
                  <a:pt x="2048" y="1597"/>
                </a:moveTo>
                <a:cubicBezTo>
                  <a:pt x="2048" y="1597"/>
                  <a:pt x="8649" y="-2950"/>
                  <a:pt x="14648" y="3302"/>
                </a:cubicBezTo>
                <a:cubicBezTo>
                  <a:pt x="20049" y="8986"/>
                  <a:pt x="18848" y="15807"/>
                  <a:pt x="20049" y="18649"/>
                </a:cubicBezTo>
                <a:cubicBezTo>
                  <a:pt x="20049" y="18649"/>
                  <a:pt x="6848" y="16944"/>
                  <a:pt x="1448" y="10123"/>
                </a:cubicBezTo>
                <a:cubicBezTo>
                  <a:pt x="-1551" y="6144"/>
                  <a:pt x="848" y="3302"/>
                  <a:pt x="2048" y="1597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AutoShape 9"/>
          <p:cNvSpPr/>
          <p:nvPr/>
        </p:nvSpPr>
        <p:spPr bwMode="auto">
          <a:xfrm>
            <a:off x="7043747" y="4741619"/>
            <a:ext cx="415957" cy="352823"/>
          </a:xfrm>
          <a:custGeom>
            <a:avLst/>
            <a:gdLst>
              <a:gd name="T0" fmla="*/ 169489 w 16064"/>
              <a:gd name="T1" fmla="*/ 180436 h 17680"/>
              <a:gd name="T2" fmla="*/ 169489 w 16064"/>
              <a:gd name="T3" fmla="*/ 180436 h 17680"/>
              <a:gd name="T4" fmla="*/ 169489 w 16064"/>
              <a:gd name="T5" fmla="*/ 180436 h 17680"/>
              <a:gd name="T6" fmla="*/ 169489 w 16064"/>
              <a:gd name="T7" fmla="*/ 180436 h 1768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6064" h="17680">
                <a:moveTo>
                  <a:pt x="1357" y="587"/>
                </a:moveTo>
                <a:cubicBezTo>
                  <a:pt x="1357" y="587"/>
                  <a:pt x="8710" y="-2255"/>
                  <a:pt x="12387" y="4566"/>
                </a:cubicBezTo>
                <a:cubicBezTo>
                  <a:pt x="16063" y="10818"/>
                  <a:pt x="14685" y="15366"/>
                  <a:pt x="16063" y="17639"/>
                </a:cubicBezTo>
                <a:cubicBezTo>
                  <a:pt x="16063" y="17639"/>
                  <a:pt x="-5536" y="19345"/>
                  <a:pt x="1357" y="587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AutoShape 10"/>
          <p:cNvSpPr/>
          <p:nvPr/>
        </p:nvSpPr>
        <p:spPr bwMode="auto">
          <a:xfrm>
            <a:off x="5040238" y="3957689"/>
            <a:ext cx="291448" cy="410089"/>
          </a:xfrm>
          <a:custGeom>
            <a:avLst/>
            <a:gdLst>
              <a:gd name="T0" fmla="*/ 118756 w 12554"/>
              <a:gd name="T1" fmla="*/ 167089 h 19439"/>
              <a:gd name="T2" fmla="*/ 118756 w 12554"/>
              <a:gd name="T3" fmla="*/ 167089 h 19439"/>
              <a:gd name="T4" fmla="*/ 118756 w 12554"/>
              <a:gd name="T5" fmla="*/ 167089 h 19439"/>
              <a:gd name="T6" fmla="*/ 118756 w 12554"/>
              <a:gd name="T7" fmla="*/ 167089 h 1943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2554" h="19439">
                <a:moveTo>
                  <a:pt x="3104" y="18900"/>
                </a:moveTo>
                <a:cubicBezTo>
                  <a:pt x="3104" y="18900"/>
                  <a:pt x="-8210" y="10260"/>
                  <a:pt x="12361" y="0"/>
                </a:cubicBezTo>
                <a:cubicBezTo>
                  <a:pt x="12361" y="0"/>
                  <a:pt x="11847" y="4320"/>
                  <a:pt x="12361" y="9180"/>
                </a:cubicBezTo>
                <a:cubicBezTo>
                  <a:pt x="13389" y="13500"/>
                  <a:pt x="10304" y="21599"/>
                  <a:pt x="3104" y="1890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AutoShape 11"/>
          <p:cNvSpPr/>
          <p:nvPr/>
        </p:nvSpPr>
        <p:spPr bwMode="auto">
          <a:xfrm>
            <a:off x="4676155" y="3754485"/>
            <a:ext cx="290362" cy="465297"/>
          </a:xfrm>
          <a:custGeom>
            <a:avLst/>
            <a:gdLst>
              <a:gd name="T0" fmla="*/ 118304 w 13741"/>
              <a:gd name="T1" fmla="*/ 189584 h 20925"/>
              <a:gd name="T2" fmla="*/ 118304 w 13741"/>
              <a:gd name="T3" fmla="*/ 189584 h 20925"/>
              <a:gd name="T4" fmla="*/ 118304 w 13741"/>
              <a:gd name="T5" fmla="*/ 189584 h 20925"/>
              <a:gd name="T6" fmla="*/ 118304 w 13741"/>
              <a:gd name="T7" fmla="*/ 189584 h 2092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3741" h="20925">
                <a:moveTo>
                  <a:pt x="1989" y="18514"/>
                </a:moveTo>
                <a:cubicBezTo>
                  <a:pt x="1989" y="18514"/>
                  <a:pt x="-4263" y="10800"/>
                  <a:pt x="5400" y="3085"/>
                </a:cubicBezTo>
                <a:cubicBezTo>
                  <a:pt x="7673" y="1542"/>
                  <a:pt x="11652" y="0"/>
                  <a:pt x="11652" y="0"/>
                </a:cubicBezTo>
                <a:cubicBezTo>
                  <a:pt x="11652" y="0"/>
                  <a:pt x="17337" y="15942"/>
                  <a:pt x="9947" y="20057"/>
                </a:cubicBezTo>
                <a:cubicBezTo>
                  <a:pt x="7105" y="21599"/>
                  <a:pt x="3694" y="21085"/>
                  <a:pt x="1989" y="18514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AutoShape 12"/>
          <p:cNvSpPr/>
          <p:nvPr/>
        </p:nvSpPr>
        <p:spPr bwMode="auto">
          <a:xfrm>
            <a:off x="4199565" y="3686748"/>
            <a:ext cx="302340" cy="475766"/>
          </a:xfrm>
          <a:custGeom>
            <a:avLst/>
            <a:gdLst>
              <a:gd name="T0" fmla="*/ 123193 w 14722"/>
              <a:gd name="T1" fmla="*/ 193849 h 21125"/>
              <a:gd name="T2" fmla="*/ 123193 w 14722"/>
              <a:gd name="T3" fmla="*/ 193849 h 21125"/>
              <a:gd name="T4" fmla="*/ 123193 w 14722"/>
              <a:gd name="T5" fmla="*/ 193849 h 21125"/>
              <a:gd name="T6" fmla="*/ 123193 w 14722"/>
              <a:gd name="T7" fmla="*/ 193849 h 2112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4722" h="21125">
                <a:moveTo>
                  <a:pt x="7999" y="21097"/>
                </a:moveTo>
                <a:cubicBezTo>
                  <a:pt x="2162" y="21600"/>
                  <a:pt x="-3092" y="15069"/>
                  <a:pt x="2162" y="7534"/>
                </a:cubicBezTo>
                <a:cubicBezTo>
                  <a:pt x="6832" y="0"/>
                  <a:pt x="6832" y="0"/>
                  <a:pt x="6832" y="0"/>
                </a:cubicBezTo>
                <a:cubicBezTo>
                  <a:pt x="6832" y="0"/>
                  <a:pt x="9167" y="3516"/>
                  <a:pt x="10918" y="5525"/>
                </a:cubicBezTo>
                <a:cubicBezTo>
                  <a:pt x="14421" y="10046"/>
                  <a:pt x="18507" y="21097"/>
                  <a:pt x="7999" y="21097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AutoShape 14"/>
          <p:cNvSpPr/>
          <p:nvPr/>
        </p:nvSpPr>
        <p:spPr bwMode="auto">
          <a:xfrm>
            <a:off x="4103917" y="4478620"/>
            <a:ext cx="454576" cy="415055"/>
          </a:xfrm>
          <a:custGeom>
            <a:avLst/>
            <a:gdLst>
              <a:gd name="T0" fmla="*/ 185224 w 20364"/>
              <a:gd name="T1" fmla="*/ 177136 h 21100"/>
              <a:gd name="T2" fmla="*/ 185224 w 20364"/>
              <a:gd name="T3" fmla="*/ 177136 h 21100"/>
              <a:gd name="T4" fmla="*/ 185224 w 20364"/>
              <a:gd name="T5" fmla="*/ 177136 h 21100"/>
              <a:gd name="T6" fmla="*/ 185224 w 20364"/>
              <a:gd name="T7" fmla="*/ 177136 h 211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364" h="21100">
                <a:moveTo>
                  <a:pt x="14751" y="83"/>
                </a:moveTo>
                <a:cubicBezTo>
                  <a:pt x="12117" y="83"/>
                  <a:pt x="4214" y="2418"/>
                  <a:pt x="3687" y="10591"/>
                </a:cubicBezTo>
                <a:cubicBezTo>
                  <a:pt x="2634" y="18181"/>
                  <a:pt x="0" y="21099"/>
                  <a:pt x="0" y="21099"/>
                </a:cubicBezTo>
                <a:cubicBezTo>
                  <a:pt x="0" y="21099"/>
                  <a:pt x="18439" y="19932"/>
                  <a:pt x="20019" y="11175"/>
                </a:cubicBezTo>
                <a:cubicBezTo>
                  <a:pt x="21599" y="1835"/>
                  <a:pt x="17385" y="-500"/>
                  <a:pt x="14751" y="83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AutoShape 15"/>
          <p:cNvSpPr/>
          <p:nvPr/>
        </p:nvSpPr>
        <p:spPr bwMode="auto">
          <a:xfrm>
            <a:off x="4625469" y="4698699"/>
            <a:ext cx="391914" cy="441287"/>
          </a:xfrm>
          <a:custGeom>
            <a:avLst/>
            <a:gdLst>
              <a:gd name="T0" fmla="*/ 159678 w 11653"/>
              <a:gd name="T1" fmla="*/ 226667 h 19110"/>
              <a:gd name="T2" fmla="*/ 159678 w 11653"/>
              <a:gd name="T3" fmla="*/ 226667 h 19110"/>
              <a:gd name="T4" fmla="*/ 159678 w 11653"/>
              <a:gd name="T5" fmla="*/ 226667 h 19110"/>
              <a:gd name="T6" fmla="*/ 159678 w 11653"/>
              <a:gd name="T7" fmla="*/ 226667 h 1911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653" h="19110">
                <a:moveTo>
                  <a:pt x="8112" y="946"/>
                </a:moveTo>
                <a:cubicBezTo>
                  <a:pt x="3863" y="-2490"/>
                  <a:pt x="-2510" y="3400"/>
                  <a:pt x="1030" y="19110"/>
                </a:cubicBezTo>
                <a:cubicBezTo>
                  <a:pt x="1030" y="19110"/>
                  <a:pt x="19090" y="10273"/>
                  <a:pt x="8112" y="946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AutoShape 16"/>
          <p:cNvSpPr/>
          <p:nvPr/>
        </p:nvSpPr>
        <p:spPr bwMode="auto">
          <a:xfrm>
            <a:off x="6366445" y="1925628"/>
            <a:ext cx="350158" cy="521612"/>
          </a:xfrm>
          <a:custGeom>
            <a:avLst/>
            <a:gdLst>
              <a:gd name="T0" fmla="*/ 142667 w 13523"/>
              <a:gd name="T1" fmla="*/ 212539 h 18670"/>
              <a:gd name="T2" fmla="*/ 142667 w 13523"/>
              <a:gd name="T3" fmla="*/ 212539 h 18670"/>
              <a:gd name="T4" fmla="*/ 142667 w 13523"/>
              <a:gd name="T5" fmla="*/ 212539 h 18670"/>
              <a:gd name="T6" fmla="*/ 142667 w 13523"/>
              <a:gd name="T7" fmla="*/ 212539 h 1867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3523" h="18670">
                <a:moveTo>
                  <a:pt x="2888" y="17932"/>
                </a:moveTo>
                <a:cubicBezTo>
                  <a:pt x="2888" y="17932"/>
                  <a:pt x="-7682" y="8558"/>
                  <a:pt x="11620" y="0"/>
                </a:cubicBezTo>
                <a:cubicBezTo>
                  <a:pt x="11620" y="0"/>
                  <a:pt x="12998" y="3260"/>
                  <a:pt x="13458" y="6928"/>
                </a:cubicBezTo>
                <a:cubicBezTo>
                  <a:pt x="13917" y="10596"/>
                  <a:pt x="12079" y="21599"/>
                  <a:pt x="2888" y="17932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AutoShape 17"/>
          <p:cNvSpPr/>
          <p:nvPr/>
        </p:nvSpPr>
        <p:spPr bwMode="auto">
          <a:xfrm>
            <a:off x="5936302" y="2098045"/>
            <a:ext cx="314283" cy="494298"/>
          </a:xfrm>
          <a:custGeom>
            <a:avLst/>
            <a:gdLst>
              <a:gd name="T0" fmla="*/ 128060 w 16246"/>
              <a:gd name="T1" fmla="*/ 201400 h 20641"/>
              <a:gd name="T2" fmla="*/ 128060 w 16246"/>
              <a:gd name="T3" fmla="*/ 201400 h 20641"/>
              <a:gd name="T4" fmla="*/ 128060 w 16246"/>
              <a:gd name="T5" fmla="*/ 201400 h 20641"/>
              <a:gd name="T6" fmla="*/ 128060 w 16246"/>
              <a:gd name="T7" fmla="*/ 201400 h 2064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6246" h="20641">
                <a:moveTo>
                  <a:pt x="14468" y="19252"/>
                </a:moveTo>
                <a:cubicBezTo>
                  <a:pt x="14468" y="19252"/>
                  <a:pt x="21257" y="11739"/>
                  <a:pt x="8296" y="5165"/>
                </a:cubicBezTo>
                <a:cubicBezTo>
                  <a:pt x="1508" y="1408"/>
                  <a:pt x="274" y="0"/>
                  <a:pt x="274" y="0"/>
                </a:cubicBezTo>
                <a:cubicBezTo>
                  <a:pt x="274" y="0"/>
                  <a:pt x="-343" y="6573"/>
                  <a:pt x="274" y="8921"/>
                </a:cubicBezTo>
                <a:cubicBezTo>
                  <a:pt x="274" y="11269"/>
                  <a:pt x="-343" y="17843"/>
                  <a:pt x="5828" y="20191"/>
                </a:cubicBezTo>
                <a:cubicBezTo>
                  <a:pt x="10148" y="21600"/>
                  <a:pt x="14468" y="19252"/>
                  <a:pt x="14468" y="19252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AutoShape 18"/>
          <p:cNvSpPr/>
          <p:nvPr/>
        </p:nvSpPr>
        <p:spPr bwMode="auto">
          <a:xfrm>
            <a:off x="6498480" y="2546971"/>
            <a:ext cx="511215" cy="279545"/>
          </a:xfrm>
          <a:custGeom>
            <a:avLst/>
            <a:gdLst>
              <a:gd name="T0" fmla="*/ 208292 w 19743"/>
              <a:gd name="T1" fmla="*/ 248925 h 11814"/>
              <a:gd name="T2" fmla="*/ 208292 w 19743"/>
              <a:gd name="T3" fmla="*/ 248925 h 11814"/>
              <a:gd name="T4" fmla="*/ 208292 w 19743"/>
              <a:gd name="T5" fmla="*/ 248925 h 11814"/>
              <a:gd name="T6" fmla="*/ 208292 w 19743"/>
              <a:gd name="T7" fmla="*/ 248925 h 1181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743" h="11814">
                <a:moveTo>
                  <a:pt x="900" y="3077"/>
                </a:moveTo>
                <a:cubicBezTo>
                  <a:pt x="900" y="3077"/>
                  <a:pt x="12389" y="-7002"/>
                  <a:pt x="19742" y="9318"/>
                </a:cubicBezTo>
                <a:cubicBezTo>
                  <a:pt x="19742" y="9318"/>
                  <a:pt x="11011" y="14598"/>
                  <a:pt x="2279" y="9798"/>
                </a:cubicBezTo>
                <a:cubicBezTo>
                  <a:pt x="-1857" y="7878"/>
                  <a:pt x="900" y="4038"/>
                  <a:pt x="900" y="3077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AutoShape 19"/>
          <p:cNvSpPr/>
          <p:nvPr/>
        </p:nvSpPr>
        <p:spPr bwMode="auto">
          <a:xfrm>
            <a:off x="6249279" y="2985544"/>
            <a:ext cx="548266" cy="262631"/>
          </a:xfrm>
          <a:custGeom>
            <a:avLst/>
            <a:gdLst>
              <a:gd name="T0" fmla="*/ 223400 w 21174"/>
              <a:gd name="T1" fmla="*/ 182909 h 12449"/>
              <a:gd name="T2" fmla="*/ 223400 w 21174"/>
              <a:gd name="T3" fmla="*/ 182909 h 12449"/>
              <a:gd name="T4" fmla="*/ 223400 w 21174"/>
              <a:gd name="T5" fmla="*/ 182909 h 12449"/>
              <a:gd name="T6" fmla="*/ 223400 w 21174"/>
              <a:gd name="T7" fmla="*/ 182909 h 1244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174" h="12449">
                <a:moveTo>
                  <a:pt x="33" y="6385"/>
                </a:moveTo>
                <a:cubicBezTo>
                  <a:pt x="-426" y="3685"/>
                  <a:pt x="3710" y="-4415"/>
                  <a:pt x="21173" y="3144"/>
                </a:cubicBezTo>
                <a:cubicBezTo>
                  <a:pt x="21173" y="3144"/>
                  <a:pt x="17037" y="6925"/>
                  <a:pt x="14739" y="8544"/>
                </a:cubicBezTo>
                <a:cubicBezTo>
                  <a:pt x="12442" y="10704"/>
                  <a:pt x="493" y="17184"/>
                  <a:pt x="33" y="6385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AutoShape 20"/>
          <p:cNvSpPr/>
          <p:nvPr/>
        </p:nvSpPr>
        <p:spPr bwMode="auto">
          <a:xfrm>
            <a:off x="6273579" y="3403492"/>
            <a:ext cx="485394" cy="376943"/>
          </a:xfrm>
          <a:custGeom>
            <a:avLst/>
            <a:gdLst>
              <a:gd name="T0" fmla="*/ 197782 w 21180"/>
              <a:gd name="T1" fmla="*/ 153583 h 18889"/>
              <a:gd name="T2" fmla="*/ 197782 w 21180"/>
              <a:gd name="T3" fmla="*/ 153583 h 18889"/>
              <a:gd name="T4" fmla="*/ 197782 w 21180"/>
              <a:gd name="T5" fmla="*/ 153583 h 18889"/>
              <a:gd name="T6" fmla="*/ 197782 w 21180"/>
              <a:gd name="T7" fmla="*/ 153583 h 1888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180" h="18889">
                <a:moveTo>
                  <a:pt x="94" y="10800"/>
                </a:moveTo>
                <a:cubicBezTo>
                  <a:pt x="-420" y="7957"/>
                  <a:pt x="608" y="0"/>
                  <a:pt x="17580" y="0"/>
                </a:cubicBezTo>
                <a:cubicBezTo>
                  <a:pt x="17580" y="0"/>
                  <a:pt x="20151" y="568"/>
                  <a:pt x="21179" y="0"/>
                </a:cubicBezTo>
                <a:cubicBezTo>
                  <a:pt x="21179" y="0"/>
                  <a:pt x="18094" y="13073"/>
                  <a:pt x="11922" y="17621"/>
                </a:cubicBezTo>
                <a:cubicBezTo>
                  <a:pt x="5751" y="21599"/>
                  <a:pt x="608" y="15347"/>
                  <a:pt x="94" y="1080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AutoShape 22"/>
          <p:cNvSpPr/>
          <p:nvPr/>
        </p:nvSpPr>
        <p:spPr bwMode="auto">
          <a:xfrm>
            <a:off x="5003935" y="3151395"/>
            <a:ext cx="494887" cy="245850"/>
          </a:xfrm>
          <a:custGeom>
            <a:avLst/>
            <a:gdLst>
              <a:gd name="T0" fmla="*/ 201640 w 20033"/>
              <a:gd name="T1" fmla="*/ 135607 h 15680"/>
              <a:gd name="T2" fmla="*/ 201640 w 20033"/>
              <a:gd name="T3" fmla="*/ 135607 h 15680"/>
              <a:gd name="T4" fmla="*/ 201640 w 20033"/>
              <a:gd name="T5" fmla="*/ 135607 h 15680"/>
              <a:gd name="T6" fmla="*/ 201640 w 20033"/>
              <a:gd name="T7" fmla="*/ 135607 h 1568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033" h="15680">
                <a:moveTo>
                  <a:pt x="19679" y="5146"/>
                </a:moveTo>
                <a:cubicBezTo>
                  <a:pt x="17760" y="826"/>
                  <a:pt x="10559" y="-2773"/>
                  <a:pt x="3359" y="2986"/>
                </a:cubicBezTo>
                <a:cubicBezTo>
                  <a:pt x="479" y="5866"/>
                  <a:pt x="0" y="10187"/>
                  <a:pt x="0" y="10187"/>
                </a:cubicBezTo>
                <a:cubicBezTo>
                  <a:pt x="0" y="10187"/>
                  <a:pt x="6239" y="12346"/>
                  <a:pt x="9119" y="14507"/>
                </a:cubicBezTo>
                <a:cubicBezTo>
                  <a:pt x="15360" y="18827"/>
                  <a:pt x="21600" y="10187"/>
                  <a:pt x="19679" y="5146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AutoShape 23"/>
          <p:cNvSpPr/>
          <p:nvPr/>
        </p:nvSpPr>
        <p:spPr bwMode="auto">
          <a:xfrm>
            <a:off x="4867359" y="2381302"/>
            <a:ext cx="340867" cy="402935"/>
          </a:xfrm>
          <a:custGeom>
            <a:avLst/>
            <a:gdLst>
              <a:gd name="T0" fmla="*/ 138892 w 15070"/>
              <a:gd name="T1" fmla="*/ 164174 h 19631"/>
              <a:gd name="T2" fmla="*/ 138892 w 15070"/>
              <a:gd name="T3" fmla="*/ 164174 h 19631"/>
              <a:gd name="T4" fmla="*/ 138892 w 15070"/>
              <a:gd name="T5" fmla="*/ 164174 h 19631"/>
              <a:gd name="T6" fmla="*/ 138892 w 15070"/>
              <a:gd name="T7" fmla="*/ 164174 h 1963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070" h="19631">
                <a:moveTo>
                  <a:pt x="13316" y="18830"/>
                </a:moveTo>
                <a:cubicBezTo>
                  <a:pt x="13316" y="18830"/>
                  <a:pt x="19111" y="9415"/>
                  <a:pt x="9629" y="4984"/>
                </a:cubicBezTo>
                <a:cubicBezTo>
                  <a:pt x="2780" y="1661"/>
                  <a:pt x="1726" y="0"/>
                  <a:pt x="1726" y="0"/>
                </a:cubicBezTo>
                <a:cubicBezTo>
                  <a:pt x="1726" y="0"/>
                  <a:pt x="-2488" y="8307"/>
                  <a:pt x="2253" y="14953"/>
                </a:cubicBezTo>
                <a:cubicBezTo>
                  <a:pt x="6994" y="21599"/>
                  <a:pt x="11736" y="19384"/>
                  <a:pt x="13316" y="1883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AutoShape 24"/>
          <p:cNvSpPr/>
          <p:nvPr/>
        </p:nvSpPr>
        <p:spPr bwMode="auto">
          <a:xfrm>
            <a:off x="5396843" y="2332039"/>
            <a:ext cx="361533" cy="496488"/>
          </a:xfrm>
          <a:custGeom>
            <a:avLst/>
            <a:gdLst>
              <a:gd name="T0" fmla="*/ 147313 w 15376"/>
              <a:gd name="T1" fmla="*/ 202292 h 20489"/>
              <a:gd name="T2" fmla="*/ 147313 w 15376"/>
              <a:gd name="T3" fmla="*/ 202292 h 20489"/>
              <a:gd name="T4" fmla="*/ 147313 w 15376"/>
              <a:gd name="T5" fmla="*/ 202292 h 20489"/>
              <a:gd name="T6" fmla="*/ 147313 w 15376"/>
              <a:gd name="T7" fmla="*/ 202292 h 2048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376" h="20489">
                <a:moveTo>
                  <a:pt x="3445" y="19252"/>
                </a:moveTo>
                <a:cubicBezTo>
                  <a:pt x="3445" y="19252"/>
                  <a:pt x="-3587" y="13147"/>
                  <a:pt x="2440" y="7982"/>
                </a:cubicBezTo>
                <a:cubicBezTo>
                  <a:pt x="8468" y="2347"/>
                  <a:pt x="11985" y="1878"/>
                  <a:pt x="11985" y="0"/>
                </a:cubicBezTo>
                <a:cubicBezTo>
                  <a:pt x="11985" y="0"/>
                  <a:pt x="18013" y="14086"/>
                  <a:pt x="13994" y="17843"/>
                </a:cubicBezTo>
                <a:cubicBezTo>
                  <a:pt x="10478" y="21599"/>
                  <a:pt x="5957" y="20660"/>
                  <a:pt x="3445" y="19252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AutoShape 25"/>
          <p:cNvSpPr/>
          <p:nvPr/>
        </p:nvSpPr>
        <p:spPr bwMode="auto">
          <a:xfrm>
            <a:off x="7035699" y="2960132"/>
            <a:ext cx="401898" cy="497812"/>
          </a:xfrm>
          <a:custGeom>
            <a:avLst/>
            <a:gdLst>
              <a:gd name="T0" fmla="*/ 163750 w 16671"/>
              <a:gd name="T1" fmla="*/ 202832 h 20543"/>
              <a:gd name="T2" fmla="*/ 163750 w 16671"/>
              <a:gd name="T3" fmla="*/ 202832 h 20543"/>
              <a:gd name="T4" fmla="*/ 163750 w 16671"/>
              <a:gd name="T5" fmla="*/ 202832 h 20543"/>
              <a:gd name="T6" fmla="*/ 163750 w 16671"/>
              <a:gd name="T7" fmla="*/ 202832 h 2054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6671" h="20543">
                <a:moveTo>
                  <a:pt x="982" y="17843"/>
                </a:moveTo>
                <a:cubicBezTo>
                  <a:pt x="982" y="17843"/>
                  <a:pt x="-2945" y="8921"/>
                  <a:pt x="4909" y="5634"/>
                </a:cubicBezTo>
                <a:cubicBezTo>
                  <a:pt x="13255" y="2347"/>
                  <a:pt x="15709" y="0"/>
                  <a:pt x="15709" y="0"/>
                </a:cubicBezTo>
                <a:cubicBezTo>
                  <a:pt x="15709" y="0"/>
                  <a:pt x="18654" y="15026"/>
                  <a:pt x="14236" y="18313"/>
                </a:cubicBezTo>
                <a:cubicBezTo>
                  <a:pt x="9327" y="21130"/>
                  <a:pt x="3436" y="21599"/>
                  <a:pt x="982" y="17843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AutoShape 26"/>
          <p:cNvSpPr/>
          <p:nvPr/>
        </p:nvSpPr>
        <p:spPr bwMode="auto">
          <a:xfrm>
            <a:off x="7043747" y="2251992"/>
            <a:ext cx="303851" cy="467991"/>
          </a:xfrm>
          <a:custGeom>
            <a:avLst/>
            <a:gdLst>
              <a:gd name="T0" fmla="*/ 123809 w 19262"/>
              <a:gd name="T1" fmla="*/ 190691 h 21600"/>
              <a:gd name="T2" fmla="*/ 123809 w 19262"/>
              <a:gd name="T3" fmla="*/ 190691 h 21600"/>
              <a:gd name="T4" fmla="*/ 123809 w 19262"/>
              <a:gd name="T5" fmla="*/ 190691 h 21600"/>
              <a:gd name="T6" fmla="*/ 123809 w 19262"/>
              <a:gd name="T7" fmla="*/ 190691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262" h="21600">
                <a:moveTo>
                  <a:pt x="9083" y="21600"/>
                </a:moveTo>
                <a:cubicBezTo>
                  <a:pt x="9083" y="21600"/>
                  <a:pt x="-1344" y="16331"/>
                  <a:pt x="145" y="11063"/>
                </a:cubicBezTo>
                <a:cubicBezTo>
                  <a:pt x="1635" y="5795"/>
                  <a:pt x="9828" y="1580"/>
                  <a:pt x="9828" y="0"/>
                </a:cubicBezTo>
                <a:cubicBezTo>
                  <a:pt x="9828" y="0"/>
                  <a:pt x="18021" y="6848"/>
                  <a:pt x="18766" y="10536"/>
                </a:cubicBezTo>
                <a:cubicBezTo>
                  <a:pt x="20256" y="13697"/>
                  <a:pt x="18766" y="21073"/>
                  <a:pt x="9083" y="2160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AutoShape 27"/>
          <p:cNvSpPr/>
          <p:nvPr/>
        </p:nvSpPr>
        <p:spPr bwMode="auto">
          <a:xfrm>
            <a:off x="4392553" y="3132549"/>
            <a:ext cx="322484" cy="474152"/>
          </a:xfrm>
          <a:custGeom>
            <a:avLst/>
            <a:gdLst>
              <a:gd name="T0" fmla="*/ 131402 w 12174"/>
              <a:gd name="T1" fmla="*/ 193201 h 21600"/>
              <a:gd name="T2" fmla="*/ 131402 w 12174"/>
              <a:gd name="T3" fmla="*/ 193201 h 21600"/>
              <a:gd name="T4" fmla="*/ 131402 w 12174"/>
              <a:gd name="T5" fmla="*/ 193201 h 21600"/>
              <a:gd name="T6" fmla="*/ 131402 w 12174"/>
              <a:gd name="T7" fmla="*/ 193201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2174" h="21600">
                <a:moveTo>
                  <a:pt x="7422" y="21599"/>
                </a:moveTo>
                <a:cubicBezTo>
                  <a:pt x="7422" y="21599"/>
                  <a:pt x="-6528" y="17485"/>
                  <a:pt x="3821" y="0"/>
                </a:cubicBezTo>
                <a:cubicBezTo>
                  <a:pt x="3821" y="0"/>
                  <a:pt x="5622" y="3085"/>
                  <a:pt x="8772" y="5657"/>
                </a:cubicBezTo>
                <a:cubicBezTo>
                  <a:pt x="11921" y="8228"/>
                  <a:pt x="15071" y="21599"/>
                  <a:pt x="7422" y="21599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AutoShape 28"/>
          <p:cNvSpPr/>
          <p:nvPr/>
        </p:nvSpPr>
        <p:spPr bwMode="auto">
          <a:xfrm>
            <a:off x="3775710" y="3231073"/>
            <a:ext cx="378077" cy="498782"/>
          </a:xfrm>
          <a:custGeom>
            <a:avLst/>
            <a:gdLst>
              <a:gd name="T0" fmla="*/ 154054 w 11872"/>
              <a:gd name="T1" fmla="*/ 203237 h 21600"/>
              <a:gd name="T2" fmla="*/ 154054 w 11872"/>
              <a:gd name="T3" fmla="*/ 203237 h 21600"/>
              <a:gd name="T4" fmla="*/ 154054 w 11872"/>
              <a:gd name="T5" fmla="*/ 203237 h 21600"/>
              <a:gd name="T6" fmla="*/ 154054 w 11872"/>
              <a:gd name="T7" fmla="*/ 20323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872" h="21600">
                <a:moveTo>
                  <a:pt x="5050" y="21599"/>
                </a:moveTo>
                <a:cubicBezTo>
                  <a:pt x="5050" y="21599"/>
                  <a:pt x="-4632" y="15218"/>
                  <a:pt x="2816" y="0"/>
                </a:cubicBezTo>
                <a:cubicBezTo>
                  <a:pt x="2816" y="0"/>
                  <a:pt x="4305" y="2454"/>
                  <a:pt x="5795" y="3436"/>
                </a:cubicBezTo>
                <a:cubicBezTo>
                  <a:pt x="10636" y="7363"/>
                  <a:pt x="16968" y="17181"/>
                  <a:pt x="5050" y="21599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AutoShape 29"/>
          <p:cNvSpPr/>
          <p:nvPr/>
        </p:nvSpPr>
        <p:spPr bwMode="auto">
          <a:xfrm>
            <a:off x="4448095" y="2541404"/>
            <a:ext cx="313454" cy="431045"/>
          </a:xfrm>
          <a:custGeom>
            <a:avLst/>
            <a:gdLst>
              <a:gd name="T0" fmla="*/ 127722 w 11448"/>
              <a:gd name="T1" fmla="*/ 175636 h 21600"/>
              <a:gd name="T2" fmla="*/ 127722 w 11448"/>
              <a:gd name="T3" fmla="*/ 175636 h 21600"/>
              <a:gd name="T4" fmla="*/ 127722 w 11448"/>
              <a:gd name="T5" fmla="*/ 175636 h 21600"/>
              <a:gd name="T6" fmla="*/ 127722 w 11448"/>
              <a:gd name="T7" fmla="*/ 17563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448" h="21600">
                <a:moveTo>
                  <a:pt x="7668" y="21599"/>
                </a:moveTo>
                <a:cubicBezTo>
                  <a:pt x="7668" y="21599"/>
                  <a:pt x="-5291" y="21599"/>
                  <a:pt x="2485" y="0"/>
                </a:cubicBezTo>
                <a:cubicBezTo>
                  <a:pt x="2485" y="0"/>
                  <a:pt x="4212" y="3978"/>
                  <a:pt x="5940" y="5115"/>
                </a:cubicBezTo>
                <a:cubicBezTo>
                  <a:pt x="7668" y="6252"/>
                  <a:pt x="16308" y="17621"/>
                  <a:pt x="7668" y="21599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AutoShape 13"/>
          <p:cNvSpPr/>
          <p:nvPr/>
        </p:nvSpPr>
        <p:spPr bwMode="auto">
          <a:xfrm>
            <a:off x="3661848" y="4129278"/>
            <a:ext cx="580175" cy="281514"/>
          </a:xfrm>
          <a:custGeom>
            <a:avLst/>
            <a:gdLst>
              <a:gd name="T0" fmla="*/ 236391 w 21189"/>
              <a:gd name="T1" fmla="*/ 195048 h 15674"/>
              <a:gd name="T2" fmla="*/ 236391 w 21189"/>
              <a:gd name="T3" fmla="*/ 195048 h 15674"/>
              <a:gd name="T4" fmla="*/ 236391 w 21189"/>
              <a:gd name="T5" fmla="*/ 195048 h 15674"/>
              <a:gd name="T6" fmla="*/ 236391 w 21189"/>
              <a:gd name="T7" fmla="*/ 195048 h 1567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189" h="15674">
                <a:moveTo>
                  <a:pt x="21168" y="9758"/>
                </a:moveTo>
                <a:cubicBezTo>
                  <a:pt x="21168" y="9758"/>
                  <a:pt x="12959" y="-5489"/>
                  <a:pt x="3888" y="2134"/>
                </a:cubicBezTo>
                <a:cubicBezTo>
                  <a:pt x="3888" y="2134"/>
                  <a:pt x="1296" y="5311"/>
                  <a:pt x="0" y="6581"/>
                </a:cubicBezTo>
                <a:cubicBezTo>
                  <a:pt x="0" y="6581"/>
                  <a:pt x="4320" y="14840"/>
                  <a:pt x="9935" y="15475"/>
                </a:cubicBezTo>
                <a:cubicBezTo>
                  <a:pt x="15119" y="16111"/>
                  <a:pt x="21599" y="15475"/>
                  <a:pt x="21168" y="9758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AutoShape 21"/>
          <p:cNvSpPr/>
          <p:nvPr/>
        </p:nvSpPr>
        <p:spPr bwMode="auto">
          <a:xfrm>
            <a:off x="5301168" y="3611407"/>
            <a:ext cx="545159" cy="315344"/>
          </a:xfrm>
          <a:custGeom>
            <a:avLst/>
            <a:gdLst>
              <a:gd name="T0" fmla="*/ 222123 w 20815"/>
              <a:gd name="T1" fmla="*/ 153124 h 18748"/>
              <a:gd name="T2" fmla="*/ 222123 w 20815"/>
              <a:gd name="T3" fmla="*/ 153124 h 18748"/>
              <a:gd name="T4" fmla="*/ 222123 w 20815"/>
              <a:gd name="T5" fmla="*/ 153124 h 18748"/>
              <a:gd name="T6" fmla="*/ 222123 w 20815"/>
              <a:gd name="T7" fmla="*/ 153124 h 1874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815" h="18748">
                <a:moveTo>
                  <a:pt x="20699" y="10353"/>
                </a:moveTo>
                <a:cubicBezTo>
                  <a:pt x="20699" y="10353"/>
                  <a:pt x="19799" y="-1797"/>
                  <a:pt x="6749" y="227"/>
                </a:cubicBezTo>
                <a:cubicBezTo>
                  <a:pt x="6749" y="227"/>
                  <a:pt x="899" y="2252"/>
                  <a:pt x="0" y="1577"/>
                </a:cubicBezTo>
                <a:cubicBezTo>
                  <a:pt x="0" y="1577"/>
                  <a:pt x="4499" y="16428"/>
                  <a:pt x="10800" y="18453"/>
                </a:cubicBezTo>
                <a:cubicBezTo>
                  <a:pt x="17099" y="19803"/>
                  <a:pt x="21600" y="16428"/>
                  <a:pt x="20699" y="10353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894777" y="2208928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898858" y="2494833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894777" y="3476414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898858" y="3762319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894777" y="4698699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898858" y="4984604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13"/>
          <p:cNvSpPr txBox="1"/>
          <p:nvPr/>
        </p:nvSpPr>
        <p:spPr>
          <a:xfrm>
            <a:off x="8822482" y="2208928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Box 13"/>
          <p:cNvSpPr txBox="1"/>
          <p:nvPr/>
        </p:nvSpPr>
        <p:spPr>
          <a:xfrm>
            <a:off x="8826563" y="2494833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Box 13"/>
          <p:cNvSpPr txBox="1"/>
          <p:nvPr/>
        </p:nvSpPr>
        <p:spPr>
          <a:xfrm>
            <a:off x="8822482" y="3476414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13"/>
          <p:cNvSpPr txBox="1"/>
          <p:nvPr/>
        </p:nvSpPr>
        <p:spPr>
          <a:xfrm>
            <a:off x="8826563" y="3762319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13"/>
          <p:cNvSpPr txBox="1"/>
          <p:nvPr/>
        </p:nvSpPr>
        <p:spPr>
          <a:xfrm>
            <a:off x="8822482" y="4698699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13"/>
          <p:cNvSpPr txBox="1"/>
          <p:nvPr/>
        </p:nvSpPr>
        <p:spPr>
          <a:xfrm>
            <a:off x="8826563" y="4984604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图片 8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2" t="1" r="15447" b="23038"/>
          <a:stretch>
            <a:fillRect/>
          </a:stretch>
        </p:blipFill>
        <p:spPr>
          <a:xfrm>
            <a:off x="0" y="0"/>
            <a:ext cx="12212320" cy="687832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477520"/>
            <a:ext cx="172720" cy="53848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72720" y="546705"/>
            <a:ext cx="2346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单击输入您的标题</a:t>
            </a:r>
            <a:endParaRPr lang="zh-CN" altLang="en-US" sz="2000" b="1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022107" y="1522267"/>
            <a:ext cx="3360058" cy="1835564"/>
            <a:chOff x="1022107" y="1268327"/>
            <a:chExt cx="3360058" cy="1835564"/>
          </a:xfrm>
        </p:grpSpPr>
        <p:grpSp>
          <p:nvGrpSpPr>
            <p:cNvPr id="6" name="组合 5"/>
            <p:cNvGrpSpPr/>
            <p:nvPr/>
          </p:nvGrpSpPr>
          <p:grpSpPr>
            <a:xfrm>
              <a:off x="1022107" y="2272828"/>
              <a:ext cx="3360058" cy="831063"/>
              <a:chOff x="1172899" y="2551837"/>
              <a:chExt cx="3360058" cy="831063"/>
            </a:xfrm>
          </p:grpSpPr>
          <p:sp>
            <p:nvSpPr>
              <p:cNvPr id="10" name="文本框 9"/>
              <p:cNvSpPr txBox="1"/>
              <p:nvPr/>
            </p:nvSpPr>
            <p:spPr>
              <a:xfrm>
                <a:off x="1172899" y="2859680"/>
                <a:ext cx="336005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我们秉承“给您演示的光和热”的理念</a:t>
                </a:r>
                <a:r>
                  <a:rPr lang="zh-CN" altLang="en-US" sz="1400" dirty="0" smtClean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，让</a:t>
                </a:r>
                <a:r>
                  <a:rPr lang="zh-CN" altLang="en-US" sz="1400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您的每一次亮相都信心澎湃。</a:t>
                </a:r>
                <a:endPara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文本框 10"/>
              <p:cNvSpPr txBox="1"/>
              <p:nvPr/>
            </p:nvSpPr>
            <p:spPr>
              <a:xfrm>
                <a:off x="1441272" y="2551837"/>
                <a:ext cx="282331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单击此处添加标题</a:t>
                </a:r>
                <a:endParaRPr lang="zh-CN" altLang="en-US" sz="1600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2294129" y="1268327"/>
              <a:ext cx="856342" cy="856342"/>
              <a:chOff x="2294129" y="1268327"/>
              <a:chExt cx="856342" cy="856342"/>
            </a:xfrm>
          </p:grpSpPr>
          <p:sp>
            <p:nvSpPr>
              <p:cNvPr id="8" name="椭圆 7"/>
              <p:cNvSpPr/>
              <p:nvPr/>
            </p:nvSpPr>
            <p:spPr>
              <a:xfrm>
                <a:off x="2294129" y="1268327"/>
                <a:ext cx="856342" cy="856342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" name="Freeform 171"/>
              <p:cNvSpPr/>
              <p:nvPr/>
            </p:nvSpPr>
            <p:spPr bwMode="auto">
              <a:xfrm>
                <a:off x="2487098" y="1457012"/>
                <a:ext cx="441076" cy="423432"/>
              </a:xfrm>
              <a:custGeom>
                <a:avLst/>
                <a:gdLst>
                  <a:gd name="T0" fmla="*/ 228 w 308"/>
                  <a:gd name="T1" fmla="*/ 218 h 296"/>
                  <a:gd name="T2" fmla="*/ 224 w 308"/>
                  <a:gd name="T3" fmla="*/ 215 h 296"/>
                  <a:gd name="T4" fmla="*/ 228 w 308"/>
                  <a:gd name="T5" fmla="*/ 212 h 296"/>
                  <a:gd name="T6" fmla="*/ 230 w 308"/>
                  <a:gd name="T7" fmla="*/ 212 h 296"/>
                  <a:gd name="T8" fmla="*/ 278 w 308"/>
                  <a:gd name="T9" fmla="*/ 209 h 296"/>
                  <a:gd name="T10" fmla="*/ 288 w 308"/>
                  <a:gd name="T11" fmla="*/ 176 h 296"/>
                  <a:gd name="T12" fmla="*/ 284 w 308"/>
                  <a:gd name="T13" fmla="*/ 176 h 296"/>
                  <a:gd name="T14" fmla="*/ 283 w 308"/>
                  <a:gd name="T15" fmla="*/ 176 h 296"/>
                  <a:gd name="T16" fmla="*/ 283 w 308"/>
                  <a:gd name="T17" fmla="*/ 176 h 296"/>
                  <a:gd name="T18" fmla="*/ 229 w 308"/>
                  <a:gd name="T19" fmla="*/ 174 h 296"/>
                  <a:gd name="T20" fmla="*/ 226 w 308"/>
                  <a:gd name="T21" fmla="*/ 174 h 296"/>
                  <a:gd name="T22" fmla="*/ 222 w 308"/>
                  <a:gd name="T23" fmla="*/ 171 h 296"/>
                  <a:gd name="T24" fmla="*/ 226 w 308"/>
                  <a:gd name="T25" fmla="*/ 168 h 296"/>
                  <a:gd name="T26" fmla="*/ 228 w 308"/>
                  <a:gd name="T27" fmla="*/ 168 h 296"/>
                  <a:gd name="T28" fmla="*/ 284 w 308"/>
                  <a:gd name="T29" fmla="*/ 164 h 296"/>
                  <a:gd name="T30" fmla="*/ 292 w 308"/>
                  <a:gd name="T31" fmla="*/ 164 h 296"/>
                  <a:gd name="T32" fmla="*/ 292 w 308"/>
                  <a:gd name="T33" fmla="*/ 164 h 296"/>
                  <a:gd name="T34" fmla="*/ 296 w 308"/>
                  <a:gd name="T35" fmla="*/ 133 h 296"/>
                  <a:gd name="T36" fmla="*/ 214 w 308"/>
                  <a:gd name="T37" fmla="*/ 124 h 296"/>
                  <a:gd name="T38" fmla="*/ 213 w 308"/>
                  <a:gd name="T39" fmla="*/ 124 h 296"/>
                  <a:gd name="T40" fmla="*/ 212 w 308"/>
                  <a:gd name="T41" fmla="*/ 124 h 296"/>
                  <a:gd name="T42" fmla="*/ 217 w 308"/>
                  <a:gd name="T43" fmla="*/ 124 h 296"/>
                  <a:gd name="T44" fmla="*/ 206 w 308"/>
                  <a:gd name="T45" fmla="*/ 124 h 296"/>
                  <a:gd name="T46" fmla="*/ 165 w 308"/>
                  <a:gd name="T47" fmla="*/ 123 h 296"/>
                  <a:gd name="T48" fmla="*/ 165 w 308"/>
                  <a:gd name="T49" fmla="*/ 123 h 296"/>
                  <a:gd name="T50" fmla="*/ 160 w 308"/>
                  <a:gd name="T51" fmla="*/ 121 h 296"/>
                  <a:gd name="T52" fmla="*/ 165 w 308"/>
                  <a:gd name="T53" fmla="*/ 120 h 296"/>
                  <a:gd name="T54" fmla="*/ 165 w 308"/>
                  <a:gd name="T55" fmla="*/ 120 h 296"/>
                  <a:gd name="T56" fmla="*/ 179 w 308"/>
                  <a:gd name="T57" fmla="*/ 119 h 296"/>
                  <a:gd name="T58" fmla="*/ 192 w 308"/>
                  <a:gd name="T59" fmla="*/ 58 h 296"/>
                  <a:gd name="T60" fmla="*/ 178 w 308"/>
                  <a:gd name="T61" fmla="*/ 0 h 296"/>
                  <a:gd name="T62" fmla="*/ 101 w 308"/>
                  <a:gd name="T63" fmla="*/ 126 h 296"/>
                  <a:gd name="T64" fmla="*/ 58 w 308"/>
                  <a:gd name="T65" fmla="*/ 146 h 296"/>
                  <a:gd name="T66" fmla="*/ 53 w 308"/>
                  <a:gd name="T67" fmla="*/ 275 h 296"/>
                  <a:gd name="T68" fmla="*/ 99 w 308"/>
                  <a:gd name="T69" fmla="*/ 275 h 296"/>
                  <a:gd name="T70" fmla="*/ 232 w 308"/>
                  <a:gd name="T71" fmla="*/ 286 h 296"/>
                  <a:gd name="T72" fmla="*/ 255 w 308"/>
                  <a:gd name="T73" fmla="*/ 256 h 296"/>
                  <a:gd name="T74" fmla="*/ 227 w 308"/>
                  <a:gd name="T75" fmla="*/ 255 h 296"/>
                  <a:gd name="T76" fmla="*/ 225 w 308"/>
                  <a:gd name="T77" fmla="*/ 255 h 296"/>
                  <a:gd name="T78" fmla="*/ 221 w 308"/>
                  <a:gd name="T79" fmla="*/ 252 h 296"/>
                  <a:gd name="T80" fmla="*/ 225 w 308"/>
                  <a:gd name="T81" fmla="*/ 249 h 296"/>
                  <a:gd name="T82" fmla="*/ 227 w 308"/>
                  <a:gd name="T83" fmla="*/ 249 h 296"/>
                  <a:gd name="T84" fmla="*/ 262 w 308"/>
                  <a:gd name="T85" fmla="*/ 247 h 296"/>
                  <a:gd name="T86" fmla="*/ 269 w 308"/>
                  <a:gd name="T87" fmla="*/ 220 h 296"/>
                  <a:gd name="T88" fmla="*/ 230 w 308"/>
                  <a:gd name="T89" fmla="*/ 218 h 296"/>
                  <a:gd name="T90" fmla="*/ 228 w 308"/>
                  <a:gd name="T91" fmla="*/ 218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08" h="296">
                    <a:moveTo>
                      <a:pt x="228" y="218"/>
                    </a:moveTo>
                    <a:cubicBezTo>
                      <a:pt x="224" y="215"/>
                      <a:pt x="224" y="215"/>
                      <a:pt x="224" y="215"/>
                    </a:cubicBezTo>
                    <a:cubicBezTo>
                      <a:pt x="228" y="212"/>
                      <a:pt x="228" y="212"/>
                      <a:pt x="228" y="212"/>
                    </a:cubicBezTo>
                    <a:cubicBezTo>
                      <a:pt x="230" y="212"/>
                      <a:pt x="230" y="212"/>
                      <a:pt x="230" y="212"/>
                    </a:cubicBezTo>
                    <a:cubicBezTo>
                      <a:pt x="232" y="212"/>
                      <a:pt x="263" y="210"/>
                      <a:pt x="278" y="209"/>
                    </a:cubicBezTo>
                    <a:cubicBezTo>
                      <a:pt x="295" y="197"/>
                      <a:pt x="292" y="183"/>
                      <a:pt x="288" y="176"/>
                    </a:cubicBezTo>
                    <a:cubicBezTo>
                      <a:pt x="287" y="176"/>
                      <a:pt x="285" y="176"/>
                      <a:pt x="284" y="176"/>
                    </a:cubicBezTo>
                    <a:cubicBezTo>
                      <a:pt x="283" y="176"/>
                      <a:pt x="283" y="176"/>
                      <a:pt x="283" y="176"/>
                    </a:cubicBezTo>
                    <a:cubicBezTo>
                      <a:pt x="283" y="176"/>
                      <a:pt x="283" y="176"/>
                      <a:pt x="283" y="176"/>
                    </a:cubicBezTo>
                    <a:cubicBezTo>
                      <a:pt x="278" y="176"/>
                      <a:pt x="231" y="174"/>
                      <a:pt x="229" y="174"/>
                    </a:cubicBezTo>
                    <a:cubicBezTo>
                      <a:pt x="226" y="174"/>
                      <a:pt x="226" y="174"/>
                      <a:pt x="226" y="174"/>
                    </a:cubicBezTo>
                    <a:cubicBezTo>
                      <a:pt x="222" y="171"/>
                      <a:pt x="222" y="171"/>
                      <a:pt x="222" y="171"/>
                    </a:cubicBezTo>
                    <a:cubicBezTo>
                      <a:pt x="226" y="168"/>
                      <a:pt x="226" y="168"/>
                      <a:pt x="226" y="168"/>
                    </a:cubicBezTo>
                    <a:cubicBezTo>
                      <a:pt x="228" y="168"/>
                      <a:pt x="228" y="168"/>
                      <a:pt x="228" y="168"/>
                    </a:cubicBezTo>
                    <a:cubicBezTo>
                      <a:pt x="231" y="168"/>
                      <a:pt x="280" y="164"/>
                      <a:pt x="284" y="164"/>
                    </a:cubicBezTo>
                    <a:cubicBezTo>
                      <a:pt x="290" y="164"/>
                      <a:pt x="292" y="164"/>
                      <a:pt x="292" y="164"/>
                    </a:cubicBezTo>
                    <a:cubicBezTo>
                      <a:pt x="292" y="164"/>
                      <a:pt x="292" y="164"/>
                      <a:pt x="292" y="164"/>
                    </a:cubicBezTo>
                    <a:cubicBezTo>
                      <a:pt x="302" y="155"/>
                      <a:pt x="308" y="144"/>
                      <a:pt x="296" y="133"/>
                    </a:cubicBezTo>
                    <a:cubicBezTo>
                      <a:pt x="285" y="123"/>
                      <a:pt x="243" y="125"/>
                      <a:pt x="214" y="124"/>
                    </a:cubicBezTo>
                    <a:cubicBezTo>
                      <a:pt x="213" y="124"/>
                      <a:pt x="213" y="124"/>
                      <a:pt x="213" y="124"/>
                    </a:cubicBezTo>
                    <a:cubicBezTo>
                      <a:pt x="212" y="124"/>
                      <a:pt x="212" y="124"/>
                      <a:pt x="212" y="124"/>
                    </a:cubicBezTo>
                    <a:cubicBezTo>
                      <a:pt x="212" y="124"/>
                      <a:pt x="219" y="124"/>
                      <a:pt x="217" y="124"/>
                    </a:cubicBezTo>
                    <a:cubicBezTo>
                      <a:pt x="213" y="124"/>
                      <a:pt x="209" y="124"/>
                      <a:pt x="206" y="124"/>
                    </a:cubicBezTo>
                    <a:cubicBezTo>
                      <a:pt x="192" y="123"/>
                      <a:pt x="167" y="123"/>
                      <a:pt x="165" y="123"/>
                    </a:cubicBezTo>
                    <a:cubicBezTo>
                      <a:pt x="165" y="123"/>
                      <a:pt x="165" y="123"/>
                      <a:pt x="165" y="123"/>
                    </a:cubicBezTo>
                    <a:cubicBezTo>
                      <a:pt x="160" y="121"/>
                      <a:pt x="160" y="121"/>
                      <a:pt x="160" y="121"/>
                    </a:cubicBezTo>
                    <a:cubicBezTo>
                      <a:pt x="165" y="120"/>
                      <a:pt x="165" y="120"/>
                      <a:pt x="165" y="120"/>
                    </a:cubicBezTo>
                    <a:cubicBezTo>
                      <a:pt x="165" y="120"/>
                      <a:pt x="165" y="120"/>
                      <a:pt x="165" y="120"/>
                    </a:cubicBezTo>
                    <a:cubicBezTo>
                      <a:pt x="166" y="120"/>
                      <a:pt x="169" y="120"/>
                      <a:pt x="179" y="119"/>
                    </a:cubicBezTo>
                    <a:cubicBezTo>
                      <a:pt x="165" y="90"/>
                      <a:pt x="188" y="73"/>
                      <a:pt x="192" y="58"/>
                    </a:cubicBezTo>
                    <a:cubicBezTo>
                      <a:pt x="206" y="5"/>
                      <a:pt x="178" y="0"/>
                      <a:pt x="178" y="0"/>
                    </a:cubicBezTo>
                    <a:cubicBezTo>
                      <a:pt x="178" y="0"/>
                      <a:pt x="108" y="96"/>
                      <a:pt x="101" y="126"/>
                    </a:cubicBezTo>
                    <a:cubicBezTo>
                      <a:pt x="96" y="148"/>
                      <a:pt x="67" y="146"/>
                      <a:pt x="58" y="146"/>
                    </a:cubicBezTo>
                    <a:cubicBezTo>
                      <a:pt x="10" y="144"/>
                      <a:pt x="0" y="264"/>
                      <a:pt x="53" y="275"/>
                    </a:cubicBezTo>
                    <a:cubicBezTo>
                      <a:pt x="64" y="277"/>
                      <a:pt x="76" y="265"/>
                      <a:pt x="99" y="275"/>
                    </a:cubicBezTo>
                    <a:cubicBezTo>
                      <a:pt x="149" y="296"/>
                      <a:pt x="192" y="287"/>
                      <a:pt x="232" y="286"/>
                    </a:cubicBezTo>
                    <a:cubicBezTo>
                      <a:pt x="259" y="285"/>
                      <a:pt x="257" y="266"/>
                      <a:pt x="255" y="256"/>
                    </a:cubicBezTo>
                    <a:cubicBezTo>
                      <a:pt x="242" y="256"/>
                      <a:pt x="229" y="255"/>
                      <a:pt x="227" y="255"/>
                    </a:cubicBezTo>
                    <a:cubicBezTo>
                      <a:pt x="225" y="255"/>
                      <a:pt x="225" y="255"/>
                      <a:pt x="225" y="255"/>
                    </a:cubicBezTo>
                    <a:cubicBezTo>
                      <a:pt x="221" y="252"/>
                      <a:pt x="221" y="252"/>
                      <a:pt x="221" y="252"/>
                    </a:cubicBezTo>
                    <a:cubicBezTo>
                      <a:pt x="225" y="249"/>
                      <a:pt x="225" y="249"/>
                      <a:pt x="225" y="249"/>
                    </a:cubicBezTo>
                    <a:cubicBezTo>
                      <a:pt x="227" y="249"/>
                      <a:pt x="227" y="249"/>
                      <a:pt x="227" y="249"/>
                    </a:cubicBezTo>
                    <a:cubicBezTo>
                      <a:pt x="229" y="249"/>
                      <a:pt x="247" y="248"/>
                      <a:pt x="262" y="247"/>
                    </a:cubicBezTo>
                    <a:cubicBezTo>
                      <a:pt x="275" y="237"/>
                      <a:pt x="272" y="227"/>
                      <a:pt x="269" y="220"/>
                    </a:cubicBezTo>
                    <a:cubicBezTo>
                      <a:pt x="253" y="219"/>
                      <a:pt x="232" y="218"/>
                      <a:pt x="230" y="218"/>
                    </a:cubicBezTo>
                    <a:lnTo>
                      <a:pt x="228" y="21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4466409" y="1522267"/>
            <a:ext cx="3360058" cy="1835564"/>
            <a:chOff x="4466409" y="1268327"/>
            <a:chExt cx="3360058" cy="1835564"/>
          </a:xfrm>
        </p:grpSpPr>
        <p:grpSp>
          <p:nvGrpSpPr>
            <p:cNvPr id="13" name="组合 12"/>
            <p:cNvGrpSpPr/>
            <p:nvPr/>
          </p:nvGrpSpPr>
          <p:grpSpPr>
            <a:xfrm>
              <a:off x="5704987" y="1268327"/>
              <a:ext cx="856342" cy="856342"/>
              <a:chOff x="5704987" y="1268327"/>
              <a:chExt cx="856342" cy="856342"/>
            </a:xfrm>
          </p:grpSpPr>
          <p:sp>
            <p:nvSpPr>
              <p:cNvPr id="17" name="椭圆 16"/>
              <p:cNvSpPr/>
              <p:nvPr/>
            </p:nvSpPr>
            <p:spPr>
              <a:xfrm>
                <a:off x="5704987" y="1268327"/>
                <a:ext cx="856342" cy="856342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Freeform 112"/>
              <p:cNvSpPr>
                <a:spLocks noEditPoints="1"/>
              </p:cNvSpPr>
              <p:nvPr/>
            </p:nvSpPr>
            <p:spPr bwMode="auto">
              <a:xfrm>
                <a:off x="5919809" y="1472542"/>
                <a:ext cx="410830" cy="413348"/>
              </a:xfrm>
              <a:custGeom>
                <a:avLst/>
                <a:gdLst>
                  <a:gd name="T0" fmla="*/ 179 w 288"/>
                  <a:gd name="T1" fmla="*/ 120 h 288"/>
                  <a:gd name="T2" fmla="*/ 183 w 288"/>
                  <a:gd name="T3" fmla="*/ 92 h 288"/>
                  <a:gd name="T4" fmla="*/ 92 w 288"/>
                  <a:gd name="T5" fmla="*/ 0 h 288"/>
                  <a:gd name="T6" fmla="*/ 0 w 288"/>
                  <a:gd name="T7" fmla="*/ 92 h 288"/>
                  <a:gd name="T8" fmla="*/ 92 w 288"/>
                  <a:gd name="T9" fmla="*/ 183 h 288"/>
                  <a:gd name="T10" fmla="*/ 121 w 288"/>
                  <a:gd name="T11" fmla="*/ 178 h 288"/>
                  <a:gd name="T12" fmla="*/ 142 w 288"/>
                  <a:gd name="T13" fmla="*/ 199 h 288"/>
                  <a:gd name="T14" fmla="*/ 186 w 288"/>
                  <a:gd name="T15" fmla="*/ 199 h 288"/>
                  <a:gd name="T16" fmla="*/ 186 w 288"/>
                  <a:gd name="T17" fmla="*/ 244 h 288"/>
                  <a:gd name="T18" fmla="*/ 186 w 288"/>
                  <a:gd name="T19" fmla="*/ 244 h 288"/>
                  <a:gd name="T20" fmla="*/ 230 w 288"/>
                  <a:gd name="T21" fmla="*/ 244 h 288"/>
                  <a:gd name="T22" fmla="*/ 230 w 288"/>
                  <a:gd name="T23" fmla="*/ 288 h 288"/>
                  <a:gd name="T24" fmla="*/ 230 w 288"/>
                  <a:gd name="T25" fmla="*/ 288 h 288"/>
                  <a:gd name="T26" fmla="*/ 288 w 288"/>
                  <a:gd name="T27" fmla="*/ 288 h 288"/>
                  <a:gd name="T28" fmla="*/ 288 w 288"/>
                  <a:gd name="T29" fmla="*/ 288 h 288"/>
                  <a:gd name="T30" fmla="*/ 288 w 288"/>
                  <a:gd name="T31" fmla="*/ 288 h 288"/>
                  <a:gd name="T32" fmla="*/ 288 w 288"/>
                  <a:gd name="T33" fmla="*/ 230 h 288"/>
                  <a:gd name="T34" fmla="*/ 179 w 288"/>
                  <a:gd name="T35" fmla="*/ 120 h 288"/>
                  <a:gd name="T36" fmla="*/ 73 w 288"/>
                  <a:gd name="T37" fmla="*/ 103 h 288"/>
                  <a:gd name="T38" fmla="*/ 42 w 288"/>
                  <a:gd name="T39" fmla="*/ 72 h 288"/>
                  <a:gd name="T40" fmla="*/ 73 w 288"/>
                  <a:gd name="T41" fmla="*/ 41 h 288"/>
                  <a:gd name="T42" fmla="*/ 104 w 288"/>
                  <a:gd name="T43" fmla="*/ 72 h 288"/>
                  <a:gd name="T44" fmla="*/ 73 w 288"/>
                  <a:gd name="T45" fmla="*/ 103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8" h="288">
                    <a:moveTo>
                      <a:pt x="179" y="120"/>
                    </a:moveTo>
                    <a:cubicBezTo>
                      <a:pt x="182" y="111"/>
                      <a:pt x="183" y="102"/>
                      <a:pt x="183" y="92"/>
                    </a:cubicBezTo>
                    <a:cubicBezTo>
                      <a:pt x="183" y="41"/>
                      <a:pt x="142" y="0"/>
                      <a:pt x="92" y="0"/>
                    </a:cubicBezTo>
                    <a:cubicBezTo>
                      <a:pt x="41" y="0"/>
                      <a:pt x="0" y="41"/>
                      <a:pt x="0" y="92"/>
                    </a:cubicBezTo>
                    <a:cubicBezTo>
                      <a:pt x="0" y="142"/>
                      <a:pt x="41" y="183"/>
                      <a:pt x="92" y="183"/>
                    </a:cubicBezTo>
                    <a:cubicBezTo>
                      <a:pt x="102" y="183"/>
                      <a:pt x="112" y="181"/>
                      <a:pt x="121" y="178"/>
                    </a:cubicBezTo>
                    <a:cubicBezTo>
                      <a:pt x="142" y="199"/>
                      <a:pt x="142" y="199"/>
                      <a:pt x="142" y="199"/>
                    </a:cubicBezTo>
                    <a:cubicBezTo>
                      <a:pt x="186" y="199"/>
                      <a:pt x="186" y="199"/>
                      <a:pt x="186" y="199"/>
                    </a:cubicBezTo>
                    <a:cubicBezTo>
                      <a:pt x="186" y="244"/>
                      <a:pt x="186" y="244"/>
                      <a:pt x="186" y="244"/>
                    </a:cubicBezTo>
                    <a:cubicBezTo>
                      <a:pt x="186" y="244"/>
                      <a:pt x="186" y="244"/>
                      <a:pt x="186" y="244"/>
                    </a:cubicBezTo>
                    <a:cubicBezTo>
                      <a:pt x="230" y="244"/>
                      <a:pt x="230" y="244"/>
                      <a:pt x="230" y="244"/>
                    </a:cubicBezTo>
                    <a:cubicBezTo>
                      <a:pt x="230" y="288"/>
                      <a:pt x="230" y="288"/>
                      <a:pt x="230" y="288"/>
                    </a:cubicBezTo>
                    <a:cubicBezTo>
                      <a:pt x="230" y="288"/>
                      <a:pt x="230" y="288"/>
                      <a:pt x="230" y="288"/>
                    </a:cubicBezTo>
                    <a:cubicBezTo>
                      <a:pt x="288" y="288"/>
                      <a:pt x="288" y="288"/>
                      <a:pt x="288" y="288"/>
                    </a:cubicBezTo>
                    <a:cubicBezTo>
                      <a:pt x="288" y="288"/>
                      <a:pt x="288" y="288"/>
                      <a:pt x="288" y="288"/>
                    </a:cubicBezTo>
                    <a:cubicBezTo>
                      <a:pt x="288" y="288"/>
                      <a:pt x="288" y="288"/>
                      <a:pt x="288" y="288"/>
                    </a:cubicBezTo>
                    <a:cubicBezTo>
                      <a:pt x="288" y="230"/>
                      <a:pt x="288" y="230"/>
                      <a:pt x="288" y="230"/>
                    </a:cubicBezTo>
                    <a:lnTo>
                      <a:pt x="179" y="120"/>
                    </a:lnTo>
                    <a:close/>
                    <a:moveTo>
                      <a:pt x="73" y="103"/>
                    </a:moveTo>
                    <a:cubicBezTo>
                      <a:pt x="56" y="103"/>
                      <a:pt x="42" y="89"/>
                      <a:pt x="42" y="72"/>
                    </a:cubicBezTo>
                    <a:cubicBezTo>
                      <a:pt x="42" y="55"/>
                      <a:pt x="56" y="41"/>
                      <a:pt x="73" y="41"/>
                    </a:cubicBezTo>
                    <a:cubicBezTo>
                      <a:pt x="90" y="41"/>
                      <a:pt x="104" y="55"/>
                      <a:pt x="104" y="72"/>
                    </a:cubicBezTo>
                    <a:cubicBezTo>
                      <a:pt x="104" y="89"/>
                      <a:pt x="90" y="103"/>
                      <a:pt x="73" y="10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4466409" y="2272828"/>
              <a:ext cx="3360058" cy="831063"/>
              <a:chOff x="1172899" y="2551837"/>
              <a:chExt cx="3360058" cy="831063"/>
            </a:xfrm>
          </p:grpSpPr>
          <p:sp>
            <p:nvSpPr>
              <p:cNvPr id="15" name="文本框 14"/>
              <p:cNvSpPr txBox="1"/>
              <p:nvPr/>
            </p:nvSpPr>
            <p:spPr>
              <a:xfrm>
                <a:off x="1172899" y="2859680"/>
                <a:ext cx="336005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我们秉承“给您演示的光和热”的理念</a:t>
                </a:r>
                <a:r>
                  <a:rPr lang="zh-CN" altLang="en-US" sz="1400" dirty="0" smtClean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，让您的每一次亮相都信心澎湃。</a:t>
                </a:r>
                <a:endPara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1441272" y="2551837"/>
                <a:ext cx="282331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单击此处添加标题</a:t>
                </a:r>
                <a:endParaRPr lang="zh-CN" altLang="en-US" sz="1600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7910711" y="1522267"/>
            <a:ext cx="3360058" cy="1835564"/>
            <a:chOff x="7910711" y="1268327"/>
            <a:chExt cx="3360058" cy="1835564"/>
          </a:xfrm>
        </p:grpSpPr>
        <p:grpSp>
          <p:nvGrpSpPr>
            <p:cNvPr id="20" name="组合 19"/>
            <p:cNvGrpSpPr/>
            <p:nvPr/>
          </p:nvGrpSpPr>
          <p:grpSpPr>
            <a:xfrm>
              <a:off x="9115844" y="1268327"/>
              <a:ext cx="856342" cy="856342"/>
              <a:chOff x="9115844" y="1268327"/>
              <a:chExt cx="856342" cy="856342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9115844" y="1268327"/>
                <a:ext cx="856342" cy="856342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Freeform 354"/>
              <p:cNvSpPr>
                <a:spLocks noEditPoints="1"/>
              </p:cNvSpPr>
              <p:nvPr/>
            </p:nvSpPr>
            <p:spPr bwMode="auto">
              <a:xfrm>
                <a:off x="9348681" y="1458879"/>
                <a:ext cx="390668" cy="413348"/>
              </a:xfrm>
              <a:custGeom>
                <a:avLst/>
                <a:gdLst>
                  <a:gd name="T0" fmla="*/ 236 w 274"/>
                  <a:gd name="T1" fmla="*/ 120 h 288"/>
                  <a:gd name="T2" fmla="*/ 274 w 274"/>
                  <a:gd name="T3" fmla="*/ 93 h 288"/>
                  <a:gd name="T4" fmla="*/ 250 w 274"/>
                  <a:gd name="T5" fmla="*/ 51 h 288"/>
                  <a:gd name="T6" fmla="*/ 206 w 274"/>
                  <a:gd name="T7" fmla="*/ 70 h 288"/>
                  <a:gd name="T8" fmla="*/ 166 w 274"/>
                  <a:gd name="T9" fmla="*/ 47 h 288"/>
                  <a:gd name="T10" fmla="*/ 161 w 274"/>
                  <a:gd name="T11" fmla="*/ 0 h 288"/>
                  <a:gd name="T12" fmla="*/ 113 w 274"/>
                  <a:gd name="T13" fmla="*/ 0 h 288"/>
                  <a:gd name="T14" fmla="*/ 108 w 274"/>
                  <a:gd name="T15" fmla="*/ 47 h 288"/>
                  <a:gd name="T16" fmla="*/ 67 w 274"/>
                  <a:gd name="T17" fmla="*/ 70 h 288"/>
                  <a:gd name="T18" fmla="*/ 24 w 274"/>
                  <a:gd name="T19" fmla="*/ 51 h 288"/>
                  <a:gd name="T20" fmla="*/ 0 w 274"/>
                  <a:gd name="T21" fmla="*/ 93 h 288"/>
                  <a:gd name="T22" fmla="*/ 38 w 274"/>
                  <a:gd name="T23" fmla="*/ 120 h 288"/>
                  <a:gd name="T24" fmla="*/ 38 w 274"/>
                  <a:gd name="T25" fmla="*/ 168 h 288"/>
                  <a:gd name="T26" fmla="*/ 0 w 274"/>
                  <a:gd name="T27" fmla="*/ 195 h 288"/>
                  <a:gd name="T28" fmla="*/ 24 w 274"/>
                  <a:gd name="T29" fmla="*/ 237 h 288"/>
                  <a:gd name="T30" fmla="*/ 68 w 274"/>
                  <a:gd name="T31" fmla="*/ 218 h 288"/>
                  <a:gd name="T32" fmla="*/ 108 w 274"/>
                  <a:gd name="T33" fmla="*/ 241 h 288"/>
                  <a:gd name="T34" fmla="*/ 113 w 274"/>
                  <a:gd name="T35" fmla="*/ 288 h 288"/>
                  <a:gd name="T36" fmla="*/ 161 w 274"/>
                  <a:gd name="T37" fmla="*/ 288 h 288"/>
                  <a:gd name="T38" fmla="*/ 166 w 274"/>
                  <a:gd name="T39" fmla="*/ 241 h 288"/>
                  <a:gd name="T40" fmla="*/ 206 w 274"/>
                  <a:gd name="T41" fmla="*/ 218 h 288"/>
                  <a:gd name="T42" fmla="*/ 250 w 274"/>
                  <a:gd name="T43" fmla="*/ 237 h 288"/>
                  <a:gd name="T44" fmla="*/ 274 w 274"/>
                  <a:gd name="T45" fmla="*/ 195 h 288"/>
                  <a:gd name="T46" fmla="*/ 236 w 274"/>
                  <a:gd name="T47" fmla="*/ 168 h 288"/>
                  <a:gd name="T48" fmla="*/ 236 w 274"/>
                  <a:gd name="T49" fmla="*/ 120 h 288"/>
                  <a:gd name="T50" fmla="*/ 158 w 274"/>
                  <a:gd name="T51" fmla="*/ 180 h 288"/>
                  <a:gd name="T52" fmla="*/ 116 w 274"/>
                  <a:gd name="T53" fmla="*/ 180 h 288"/>
                  <a:gd name="T54" fmla="*/ 96 w 274"/>
                  <a:gd name="T55" fmla="*/ 144 h 288"/>
                  <a:gd name="T56" fmla="*/ 116 w 274"/>
                  <a:gd name="T57" fmla="*/ 108 h 288"/>
                  <a:gd name="T58" fmla="*/ 158 w 274"/>
                  <a:gd name="T59" fmla="*/ 108 h 288"/>
                  <a:gd name="T60" fmla="*/ 179 w 274"/>
                  <a:gd name="T61" fmla="*/ 144 h 288"/>
                  <a:gd name="T62" fmla="*/ 158 w 274"/>
                  <a:gd name="T63" fmla="*/ 180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74" h="288">
                    <a:moveTo>
                      <a:pt x="236" y="120"/>
                    </a:moveTo>
                    <a:cubicBezTo>
                      <a:pt x="274" y="93"/>
                      <a:pt x="274" y="93"/>
                      <a:pt x="274" y="93"/>
                    </a:cubicBezTo>
                    <a:cubicBezTo>
                      <a:pt x="250" y="51"/>
                      <a:pt x="250" y="51"/>
                      <a:pt x="250" y="51"/>
                    </a:cubicBezTo>
                    <a:cubicBezTo>
                      <a:pt x="206" y="70"/>
                      <a:pt x="206" y="70"/>
                      <a:pt x="206" y="70"/>
                    </a:cubicBezTo>
                    <a:cubicBezTo>
                      <a:pt x="166" y="47"/>
                      <a:pt x="166" y="47"/>
                      <a:pt x="166" y="47"/>
                    </a:cubicBezTo>
                    <a:cubicBezTo>
                      <a:pt x="161" y="0"/>
                      <a:pt x="161" y="0"/>
                      <a:pt x="161" y="0"/>
                    </a:cubicBezTo>
                    <a:cubicBezTo>
                      <a:pt x="113" y="0"/>
                      <a:pt x="113" y="0"/>
                      <a:pt x="113" y="0"/>
                    </a:cubicBezTo>
                    <a:cubicBezTo>
                      <a:pt x="108" y="47"/>
                      <a:pt x="108" y="47"/>
                      <a:pt x="108" y="47"/>
                    </a:cubicBezTo>
                    <a:cubicBezTo>
                      <a:pt x="67" y="70"/>
                      <a:pt x="67" y="70"/>
                      <a:pt x="67" y="70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38" y="120"/>
                      <a:pt x="38" y="120"/>
                      <a:pt x="38" y="120"/>
                    </a:cubicBezTo>
                    <a:cubicBezTo>
                      <a:pt x="38" y="168"/>
                      <a:pt x="38" y="168"/>
                      <a:pt x="38" y="168"/>
                    </a:cubicBezTo>
                    <a:cubicBezTo>
                      <a:pt x="18" y="182"/>
                      <a:pt x="0" y="195"/>
                      <a:pt x="0" y="195"/>
                    </a:cubicBezTo>
                    <a:cubicBezTo>
                      <a:pt x="24" y="237"/>
                      <a:pt x="24" y="237"/>
                      <a:pt x="24" y="237"/>
                    </a:cubicBezTo>
                    <a:cubicBezTo>
                      <a:pt x="68" y="218"/>
                      <a:pt x="68" y="218"/>
                      <a:pt x="68" y="218"/>
                    </a:cubicBezTo>
                    <a:cubicBezTo>
                      <a:pt x="108" y="241"/>
                      <a:pt x="108" y="241"/>
                      <a:pt x="108" y="241"/>
                    </a:cubicBezTo>
                    <a:cubicBezTo>
                      <a:pt x="113" y="288"/>
                      <a:pt x="113" y="288"/>
                      <a:pt x="113" y="288"/>
                    </a:cubicBezTo>
                    <a:cubicBezTo>
                      <a:pt x="161" y="288"/>
                      <a:pt x="161" y="288"/>
                      <a:pt x="161" y="288"/>
                    </a:cubicBezTo>
                    <a:cubicBezTo>
                      <a:pt x="161" y="288"/>
                      <a:pt x="163" y="266"/>
                      <a:pt x="166" y="241"/>
                    </a:cubicBezTo>
                    <a:cubicBezTo>
                      <a:pt x="206" y="218"/>
                      <a:pt x="206" y="218"/>
                      <a:pt x="206" y="218"/>
                    </a:cubicBezTo>
                    <a:cubicBezTo>
                      <a:pt x="250" y="237"/>
                      <a:pt x="250" y="237"/>
                      <a:pt x="250" y="237"/>
                    </a:cubicBezTo>
                    <a:cubicBezTo>
                      <a:pt x="274" y="195"/>
                      <a:pt x="274" y="195"/>
                      <a:pt x="274" y="195"/>
                    </a:cubicBezTo>
                    <a:cubicBezTo>
                      <a:pt x="274" y="195"/>
                      <a:pt x="256" y="182"/>
                      <a:pt x="236" y="168"/>
                    </a:cubicBezTo>
                    <a:lnTo>
                      <a:pt x="236" y="120"/>
                    </a:lnTo>
                    <a:close/>
                    <a:moveTo>
                      <a:pt x="158" y="180"/>
                    </a:moveTo>
                    <a:cubicBezTo>
                      <a:pt x="116" y="180"/>
                      <a:pt x="116" y="180"/>
                      <a:pt x="116" y="180"/>
                    </a:cubicBezTo>
                    <a:cubicBezTo>
                      <a:pt x="96" y="144"/>
                      <a:pt x="96" y="144"/>
                      <a:pt x="96" y="144"/>
                    </a:cubicBezTo>
                    <a:cubicBezTo>
                      <a:pt x="116" y="108"/>
                      <a:pt x="116" y="108"/>
                      <a:pt x="116" y="108"/>
                    </a:cubicBezTo>
                    <a:cubicBezTo>
                      <a:pt x="158" y="108"/>
                      <a:pt x="158" y="108"/>
                      <a:pt x="158" y="108"/>
                    </a:cubicBezTo>
                    <a:cubicBezTo>
                      <a:pt x="179" y="144"/>
                      <a:pt x="179" y="144"/>
                      <a:pt x="179" y="144"/>
                    </a:cubicBezTo>
                    <a:lnTo>
                      <a:pt x="158" y="18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7910711" y="2272828"/>
              <a:ext cx="3360058" cy="831063"/>
              <a:chOff x="1172899" y="2551837"/>
              <a:chExt cx="3360058" cy="831063"/>
            </a:xfrm>
          </p:grpSpPr>
          <p:sp>
            <p:nvSpPr>
              <p:cNvPr id="22" name="文本框 21"/>
              <p:cNvSpPr txBox="1"/>
              <p:nvPr/>
            </p:nvSpPr>
            <p:spPr>
              <a:xfrm>
                <a:off x="1172899" y="2859680"/>
                <a:ext cx="336005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我们秉承“给您演示的光和热”的理念</a:t>
                </a:r>
                <a:r>
                  <a:rPr lang="zh-CN" altLang="en-US" sz="1400" dirty="0" smtClean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，让</a:t>
                </a:r>
                <a:r>
                  <a:rPr lang="zh-CN" altLang="en-US" sz="1400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您的每一次亮相都信心澎湃。</a:t>
                </a:r>
                <a:endPara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>
                <a:off x="1441272" y="2551837"/>
                <a:ext cx="282331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单击此处添加标题</a:t>
                </a:r>
                <a:endParaRPr lang="zh-CN" altLang="en-US" sz="1600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>
            <a:off x="1004531" y="3754186"/>
            <a:ext cx="3360058" cy="1823784"/>
            <a:chOff x="1004531" y="3754186"/>
            <a:chExt cx="3360058" cy="1823784"/>
          </a:xfrm>
        </p:grpSpPr>
        <p:grpSp>
          <p:nvGrpSpPr>
            <p:cNvPr id="27" name="组合 26"/>
            <p:cNvGrpSpPr/>
            <p:nvPr/>
          </p:nvGrpSpPr>
          <p:grpSpPr>
            <a:xfrm>
              <a:off x="2294129" y="3754186"/>
              <a:ext cx="856342" cy="856342"/>
              <a:chOff x="2294129" y="3754186"/>
              <a:chExt cx="856342" cy="856342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2294129" y="3754186"/>
                <a:ext cx="856342" cy="856342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2" name="组合 31"/>
              <p:cNvGrpSpPr/>
              <p:nvPr/>
            </p:nvGrpSpPr>
            <p:grpSpPr>
              <a:xfrm>
                <a:off x="2538308" y="3983244"/>
                <a:ext cx="367984" cy="410828"/>
                <a:chOff x="12658834" y="6958899"/>
                <a:chExt cx="231775" cy="258763"/>
              </a:xfrm>
            </p:grpSpPr>
            <p:sp>
              <p:nvSpPr>
                <p:cNvPr id="33" name="Rectangle 74"/>
                <p:cNvSpPr>
                  <a:spLocks noChangeArrowheads="1"/>
                </p:cNvSpPr>
                <p:nvPr/>
              </p:nvSpPr>
              <p:spPr bwMode="auto">
                <a:xfrm>
                  <a:off x="12762021" y="7130349"/>
                  <a:ext cx="23813" cy="8731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4" name="Freeform 75"/>
                <p:cNvSpPr/>
                <p:nvPr/>
              </p:nvSpPr>
              <p:spPr bwMode="auto">
                <a:xfrm>
                  <a:off x="12658834" y="6958899"/>
                  <a:ext cx="207963" cy="73025"/>
                </a:xfrm>
                <a:custGeom>
                  <a:avLst/>
                  <a:gdLst>
                    <a:gd name="T0" fmla="*/ 115 w 231"/>
                    <a:gd name="T1" fmla="*/ 28 h 81"/>
                    <a:gd name="T2" fmla="*/ 30 w 231"/>
                    <a:gd name="T3" fmla="*/ 28 h 81"/>
                    <a:gd name="T4" fmla="*/ 25 w 231"/>
                    <a:gd name="T5" fmla="*/ 30 h 81"/>
                    <a:gd name="T6" fmla="*/ 2 w 231"/>
                    <a:gd name="T7" fmla="*/ 50 h 81"/>
                    <a:gd name="T8" fmla="*/ 0 w 231"/>
                    <a:gd name="T9" fmla="*/ 54 h 81"/>
                    <a:gd name="T10" fmla="*/ 0 w 231"/>
                    <a:gd name="T11" fmla="*/ 55 h 81"/>
                    <a:gd name="T12" fmla="*/ 2 w 231"/>
                    <a:gd name="T13" fmla="*/ 60 h 81"/>
                    <a:gd name="T14" fmla="*/ 25 w 231"/>
                    <a:gd name="T15" fmla="*/ 79 h 81"/>
                    <a:gd name="T16" fmla="*/ 30 w 231"/>
                    <a:gd name="T17" fmla="*/ 81 h 81"/>
                    <a:gd name="T18" fmla="*/ 229 w 231"/>
                    <a:gd name="T19" fmla="*/ 81 h 81"/>
                    <a:gd name="T20" fmla="*/ 231 w 231"/>
                    <a:gd name="T21" fmla="*/ 78 h 81"/>
                    <a:gd name="T22" fmla="*/ 231 w 231"/>
                    <a:gd name="T23" fmla="*/ 31 h 81"/>
                    <a:gd name="T24" fmla="*/ 229 w 231"/>
                    <a:gd name="T25" fmla="*/ 28 h 81"/>
                    <a:gd name="T26" fmla="*/ 142 w 231"/>
                    <a:gd name="T27" fmla="*/ 28 h 81"/>
                    <a:gd name="T28" fmla="*/ 142 w 231"/>
                    <a:gd name="T29" fmla="*/ 13 h 81"/>
                    <a:gd name="T30" fmla="*/ 142 w 231"/>
                    <a:gd name="T31" fmla="*/ 0 h 81"/>
                    <a:gd name="T32" fmla="*/ 115 w 231"/>
                    <a:gd name="T33" fmla="*/ 0 h 81"/>
                    <a:gd name="T34" fmla="*/ 115 w 231"/>
                    <a:gd name="T35" fmla="*/ 13 h 81"/>
                    <a:gd name="T36" fmla="*/ 115 w 231"/>
                    <a:gd name="T37" fmla="*/ 28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31" h="81">
                      <a:moveTo>
                        <a:pt x="115" y="28"/>
                      </a:moveTo>
                      <a:cubicBezTo>
                        <a:pt x="30" y="28"/>
                        <a:pt x="30" y="28"/>
                        <a:pt x="30" y="28"/>
                      </a:cubicBezTo>
                      <a:cubicBezTo>
                        <a:pt x="28" y="28"/>
                        <a:pt x="26" y="29"/>
                        <a:pt x="25" y="3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51"/>
                        <a:pt x="0" y="53"/>
                        <a:pt x="0" y="54"/>
                      </a:cubicBezTo>
                      <a:cubicBezTo>
                        <a:pt x="0" y="55"/>
                        <a:pt x="0" y="55"/>
                        <a:pt x="0" y="55"/>
                      </a:cubicBezTo>
                      <a:cubicBezTo>
                        <a:pt x="0" y="56"/>
                        <a:pt x="1" y="59"/>
                        <a:pt x="2" y="60"/>
                      </a:cubicBezTo>
                      <a:cubicBezTo>
                        <a:pt x="25" y="79"/>
                        <a:pt x="25" y="79"/>
                        <a:pt x="25" y="79"/>
                      </a:cubicBezTo>
                      <a:cubicBezTo>
                        <a:pt x="26" y="80"/>
                        <a:pt x="28" y="81"/>
                        <a:pt x="30" y="81"/>
                      </a:cubicBezTo>
                      <a:cubicBezTo>
                        <a:pt x="229" y="81"/>
                        <a:pt x="229" y="81"/>
                        <a:pt x="229" y="81"/>
                      </a:cubicBezTo>
                      <a:cubicBezTo>
                        <a:pt x="230" y="81"/>
                        <a:pt x="231" y="80"/>
                        <a:pt x="231" y="78"/>
                      </a:cubicBezTo>
                      <a:cubicBezTo>
                        <a:pt x="231" y="31"/>
                        <a:pt x="231" y="31"/>
                        <a:pt x="231" y="31"/>
                      </a:cubicBezTo>
                      <a:cubicBezTo>
                        <a:pt x="231" y="30"/>
                        <a:pt x="230" y="28"/>
                        <a:pt x="229" y="28"/>
                      </a:cubicBezTo>
                      <a:cubicBezTo>
                        <a:pt x="142" y="28"/>
                        <a:pt x="142" y="28"/>
                        <a:pt x="142" y="28"/>
                      </a:cubicBezTo>
                      <a:cubicBezTo>
                        <a:pt x="142" y="13"/>
                        <a:pt x="142" y="13"/>
                        <a:pt x="142" y="13"/>
                      </a:cubicBezTo>
                      <a:cubicBezTo>
                        <a:pt x="142" y="0"/>
                        <a:pt x="142" y="0"/>
                        <a:pt x="142" y="0"/>
                      </a:cubicBezTo>
                      <a:cubicBezTo>
                        <a:pt x="115" y="0"/>
                        <a:pt x="115" y="0"/>
                        <a:pt x="115" y="0"/>
                      </a:cubicBezTo>
                      <a:cubicBezTo>
                        <a:pt x="115" y="13"/>
                        <a:pt x="115" y="13"/>
                        <a:pt x="115" y="13"/>
                      </a:cubicBezTo>
                      <a:lnTo>
                        <a:pt x="115" y="28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5" name="Freeform 76"/>
                <p:cNvSpPr/>
                <p:nvPr/>
              </p:nvSpPr>
              <p:spPr bwMode="auto">
                <a:xfrm>
                  <a:off x="12682646" y="7046211"/>
                  <a:ext cx="207963" cy="71438"/>
                </a:xfrm>
                <a:custGeom>
                  <a:avLst/>
                  <a:gdLst>
                    <a:gd name="T0" fmla="*/ 89 w 231"/>
                    <a:gd name="T1" fmla="*/ 27 h 80"/>
                    <a:gd name="T2" fmla="*/ 3 w 231"/>
                    <a:gd name="T3" fmla="*/ 27 h 80"/>
                    <a:gd name="T4" fmla="*/ 0 w 231"/>
                    <a:gd name="T5" fmla="*/ 30 h 80"/>
                    <a:gd name="T6" fmla="*/ 0 w 231"/>
                    <a:gd name="T7" fmla="*/ 77 h 80"/>
                    <a:gd name="T8" fmla="*/ 3 w 231"/>
                    <a:gd name="T9" fmla="*/ 80 h 80"/>
                    <a:gd name="T10" fmla="*/ 202 w 231"/>
                    <a:gd name="T11" fmla="*/ 80 h 80"/>
                    <a:gd name="T12" fmla="*/ 206 w 231"/>
                    <a:gd name="T13" fmla="*/ 78 h 80"/>
                    <a:gd name="T14" fmla="*/ 229 w 231"/>
                    <a:gd name="T15" fmla="*/ 59 h 80"/>
                    <a:gd name="T16" fmla="*/ 231 w 231"/>
                    <a:gd name="T17" fmla="*/ 54 h 80"/>
                    <a:gd name="T18" fmla="*/ 231 w 231"/>
                    <a:gd name="T19" fmla="*/ 53 h 80"/>
                    <a:gd name="T20" fmla="*/ 229 w 231"/>
                    <a:gd name="T21" fmla="*/ 49 h 80"/>
                    <a:gd name="T22" fmla="*/ 206 w 231"/>
                    <a:gd name="T23" fmla="*/ 29 h 80"/>
                    <a:gd name="T24" fmla="*/ 202 w 231"/>
                    <a:gd name="T25" fmla="*/ 27 h 80"/>
                    <a:gd name="T26" fmla="*/ 116 w 231"/>
                    <a:gd name="T27" fmla="*/ 27 h 80"/>
                    <a:gd name="T28" fmla="*/ 116 w 231"/>
                    <a:gd name="T29" fmla="*/ 12 h 80"/>
                    <a:gd name="T30" fmla="*/ 116 w 231"/>
                    <a:gd name="T31" fmla="*/ 1 h 80"/>
                    <a:gd name="T32" fmla="*/ 116 w 231"/>
                    <a:gd name="T33" fmla="*/ 0 h 80"/>
                    <a:gd name="T34" fmla="*/ 89 w 231"/>
                    <a:gd name="T35" fmla="*/ 0 h 80"/>
                    <a:gd name="T36" fmla="*/ 89 w 231"/>
                    <a:gd name="T37" fmla="*/ 1 h 80"/>
                    <a:gd name="T38" fmla="*/ 89 w 231"/>
                    <a:gd name="T39" fmla="*/ 12 h 80"/>
                    <a:gd name="T40" fmla="*/ 89 w 231"/>
                    <a:gd name="T41" fmla="*/ 27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31" h="80">
                      <a:moveTo>
                        <a:pt x="89" y="27"/>
                      </a:moveTo>
                      <a:cubicBezTo>
                        <a:pt x="3" y="27"/>
                        <a:pt x="3" y="27"/>
                        <a:pt x="3" y="27"/>
                      </a:cubicBezTo>
                      <a:cubicBezTo>
                        <a:pt x="1" y="27"/>
                        <a:pt x="0" y="29"/>
                        <a:pt x="0" y="30"/>
                      </a:cubicBezTo>
                      <a:cubicBezTo>
                        <a:pt x="0" y="77"/>
                        <a:pt x="0" y="77"/>
                        <a:pt x="0" y="77"/>
                      </a:cubicBezTo>
                      <a:cubicBezTo>
                        <a:pt x="0" y="79"/>
                        <a:pt x="1" y="80"/>
                        <a:pt x="3" y="80"/>
                      </a:cubicBezTo>
                      <a:cubicBezTo>
                        <a:pt x="202" y="80"/>
                        <a:pt x="202" y="80"/>
                        <a:pt x="202" y="80"/>
                      </a:cubicBezTo>
                      <a:cubicBezTo>
                        <a:pt x="203" y="80"/>
                        <a:pt x="205" y="79"/>
                        <a:pt x="206" y="78"/>
                      </a:cubicBezTo>
                      <a:cubicBezTo>
                        <a:pt x="229" y="59"/>
                        <a:pt x="229" y="59"/>
                        <a:pt x="229" y="59"/>
                      </a:cubicBezTo>
                      <a:cubicBezTo>
                        <a:pt x="230" y="58"/>
                        <a:pt x="231" y="55"/>
                        <a:pt x="231" y="54"/>
                      </a:cubicBezTo>
                      <a:cubicBezTo>
                        <a:pt x="231" y="53"/>
                        <a:pt x="231" y="53"/>
                        <a:pt x="231" y="53"/>
                      </a:cubicBezTo>
                      <a:cubicBezTo>
                        <a:pt x="231" y="52"/>
                        <a:pt x="230" y="50"/>
                        <a:pt x="229" y="49"/>
                      </a:cubicBezTo>
                      <a:cubicBezTo>
                        <a:pt x="206" y="29"/>
                        <a:pt x="206" y="29"/>
                        <a:pt x="206" y="29"/>
                      </a:cubicBezTo>
                      <a:cubicBezTo>
                        <a:pt x="205" y="28"/>
                        <a:pt x="203" y="27"/>
                        <a:pt x="202" y="27"/>
                      </a:cubicBezTo>
                      <a:cubicBezTo>
                        <a:pt x="116" y="27"/>
                        <a:pt x="116" y="27"/>
                        <a:pt x="116" y="27"/>
                      </a:cubicBezTo>
                      <a:cubicBezTo>
                        <a:pt x="116" y="12"/>
                        <a:pt x="116" y="12"/>
                        <a:pt x="116" y="12"/>
                      </a:cubicBezTo>
                      <a:cubicBezTo>
                        <a:pt x="116" y="1"/>
                        <a:pt x="116" y="1"/>
                        <a:pt x="116" y="1"/>
                      </a:cubicBezTo>
                      <a:cubicBezTo>
                        <a:pt x="116" y="0"/>
                        <a:pt x="116" y="0"/>
                        <a:pt x="116" y="0"/>
                      </a:cubicBezTo>
                      <a:cubicBezTo>
                        <a:pt x="89" y="0"/>
                        <a:pt x="89" y="0"/>
                        <a:pt x="89" y="0"/>
                      </a:cubicBezTo>
                      <a:cubicBezTo>
                        <a:pt x="89" y="1"/>
                        <a:pt x="89" y="1"/>
                        <a:pt x="89" y="1"/>
                      </a:cubicBezTo>
                      <a:cubicBezTo>
                        <a:pt x="89" y="12"/>
                        <a:pt x="89" y="12"/>
                        <a:pt x="89" y="12"/>
                      </a:cubicBezTo>
                      <a:lnTo>
                        <a:pt x="89" y="27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28" name="组合 27"/>
            <p:cNvGrpSpPr/>
            <p:nvPr/>
          </p:nvGrpSpPr>
          <p:grpSpPr>
            <a:xfrm>
              <a:off x="1004531" y="4746907"/>
              <a:ext cx="3360058" cy="831063"/>
              <a:chOff x="1172899" y="2551837"/>
              <a:chExt cx="3360058" cy="831063"/>
            </a:xfrm>
          </p:grpSpPr>
          <p:sp>
            <p:nvSpPr>
              <p:cNvPr id="29" name="文本框 28"/>
              <p:cNvSpPr txBox="1"/>
              <p:nvPr/>
            </p:nvSpPr>
            <p:spPr>
              <a:xfrm>
                <a:off x="1172899" y="2859680"/>
                <a:ext cx="336005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我们秉承“给您演示的光和热”的理念</a:t>
                </a:r>
                <a:r>
                  <a:rPr lang="zh-CN" altLang="en-US" sz="1400" dirty="0" smtClean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，让</a:t>
                </a:r>
                <a:r>
                  <a:rPr lang="zh-CN" altLang="en-US" sz="1400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您的每一次亮相都信心澎湃。</a:t>
                </a:r>
                <a:endPara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1441272" y="2551837"/>
                <a:ext cx="282331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单击此处添加标题</a:t>
                </a:r>
                <a:endParaRPr lang="zh-CN" altLang="en-US" sz="1600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6" name="组合 35"/>
          <p:cNvGrpSpPr/>
          <p:nvPr/>
        </p:nvGrpSpPr>
        <p:grpSpPr>
          <a:xfrm>
            <a:off x="4448833" y="3754186"/>
            <a:ext cx="3360058" cy="1823784"/>
            <a:chOff x="4448833" y="3754186"/>
            <a:chExt cx="3360058" cy="1823784"/>
          </a:xfrm>
        </p:grpSpPr>
        <p:grpSp>
          <p:nvGrpSpPr>
            <p:cNvPr id="37" name="组合 36"/>
            <p:cNvGrpSpPr/>
            <p:nvPr/>
          </p:nvGrpSpPr>
          <p:grpSpPr>
            <a:xfrm>
              <a:off x="5704987" y="3754186"/>
              <a:ext cx="856342" cy="856342"/>
              <a:chOff x="5704987" y="3754186"/>
              <a:chExt cx="856342" cy="856342"/>
            </a:xfrm>
          </p:grpSpPr>
          <p:sp>
            <p:nvSpPr>
              <p:cNvPr id="41" name="椭圆 40"/>
              <p:cNvSpPr/>
              <p:nvPr/>
            </p:nvSpPr>
            <p:spPr>
              <a:xfrm>
                <a:off x="5704987" y="3754186"/>
                <a:ext cx="856342" cy="856342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2" name="组合 41"/>
              <p:cNvGrpSpPr/>
              <p:nvPr/>
            </p:nvGrpSpPr>
            <p:grpSpPr>
              <a:xfrm>
                <a:off x="5971477" y="3976942"/>
                <a:ext cx="307494" cy="410830"/>
                <a:chOff x="12676296" y="6441374"/>
                <a:chExt cx="193675" cy="258763"/>
              </a:xfrm>
            </p:grpSpPr>
            <p:sp>
              <p:nvSpPr>
                <p:cNvPr id="43" name="Freeform 347"/>
                <p:cNvSpPr>
                  <a:spLocks noEditPoints="1"/>
                </p:cNvSpPr>
                <p:nvPr/>
              </p:nvSpPr>
              <p:spPr bwMode="auto">
                <a:xfrm>
                  <a:off x="12676296" y="6441374"/>
                  <a:ext cx="193675" cy="258763"/>
                </a:xfrm>
                <a:custGeom>
                  <a:avLst/>
                  <a:gdLst>
                    <a:gd name="T0" fmla="*/ 191 w 214"/>
                    <a:gd name="T1" fmla="*/ 20 h 289"/>
                    <a:gd name="T2" fmla="*/ 178 w 214"/>
                    <a:gd name="T3" fmla="*/ 20 h 289"/>
                    <a:gd name="T4" fmla="*/ 178 w 214"/>
                    <a:gd name="T5" fmla="*/ 11 h 289"/>
                    <a:gd name="T6" fmla="*/ 167 w 214"/>
                    <a:gd name="T7" fmla="*/ 0 h 289"/>
                    <a:gd name="T8" fmla="*/ 155 w 214"/>
                    <a:gd name="T9" fmla="*/ 11 h 289"/>
                    <a:gd name="T10" fmla="*/ 155 w 214"/>
                    <a:gd name="T11" fmla="*/ 20 h 289"/>
                    <a:gd name="T12" fmla="*/ 118 w 214"/>
                    <a:gd name="T13" fmla="*/ 20 h 289"/>
                    <a:gd name="T14" fmla="*/ 118 w 214"/>
                    <a:gd name="T15" fmla="*/ 11 h 289"/>
                    <a:gd name="T16" fmla="*/ 107 w 214"/>
                    <a:gd name="T17" fmla="*/ 0 h 289"/>
                    <a:gd name="T18" fmla="*/ 96 w 214"/>
                    <a:gd name="T19" fmla="*/ 11 h 289"/>
                    <a:gd name="T20" fmla="*/ 96 w 214"/>
                    <a:gd name="T21" fmla="*/ 20 h 289"/>
                    <a:gd name="T22" fmla="*/ 59 w 214"/>
                    <a:gd name="T23" fmla="*/ 20 h 289"/>
                    <a:gd name="T24" fmla="*/ 59 w 214"/>
                    <a:gd name="T25" fmla="*/ 11 h 289"/>
                    <a:gd name="T26" fmla="*/ 48 w 214"/>
                    <a:gd name="T27" fmla="*/ 0 h 289"/>
                    <a:gd name="T28" fmla="*/ 36 w 214"/>
                    <a:gd name="T29" fmla="*/ 11 h 289"/>
                    <a:gd name="T30" fmla="*/ 36 w 214"/>
                    <a:gd name="T31" fmla="*/ 20 h 289"/>
                    <a:gd name="T32" fmla="*/ 24 w 214"/>
                    <a:gd name="T33" fmla="*/ 20 h 289"/>
                    <a:gd name="T34" fmla="*/ 0 w 214"/>
                    <a:gd name="T35" fmla="*/ 43 h 289"/>
                    <a:gd name="T36" fmla="*/ 0 w 214"/>
                    <a:gd name="T37" fmla="*/ 266 h 289"/>
                    <a:gd name="T38" fmla="*/ 24 w 214"/>
                    <a:gd name="T39" fmla="*/ 289 h 289"/>
                    <a:gd name="T40" fmla="*/ 191 w 214"/>
                    <a:gd name="T41" fmla="*/ 289 h 289"/>
                    <a:gd name="T42" fmla="*/ 214 w 214"/>
                    <a:gd name="T43" fmla="*/ 266 h 289"/>
                    <a:gd name="T44" fmla="*/ 214 w 214"/>
                    <a:gd name="T45" fmla="*/ 43 h 289"/>
                    <a:gd name="T46" fmla="*/ 191 w 214"/>
                    <a:gd name="T47" fmla="*/ 20 h 289"/>
                    <a:gd name="T48" fmla="*/ 191 w 214"/>
                    <a:gd name="T49" fmla="*/ 264 h 289"/>
                    <a:gd name="T50" fmla="*/ 23 w 214"/>
                    <a:gd name="T51" fmla="*/ 264 h 289"/>
                    <a:gd name="T52" fmla="*/ 23 w 214"/>
                    <a:gd name="T53" fmla="*/ 45 h 289"/>
                    <a:gd name="T54" fmla="*/ 36 w 214"/>
                    <a:gd name="T55" fmla="*/ 45 h 289"/>
                    <a:gd name="T56" fmla="*/ 36 w 214"/>
                    <a:gd name="T57" fmla="*/ 52 h 289"/>
                    <a:gd name="T58" fmla="*/ 48 w 214"/>
                    <a:gd name="T59" fmla="*/ 63 h 289"/>
                    <a:gd name="T60" fmla="*/ 59 w 214"/>
                    <a:gd name="T61" fmla="*/ 52 h 289"/>
                    <a:gd name="T62" fmla="*/ 59 w 214"/>
                    <a:gd name="T63" fmla="*/ 45 h 289"/>
                    <a:gd name="T64" fmla="*/ 96 w 214"/>
                    <a:gd name="T65" fmla="*/ 45 h 289"/>
                    <a:gd name="T66" fmla="*/ 96 w 214"/>
                    <a:gd name="T67" fmla="*/ 52 h 289"/>
                    <a:gd name="T68" fmla="*/ 107 w 214"/>
                    <a:gd name="T69" fmla="*/ 63 h 289"/>
                    <a:gd name="T70" fmla="*/ 118 w 214"/>
                    <a:gd name="T71" fmla="*/ 52 h 289"/>
                    <a:gd name="T72" fmla="*/ 118 w 214"/>
                    <a:gd name="T73" fmla="*/ 45 h 289"/>
                    <a:gd name="T74" fmla="*/ 155 w 214"/>
                    <a:gd name="T75" fmla="*/ 45 h 289"/>
                    <a:gd name="T76" fmla="*/ 155 w 214"/>
                    <a:gd name="T77" fmla="*/ 52 h 289"/>
                    <a:gd name="T78" fmla="*/ 167 w 214"/>
                    <a:gd name="T79" fmla="*/ 63 h 289"/>
                    <a:gd name="T80" fmla="*/ 178 w 214"/>
                    <a:gd name="T81" fmla="*/ 52 h 289"/>
                    <a:gd name="T82" fmla="*/ 178 w 214"/>
                    <a:gd name="T83" fmla="*/ 45 h 289"/>
                    <a:gd name="T84" fmla="*/ 191 w 214"/>
                    <a:gd name="T85" fmla="*/ 45 h 289"/>
                    <a:gd name="T86" fmla="*/ 191 w 214"/>
                    <a:gd name="T87" fmla="*/ 264 h 2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214" h="289">
                      <a:moveTo>
                        <a:pt x="191" y="20"/>
                      </a:moveTo>
                      <a:cubicBezTo>
                        <a:pt x="178" y="20"/>
                        <a:pt x="178" y="20"/>
                        <a:pt x="178" y="20"/>
                      </a:cubicBezTo>
                      <a:cubicBezTo>
                        <a:pt x="178" y="11"/>
                        <a:pt x="178" y="11"/>
                        <a:pt x="178" y="11"/>
                      </a:cubicBezTo>
                      <a:cubicBezTo>
                        <a:pt x="178" y="5"/>
                        <a:pt x="173" y="0"/>
                        <a:pt x="167" y="0"/>
                      </a:cubicBezTo>
                      <a:cubicBezTo>
                        <a:pt x="160" y="0"/>
                        <a:pt x="155" y="5"/>
                        <a:pt x="155" y="11"/>
                      </a:cubicBezTo>
                      <a:cubicBezTo>
                        <a:pt x="155" y="20"/>
                        <a:pt x="155" y="20"/>
                        <a:pt x="155" y="20"/>
                      </a:cubicBezTo>
                      <a:cubicBezTo>
                        <a:pt x="118" y="20"/>
                        <a:pt x="118" y="20"/>
                        <a:pt x="118" y="20"/>
                      </a:cubicBezTo>
                      <a:cubicBezTo>
                        <a:pt x="118" y="11"/>
                        <a:pt x="118" y="11"/>
                        <a:pt x="118" y="11"/>
                      </a:cubicBezTo>
                      <a:cubicBezTo>
                        <a:pt x="118" y="5"/>
                        <a:pt x="113" y="0"/>
                        <a:pt x="107" y="0"/>
                      </a:cubicBezTo>
                      <a:cubicBezTo>
                        <a:pt x="101" y="0"/>
                        <a:pt x="96" y="5"/>
                        <a:pt x="96" y="11"/>
                      </a:cubicBezTo>
                      <a:cubicBezTo>
                        <a:pt x="96" y="20"/>
                        <a:pt x="96" y="20"/>
                        <a:pt x="96" y="20"/>
                      </a:cubicBezTo>
                      <a:cubicBezTo>
                        <a:pt x="59" y="20"/>
                        <a:pt x="59" y="20"/>
                        <a:pt x="59" y="20"/>
                      </a:cubicBezTo>
                      <a:cubicBezTo>
                        <a:pt x="59" y="11"/>
                        <a:pt x="59" y="11"/>
                        <a:pt x="59" y="11"/>
                      </a:cubicBezTo>
                      <a:cubicBezTo>
                        <a:pt x="59" y="5"/>
                        <a:pt x="54" y="0"/>
                        <a:pt x="48" y="0"/>
                      </a:cubicBezTo>
                      <a:cubicBezTo>
                        <a:pt x="41" y="0"/>
                        <a:pt x="36" y="5"/>
                        <a:pt x="36" y="11"/>
                      </a:cubicBezTo>
                      <a:cubicBezTo>
                        <a:pt x="36" y="20"/>
                        <a:pt x="36" y="20"/>
                        <a:pt x="36" y="20"/>
                      </a:cubicBezTo>
                      <a:cubicBezTo>
                        <a:pt x="24" y="20"/>
                        <a:pt x="24" y="20"/>
                        <a:pt x="24" y="20"/>
                      </a:cubicBezTo>
                      <a:cubicBezTo>
                        <a:pt x="11" y="20"/>
                        <a:pt x="0" y="30"/>
                        <a:pt x="0" y="43"/>
                      </a:cubicBezTo>
                      <a:cubicBezTo>
                        <a:pt x="0" y="266"/>
                        <a:pt x="0" y="266"/>
                        <a:pt x="0" y="266"/>
                      </a:cubicBezTo>
                      <a:cubicBezTo>
                        <a:pt x="0" y="278"/>
                        <a:pt x="11" y="289"/>
                        <a:pt x="24" y="289"/>
                      </a:cubicBezTo>
                      <a:cubicBezTo>
                        <a:pt x="191" y="289"/>
                        <a:pt x="191" y="289"/>
                        <a:pt x="191" y="289"/>
                      </a:cubicBezTo>
                      <a:cubicBezTo>
                        <a:pt x="204" y="289"/>
                        <a:pt x="214" y="278"/>
                        <a:pt x="214" y="266"/>
                      </a:cubicBezTo>
                      <a:cubicBezTo>
                        <a:pt x="214" y="43"/>
                        <a:pt x="214" y="43"/>
                        <a:pt x="214" y="43"/>
                      </a:cubicBezTo>
                      <a:cubicBezTo>
                        <a:pt x="214" y="30"/>
                        <a:pt x="204" y="20"/>
                        <a:pt x="191" y="20"/>
                      </a:cubicBezTo>
                      <a:close/>
                      <a:moveTo>
                        <a:pt x="191" y="264"/>
                      </a:moveTo>
                      <a:cubicBezTo>
                        <a:pt x="23" y="264"/>
                        <a:pt x="23" y="264"/>
                        <a:pt x="23" y="264"/>
                      </a:cubicBezTo>
                      <a:cubicBezTo>
                        <a:pt x="23" y="45"/>
                        <a:pt x="23" y="45"/>
                        <a:pt x="23" y="45"/>
                      </a:cubicBezTo>
                      <a:cubicBezTo>
                        <a:pt x="36" y="45"/>
                        <a:pt x="36" y="45"/>
                        <a:pt x="36" y="45"/>
                      </a:cubicBezTo>
                      <a:cubicBezTo>
                        <a:pt x="36" y="52"/>
                        <a:pt x="36" y="52"/>
                        <a:pt x="36" y="52"/>
                      </a:cubicBezTo>
                      <a:cubicBezTo>
                        <a:pt x="36" y="58"/>
                        <a:pt x="41" y="63"/>
                        <a:pt x="48" y="63"/>
                      </a:cubicBezTo>
                      <a:cubicBezTo>
                        <a:pt x="54" y="63"/>
                        <a:pt x="59" y="58"/>
                        <a:pt x="59" y="52"/>
                      </a:cubicBezTo>
                      <a:cubicBezTo>
                        <a:pt x="59" y="45"/>
                        <a:pt x="59" y="45"/>
                        <a:pt x="59" y="45"/>
                      </a:cubicBezTo>
                      <a:cubicBezTo>
                        <a:pt x="96" y="45"/>
                        <a:pt x="96" y="45"/>
                        <a:pt x="96" y="45"/>
                      </a:cubicBezTo>
                      <a:cubicBezTo>
                        <a:pt x="96" y="52"/>
                        <a:pt x="96" y="52"/>
                        <a:pt x="96" y="52"/>
                      </a:cubicBezTo>
                      <a:cubicBezTo>
                        <a:pt x="96" y="58"/>
                        <a:pt x="101" y="63"/>
                        <a:pt x="107" y="63"/>
                      </a:cubicBezTo>
                      <a:cubicBezTo>
                        <a:pt x="113" y="63"/>
                        <a:pt x="118" y="58"/>
                        <a:pt x="118" y="52"/>
                      </a:cubicBezTo>
                      <a:cubicBezTo>
                        <a:pt x="118" y="45"/>
                        <a:pt x="118" y="45"/>
                        <a:pt x="118" y="45"/>
                      </a:cubicBezTo>
                      <a:cubicBezTo>
                        <a:pt x="155" y="45"/>
                        <a:pt x="155" y="45"/>
                        <a:pt x="155" y="45"/>
                      </a:cubicBezTo>
                      <a:cubicBezTo>
                        <a:pt x="155" y="52"/>
                        <a:pt x="155" y="52"/>
                        <a:pt x="155" y="52"/>
                      </a:cubicBezTo>
                      <a:cubicBezTo>
                        <a:pt x="155" y="58"/>
                        <a:pt x="160" y="63"/>
                        <a:pt x="167" y="63"/>
                      </a:cubicBezTo>
                      <a:cubicBezTo>
                        <a:pt x="173" y="63"/>
                        <a:pt x="178" y="58"/>
                        <a:pt x="178" y="52"/>
                      </a:cubicBezTo>
                      <a:cubicBezTo>
                        <a:pt x="178" y="45"/>
                        <a:pt x="178" y="45"/>
                        <a:pt x="178" y="45"/>
                      </a:cubicBezTo>
                      <a:cubicBezTo>
                        <a:pt x="191" y="45"/>
                        <a:pt x="191" y="45"/>
                        <a:pt x="191" y="45"/>
                      </a:cubicBezTo>
                      <a:lnTo>
                        <a:pt x="191" y="26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4" name="Rectangle 348"/>
                <p:cNvSpPr>
                  <a:spLocks noChangeArrowheads="1"/>
                </p:cNvSpPr>
                <p:nvPr/>
              </p:nvSpPr>
              <p:spPr bwMode="auto">
                <a:xfrm>
                  <a:off x="12719159" y="6523924"/>
                  <a:ext cx="107950" cy="1428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5" name="Rectangle 349"/>
                <p:cNvSpPr>
                  <a:spLocks noChangeArrowheads="1"/>
                </p:cNvSpPr>
                <p:nvPr/>
              </p:nvSpPr>
              <p:spPr bwMode="auto">
                <a:xfrm>
                  <a:off x="12719159" y="6560436"/>
                  <a:ext cx="107950" cy="1428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6" name="Rectangle 350"/>
                <p:cNvSpPr>
                  <a:spLocks noChangeArrowheads="1"/>
                </p:cNvSpPr>
                <p:nvPr/>
              </p:nvSpPr>
              <p:spPr bwMode="auto">
                <a:xfrm>
                  <a:off x="12719159" y="6596949"/>
                  <a:ext cx="107950" cy="1428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7" name="Rectangle 351"/>
                <p:cNvSpPr>
                  <a:spLocks noChangeArrowheads="1"/>
                </p:cNvSpPr>
                <p:nvPr/>
              </p:nvSpPr>
              <p:spPr bwMode="auto">
                <a:xfrm>
                  <a:off x="12719159" y="6633461"/>
                  <a:ext cx="107950" cy="1587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38" name="组合 37"/>
            <p:cNvGrpSpPr/>
            <p:nvPr/>
          </p:nvGrpSpPr>
          <p:grpSpPr>
            <a:xfrm>
              <a:off x="4448833" y="4746907"/>
              <a:ext cx="3360058" cy="831063"/>
              <a:chOff x="1172899" y="2551837"/>
              <a:chExt cx="3360058" cy="831063"/>
            </a:xfrm>
          </p:grpSpPr>
          <p:sp>
            <p:nvSpPr>
              <p:cNvPr id="39" name="文本框 38"/>
              <p:cNvSpPr txBox="1"/>
              <p:nvPr/>
            </p:nvSpPr>
            <p:spPr>
              <a:xfrm>
                <a:off x="1172899" y="2859680"/>
                <a:ext cx="336005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我们秉承“给您演示的</a:t>
                </a:r>
                <a:r>
                  <a:rPr lang="zh-CN" altLang="en-US" sz="1400" dirty="0" smtClean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光和热”的理念，让您的每一次亮相都</a:t>
                </a:r>
                <a:r>
                  <a:rPr lang="zh-CN" altLang="en-US" sz="1400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信心澎湃。</a:t>
                </a:r>
                <a:endPara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文本框 39"/>
              <p:cNvSpPr txBox="1"/>
              <p:nvPr/>
            </p:nvSpPr>
            <p:spPr>
              <a:xfrm>
                <a:off x="1441272" y="2551837"/>
                <a:ext cx="282331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单击此处添加标题</a:t>
                </a:r>
                <a:endParaRPr lang="zh-CN" altLang="en-US" sz="1600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8" name="组合 47"/>
          <p:cNvGrpSpPr/>
          <p:nvPr/>
        </p:nvGrpSpPr>
        <p:grpSpPr>
          <a:xfrm>
            <a:off x="7893135" y="3754186"/>
            <a:ext cx="3360058" cy="1823784"/>
            <a:chOff x="7893135" y="3754186"/>
            <a:chExt cx="3360058" cy="1823784"/>
          </a:xfrm>
        </p:grpSpPr>
        <p:grpSp>
          <p:nvGrpSpPr>
            <p:cNvPr id="49" name="组合 48"/>
            <p:cNvGrpSpPr/>
            <p:nvPr/>
          </p:nvGrpSpPr>
          <p:grpSpPr>
            <a:xfrm>
              <a:off x="9115844" y="3754186"/>
              <a:ext cx="856342" cy="856342"/>
              <a:chOff x="9115844" y="3754186"/>
              <a:chExt cx="856342" cy="856342"/>
            </a:xfrm>
          </p:grpSpPr>
          <p:sp>
            <p:nvSpPr>
              <p:cNvPr id="53" name="椭圆 52"/>
              <p:cNvSpPr/>
              <p:nvPr/>
            </p:nvSpPr>
            <p:spPr>
              <a:xfrm>
                <a:off x="9115844" y="3754186"/>
                <a:ext cx="856342" cy="856342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4" name="组合 53"/>
              <p:cNvGrpSpPr/>
              <p:nvPr/>
            </p:nvGrpSpPr>
            <p:grpSpPr>
              <a:xfrm>
                <a:off x="9415571" y="4009771"/>
                <a:ext cx="350338" cy="410830"/>
                <a:chOff x="13179534" y="6958899"/>
                <a:chExt cx="220662" cy="258762"/>
              </a:xfrm>
            </p:grpSpPr>
            <p:sp>
              <p:nvSpPr>
                <p:cNvPr id="55" name="Freeform 77"/>
                <p:cNvSpPr/>
                <p:nvPr/>
              </p:nvSpPr>
              <p:spPr bwMode="auto">
                <a:xfrm>
                  <a:off x="13222396" y="6958899"/>
                  <a:ext cx="177800" cy="149225"/>
                </a:xfrm>
                <a:custGeom>
                  <a:avLst/>
                  <a:gdLst>
                    <a:gd name="T0" fmla="*/ 134 w 196"/>
                    <a:gd name="T1" fmla="*/ 102 h 167"/>
                    <a:gd name="T2" fmla="*/ 196 w 196"/>
                    <a:gd name="T3" fmla="*/ 34 h 167"/>
                    <a:gd name="T4" fmla="*/ 76 w 196"/>
                    <a:gd name="T5" fmla="*/ 22 h 167"/>
                    <a:gd name="T6" fmla="*/ 0 w 196"/>
                    <a:gd name="T7" fmla="*/ 2 h 167"/>
                    <a:gd name="T8" fmla="*/ 0 w 196"/>
                    <a:gd name="T9" fmla="*/ 137 h 167"/>
                    <a:gd name="T10" fmla="*/ 39 w 196"/>
                    <a:gd name="T11" fmla="*/ 135 h 167"/>
                    <a:gd name="T12" fmla="*/ 191 w 196"/>
                    <a:gd name="T13" fmla="*/ 160 h 167"/>
                    <a:gd name="T14" fmla="*/ 134 w 196"/>
                    <a:gd name="T15" fmla="*/ 102 h 1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96" h="167">
                      <a:moveTo>
                        <a:pt x="134" y="102"/>
                      </a:moveTo>
                      <a:cubicBezTo>
                        <a:pt x="134" y="87"/>
                        <a:pt x="196" y="34"/>
                        <a:pt x="196" y="34"/>
                      </a:cubicBezTo>
                      <a:cubicBezTo>
                        <a:pt x="164" y="48"/>
                        <a:pt x="117" y="44"/>
                        <a:pt x="76" y="22"/>
                      </a:cubicBezTo>
                      <a:cubicBezTo>
                        <a:pt x="35" y="0"/>
                        <a:pt x="0" y="2"/>
                        <a:pt x="0" y="2"/>
                      </a:cubicBezTo>
                      <a:cubicBezTo>
                        <a:pt x="0" y="137"/>
                        <a:pt x="0" y="137"/>
                        <a:pt x="0" y="137"/>
                      </a:cubicBezTo>
                      <a:cubicBezTo>
                        <a:pt x="2" y="136"/>
                        <a:pt x="11" y="133"/>
                        <a:pt x="39" y="135"/>
                      </a:cubicBezTo>
                      <a:cubicBezTo>
                        <a:pt x="73" y="139"/>
                        <a:pt x="160" y="167"/>
                        <a:pt x="191" y="160"/>
                      </a:cubicBezTo>
                      <a:cubicBezTo>
                        <a:pt x="191" y="160"/>
                        <a:pt x="134" y="112"/>
                        <a:pt x="134" y="10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6" name="Rectangle 78"/>
                <p:cNvSpPr>
                  <a:spLocks noChangeArrowheads="1"/>
                </p:cNvSpPr>
                <p:nvPr/>
              </p:nvSpPr>
              <p:spPr bwMode="auto">
                <a:xfrm>
                  <a:off x="13179534" y="6960486"/>
                  <a:ext cx="22225" cy="25717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50" name="组合 49"/>
            <p:cNvGrpSpPr/>
            <p:nvPr/>
          </p:nvGrpSpPr>
          <p:grpSpPr>
            <a:xfrm>
              <a:off x="7893135" y="4746907"/>
              <a:ext cx="3360058" cy="831063"/>
              <a:chOff x="1172899" y="2551837"/>
              <a:chExt cx="3360058" cy="831063"/>
            </a:xfrm>
          </p:grpSpPr>
          <p:sp>
            <p:nvSpPr>
              <p:cNvPr id="51" name="文本框 50"/>
              <p:cNvSpPr txBox="1"/>
              <p:nvPr/>
            </p:nvSpPr>
            <p:spPr>
              <a:xfrm>
                <a:off x="1172899" y="2859680"/>
                <a:ext cx="336005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我们秉承“给您演示的光和热”的理念，让您的每一次亮相都信心澎湃。</a:t>
                </a:r>
                <a:endPara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文本框 51"/>
              <p:cNvSpPr txBox="1"/>
              <p:nvPr/>
            </p:nvSpPr>
            <p:spPr>
              <a:xfrm>
                <a:off x="1441272" y="2551837"/>
                <a:ext cx="282331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单击此处添加标题</a:t>
                </a:r>
                <a:endParaRPr lang="zh-CN" altLang="en-US" sz="1600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图片 8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2" t="1" r="15447" b="23038"/>
          <a:stretch>
            <a:fillRect/>
          </a:stretch>
        </p:blipFill>
        <p:spPr>
          <a:xfrm>
            <a:off x="0" y="0"/>
            <a:ext cx="12212320" cy="687832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477520"/>
            <a:ext cx="172720" cy="53848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72720" y="546705"/>
            <a:ext cx="2346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单击输入您的标题</a:t>
            </a:r>
            <a:endParaRPr lang="zh-CN" altLang="en-US" sz="2000" b="1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grpSp>
        <p:nvGrpSpPr>
          <p:cNvPr id="5" name="Group 1"/>
          <p:cNvGrpSpPr/>
          <p:nvPr/>
        </p:nvGrpSpPr>
        <p:grpSpPr>
          <a:xfrm>
            <a:off x="5988543" y="1769702"/>
            <a:ext cx="225941" cy="4253265"/>
            <a:chOff x="6017571" y="1819122"/>
            <a:chExt cx="225941" cy="4253265"/>
          </a:xfrm>
          <a:solidFill>
            <a:srgbClr val="C1C7D0"/>
          </a:solidFill>
        </p:grpSpPr>
        <p:sp>
          <p:nvSpPr>
            <p:cNvPr id="6" name="Rectangle 2"/>
            <p:cNvSpPr/>
            <p:nvPr/>
          </p:nvSpPr>
          <p:spPr>
            <a:xfrm>
              <a:off x="6061444" y="1913637"/>
              <a:ext cx="138196" cy="4158750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7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Rectangle 3"/>
            <p:cNvSpPr/>
            <p:nvPr/>
          </p:nvSpPr>
          <p:spPr>
            <a:xfrm>
              <a:off x="6017571" y="1819122"/>
              <a:ext cx="225941" cy="9451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8" name="Notched Right Arrow 4"/>
          <p:cNvSpPr/>
          <p:nvPr/>
        </p:nvSpPr>
        <p:spPr>
          <a:xfrm rot="21267793">
            <a:off x="4875552" y="2072726"/>
            <a:ext cx="2712856" cy="752162"/>
          </a:xfrm>
          <a:prstGeom prst="notchedRightArrow">
            <a:avLst>
              <a:gd name="adj1" fmla="val 100000"/>
              <a:gd name="adj2" fmla="val 32381"/>
            </a:avLst>
          </a:prstGeom>
          <a:solidFill>
            <a:schemeClr val="accent6">
              <a:lumMod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en-GB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Clear Sans" panose="020B0503030202020304" pitchFamily="34" charset="0"/>
              <a:sym typeface="Arial" panose="020B0604020202020204" pitchFamily="34" charset="0"/>
            </a:endParaRPr>
          </a:p>
        </p:txBody>
      </p:sp>
      <p:sp>
        <p:nvSpPr>
          <p:cNvPr id="9" name="Notched Right Arrow 5"/>
          <p:cNvSpPr/>
          <p:nvPr/>
        </p:nvSpPr>
        <p:spPr>
          <a:xfrm flipH="1">
            <a:off x="4599926" y="3004075"/>
            <a:ext cx="2864979" cy="752162"/>
          </a:xfrm>
          <a:prstGeom prst="notchedRightArrow">
            <a:avLst>
              <a:gd name="adj1" fmla="val 100000"/>
              <a:gd name="adj2" fmla="val 32381"/>
            </a:avLst>
          </a:prstGeom>
          <a:solidFill>
            <a:schemeClr val="accent6">
              <a:lumMod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en-GB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Clear Sans" panose="020B0503030202020304" pitchFamily="34" charset="0"/>
              <a:sym typeface="Arial" panose="020B0604020202020204" pitchFamily="34" charset="0"/>
            </a:endParaRPr>
          </a:p>
        </p:txBody>
      </p:sp>
      <p:sp>
        <p:nvSpPr>
          <p:cNvPr id="10" name="Notched Right Arrow 6"/>
          <p:cNvSpPr/>
          <p:nvPr/>
        </p:nvSpPr>
        <p:spPr>
          <a:xfrm rot="21318851">
            <a:off x="4802591" y="3910851"/>
            <a:ext cx="2712856" cy="752162"/>
          </a:xfrm>
          <a:prstGeom prst="notchedRightArrow">
            <a:avLst>
              <a:gd name="adj1" fmla="val 100000"/>
              <a:gd name="adj2" fmla="val 32381"/>
            </a:avLst>
          </a:prstGeom>
          <a:solidFill>
            <a:schemeClr val="accent6">
              <a:lumMod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en-GB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Clear Sans" panose="020B0503030202020304" pitchFamily="34" charset="0"/>
              <a:sym typeface="Arial" panose="020B0604020202020204" pitchFamily="34" charset="0"/>
            </a:endParaRPr>
          </a:p>
        </p:txBody>
      </p:sp>
      <p:sp>
        <p:nvSpPr>
          <p:cNvPr id="11" name="Notched Right Arrow 7"/>
          <p:cNvSpPr/>
          <p:nvPr/>
        </p:nvSpPr>
        <p:spPr>
          <a:xfrm flipH="1">
            <a:off x="4545536" y="4821535"/>
            <a:ext cx="2973758" cy="752162"/>
          </a:xfrm>
          <a:prstGeom prst="notchedRightArrow">
            <a:avLst>
              <a:gd name="adj1" fmla="val 100000"/>
              <a:gd name="adj2" fmla="val 32381"/>
            </a:avLst>
          </a:prstGeom>
          <a:solidFill>
            <a:schemeClr val="accent6">
              <a:lumMod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en-GB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lear Sans" panose="020B0503030202020304" pitchFamily="34" charset="0"/>
                <a:sym typeface="Arial" panose="020B0604020202020204" pitchFamily="34" charset="0"/>
              </a:rPr>
              <a:t>	</a:t>
            </a:r>
            <a:endParaRPr lang="en-GB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Clear Sans" panose="020B0503030202020304" pitchFamily="34" charset="0"/>
              <a:sym typeface="Arial" panose="020B0604020202020204" pitchFamily="34" charset="0"/>
            </a:endParaRPr>
          </a:p>
        </p:txBody>
      </p:sp>
      <p:sp>
        <p:nvSpPr>
          <p:cNvPr id="12" name="TextBox 13"/>
          <p:cNvSpPr txBox="1"/>
          <p:nvPr/>
        </p:nvSpPr>
        <p:spPr>
          <a:xfrm>
            <a:off x="7859477" y="2129362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1506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1506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7863558" y="2415267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1506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1506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880720" y="3866900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1506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1506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7884801" y="4152805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1506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1506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2035563" y="3180922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1506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1506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2039644" y="3466827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1506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1506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2056806" y="4918460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1506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1506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2060887" y="5204365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1506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1506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5550357" y="2169045"/>
            <a:ext cx="964118" cy="49244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5550357" y="4028443"/>
            <a:ext cx="964118" cy="49244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5550357" y="4958143"/>
            <a:ext cx="964118" cy="49244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5550357" y="3098744"/>
            <a:ext cx="964118" cy="49244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图片 8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2" t="1" r="15447" b="23038"/>
          <a:stretch>
            <a:fillRect/>
          </a:stretch>
        </p:blipFill>
        <p:spPr>
          <a:xfrm>
            <a:off x="0" y="0"/>
            <a:ext cx="12212320" cy="6878320"/>
          </a:xfrm>
          <a:prstGeom prst="rect">
            <a:avLst/>
          </a:prstGeom>
        </p:spPr>
      </p:pic>
      <p:pic>
        <p:nvPicPr>
          <p:cNvPr id="80" name="图片 7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7185" y="467656"/>
            <a:ext cx="2718391" cy="36576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2718391" cy="3657600"/>
          </a:xfrm>
          <a:prstGeom prst="rect">
            <a:avLst/>
          </a:prstGeom>
        </p:spPr>
      </p:pic>
      <p:sp>
        <p:nvSpPr>
          <p:cNvPr id="81" name="出自【趣你的PPT】(微信:qunideppt)：最优质的PPT资源库"/>
          <p:cNvSpPr txBox="1"/>
          <p:nvPr/>
        </p:nvSpPr>
        <p:spPr>
          <a:xfrm>
            <a:off x="4535716" y="2288750"/>
            <a:ext cx="64878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 smtClean="0">
                <a:ln w="3175">
                  <a:noFill/>
                </a:ln>
                <a:solidFill>
                  <a:srgbClr val="70AD47">
                    <a:lumMod val="75000"/>
                  </a:srgbClr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2 </a:t>
            </a:r>
            <a:r>
              <a:rPr lang="zh-CN" altLang="en-US" sz="5400" b="1" dirty="0" smtClean="0">
                <a:ln w="3175">
                  <a:noFill/>
                </a:ln>
                <a:solidFill>
                  <a:srgbClr val="70AD47">
                    <a:lumMod val="75000"/>
                  </a:srgbClr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单击</a:t>
            </a:r>
            <a:r>
              <a:rPr lang="zh-CN" altLang="en-US" sz="5400" b="1" dirty="0">
                <a:ln w="3175">
                  <a:noFill/>
                </a:ln>
                <a:solidFill>
                  <a:srgbClr val="70AD47">
                    <a:lumMod val="75000"/>
                  </a:srgbClr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此处添加标题</a:t>
            </a:r>
            <a:endParaRPr lang="zh-CN" altLang="en-US" sz="5400" b="1" dirty="0">
              <a:ln w="3175">
                <a:noFill/>
              </a:ln>
              <a:solidFill>
                <a:srgbClr val="70AD47">
                  <a:lumMod val="75000"/>
                </a:srgbClr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82" name="出自【趣你的PPT】(微信:qunideppt)：最优质的PPT资源库"/>
          <p:cNvSpPr txBox="1"/>
          <p:nvPr/>
        </p:nvSpPr>
        <p:spPr>
          <a:xfrm>
            <a:off x="4535716" y="3580522"/>
            <a:ext cx="64878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n w="3175"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单击此处添加本章节的简要概述。本模板所有细节均可自由编辑移动替换，实用性极强。</a:t>
            </a:r>
            <a:endParaRPr lang="zh-CN" altLang="en-US" sz="2000" dirty="0">
              <a:ln w="3175">
                <a:noFill/>
              </a:ln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3" name="出自【趣你的PPT】(微信:qunideppt)：最优质的PPT资源库"/>
          <p:cNvCxnSpPr/>
          <p:nvPr/>
        </p:nvCxnSpPr>
        <p:spPr>
          <a:xfrm>
            <a:off x="4535716" y="3371734"/>
            <a:ext cx="6122124" cy="138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图片 8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2" t="1" r="15447" b="23038"/>
          <a:stretch>
            <a:fillRect/>
          </a:stretch>
        </p:blipFill>
        <p:spPr>
          <a:xfrm>
            <a:off x="0" y="0"/>
            <a:ext cx="12212320" cy="687832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477520"/>
            <a:ext cx="172720" cy="53848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72720" y="546705"/>
            <a:ext cx="2346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单击输入您的标题</a:t>
            </a:r>
            <a:endParaRPr lang="zh-CN" altLang="en-US" sz="2000" b="1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789383" y="2663507"/>
            <a:ext cx="33918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6890823" y="3254785"/>
            <a:ext cx="3971443" cy="550702"/>
            <a:chOff x="6586578" y="2807988"/>
            <a:chExt cx="3971443" cy="550702"/>
          </a:xfrm>
        </p:grpSpPr>
        <p:sp>
          <p:nvSpPr>
            <p:cNvPr id="7" name="矩形 6"/>
            <p:cNvSpPr/>
            <p:nvPr/>
          </p:nvSpPr>
          <p:spPr>
            <a:xfrm>
              <a:off x="7299489" y="2835470"/>
              <a:ext cx="325853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</a:t>
              </a:r>
              <a:r>
                <a:rPr lang="zh-CN" altLang="en-US" sz="1400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发布，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并为您提供专业的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zh-CN" altLang="en-US" sz="1400" dirty="0">
                <a:solidFill>
                  <a:prstClr val="black"/>
                </a:solidFill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6586578" y="2807988"/>
              <a:ext cx="595480" cy="535188"/>
              <a:chOff x="6586578" y="2807988"/>
              <a:chExt cx="595480" cy="535188"/>
            </a:xfrm>
          </p:grpSpPr>
          <p:sp>
            <p:nvSpPr>
              <p:cNvPr id="9" name="椭圆 8"/>
              <p:cNvSpPr/>
              <p:nvPr/>
            </p:nvSpPr>
            <p:spPr>
              <a:xfrm>
                <a:off x="6586578" y="2807988"/>
                <a:ext cx="535188" cy="535188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6586578" y="2875527"/>
                <a:ext cx="59548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2000" b="1" i="1" dirty="0" smtClean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2000" b="1" i="1" dirty="0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6890823" y="3930638"/>
            <a:ext cx="3971443" cy="550702"/>
            <a:chOff x="6586578" y="2807988"/>
            <a:chExt cx="3971443" cy="550702"/>
          </a:xfrm>
        </p:grpSpPr>
        <p:sp>
          <p:nvSpPr>
            <p:cNvPr id="12" name="矩形 11"/>
            <p:cNvSpPr/>
            <p:nvPr/>
          </p:nvSpPr>
          <p:spPr>
            <a:xfrm>
              <a:off x="7299489" y="2835470"/>
              <a:ext cx="325853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</a:t>
              </a:r>
              <a:r>
                <a:rPr lang="zh-CN" altLang="en-US" sz="1400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发布，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并为您提供专业的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zh-CN" altLang="en-US" sz="1400" dirty="0">
                <a:solidFill>
                  <a:prstClr val="black"/>
                </a:solidFill>
              </a:endParaRP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6586578" y="2807988"/>
              <a:ext cx="595480" cy="535188"/>
              <a:chOff x="6586578" y="2807988"/>
              <a:chExt cx="595480" cy="535188"/>
            </a:xfrm>
          </p:grpSpPr>
          <p:sp>
            <p:nvSpPr>
              <p:cNvPr id="14" name="椭圆 13"/>
              <p:cNvSpPr/>
              <p:nvPr/>
            </p:nvSpPr>
            <p:spPr>
              <a:xfrm>
                <a:off x="6586578" y="2807988"/>
                <a:ext cx="535188" cy="535188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6586578" y="2875527"/>
                <a:ext cx="59548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2000" b="1" i="1" dirty="0" smtClean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2000" b="1" i="1" dirty="0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6891708" y="4602612"/>
            <a:ext cx="3971443" cy="550702"/>
            <a:chOff x="6586578" y="2807988"/>
            <a:chExt cx="3971443" cy="550702"/>
          </a:xfrm>
        </p:grpSpPr>
        <p:sp>
          <p:nvSpPr>
            <p:cNvPr id="17" name="矩形 16"/>
            <p:cNvSpPr/>
            <p:nvPr/>
          </p:nvSpPr>
          <p:spPr>
            <a:xfrm>
              <a:off x="7299489" y="2835470"/>
              <a:ext cx="325853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</a:t>
              </a:r>
              <a:r>
                <a:rPr lang="zh-CN" altLang="en-US" sz="1400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发布，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并为您提供专业的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zh-CN" altLang="en-US" sz="1400" dirty="0">
                <a:solidFill>
                  <a:prstClr val="black"/>
                </a:solidFill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6586578" y="2807988"/>
              <a:ext cx="595480" cy="535188"/>
              <a:chOff x="6586578" y="2807988"/>
              <a:chExt cx="595480" cy="535188"/>
            </a:xfrm>
          </p:grpSpPr>
          <p:sp>
            <p:nvSpPr>
              <p:cNvPr id="19" name="椭圆 18"/>
              <p:cNvSpPr/>
              <p:nvPr/>
            </p:nvSpPr>
            <p:spPr>
              <a:xfrm>
                <a:off x="6586578" y="2807988"/>
                <a:ext cx="535188" cy="535188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6586578" y="2875527"/>
                <a:ext cx="59548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2000" b="1" i="1" dirty="0" smtClean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zh-CN" altLang="en-US" sz="2000" b="1" i="1" dirty="0">
                  <a:solidFill>
                    <a:prstClr val="white"/>
                  </a:solidFill>
                </a:endParaRPr>
              </a:p>
            </p:txBody>
          </p:sp>
        </p:grpSp>
      </p:grpSp>
      <p:pic>
        <p:nvPicPr>
          <p:cNvPr id="21" name="图片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5841" y="2613237"/>
            <a:ext cx="4005187" cy="254007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图片 8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2" t="1" r="15447" b="23038"/>
          <a:stretch>
            <a:fillRect/>
          </a:stretch>
        </p:blipFill>
        <p:spPr>
          <a:xfrm>
            <a:off x="0" y="0"/>
            <a:ext cx="12212320" cy="687832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477520"/>
            <a:ext cx="172720" cy="53848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72720" y="546705"/>
            <a:ext cx="2346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单击输入您的标题</a:t>
            </a:r>
            <a:endParaRPr lang="zh-CN" altLang="en-US" sz="2000" b="1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grpSp>
        <p:nvGrpSpPr>
          <p:cNvPr id="5" name="Group 9"/>
          <p:cNvGrpSpPr/>
          <p:nvPr/>
        </p:nvGrpSpPr>
        <p:grpSpPr bwMode="auto">
          <a:xfrm>
            <a:off x="2050192" y="2619406"/>
            <a:ext cx="959090" cy="956977"/>
            <a:chOff x="0" y="0"/>
            <a:chExt cx="720000" cy="720000"/>
          </a:xfrm>
          <a:solidFill>
            <a:srgbClr val="EAA09E"/>
          </a:solidFill>
        </p:grpSpPr>
        <p:sp>
          <p:nvSpPr>
            <p:cNvPr id="6" name="椭圆 5"/>
            <p:cNvSpPr>
              <a:spLocks noChangeArrowheads="1"/>
            </p:cNvSpPr>
            <p:nvPr/>
          </p:nvSpPr>
          <p:spPr bwMode="auto">
            <a:xfrm>
              <a:off x="0" y="0"/>
              <a:ext cx="720000" cy="7200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 w="57150" cap="flat" cmpd="sng">
              <a:solidFill>
                <a:srgbClr val="7E7E7D"/>
              </a:solidFill>
              <a:round/>
            </a:ln>
          </p:spPr>
          <p:txBody>
            <a:bodyPr anchor="ctr"/>
            <a:lstStyle/>
            <a:p>
              <a:pPr algn="ctr"/>
              <a:endParaRPr lang="zh-CN" altLang="zh-CN" sz="2305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" name="文本框 10"/>
            <p:cNvSpPr>
              <a:spLocks noChangeArrowheads="1"/>
            </p:cNvSpPr>
            <p:nvPr/>
          </p:nvSpPr>
          <p:spPr bwMode="auto">
            <a:xfrm>
              <a:off x="220662" y="93655"/>
              <a:ext cx="275817" cy="500849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725" dirty="0">
                  <a:solidFill>
                    <a:prstClr val="white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rPr>
                <a:t>1</a:t>
              </a:r>
              <a:endParaRPr lang="zh-CN" altLang="en-US" sz="3725" dirty="0">
                <a:solidFill>
                  <a:prstClr val="white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grpSp>
        <p:nvGrpSpPr>
          <p:cNvPr id="8" name="Group 12"/>
          <p:cNvGrpSpPr/>
          <p:nvPr/>
        </p:nvGrpSpPr>
        <p:grpSpPr bwMode="auto">
          <a:xfrm>
            <a:off x="4300039" y="4110854"/>
            <a:ext cx="1054154" cy="1054153"/>
            <a:chOff x="0" y="0"/>
            <a:chExt cx="792000" cy="792000"/>
          </a:xfrm>
          <a:solidFill>
            <a:srgbClr val="EAA09E"/>
          </a:solidFill>
        </p:grpSpPr>
        <p:sp>
          <p:nvSpPr>
            <p:cNvPr id="9" name="椭圆 7"/>
            <p:cNvSpPr>
              <a:spLocks noChangeArrowheads="1"/>
            </p:cNvSpPr>
            <p:nvPr/>
          </p:nvSpPr>
          <p:spPr bwMode="auto">
            <a:xfrm>
              <a:off x="0" y="0"/>
              <a:ext cx="792000" cy="7920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 w="57150" cap="flat" cmpd="sng">
              <a:solidFill>
                <a:srgbClr val="7E7E7D"/>
              </a:solidFill>
              <a:round/>
            </a:ln>
          </p:spPr>
          <p:txBody>
            <a:bodyPr anchor="ctr"/>
            <a:lstStyle/>
            <a:p>
              <a:pPr algn="ctr"/>
              <a:endParaRPr lang="zh-CN" altLang="zh-CN" sz="230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" name="文本框 11"/>
            <p:cNvSpPr>
              <a:spLocks noChangeArrowheads="1"/>
            </p:cNvSpPr>
            <p:nvPr/>
          </p:nvSpPr>
          <p:spPr bwMode="auto">
            <a:xfrm>
              <a:off x="230281" y="119001"/>
              <a:ext cx="331439" cy="530929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990" dirty="0">
                  <a:solidFill>
                    <a:prstClr val="white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rPr>
                <a:t>2</a:t>
              </a:r>
              <a:endParaRPr lang="zh-CN" altLang="en-US" sz="3990" dirty="0">
                <a:solidFill>
                  <a:prstClr val="white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grpSp>
        <p:nvGrpSpPr>
          <p:cNvPr id="11" name="Group 15"/>
          <p:cNvGrpSpPr/>
          <p:nvPr/>
        </p:nvGrpSpPr>
        <p:grpSpPr bwMode="auto">
          <a:xfrm>
            <a:off x="5423905" y="2864460"/>
            <a:ext cx="1149218" cy="1151329"/>
            <a:chOff x="0" y="0"/>
            <a:chExt cx="864000" cy="864000"/>
          </a:xfrm>
          <a:solidFill>
            <a:srgbClr val="EAA09E"/>
          </a:solidFill>
        </p:grpSpPr>
        <p:sp>
          <p:nvSpPr>
            <p:cNvPr id="12" name="椭圆 11"/>
            <p:cNvSpPr>
              <a:spLocks noChangeArrowheads="1"/>
            </p:cNvSpPr>
            <p:nvPr/>
          </p:nvSpPr>
          <p:spPr bwMode="auto">
            <a:xfrm>
              <a:off x="0" y="0"/>
              <a:ext cx="864000" cy="8640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 w="57150" cap="flat" cmpd="sng">
              <a:solidFill>
                <a:srgbClr val="7E7E7D"/>
              </a:solidFill>
              <a:round/>
            </a:ln>
          </p:spPr>
          <p:txBody>
            <a:bodyPr anchor="ctr"/>
            <a:lstStyle/>
            <a:p>
              <a:pPr algn="ctr"/>
              <a:endParaRPr lang="zh-CN" altLang="zh-CN" sz="2305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" name="文本框 12"/>
            <p:cNvSpPr>
              <a:spLocks noChangeArrowheads="1"/>
            </p:cNvSpPr>
            <p:nvPr/>
          </p:nvSpPr>
          <p:spPr bwMode="auto">
            <a:xfrm>
              <a:off x="253515" y="139612"/>
              <a:ext cx="356970" cy="561010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4260" dirty="0">
                  <a:solidFill>
                    <a:prstClr val="white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rPr>
                <a:t>3</a:t>
              </a:r>
              <a:endParaRPr lang="zh-CN" altLang="en-US" sz="4260" dirty="0">
                <a:solidFill>
                  <a:prstClr val="white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grpSp>
        <p:nvGrpSpPr>
          <p:cNvPr id="14" name="Group 18"/>
          <p:cNvGrpSpPr/>
          <p:nvPr/>
        </p:nvGrpSpPr>
        <p:grpSpPr bwMode="auto">
          <a:xfrm>
            <a:off x="8884836" y="3276404"/>
            <a:ext cx="1246394" cy="1244282"/>
            <a:chOff x="0" y="0"/>
            <a:chExt cx="936000" cy="936000"/>
          </a:xfrm>
          <a:solidFill>
            <a:srgbClr val="EAA09E"/>
          </a:solidFill>
        </p:grpSpPr>
        <p:sp>
          <p:nvSpPr>
            <p:cNvPr id="15" name="椭圆 9"/>
            <p:cNvSpPr>
              <a:spLocks noChangeArrowheads="1"/>
            </p:cNvSpPr>
            <p:nvPr/>
          </p:nvSpPr>
          <p:spPr bwMode="auto">
            <a:xfrm>
              <a:off x="0" y="0"/>
              <a:ext cx="936000" cy="9360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 w="57150" cap="flat" cmpd="sng">
              <a:solidFill>
                <a:srgbClr val="7E7E7D"/>
              </a:solidFill>
              <a:round/>
            </a:ln>
          </p:spPr>
          <p:txBody>
            <a:bodyPr anchor="ctr"/>
            <a:lstStyle/>
            <a:p>
              <a:pPr algn="ctr"/>
              <a:endParaRPr lang="zh-CN" altLang="zh-CN" sz="2305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6" name="文本框 13"/>
            <p:cNvSpPr>
              <a:spLocks noChangeArrowheads="1"/>
            </p:cNvSpPr>
            <p:nvPr/>
          </p:nvSpPr>
          <p:spPr bwMode="auto">
            <a:xfrm>
              <a:off x="289717" y="160223"/>
              <a:ext cx="356566" cy="593179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4525" dirty="0">
                  <a:solidFill>
                    <a:prstClr val="white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rPr>
                <a:t>4</a:t>
              </a:r>
              <a:endParaRPr lang="zh-CN" altLang="en-US" sz="4525" dirty="0">
                <a:solidFill>
                  <a:prstClr val="white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cxnSp>
        <p:nvCxnSpPr>
          <p:cNvPr id="17" name="直接连接符 16"/>
          <p:cNvCxnSpPr>
            <a:cxnSpLocks noChangeShapeType="1"/>
            <a:stCxn id="6" idx="5"/>
            <a:endCxn id="9" idx="2"/>
          </p:cNvCxnSpPr>
          <p:nvPr/>
        </p:nvCxnSpPr>
        <p:spPr bwMode="auto">
          <a:xfrm>
            <a:off x="2867742" y="3436955"/>
            <a:ext cx="1432297" cy="1202032"/>
          </a:xfrm>
          <a:prstGeom prst="line">
            <a:avLst/>
          </a:prstGeom>
          <a:noFill/>
          <a:ln w="19050" cap="flat" cmpd="sng">
            <a:solidFill>
              <a:srgbClr val="A5A5A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" name="直接连接符 21"/>
          <p:cNvCxnSpPr>
            <a:cxnSpLocks noChangeShapeType="1"/>
            <a:stCxn id="9" idx="7"/>
            <a:endCxn id="12" idx="3"/>
          </p:cNvCxnSpPr>
          <p:nvPr/>
        </p:nvCxnSpPr>
        <p:spPr bwMode="auto">
          <a:xfrm flipV="1">
            <a:off x="5199978" y="3846788"/>
            <a:ext cx="392931" cy="418281"/>
          </a:xfrm>
          <a:prstGeom prst="line">
            <a:avLst/>
          </a:prstGeom>
          <a:noFill/>
          <a:ln w="19050" cap="flat" cmpd="sng">
            <a:solidFill>
              <a:srgbClr val="A5A5A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" name="直接连接符 23"/>
          <p:cNvCxnSpPr>
            <a:cxnSpLocks noChangeShapeType="1"/>
            <a:stCxn id="12" idx="6"/>
          </p:cNvCxnSpPr>
          <p:nvPr/>
        </p:nvCxnSpPr>
        <p:spPr bwMode="auto">
          <a:xfrm>
            <a:off x="6573123" y="3440125"/>
            <a:ext cx="2333133" cy="304204"/>
          </a:xfrm>
          <a:prstGeom prst="line">
            <a:avLst/>
          </a:prstGeom>
          <a:noFill/>
          <a:ln w="19050" cap="flat" cmpd="sng">
            <a:solidFill>
              <a:srgbClr val="A5A5A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0" name="Group 24"/>
          <p:cNvGrpSpPr/>
          <p:nvPr/>
        </p:nvGrpSpPr>
        <p:grpSpPr bwMode="auto">
          <a:xfrm>
            <a:off x="980618" y="1406813"/>
            <a:ext cx="3131436" cy="1056365"/>
            <a:chOff x="-27484" y="25267"/>
            <a:chExt cx="2353125" cy="793731"/>
          </a:xfrm>
        </p:grpSpPr>
        <p:sp>
          <p:nvSpPr>
            <p:cNvPr id="21" name="矩形 25"/>
            <p:cNvSpPr>
              <a:spLocks noChangeArrowheads="1"/>
            </p:cNvSpPr>
            <p:nvPr/>
          </p:nvSpPr>
          <p:spPr bwMode="auto">
            <a:xfrm>
              <a:off x="0" y="263981"/>
              <a:ext cx="2325641" cy="5550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zh-CN" altLang="en-US" sz="2000" dirty="0">
                <a:solidFill>
                  <a:prstClr val="black"/>
                </a:solidFill>
              </a:endParaRPr>
            </a:p>
          </p:txBody>
        </p:sp>
        <p:sp>
          <p:nvSpPr>
            <p:cNvPr id="22" name="矩形 26"/>
            <p:cNvSpPr>
              <a:spLocks noChangeArrowheads="1"/>
            </p:cNvSpPr>
            <p:nvPr/>
          </p:nvSpPr>
          <p:spPr bwMode="auto">
            <a:xfrm>
              <a:off x="-27484" y="25267"/>
              <a:ext cx="1430896" cy="3169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595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单击此处添加标题</a:t>
              </a:r>
              <a:endParaRPr lang="zh-CN" altLang="en-US" sz="2305" dirty="0"/>
            </a:p>
          </p:txBody>
        </p:sp>
      </p:grpSp>
      <p:grpSp>
        <p:nvGrpSpPr>
          <p:cNvPr id="23" name="Group 27"/>
          <p:cNvGrpSpPr/>
          <p:nvPr/>
        </p:nvGrpSpPr>
        <p:grpSpPr bwMode="auto">
          <a:xfrm>
            <a:off x="3070262" y="5323397"/>
            <a:ext cx="3605003" cy="1070145"/>
            <a:chOff x="-383348" y="14913"/>
            <a:chExt cx="2708989" cy="804085"/>
          </a:xfrm>
        </p:grpSpPr>
        <p:sp>
          <p:nvSpPr>
            <p:cNvPr id="24" name="矩形 28"/>
            <p:cNvSpPr>
              <a:spLocks noChangeArrowheads="1"/>
            </p:cNvSpPr>
            <p:nvPr/>
          </p:nvSpPr>
          <p:spPr bwMode="auto">
            <a:xfrm>
              <a:off x="0" y="263981"/>
              <a:ext cx="2325641" cy="5550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zh-CN" altLang="en-US" sz="2000" dirty="0">
                <a:solidFill>
                  <a:prstClr val="black"/>
                </a:solidFill>
              </a:endParaRPr>
            </a:p>
          </p:txBody>
        </p:sp>
        <p:sp>
          <p:nvSpPr>
            <p:cNvPr id="25" name="矩形 29"/>
            <p:cNvSpPr>
              <a:spLocks noChangeArrowheads="1"/>
            </p:cNvSpPr>
            <p:nvPr/>
          </p:nvSpPr>
          <p:spPr bwMode="auto">
            <a:xfrm>
              <a:off x="-383348" y="14913"/>
              <a:ext cx="2119329" cy="3169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595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单击此处添加标题</a:t>
              </a:r>
              <a:endParaRPr lang="zh-CN" altLang="en-US" sz="2305" dirty="0"/>
            </a:p>
          </p:txBody>
        </p:sp>
      </p:grpSp>
      <p:grpSp>
        <p:nvGrpSpPr>
          <p:cNvPr id="26" name="Group 30"/>
          <p:cNvGrpSpPr/>
          <p:nvPr/>
        </p:nvGrpSpPr>
        <p:grpSpPr bwMode="auto">
          <a:xfrm>
            <a:off x="4365624" y="1327044"/>
            <a:ext cx="3599888" cy="1073019"/>
            <a:chOff x="-381352" y="12753"/>
            <a:chExt cx="2706993" cy="806245"/>
          </a:xfrm>
        </p:grpSpPr>
        <p:sp>
          <p:nvSpPr>
            <p:cNvPr id="27" name="矩形 32"/>
            <p:cNvSpPr>
              <a:spLocks noChangeArrowheads="1"/>
            </p:cNvSpPr>
            <p:nvPr/>
          </p:nvSpPr>
          <p:spPr bwMode="auto">
            <a:xfrm>
              <a:off x="0" y="263981"/>
              <a:ext cx="2325641" cy="5550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zh-CN" altLang="en-US" sz="2000" dirty="0">
                <a:solidFill>
                  <a:prstClr val="black"/>
                </a:solidFill>
              </a:endParaRPr>
            </a:p>
          </p:txBody>
        </p:sp>
        <p:sp>
          <p:nvSpPr>
            <p:cNvPr id="28" name="矩形 33"/>
            <p:cNvSpPr>
              <a:spLocks noChangeArrowheads="1"/>
            </p:cNvSpPr>
            <p:nvPr/>
          </p:nvSpPr>
          <p:spPr bwMode="auto">
            <a:xfrm>
              <a:off x="-381352" y="12753"/>
              <a:ext cx="2119329" cy="3169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595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单击此处添加标题</a:t>
              </a:r>
              <a:endParaRPr lang="zh-CN" altLang="en-US" sz="2305" dirty="0"/>
            </a:p>
          </p:txBody>
        </p:sp>
      </p:grpSp>
      <p:grpSp>
        <p:nvGrpSpPr>
          <p:cNvPr id="29" name="Group 33"/>
          <p:cNvGrpSpPr/>
          <p:nvPr/>
        </p:nvGrpSpPr>
        <p:grpSpPr bwMode="auto">
          <a:xfrm>
            <a:off x="8554702" y="4733680"/>
            <a:ext cx="3153055" cy="1058593"/>
            <a:chOff x="-43732" y="23592"/>
            <a:chExt cx="2369373" cy="795406"/>
          </a:xfrm>
        </p:grpSpPr>
        <p:sp>
          <p:nvSpPr>
            <p:cNvPr id="30" name="矩形 35"/>
            <p:cNvSpPr>
              <a:spLocks noChangeArrowheads="1"/>
            </p:cNvSpPr>
            <p:nvPr/>
          </p:nvSpPr>
          <p:spPr bwMode="auto">
            <a:xfrm>
              <a:off x="0" y="263981"/>
              <a:ext cx="2325641" cy="5550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zh-CN" altLang="en-US" sz="2000" dirty="0">
                <a:solidFill>
                  <a:prstClr val="black"/>
                </a:solidFill>
              </a:endParaRPr>
            </a:p>
          </p:txBody>
        </p:sp>
        <p:sp>
          <p:nvSpPr>
            <p:cNvPr id="31" name="矩形 36"/>
            <p:cNvSpPr>
              <a:spLocks noChangeArrowheads="1"/>
            </p:cNvSpPr>
            <p:nvPr/>
          </p:nvSpPr>
          <p:spPr bwMode="auto">
            <a:xfrm>
              <a:off x="-43732" y="23592"/>
              <a:ext cx="1458478" cy="3169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595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单击此处添加标题</a:t>
              </a:r>
              <a:endParaRPr lang="zh-CN" altLang="en-US" sz="2305" dirty="0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图片 8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2" t="1" r="15447" b="23038"/>
          <a:stretch>
            <a:fillRect/>
          </a:stretch>
        </p:blipFill>
        <p:spPr>
          <a:xfrm>
            <a:off x="0" y="0"/>
            <a:ext cx="12212320" cy="687832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477520"/>
            <a:ext cx="172720" cy="53848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72720" y="546705"/>
            <a:ext cx="2346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单击输入您的标题</a:t>
            </a:r>
            <a:endParaRPr lang="zh-CN" altLang="en-US" sz="2000" b="1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/>
          <a:srcRect t="10797" b="11429"/>
          <a:stretch>
            <a:fillRect/>
          </a:stretch>
        </p:blipFill>
        <p:spPr>
          <a:xfrm>
            <a:off x="817054" y="2035515"/>
            <a:ext cx="5253923" cy="1433603"/>
          </a:xfrm>
          <a:prstGeom prst="rect">
            <a:avLst/>
          </a:prstGeom>
        </p:spPr>
      </p:pic>
      <p:sp>
        <p:nvSpPr>
          <p:cNvPr id="6" name="Rectangle 8"/>
          <p:cNvSpPr/>
          <p:nvPr/>
        </p:nvSpPr>
        <p:spPr>
          <a:xfrm>
            <a:off x="6063873" y="2035516"/>
            <a:ext cx="5259765" cy="1433603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401141" y="2438005"/>
            <a:ext cx="4695484" cy="7755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17054" y="3883390"/>
            <a:ext cx="10574846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17054" y="4556193"/>
            <a:ext cx="10574846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17054" y="5228996"/>
            <a:ext cx="10574846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图片 8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2" t="1" r="15447" b="23038"/>
          <a:stretch>
            <a:fillRect/>
          </a:stretch>
        </p:blipFill>
        <p:spPr>
          <a:xfrm>
            <a:off x="0" y="0"/>
            <a:ext cx="12212320" cy="687832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477520"/>
            <a:ext cx="172720" cy="53848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72720" y="546705"/>
            <a:ext cx="2346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单击输入您的标题</a:t>
            </a:r>
            <a:endParaRPr lang="zh-CN" altLang="en-US" sz="2000" b="1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6064032" y="3979986"/>
            <a:ext cx="1765052" cy="1500603"/>
            <a:chOff x="7741444" y="4036929"/>
            <a:chExt cx="1765052" cy="1500603"/>
          </a:xfrm>
          <a:solidFill>
            <a:schemeClr val="accent6">
              <a:lumMod val="50000"/>
            </a:schemeClr>
          </a:solidFill>
        </p:grpSpPr>
        <p:sp>
          <p:nvSpPr>
            <p:cNvPr id="7" name="等腰三角形 7"/>
            <p:cNvSpPr/>
            <p:nvPr/>
          </p:nvSpPr>
          <p:spPr>
            <a:xfrm>
              <a:off x="7741444" y="4036929"/>
              <a:ext cx="1765052" cy="1500603"/>
            </a:xfrm>
            <a:custGeom>
              <a:avLst/>
              <a:gdLst/>
              <a:ahLst/>
              <a:cxnLst/>
              <a:rect l="l" t="t" r="r" b="b"/>
              <a:pathLst>
                <a:path w="1765052" h="1500603">
                  <a:moveTo>
                    <a:pt x="882526" y="0"/>
                  </a:moveTo>
                  <a:lnTo>
                    <a:pt x="1765052" y="1500603"/>
                  </a:lnTo>
                  <a:lnTo>
                    <a:pt x="0" y="1500603"/>
                  </a:lnTo>
                  <a:lnTo>
                    <a:pt x="375894" y="861452"/>
                  </a:lnTo>
                  <a:lnTo>
                    <a:pt x="464514" y="915388"/>
                  </a:lnTo>
                  <a:lnTo>
                    <a:pt x="392059" y="1034436"/>
                  </a:lnTo>
                  <a:lnTo>
                    <a:pt x="748236" y="924919"/>
                  </a:lnTo>
                  <a:lnTo>
                    <a:pt x="681880" y="558240"/>
                  </a:lnTo>
                  <a:lnTo>
                    <a:pt x="609424" y="677289"/>
                  </a:lnTo>
                  <a:lnTo>
                    <a:pt x="517210" y="621166"/>
                  </a:lnTo>
                  <a:close/>
                </a:path>
              </a:pathLst>
            </a:custGeom>
            <a:grpFill/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TextBox 9"/>
            <p:cNvSpPr txBox="1"/>
            <p:nvPr/>
          </p:nvSpPr>
          <p:spPr>
            <a:xfrm>
              <a:off x="8481095" y="4702158"/>
              <a:ext cx="418704" cy="646331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prstClr val="white">
                      <a:lumMod val="95000"/>
                    </a:prstClr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rPr>
                <a:t>2</a:t>
              </a:r>
              <a:endParaRPr lang="zh-CN" altLang="en-US" sz="3600" b="1" dirty="0">
                <a:solidFill>
                  <a:prstClr val="white">
                    <a:lumMod val="95000"/>
                  </a:prst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070257" y="2319462"/>
            <a:ext cx="1796802" cy="1469072"/>
            <a:chOff x="6747669" y="2376405"/>
            <a:chExt cx="1796802" cy="1469072"/>
          </a:xfrm>
          <a:solidFill>
            <a:schemeClr val="accent6">
              <a:lumMod val="50000"/>
            </a:schemeClr>
          </a:solidFill>
        </p:grpSpPr>
        <p:sp>
          <p:nvSpPr>
            <p:cNvPr id="10" name="等腰三角形 6"/>
            <p:cNvSpPr/>
            <p:nvPr/>
          </p:nvSpPr>
          <p:spPr>
            <a:xfrm>
              <a:off x="6747669" y="2376405"/>
              <a:ext cx="1796802" cy="1469072"/>
            </a:xfrm>
            <a:custGeom>
              <a:avLst/>
              <a:gdLst/>
              <a:ahLst/>
              <a:cxnLst/>
              <a:rect l="l" t="t" r="r" b="b"/>
              <a:pathLst>
                <a:path w="1796802" h="1469072">
                  <a:moveTo>
                    <a:pt x="898401" y="0"/>
                  </a:moveTo>
                  <a:lnTo>
                    <a:pt x="1796802" y="1469072"/>
                  </a:lnTo>
                  <a:lnTo>
                    <a:pt x="1015417" y="1469072"/>
                  </a:lnTo>
                  <a:lnTo>
                    <a:pt x="1015417" y="1372637"/>
                  </a:lnTo>
                  <a:lnTo>
                    <a:pt x="1154781" y="1372637"/>
                  </a:lnTo>
                  <a:lnTo>
                    <a:pt x="876052" y="1125318"/>
                  </a:lnTo>
                  <a:lnTo>
                    <a:pt x="597323" y="1372637"/>
                  </a:lnTo>
                  <a:lnTo>
                    <a:pt x="736688" y="1372637"/>
                  </a:lnTo>
                  <a:lnTo>
                    <a:pt x="736688" y="1469072"/>
                  </a:lnTo>
                  <a:lnTo>
                    <a:pt x="0" y="1469072"/>
                  </a:lnTo>
                  <a:close/>
                </a:path>
              </a:pathLst>
            </a:custGeom>
            <a:grpFill/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417668" y="2897678"/>
              <a:ext cx="418704" cy="646331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prstClr val="white">
                      <a:lumMod val="95000"/>
                    </a:prstClr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rPr>
                <a:t>1</a:t>
              </a:r>
              <a:endParaRPr lang="zh-CN" altLang="en-US" sz="3600" b="1" dirty="0">
                <a:solidFill>
                  <a:prstClr val="white">
                    <a:lumMod val="95000"/>
                  </a:prst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101882" y="3979986"/>
            <a:ext cx="1765052" cy="1500603"/>
            <a:chOff x="5779294" y="4036929"/>
            <a:chExt cx="1765052" cy="1500603"/>
          </a:xfrm>
          <a:solidFill>
            <a:schemeClr val="accent6">
              <a:lumMod val="50000"/>
            </a:schemeClr>
          </a:solidFill>
        </p:grpSpPr>
        <p:sp>
          <p:nvSpPr>
            <p:cNvPr id="13" name="等腰三角形 11"/>
            <p:cNvSpPr/>
            <p:nvPr/>
          </p:nvSpPr>
          <p:spPr>
            <a:xfrm>
              <a:off x="5779294" y="4036929"/>
              <a:ext cx="1765052" cy="1500603"/>
            </a:xfrm>
            <a:custGeom>
              <a:avLst/>
              <a:gdLst/>
              <a:ahLst/>
              <a:cxnLst/>
              <a:rect l="l" t="t" r="r" b="b"/>
              <a:pathLst>
                <a:path w="1765052" h="1500603">
                  <a:moveTo>
                    <a:pt x="882526" y="0"/>
                  </a:moveTo>
                  <a:lnTo>
                    <a:pt x="1236032" y="601083"/>
                  </a:lnTo>
                  <a:lnTo>
                    <a:pt x="1121186" y="667974"/>
                  </a:lnTo>
                  <a:lnTo>
                    <a:pt x="1051045" y="547547"/>
                  </a:lnTo>
                  <a:lnTo>
                    <a:pt x="977616" y="912876"/>
                  </a:lnTo>
                  <a:lnTo>
                    <a:pt x="1331611" y="1029255"/>
                  </a:lnTo>
                  <a:lnTo>
                    <a:pt x="1261469" y="908828"/>
                  </a:lnTo>
                  <a:lnTo>
                    <a:pt x="1377332" y="841344"/>
                  </a:lnTo>
                  <a:lnTo>
                    <a:pt x="1765052" y="1500603"/>
                  </a:lnTo>
                  <a:lnTo>
                    <a:pt x="0" y="1500603"/>
                  </a:lnTo>
                  <a:close/>
                </a:path>
              </a:pathLst>
            </a:custGeom>
            <a:grpFill/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4" name="TextBox 11"/>
            <p:cNvSpPr txBox="1"/>
            <p:nvPr/>
          </p:nvSpPr>
          <p:spPr>
            <a:xfrm>
              <a:off x="6363765" y="4702158"/>
              <a:ext cx="418704" cy="646331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prstClr val="white">
                      <a:lumMod val="95000"/>
                    </a:prstClr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rPr>
                <a:t>3</a:t>
              </a:r>
              <a:endParaRPr lang="zh-CN" altLang="en-US" sz="3600" b="1" dirty="0">
                <a:solidFill>
                  <a:prstClr val="white">
                    <a:lumMod val="95000"/>
                  </a:prst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297282" y="4498335"/>
            <a:ext cx="2049515" cy="923133"/>
            <a:chOff x="3974694" y="4555278"/>
            <a:chExt cx="2049515" cy="923133"/>
          </a:xfrm>
        </p:grpSpPr>
        <p:sp>
          <p:nvSpPr>
            <p:cNvPr id="16" name="TextBox 20"/>
            <p:cNvSpPr txBox="1">
              <a:spLocks noChangeArrowheads="1"/>
            </p:cNvSpPr>
            <p:nvPr/>
          </p:nvSpPr>
          <p:spPr bwMode="auto">
            <a:xfrm flipH="1">
              <a:off x="3974694" y="4555278"/>
              <a:ext cx="2049515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b="1" kern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    </a:t>
              </a:r>
              <a:endParaRPr lang="en-US" altLang="zh-CN" b="1" kern="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TextBox 11"/>
            <p:cNvSpPr txBox="1">
              <a:spLocks noChangeArrowheads="1"/>
            </p:cNvSpPr>
            <p:nvPr/>
          </p:nvSpPr>
          <p:spPr bwMode="auto">
            <a:xfrm flipH="1">
              <a:off x="4373275" y="4924610"/>
              <a:ext cx="1252352" cy="27699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1200" kern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点击添加文本    </a:t>
              </a:r>
              <a:endParaRPr lang="en-US" altLang="zh-CN" sz="1200" kern="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TextBox 11"/>
            <p:cNvSpPr txBox="1">
              <a:spLocks noChangeArrowheads="1"/>
            </p:cNvSpPr>
            <p:nvPr/>
          </p:nvSpPr>
          <p:spPr bwMode="auto">
            <a:xfrm flipH="1">
              <a:off x="4373275" y="5201412"/>
              <a:ext cx="1252352" cy="27699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1200" kern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点击添加文本    </a:t>
              </a:r>
              <a:endParaRPr lang="en-US" altLang="zh-CN" sz="1200" kern="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564219" y="4498335"/>
            <a:ext cx="2049515" cy="923133"/>
            <a:chOff x="9241631" y="4555278"/>
            <a:chExt cx="2049515" cy="923133"/>
          </a:xfrm>
        </p:grpSpPr>
        <p:sp>
          <p:nvSpPr>
            <p:cNvPr id="20" name="TextBox 11"/>
            <p:cNvSpPr txBox="1">
              <a:spLocks noChangeArrowheads="1"/>
            </p:cNvSpPr>
            <p:nvPr/>
          </p:nvSpPr>
          <p:spPr bwMode="auto">
            <a:xfrm flipH="1">
              <a:off x="9241631" y="4555278"/>
              <a:ext cx="2049515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b="1" kern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    </a:t>
              </a:r>
              <a:endParaRPr lang="en-US" altLang="zh-CN" b="1" kern="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TextBox 11"/>
            <p:cNvSpPr txBox="1">
              <a:spLocks noChangeArrowheads="1"/>
            </p:cNvSpPr>
            <p:nvPr/>
          </p:nvSpPr>
          <p:spPr bwMode="auto">
            <a:xfrm flipH="1">
              <a:off x="9640212" y="4924610"/>
              <a:ext cx="1252352" cy="27699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1200" kern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点击添加文本    </a:t>
              </a:r>
              <a:endParaRPr lang="en-US" altLang="zh-CN" sz="1200" kern="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TextBox 11"/>
            <p:cNvSpPr txBox="1">
              <a:spLocks noChangeArrowheads="1"/>
            </p:cNvSpPr>
            <p:nvPr/>
          </p:nvSpPr>
          <p:spPr bwMode="auto">
            <a:xfrm flipH="1">
              <a:off x="9640212" y="5201412"/>
              <a:ext cx="1252352" cy="27699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1200" kern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点击添加文本    </a:t>
              </a:r>
              <a:endParaRPr lang="en-US" altLang="zh-CN" sz="1200" kern="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907636" y="1381172"/>
            <a:ext cx="2049515" cy="923133"/>
            <a:chOff x="6585048" y="1438115"/>
            <a:chExt cx="2049515" cy="923133"/>
          </a:xfrm>
        </p:grpSpPr>
        <p:sp>
          <p:nvSpPr>
            <p:cNvPr id="24" name="TextBox 11"/>
            <p:cNvSpPr txBox="1">
              <a:spLocks noChangeArrowheads="1"/>
            </p:cNvSpPr>
            <p:nvPr/>
          </p:nvSpPr>
          <p:spPr bwMode="auto">
            <a:xfrm flipH="1">
              <a:off x="6585048" y="1438115"/>
              <a:ext cx="2049515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b="1" kern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    </a:t>
              </a:r>
              <a:endParaRPr lang="en-US" altLang="zh-CN" b="1" kern="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TextBox 11"/>
            <p:cNvSpPr txBox="1">
              <a:spLocks noChangeArrowheads="1"/>
            </p:cNvSpPr>
            <p:nvPr/>
          </p:nvSpPr>
          <p:spPr bwMode="auto">
            <a:xfrm flipH="1">
              <a:off x="6983629" y="1807447"/>
              <a:ext cx="1252352" cy="27699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1200" kern="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点击添加文本    </a:t>
              </a:r>
              <a:endParaRPr lang="en-US" altLang="zh-CN" sz="1200" kern="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TextBox 11"/>
            <p:cNvSpPr txBox="1">
              <a:spLocks noChangeArrowheads="1"/>
            </p:cNvSpPr>
            <p:nvPr/>
          </p:nvSpPr>
          <p:spPr bwMode="auto">
            <a:xfrm flipH="1">
              <a:off x="6983629" y="2084249"/>
              <a:ext cx="1252352" cy="27699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1200" kern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点击添加文本    </a:t>
              </a:r>
              <a:endParaRPr lang="en-US" altLang="zh-CN" sz="1200" kern="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035084" y="3877210"/>
            <a:ext cx="1822450" cy="1551623"/>
            <a:chOff x="6712496" y="3934153"/>
            <a:chExt cx="1822450" cy="1551623"/>
          </a:xfrm>
          <a:solidFill>
            <a:srgbClr val="88BD4D"/>
          </a:solidFill>
        </p:grpSpPr>
        <p:sp>
          <p:nvSpPr>
            <p:cNvPr id="28" name="等腰三角形 27"/>
            <p:cNvSpPr/>
            <p:nvPr/>
          </p:nvSpPr>
          <p:spPr>
            <a:xfrm rot="10800000">
              <a:off x="6712496" y="3934153"/>
              <a:ext cx="1822450" cy="1551623"/>
            </a:xfrm>
            <a:prstGeom prst="triangle">
              <a:avLst/>
            </a:prstGeom>
            <a:solidFill>
              <a:schemeClr val="accent6">
                <a:lumMod val="50000"/>
              </a:schemeClr>
            </a:solidFill>
            <a:ln w="31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7236033" y="4096659"/>
              <a:ext cx="646331" cy="6463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endParaRPr lang="en-US" altLang="zh-CN" b="1" dirty="0" smtClean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图片 8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2" t="1" r="15447" b="23038"/>
          <a:stretch>
            <a:fillRect/>
          </a:stretch>
        </p:blipFill>
        <p:spPr>
          <a:xfrm>
            <a:off x="0" y="0"/>
            <a:ext cx="12212320" cy="687832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477520"/>
            <a:ext cx="172720" cy="53848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72720" y="546705"/>
            <a:ext cx="2346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单击输入您的标题</a:t>
            </a:r>
            <a:endParaRPr lang="zh-CN" altLang="en-US" sz="2000" b="1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029089" y="1793392"/>
            <a:ext cx="1972509" cy="1972509"/>
            <a:chOff x="1029089" y="1793392"/>
            <a:chExt cx="1972509" cy="1972509"/>
          </a:xfrm>
          <a:solidFill>
            <a:schemeClr val="accent6">
              <a:lumMod val="50000"/>
            </a:schemeClr>
          </a:solidFill>
        </p:grpSpPr>
        <p:sp>
          <p:nvSpPr>
            <p:cNvPr id="6" name="泪滴形 5"/>
            <p:cNvSpPr/>
            <p:nvPr/>
          </p:nvSpPr>
          <p:spPr>
            <a:xfrm rot="5400000">
              <a:off x="1029089" y="1793392"/>
              <a:ext cx="1972509" cy="1972509"/>
            </a:xfrm>
            <a:prstGeom prst="teardrop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 cstate="screen"/>
            <a:stretch>
              <a:fillRect/>
            </a:stretch>
          </p:blipFill>
          <p:spPr>
            <a:xfrm>
              <a:off x="1612608" y="2414524"/>
              <a:ext cx="805470" cy="807134"/>
            </a:xfrm>
            <a:prstGeom prst="rect">
              <a:avLst/>
            </a:prstGeom>
            <a:grpFill/>
          </p:spPr>
        </p:pic>
      </p:grpSp>
      <p:grpSp>
        <p:nvGrpSpPr>
          <p:cNvPr id="8" name="组合 7"/>
          <p:cNvGrpSpPr/>
          <p:nvPr/>
        </p:nvGrpSpPr>
        <p:grpSpPr>
          <a:xfrm>
            <a:off x="3063794" y="1793392"/>
            <a:ext cx="1972509" cy="1972509"/>
            <a:chOff x="3063794" y="1793392"/>
            <a:chExt cx="1972509" cy="1972509"/>
          </a:xfrm>
          <a:solidFill>
            <a:schemeClr val="accent6">
              <a:lumMod val="50000"/>
            </a:schemeClr>
          </a:solidFill>
        </p:grpSpPr>
        <p:sp>
          <p:nvSpPr>
            <p:cNvPr id="9" name="泪滴形 8"/>
            <p:cNvSpPr/>
            <p:nvPr/>
          </p:nvSpPr>
          <p:spPr>
            <a:xfrm rot="10800000">
              <a:off x="3063794" y="1793392"/>
              <a:ext cx="1972509" cy="1972509"/>
            </a:xfrm>
            <a:prstGeom prst="teardrop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3663160" y="2437358"/>
              <a:ext cx="773776" cy="773776"/>
            </a:xfrm>
            <a:prstGeom prst="rect">
              <a:avLst/>
            </a:prstGeom>
            <a:grpFill/>
          </p:spPr>
        </p:pic>
      </p:grpSp>
      <p:grpSp>
        <p:nvGrpSpPr>
          <p:cNvPr id="11" name="组合 10"/>
          <p:cNvGrpSpPr/>
          <p:nvPr/>
        </p:nvGrpSpPr>
        <p:grpSpPr>
          <a:xfrm>
            <a:off x="1029089" y="3829578"/>
            <a:ext cx="1972509" cy="1972509"/>
            <a:chOff x="1029089" y="3829578"/>
            <a:chExt cx="1972509" cy="1972509"/>
          </a:xfrm>
          <a:solidFill>
            <a:schemeClr val="accent6">
              <a:lumMod val="50000"/>
            </a:schemeClr>
          </a:solidFill>
        </p:grpSpPr>
        <p:sp>
          <p:nvSpPr>
            <p:cNvPr id="12" name="泪滴形 11"/>
            <p:cNvSpPr/>
            <p:nvPr/>
          </p:nvSpPr>
          <p:spPr>
            <a:xfrm>
              <a:off x="1029089" y="3829578"/>
              <a:ext cx="1972509" cy="1972509"/>
            </a:xfrm>
            <a:prstGeom prst="teardrop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4" cstate="screen"/>
            <a:stretch>
              <a:fillRect/>
            </a:stretch>
          </p:blipFill>
          <p:spPr>
            <a:xfrm>
              <a:off x="1687428" y="4460993"/>
              <a:ext cx="710554" cy="649389"/>
            </a:xfrm>
            <a:prstGeom prst="rect">
              <a:avLst/>
            </a:prstGeom>
            <a:grpFill/>
          </p:spPr>
        </p:pic>
      </p:grpSp>
      <p:grpSp>
        <p:nvGrpSpPr>
          <p:cNvPr id="14" name="组合 13"/>
          <p:cNvGrpSpPr/>
          <p:nvPr/>
        </p:nvGrpSpPr>
        <p:grpSpPr>
          <a:xfrm>
            <a:off x="3063794" y="3829578"/>
            <a:ext cx="1972509" cy="1972509"/>
            <a:chOff x="3063794" y="3829578"/>
            <a:chExt cx="1972509" cy="1972509"/>
          </a:xfrm>
          <a:solidFill>
            <a:schemeClr val="accent6">
              <a:lumMod val="50000"/>
            </a:schemeClr>
          </a:solidFill>
        </p:grpSpPr>
        <p:sp>
          <p:nvSpPr>
            <p:cNvPr id="15" name="泪滴形 14"/>
            <p:cNvSpPr/>
            <p:nvPr/>
          </p:nvSpPr>
          <p:spPr>
            <a:xfrm rot="16200000">
              <a:off x="3063794" y="3829578"/>
              <a:ext cx="1972509" cy="1972509"/>
            </a:xfrm>
            <a:prstGeom prst="teardrop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5" cstate="screen"/>
            <a:stretch>
              <a:fillRect/>
            </a:stretch>
          </p:blipFill>
          <p:spPr>
            <a:xfrm>
              <a:off x="3678515" y="4444299"/>
              <a:ext cx="743066" cy="743066"/>
            </a:xfrm>
            <a:prstGeom prst="rect">
              <a:avLst/>
            </a:prstGeom>
            <a:grpFill/>
          </p:spPr>
        </p:pic>
      </p:grpSp>
      <p:grpSp>
        <p:nvGrpSpPr>
          <p:cNvPr id="17" name="组合 16"/>
          <p:cNvGrpSpPr/>
          <p:nvPr/>
        </p:nvGrpSpPr>
        <p:grpSpPr>
          <a:xfrm>
            <a:off x="6284907" y="2206526"/>
            <a:ext cx="4525968" cy="1015132"/>
            <a:chOff x="5736152" y="2437358"/>
            <a:chExt cx="4525968" cy="1015132"/>
          </a:xfrm>
        </p:grpSpPr>
        <p:sp>
          <p:nvSpPr>
            <p:cNvPr id="18" name="TextBox 35"/>
            <p:cNvSpPr txBox="1"/>
            <p:nvPr/>
          </p:nvSpPr>
          <p:spPr>
            <a:xfrm>
              <a:off x="5736152" y="2806159"/>
              <a:ext cx="45259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2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2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2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12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2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让您的每一次亮相都信心澎湃</a:t>
              </a:r>
              <a:r>
                <a:rPr lang="zh-CN" altLang="en-US" sz="1200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5736152" y="2437358"/>
              <a:ext cx="32089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284907" y="3322011"/>
            <a:ext cx="4525968" cy="1015132"/>
            <a:chOff x="5736152" y="2437358"/>
            <a:chExt cx="4525968" cy="1015132"/>
          </a:xfrm>
        </p:grpSpPr>
        <p:sp>
          <p:nvSpPr>
            <p:cNvPr id="21" name="TextBox 35"/>
            <p:cNvSpPr txBox="1"/>
            <p:nvPr/>
          </p:nvSpPr>
          <p:spPr>
            <a:xfrm>
              <a:off x="5736152" y="2806159"/>
              <a:ext cx="45259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2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2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2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12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2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让您的每一次亮相都信心澎湃</a:t>
              </a:r>
              <a:r>
                <a:rPr lang="zh-CN" altLang="en-US" sz="1200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5736152" y="2437358"/>
              <a:ext cx="32089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284907" y="4460993"/>
            <a:ext cx="4525968" cy="1015132"/>
            <a:chOff x="5736152" y="2437358"/>
            <a:chExt cx="4525968" cy="1015132"/>
          </a:xfrm>
        </p:grpSpPr>
        <p:sp>
          <p:nvSpPr>
            <p:cNvPr id="24" name="TextBox 35"/>
            <p:cNvSpPr txBox="1"/>
            <p:nvPr/>
          </p:nvSpPr>
          <p:spPr>
            <a:xfrm>
              <a:off x="5736152" y="2806159"/>
              <a:ext cx="45259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2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2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2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12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2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让您的每一次亮相都信心澎湃</a:t>
              </a:r>
              <a:r>
                <a:rPr lang="zh-CN" altLang="en-US" sz="1200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5736152" y="2437358"/>
              <a:ext cx="32089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图片 8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2" t="1" r="15447" b="23038"/>
          <a:stretch>
            <a:fillRect/>
          </a:stretch>
        </p:blipFill>
        <p:spPr>
          <a:xfrm>
            <a:off x="0" y="0"/>
            <a:ext cx="12212320" cy="6878320"/>
          </a:xfrm>
          <a:prstGeom prst="rect">
            <a:avLst/>
          </a:prstGeom>
        </p:spPr>
      </p:pic>
      <p:pic>
        <p:nvPicPr>
          <p:cNvPr id="80" name="图片 7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7185" y="467656"/>
            <a:ext cx="2718391" cy="36576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2718391" cy="3657600"/>
          </a:xfrm>
          <a:prstGeom prst="rect">
            <a:avLst/>
          </a:prstGeom>
        </p:spPr>
      </p:pic>
      <p:sp>
        <p:nvSpPr>
          <p:cNvPr id="81" name="出自【趣你的PPT】(微信:qunideppt)：最优质的PPT资源库"/>
          <p:cNvSpPr txBox="1"/>
          <p:nvPr/>
        </p:nvSpPr>
        <p:spPr>
          <a:xfrm>
            <a:off x="4535716" y="2288750"/>
            <a:ext cx="64878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 smtClean="0">
                <a:ln w="3175">
                  <a:noFill/>
                </a:ln>
                <a:solidFill>
                  <a:srgbClr val="70AD47">
                    <a:lumMod val="75000"/>
                  </a:srgbClr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3 </a:t>
            </a:r>
            <a:r>
              <a:rPr lang="zh-CN" altLang="en-US" sz="5400" b="1" dirty="0" smtClean="0">
                <a:ln w="3175">
                  <a:noFill/>
                </a:ln>
                <a:solidFill>
                  <a:srgbClr val="70AD47">
                    <a:lumMod val="75000"/>
                  </a:srgbClr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单击</a:t>
            </a:r>
            <a:r>
              <a:rPr lang="zh-CN" altLang="en-US" sz="5400" b="1" dirty="0">
                <a:ln w="3175">
                  <a:noFill/>
                </a:ln>
                <a:solidFill>
                  <a:srgbClr val="70AD47">
                    <a:lumMod val="75000"/>
                  </a:srgbClr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此处添加标题</a:t>
            </a:r>
            <a:endParaRPr lang="zh-CN" altLang="en-US" sz="5400" b="1" dirty="0">
              <a:ln w="3175">
                <a:noFill/>
              </a:ln>
              <a:solidFill>
                <a:srgbClr val="70AD47">
                  <a:lumMod val="75000"/>
                </a:srgbClr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82" name="出自【趣你的PPT】(微信:qunideppt)：最优质的PPT资源库"/>
          <p:cNvSpPr txBox="1"/>
          <p:nvPr/>
        </p:nvSpPr>
        <p:spPr>
          <a:xfrm>
            <a:off x="4535716" y="3580522"/>
            <a:ext cx="64878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n w="3175"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单击此处添加本章节的简要概述。本模板所有细节均可自由编辑移动替换，实用性极强。</a:t>
            </a:r>
            <a:endParaRPr lang="zh-CN" altLang="en-US" sz="2000" dirty="0">
              <a:ln w="3175">
                <a:noFill/>
              </a:ln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3" name="出自【趣你的PPT】(微信:qunideppt)：最优质的PPT资源库"/>
          <p:cNvCxnSpPr/>
          <p:nvPr/>
        </p:nvCxnSpPr>
        <p:spPr>
          <a:xfrm>
            <a:off x="4535716" y="3371734"/>
            <a:ext cx="6122124" cy="138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图片 8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2" t="1" r="15447" b="23038"/>
          <a:stretch>
            <a:fillRect/>
          </a:stretch>
        </p:blipFill>
        <p:spPr>
          <a:xfrm>
            <a:off x="0" y="0"/>
            <a:ext cx="12212320" cy="687832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477520"/>
            <a:ext cx="172720" cy="53848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72720" y="546705"/>
            <a:ext cx="2346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单击输入您的标题</a:t>
            </a:r>
            <a:endParaRPr lang="zh-CN" altLang="en-US" sz="2000" b="1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cxnSp>
        <p:nvCxnSpPr>
          <p:cNvPr id="5" name="Straight Connector 36"/>
          <p:cNvCxnSpPr/>
          <p:nvPr/>
        </p:nvCxnSpPr>
        <p:spPr bwMode="auto">
          <a:xfrm>
            <a:off x="4390964" y="1940052"/>
            <a:ext cx="0" cy="3525395"/>
          </a:xfrm>
          <a:prstGeom prst="line">
            <a:avLst/>
          </a:prstGeom>
          <a:ln w="12700">
            <a:solidFill>
              <a:srgbClr val="ADBAC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42"/>
          <p:cNvCxnSpPr/>
          <p:nvPr/>
        </p:nvCxnSpPr>
        <p:spPr bwMode="auto">
          <a:xfrm>
            <a:off x="7587554" y="1940052"/>
            <a:ext cx="0" cy="3525395"/>
          </a:xfrm>
          <a:prstGeom prst="line">
            <a:avLst/>
          </a:prstGeom>
          <a:ln w="12700">
            <a:solidFill>
              <a:srgbClr val="ADBAC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 bwMode="auto">
          <a:xfrm>
            <a:off x="2177352" y="2083118"/>
            <a:ext cx="1356360" cy="135636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800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Oval 23"/>
          <p:cNvSpPr/>
          <p:nvPr/>
        </p:nvSpPr>
        <p:spPr bwMode="auto">
          <a:xfrm>
            <a:off x="5345366" y="2082168"/>
            <a:ext cx="1356360" cy="1358264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0" tIns="609442" rIns="76201" bIns="609441" numCol="1" spcCol="1270" anchor="t" anchorCtr="0">
            <a:noAutofit/>
          </a:bodyPr>
          <a:lstStyle/>
          <a:p>
            <a:pPr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Oval 39"/>
          <p:cNvSpPr/>
          <p:nvPr/>
        </p:nvSpPr>
        <p:spPr bwMode="auto">
          <a:xfrm>
            <a:off x="8543862" y="2082168"/>
            <a:ext cx="1356360" cy="1358264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800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862021" y="2545073"/>
            <a:ext cx="378949" cy="423074"/>
            <a:chOff x="6016626" y="5110164"/>
            <a:chExt cx="231775" cy="258763"/>
          </a:xfrm>
          <a:solidFill>
            <a:schemeClr val="bg1"/>
          </a:solidFill>
        </p:grpSpPr>
        <p:sp>
          <p:nvSpPr>
            <p:cNvPr id="11" name="Rectangle 74"/>
            <p:cNvSpPr>
              <a:spLocks noChangeArrowheads="1"/>
            </p:cNvSpPr>
            <p:nvPr/>
          </p:nvSpPr>
          <p:spPr bwMode="auto">
            <a:xfrm>
              <a:off x="6119813" y="5281614"/>
              <a:ext cx="23813" cy="873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Freeform 75"/>
            <p:cNvSpPr/>
            <p:nvPr/>
          </p:nvSpPr>
          <p:spPr bwMode="auto">
            <a:xfrm>
              <a:off x="6016626" y="5110164"/>
              <a:ext cx="207963" cy="73025"/>
            </a:xfrm>
            <a:custGeom>
              <a:avLst/>
              <a:gdLst>
                <a:gd name="T0" fmla="*/ 115 w 231"/>
                <a:gd name="T1" fmla="*/ 28 h 81"/>
                <a:gd name="T2" fmla="*/ 30 w 231"/>
                <a:gd name="T3" fmla="*/ 28 h 81"/>
                <a:gd name="T4" fmla="*/ 25 w 231"/>
                <a:gd name="T5" fmla="*/ 30 h 81"/>
                <a:gd name="T6" fmla="*/ 2 w 231"/>
                <a:gd name="T7" fmla="*/ 50 h 81"/>
                <a:gd name="T8" fmla="*/ 0 w 231"/>
                <a:gd name="T9" fmla="*/ 54 h 81"/>
                <a:gd name="T10" fmla="*/ 0 w 231"/>
                <a:gd name="T11" fmla="*/ 55 h 81"/>
                <a:gd name="T12" fmla="*/ 2 w 231"/>
                <a:gd name="T13" fmla="*/ 60 h 81"/>
                <a:gd name="T14" fmla="*/ 25 w 231"/>
                <a:gd name="T15" fmla="*/ 79 h 81"/>
                <a:gd name="T16" fmla="*/ 30 w 231"/>
                <a:gd name="T17" fmla="*/ 81 h 81"/>
                <a:gd name="T18" fmla="*/ 229 w 231"/>
                <a:gd name="T19" fmla="*/ 81 h 81"/>
                <a:gd name="T20" fmla="*/ 231 w 231"/>
                <a:gd name="T21" fmla="*/ 78 h 81"/>
                <a:gd name="T22" fmla="*/ 231 w 231"/>
                <a:gd name="T23" fmla="*/ 31 h 81"/>
                <a:gd name="T24" fmla="*/ 229 w 231"/>
                <a:gd name="T25" fmla="*/ 28 h 81"/>
                <a:gd name="T26" fmla="*/ 142 w 231"/>
                <a:gd name="T27" fmla="*/ 28 h 81"/>
                <a:gd name="T28" fmla="*/ 142 w 231"/>
                <a:gd name="T29" fmla="*/ 13 h 81"/>
                <a:gd name="T30" fmla="*/ 142 w 231"/>
                <a:gd name="T31" fmla="*/ 0 h 81"/>
                <a:gd name="T32" fmla="*/ 115 w 231"/>
                <a:gd name="T33" fmla="*/ 0 h 81"/>
                <a:gd name="T34" fmla="*/ 115 w 231"/>
                <a:gd name="T35" fmla="*/ 13 h 81"/>
                <a:gd name="T36" fmla="*/ 115 w 231"/>
                <a:gd name="T37" fmla="*/ 2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1" h="81">
                  <a:moveTo>
                    <a:pt x="115" y="28"/>
                  </a:moveTo>
                  <a:cubicBezTo>
                    <a:pt x="30" y="28"/>
                    <a:pt x="30" y="28"/>
                    <a:pt x="30" y="28"/>
                  </a:cubicBezTo>
                  <a:cubicBezTo>
                    <a:pt x="28" y="28"/>
                    <a:pt x="26" y="29"/>
                    <a:pt x="25" y="3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1"/>
                    <a:pt x="0" y="53"/>
                    <a:pt x="0" y="54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" y="59"/>
                    <a:pt x="2" y="60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26" y="80"/>
                    <a:pt x="28" y="81"/>
                    <a:pt x="30" y="81"/>
                  </a:cubicBezTo>
                  <a:cubicBezTo>
                    <a:pt x="229" y="81"/>
                    <a:pt x="229" y="81"/>
                    <a:pt x="229" y="81"/>
                  </a:cubicBezTo>
                  <a:cubicBezTo>
                    <a:pt x="230" y="81"/>
                    <a:pt x="231" y="80"/>
                    <a:pt x="231" y="78"/>
                  </a:cubicBezTo>
                  <a:cubicBezTo>
                    <a:pt x="231" y="31"/>
                    <a:pt x="231" y="31"/>
                    <a:pt x="231" y="31"/>
                  </a:cubicBezTo>
                  <a:cubicBezTo>
                    <a:pt x="231" y="30"/>
                    <a:pt x="230" y="28"/>
                    <a:pt x="229" y="28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42" y="13"/>
                    <a:pt x="142" y="13"/>
                    <a:pt x="142" y="13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5" y="13"/>
                    <a:pt x="115" y="13"/>
                    <a:pt x="115" y="13"/>
                  </a:cubicBezTo>
                  <a:lnTo>
                    <a:pt x="115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Freeform 76"/>
            <p:cNvSpPr/>
            <p:nvPr/>
          </p:nvSpPr>
          <p:spPr bwMode="auto">
            <a:xfrm>
              <a:off x="6040438" y="5197476"/>
              <a:ext cx="207963" cy="71438"/>
            </a:xfrm>
            <a:custGeom>
              <a:avLst/>
              <a:gdLst>
                <a:gd name="T0" fmla="*/ 89 w 231"/>
                <a:gd name="T1" fmla="*/ 27 h 80"/>
                <a:gd name="T2" fmla="*/ 3 w 231"/>
                <a:gd name="T3" fmla="*/ 27 h 80"/>
                <a:gd name="T4" fmla="*/ 0 w 231"/>
                <a:gd name="T5" fmla="*/ 30 h 80"/>
                <a:gd name="T6" fmla="*/ 0 w 231"/>
                <a:gd name="T7" fmla="*/ 77 h 80"/>
                <a:gd name="T8" fmla="*/ 3 w 231"/>
                <a:gd name="T9" fmla="*/ 80 h 80"/>
                <a:gd name="T10" fmla="*/ 202 w 231"/>
                <a:gd name="T11" fmla="*/ 80 h 80"/>
                <a:gd name="T12" fmla="*/ 206 w 231"/>
                <a:gd name="T13" fmla="*/ 78 h 80"/>
                <a:gd name="T14" fmla="*/ 229 w 231"/>
                <a:gd name="T15" fmla="*/ 59 h 80"/>
                <a:gd name="T16" fmla="*/ 231 w 231"/>
                <a:gd name="T17" fmla="*/ 54 h 80"/>
                <a:gd name="T18" fmla="*/ 231 w 231"/>
                <a:gd name="T19" fmla="*/ 53 h 80"/>
                <a:gd name="T20" fmla="*/ 229 w 231"/>
                <a:gd name="T21" fmla="*/ 49 h 80"/>
                <a:gd name="T22" fmla="*/ 206 w 231"/>
                <a:gd name="T23" fmla="*/ 29 h 80"/>
                <a:gd name="T24" fmla="*/ 202 w 231"/>
                <a:gd name="T25" fmla="*/ 27 h 80"/>
                <a:gd name="T26" fmla="*/ 116 w 231"/>
                <a:gd name="T27" fmla="*/ 27 h 80"/>
                <a:gd name="T28" fmla="*/ 116 w 231"/>
                <a:gd name="T29" fmla="*/ 12 h 80"/>
                <a:gd name="T30" fmla="*/ 116 w 231"/>
                <a:gd name="T31" fmla="*/ 1 h 80"/>
                <a:gd name="T32" fmla="*/ 116 w 231"/>
                <a:gd name="T33" fmla="*/ 0 h 80"/>
                <a:gd name="T34" fmla="*/ 89 w 231"/>
                <a:gd name="T35" fmla="*/ 0 h 80"/>
                <a:gd name="T36" fmla="*/ 89 w 231"/>
                <a:gd name="T37" fmla="*/ 1 h 80"/>
                <a:gd name="T38" fmla="*/ 89 w 231"/>
                <a:gd name="T39" fmla="*/ 12 h 80"/>
                <a:gd name="T40" fmla="*/ 89 w 231"/>
                <a:gd name="T41" fmla="*/ 2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1" h="80">
                  <a:moveTo>
                    <a:pt x="89" y="27"/>
                  </a:moveTo>
                  <a:cubicBezTo>
                    <a:pt x="3" y="27"/>
                    <a:pt x="3" y="27"/>
                    <a:pt x="3" y="27"/>
                  </a:cubicBezTo>
                  <a:cubicBezTo>
                    <a:pt x="1" y="27"/>
                    <a:pt x="0" y="29"/>
                    <a:pt x="0" y="30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9"/>
                    <a:pt x="1" y="80"/>
                    <a:pt x="3" y="80"/>
                  </a:cubicBezTo>
                  <a:cubicBezTo>
                    <a:pt x="202" y="80"/>
                    <a:pt x="202" y="80"/>
                    <a:pt x="202" y="80"/>
                  </a:cubicBezTo>
                  <a:cubicBezTo>
                    <a:pt x="203" y="80"/>
                    <a:pt x="205" y="79"/>
                    <a:pt x="206" y="78"/>
                  </a:cubicBezTo>
                  <a:cubicBezTo>
                    <a:pt x="229" y="59"/>
                    <a:pt x="229" y="59"/>
                    <a:pt x="229" y="59"/>
                  </a:cubicBezTo>
                  <a:cubicBezTo>
                    <a:pt x="230" y="58"/>
                    <a:pt x="231" y="55"/>
                    <a:pt x="231" y="54"/>
                  </a:cubicBezTo>
                  <a:cubicBezTo>
                    <a:pt x="231" y="53"/>
                    <a:pt x="231" y="53"/>
                    <a:pt x="231" y="53"/>
                  </a:cubicBezTo>
                  <a:cubicBezTo>
                    <a:pt x="231" y="52"/>
                    <a:pt x="230" y="50"/>
                    <a:pt x="229" y="49"/>
                  </a:cubicBezTo>
                  <a:cubicBezTo>
                    <a:pt x="206" y="29"/>
                    <a:pt x="206" y="29"/>
                    <a:pt x="206" y="29"/>
                  </a:cubicBezTo>
                  <a:cubicBezTo>
                    <a:pt x="205" y="28"/>
                    <a:pt x="203" y="27"/>
                    <a:pt x="202" y="27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16" y="12"/>
                    <a:pt x="116" y="12"/>
                    <a:pt x="116" y="12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89" y="12"/>
                    <a:pt x="89" y="12"/>
                    <a:pt x="89" y="12"/>
                  </a:cubicBezTo>
                  <a:lnTo>
                    <a:pt x="89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9057121" y="2593091"/>
            <a:ext cx="360779" cy="423072"/>
            <a:chOff x="6537326" y="5110164"/>
            <a:chExt cx="220662" cy="258762"/>
          </a:xfrm>
          <a:solidFill>
            <a:schemeClr val="bg1"/>
          </a:solidFill>
        </p:grpSpPr>
        <p:sp>
          <p:nvSpPr>
            <p:cNvPr id="15" name="Freeform 77"/>
            <p:cNvSpPr/>
            <p:nvPr/>
          </p:nvSpPr>
          <p:spPr bwMode="auto">
            <a:xfrm>
              <a:off x="6580188" y="5110164"/>
              <a:ext cx="177800" cy="149225"/>
            </a:xfrm>
            <a:custGeom>
              <a:avLst/>
              <a:gdLst>
                <a:gd name="T0" fmla="*/ 134 w 196"/>
                <a:gd name="T1" fmla="*/ 102 h 167"/>
                <a:gd name="T2" fmla="*/ 196 w 196"/>
                <a:gd name="T3" fmla="*/ 34 h 167"/>
                <a:gd name="T4" fmla="*/ 76 w 196"/>
                <a:gd name="T5" fmla="*/ 22 h 167"/>
                <a:gd name="T6" fmla="*/ 0 w 196"/>
                <a:gd name="T7" fmla="*/ 2 h 167"/>
                <a:gd name="T8" fmla="*/ 0 w 196"/>
                <a:gd name="T9" fmla="*/ 137 h 167"/>
                <a:gd name="T10" fmla="*/ 39 w 196"/>
                <a:gd name="T11" fmla="*/ 135 h 167"/>
                <a:gd name="T12" fmla="*/ 191 w 196"/>
                <a:gd name="T13" fmla="*/ 160 h 167"/>
                <a:gd name="T14" fmla="*/ 134 w 196"/>
                <a:gd name="T15" fmla="*/ 10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6" h="167">
                  <a:moveTo>
                    <a:pt x="134" y="102"/>
                  </a:moveTo>
                  <a:cubicBezTo>
                    <a:pt x="134" y="87"/>
                    <a:pt x="196" y="34"/>
                    <a:pt x="196" y="34"/>
                  </a:cubicBezTo>
                  <a:cubicBezTo>
                    <a:pt x="164" y="48"/>
                    <a:pt x="117" y="44"/>
                    <a:pt x="76" y="22"/>
                  </a:cubicBezTo>
                  <a:cubicBezTo>
                    <a:pt x="35" y="0"/>
                    <a:pt x="0" y="2"/>
                    <a:pt x="0" y="2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2" y="136"/>
                    <a:pt x="11" y="133"/>
                    <a:pt x="39" y="135"/>
                  </a:cubicBezTo>
                  <a:cubicBezTo>
                    <a:pt x="73" y="139"/>
                    <a:pt x="160" y="167"/>
                    <a:pt x="191" y="160"/>
                  </a:cubicBezTo>
                  <a:cubicBezTo>
                    <a:pt x="191" y="160"/>
                    <a:pt x="134" y="112"/>
                    <a:pt x="134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Rectangle 78"/>
            <p:cNvSpPr>
              <a:spLocks noChangeArrowheads="1"/>
            </p:cNvSpPr>
            <p:nvPr/>
          </p:nvSpPr>
          <p:spPr bwMode="auto">
            <a:xfrm>
              <a:off x="6537326" y="5111751"/>
              <a:ext cx="22225" cy="2571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2642698" y="2542439"/>
            <a:ext cx="425668" cy="423073"/>
            <a:chOff x="5483226" y="5110164"/>
            <a:chExt cx="260350" cy="258763"/>
          </a:xfrm>
          <a:solidFill>
            <a:schemeClr val="bg1"/>
          </a:solidFill>
        </p:grpSpPr>
        <p:sp>
          <p:nvSpPr>
            <p:cNvPr id="18" name="Freeform 368"/>
            <p:cNvSpPr/>
            <p:nvPr/>
          </p:nvSpPr>
          <p:spPr bwMode="auto">
            <a:xfrm>
              <a:off x="5522913" y="5275264"/>
              <a:ext cx="82550" cy="93663"/>
            </a:xfrm>
            <a:custGeom>
              <a:avLst/>
              <a:gdLst>
                <a:gd name="T0" fmla="*/ 0 w 92"/>
                <a:gd name="T1" fmla="*/ 0 h 104"/>
                <a:gd name="T2" fmla="*/ 18 w 92"/>
                <a:gd name="T3" fmla="*/ 24 h 104"/>
                <a:gd name="T4" fmla="*/ 18 w 92"/>
                <a:gd name="T5" fmla="*/ 89 h 104"/>
                <a:gd name="T6" fmla="*/ 33 w 92"/>
                <a:gd name="T7" fmla="*/ 104 h 104"/>
                <a:gd name="T8" fmla="*/ 76 w 92"/>
                <a:gd name="T9" fmla="*/ 104 h 104"/>
                <a:gd name="T10" fmla="*/ 92 w 92"/>
                <a:gd name="T11" fmla="*/ 89 h 104"/>
                <a:gd name="T12" fmla="*/ 74 w 92"/>
                <a:gd name="T13" fmla="*/ 24 h 104"/>
                <a:gd name="T14" fmla="*/ 84 w 92"/>
                <a:gd name="T15" fmla="*/ 9 h 104"/>
                <a:gd name="T16" fmla="*/ 22 w 92"/>
                <a:gd name="T17" fmla="*/ 2 h 104"/>
                <a:gd name="T18" fmla="*/ 0 w 92"/>
                <a:gd name="T1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2" h="104">
                  <a:moveTo>
                    <a:pt x="0" y="0"/>
                  </a:moveTo>
                  <a:cubicBezTo>
                    <a:pt x="18" y="24"/>
                    <a:pt x="18" y="24"/>
                    <a:pt x="18" y="24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8" y="97"/>
                    <a:pt x="25" y="104"/>
                    <a:pt x="33" y="104"/>
                  </a:cubicBezTo>
                  <a:cubicBezTo>
                    <a:pt x="76" y="104"/>
                    <a:pt x="76" y="104"/>
                    <a:pt x="76" y="104"/>
                  </a:cubicBezTo>
                  <a:cubicBezTo>
                    <a:pt x="85" y="104"/>
                    <a:pt x="92" y="97"/>
                    <a:pt x="92" y="89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4" y="9"/>
                    <a:pt x="84" y="9"/>
                    <a:pt x="84" y="9"/>
                  </a:cubicBezTo>
                  <a:cubicBezTo>
                    <a:pt x="62" y="5"/>
                    <a:pt x="40" y="2"/>
                    <a:pt x="22" y="2"/>
                  </a:cubicBezTo>
                  <a:cubicBezTo>
                    <a:pt x="14" y="2"/>
                    <a:pt x="7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369"/>
            <p:cNvSpPr/>
            <p:nvPr/>
          </p:nvSpPr>
          <p:spPr bwMode="auto">
            <a:xfrm>
              <a:off x="5564188" y="5110164"/>
              <a:ext cx="179388" cy="196850"/>
            </a:xfrm>
            <a:custGeom>
              <a:avLst/>
              <a:gdLst>
                <a:gd name="T0" fmla="*/ 0 w 198"/>
                <a:gd name="T1" fmla="*/ 160 h 219"/>
                <a:gd name="T2" fmla="*/ 198 w 198"/>
                <a:gd name="T3" fmla="*/ 219 h 219"/>
                <a:gd name="T4" fmla="*/ 198 w 198"/>
                <a:gd name="T5" fmla="*/ 0 h 219"/>
                <a:gd name="T6" fmla="*/ 0 w 198"/>
                <a:gd name="T7" fmla="*/ 59 h 219"/>
                <a:gd name="T8" fmla="*/ 0 w 198"/>
                <a:gd name="T9" fmla="*/ 16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219">
                  <a:moveTo>
                    <a:pt x="0" y="160"/>
                  </a:moveTo>
                  <a:cubicBezTo>
                    <a:pt x="78" y="168"/>
                    <a:pt x="185" y="207"/>
                    <a:pt x="198" y="219"/>
                  </a:cubicBezTo>
                  <a:cubicBezTo>
                    <a:pt x="198" y="0"/>
                    <a:pt x="198" y="0"/>
                    <a:pt x="198" y="0"/>
                  </a:cubicBezTo>
                  <a:cubicBezTo>
                    <a:pt x="182" y="14"/>
                    <a:pt x="77" y="52"/>
                    <a:pt x="0" y="59"/>
                  </a:cubicBezTo>
                  <a:lnTo>
                    <a:pt x="0" y="1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370"/>
            <p:cNvSpPr/>
            <p:nvPr/>
          </p:nvSpPr>
          <p:spPr bwMode="auto">
            <a:xfrm>
              <a:off x="5483226" y="5164139"/>
              <a:ext cx="52388" cy="88900"/>
            </a:xfrm>
            <a:custGeom>
              <a:avLst/>
              <a:gdLst>
                <a:gd name="T0" fmla="*/ 57 w 57"/>
                <a:gd name="T1" fmla="*/ 98 h 98"/>
                <a:gd name="T2" fmla="*/ 57 w 57"/>
                <a:gd name="T3" fmla="*/ 0 h 98"/>
                <a:gd name="T4" fmla="*/ 0 w 57"/>
                <a:gd name="T5" fmla="*/ 49 h 98"/>
                <a:gd name="T6" fmla="*/ 57 w 57"/>
                <a:gd name="T7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98">
                  <a:moveTo>
                    <a:pt x="57" y="98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11" y="3"/>
                    <a:pt x="0" y="31"/>
                    <a:pt x="0" y="49"/>
                  </a:cubicBezTo>
                  <a:cubicBezTo>
                    <a:pt x="0" y="68"/>
                    <a:pt x="10" y="94"/>
                    <a:pt x="57" y="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1884655" y="4090778"/>
            <a:ext cx="2077683" cy="12926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2276330" y="3709414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949184" y="4090778"/>
            <a:ext cx="2077683" cy="12926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5340859" y="3709414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148242" y="4090778"/>
            <a:ext cx="2077683" cy="12926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8539917" y="3709414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图片 8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2" t="1" r="15447" b="23038"/>
          <a:stretch>
            <a:fillRect/>
          </a:stretch>
        </p:blipFill>
        <p:spPr>
          <a:xfrm>
            <a:off x="0" y="0"/>
            <a:ext cx="12212320" cy="687832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477520"/>
            <a:ext cx="172720" cy="53848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72720" y="546705"/>
            <a:ext cx="2346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单击输入您的标题</a:t>
            </a:r>
            <a:endParaRPr lang="zh-CN" altLang="en-US" sz="2000" b="1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87" y="1714051"/>
            <a:ext cx="2867984" cy="380971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688518" y="1714051"/>
            <a:ext cx="8102158" cy="945615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7295"/>
            <a:endParaRPr lang="zh-CN" altLang="en-US" sz="3190" kern="0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688518" y="2768626"/>
            <a:ext cx="8102158" cy="271730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ADBACA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949676" y="1960181"/>
            <a:ext cx="6974825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949676" y="3667825"/>
            <a:ext cx="6974825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949676" y="4334422"/>
            <a:ext cx="6974825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3"/>
          <p:cNvSpPr txBox="1"/>
          <p:nvPr/>
        </p:nvSpPr>
        <p:spPr>
          <a:xfrm>
            <a:off x="3868200" y="3261113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图片 8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2" t="1" r="15447" b="23038"/>
          <a:stretch>
            <a:fillRect/>
          </a:stretch>
        </p:blipFill>
        <p:spPr>
          <a:xfrm>
            <a:off x="0" y="0"/>
            <a:ext cx="12212320" cy="687832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477520"/>
            <a:ext cx="172720" cy="53848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72720" y="546705"/>
            <a:ext cx="2346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单击输入您的标题</a:t>
            </a:r>
            <a:endParaRPr lang="zh-CN" altLang="en-US" sz="2000" b="1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5" name="Oval 21"/>
          <p:cNvSpPr/>
          <p:nvPr/>
        </p:nvSpPr>
        <p:spPr>
          <a:xfrm>
            <a:off x="1266895" y="1579611"/>
            <a:ext cx="861430" cy="86143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Oval 22"/>
          <p:cNvSpPr/>
          <p:nvPr/>
        </p:nvSpPr>
        <p:spPr>
          <a:xfrm>
            <a:off x="4127928" y="1579611"/>
            <a:ext cx="861430" cy="86143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Oval 23"/>
          <p:cNvSpPr/>
          <p:nvPr/>
        </p:nvSpPr>
        <p:spPr>
          <a:xfrm>
            <a:off x="6988964" y="1579611"/>
            <a:ext cx="861430" cy="86143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Oval 36"/>
          <p:cNvSpPr/>
          <p:nvPr/>
        </p:nvSpPr>
        <p:spPr>
          <a:xfrm>
            <a:off x="9840307" y="1579611"/>
            <a:ext cx="861430" cy="86143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/>
            <a:endParaRPr lang="ru-RU" sz="24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Oval 39"/>
          <p:cNvSpPr/>
          <p:nvPr/>
        </p:nvSpPr>
        <p:spPr>
          <a:xfrm>
            <a:off x="1266895" y="3941595"/>
            <a:ext cx="861430" cy="86143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/>
            <a:endParaRPr lang="ru-RU" sz="24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Oval 40"/>
          <p:cNvSpPr/>
          <p:nvPr/>
        </p:nvSpPr>
        <p:spPr>
          <a:xfrm>
            <a:off x="4127928" y="3941595"/>
            <a:ext cx="861430" cy="86143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/>
            <a:endParaRPr lang="ru-RU" sz="28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Oval 41"/>
          <p:cNvSpPr/>
          <p:nvPr/>
        </p:nvSpPr>
        <p:spPr>
          <a:xfrm>
            <a:off x="6988964" y="3941595"/>
            <a:ext cx="861430" cy="86143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/>
            <a:endParaRPr lang="ru-RU" sz="24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Oval 48"/>
          <p:cNvSpPr/>
          <p:nvPr/>
        </p:nvSpPr>
        <p:spPr>
          <a:xfrm>
            <a:off x="9840307" y="3941595"/>
            <a:ext cx="861430" cy="86143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/>
            <a:endParaRPr lang="ru-RU" sz="24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reeform 117"/>
          <p:cNvSpPr>
            <a:spLocks noChangeArrowheads="1"/>
          </p:cNvSpPr>
          <p:nvPr/>
        </p:nvSpPr>
        <p:spPr bwMode="auto">
          <a:xfrm>
            <a:off x="1473375" y="4191477"/>
            <a:ext cx="384355" cy="355070"/>
          </a:xfrm>
          <a:custGeom>
            <a:avLst/>
            <a:gdLst>
              <a:gd name="T0" fmla="*/ 266 w 462"/>
              <a:gd name="T1" fmla="*/ 0 h 427"/>
              <a:gd name="T2" fmla="*/ 266 w 462"/>
              <a:gd name="T3" fmla="*/ 0 h 427"/>
              <a:gd name="T4" fmla="*/ 266 w 462"/>
              <a:gd name="T5" fmla="*/ 0 h 427"/>
              <a:gd name="T6" fmla="*/ 71 w 462"/>
              <a:gd name="T7" fmla="*/ 80 h 427"/>
              <a:gd name="T8" fmla="*/ 80 w 462"/>
              <a:gd name="T9" fmla="*/ 143 h 427"/>
              <a:gd name="T10" fmla="*/ 0 w 462"/>
              <a:gd name="T11" fmla="*/ 240 h 427"/>
              <a:gd name="T12" fmla="*/ 115 w 462"/>
              <a:gd name="T13" fmla="*/ 319 h 427"/>
              <a:gd name="T14" fmla="*/ 231 w 462"/>
              <a:gd name="T15" fmla="*/ 266 h 427"/>
              <a:gd name="T16" fmla="*/ 231 w 462"/>
              <a:gd name="T17" fmla="*/ 249 h 427"/>
              <a:gd name="T18" fmla="*/ 266 w 462"/>
              <a:gd name="T19" fmla="*/ 213 h 427"/>
              <a:gd name="T20" fmla="*/ 302 w 462"/>
              <a:gd name="T21" fmla="*/ 249 h 427"/>
              <a:gd name="T22" fmla="*/ 266 w 462"/>
              <a:gd name="T23" fmla="*/ 284 h 427"/>
              <a:gd name="T24" fmla="*/ 115 w 462"/>
              <a:gd name="T25" fmla="*/ 355 h 427"/>
              <a:gd name="T26" fmla="*/ 115 w 462"/>
              <a:gd name="T27" fmla="*/ 372 h 427"/>
              <a:gd name="T28" fmla="*/ 266 w 462"/>
              <a:gd name="T29" fmla="*/ 426 h 427"/>
              <a:gd name="T30" fmla="*/ 266 w 462"/>
              <a:gd name="T31" fmla="*/ 426 h 427"/>
              <a:gd name="T32" fmla="*/ 408 w 462"/>
              <a:gd name="T33" fmla="*/ 372 h 427"/>
              <a:gd name="T34" fmla="*/ 453 w 462"/>
              <a:gd name="T35" fmla="*/ 80 h 427"/>
              <a:gd name="T36" fmla="*/ 266 w 462"/>
              <a:gd name="T37" fmla="*/ 0 h 427"/>
              <a:gd name="T38" fmla="*/ 36 w 462"/>
              <a:gd name="T39" fmla="*/ 231 h 427"/>
              <a:gd name="T40" fmla="*/ 36 w 462"/>
              <a:gd name="T41" fmla="*/ 231 h 427"/>
              <a:gd name="T42" fmla="*/ 89 w 462"/>
              <a:gd name="T43" fmla="*/ 178 h 427"/>
              <a:gd name="T44" fmla="*/ 106 w 462"/>
              <a:gd name="T45" fmla="*/ 284 h 427"/>
              <a:gd name="T46" fmla="*/ 36 w 462"/>
              <a:gd name="T47" fmla="*/ 231 h 427"/>
              <a:gd name="T48" fmla="*/ 266 w 462"/>
              <a:gd name="T49" fmla="*/ 133 h 427"/>
              <a:gd name="T50" fmla="*/ 266 w 462"/>
              <a:gd name="T51" fmla="*/ 133 h 427"/>
              <a:gd name="T52" fmla="*/ 106 w 462"/>
              <a:gd name="T53" fmla="*/ 80 h 427"/>
              <a:gd name="T54" fmla="*/ 266 w 462"/>
              <a:gd name="T55" fmla="*/ 36 h 427"/>
              <a:gd name="T56" fmla="*/ 416 w 462"/>
              <a:gd name="T57" fmla="*/ 80 h 427"/>
              <a:gd name="T58" fmla="*/ 266 w 462"/>
              <a:gd name="T59" fmla="*/ 133 h 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462" h="427">
                <a:moveTo>
                  <a:pt x="266" y="0"/>
                </a:moveTo>
                <a:lnTo>
                  <a:pt x="266" y="0"/>
                </a:lnTo>
                <a:lnTo>
                  <a:pt x="266" y="0"/>
                </a:lnTo>
                <a:cubicBezTo>
                  <a:pt x="142" y="0"/>
                  <a:pt x="62" y="45"/>
                  <a:pt x="71" y="80"/>
                </a:cubicBezTo>
                <a:cubicBezTo>
                  <a:pt x="71" y="89"/>
                  <a:pt x="71" y="116"/>
                  <a:pt x="80" y="143"/>
                </a:cubicBezTo>
                <a:cubicBezTo>
                  <a:pt x="18" y="169"/>
                  <a:pt x="0" y="205"/>
                  <a:pt x="0" y="240"/>
                </a:cubicBezTo>
                <a:cubicBezTo>
                  <a:pt x="9" y="275"/>
                  <a:pt x="36" y="311"/>
                  <a:pt x="115" y="319"/>
                </a:cubicBezTo>
                <a:cubicBezTo>
                  <a:pt x="151" y="319"/>
                  <a:pt x="204" y="302"/>
                  <a:pt x="231" y="266"/>
                </a:cubicBezTo>
                <a:cubicBezTo>
                  <a:pt x="231" y="258"/>
                  <a:pt x="231" y="249"/>
                  <a:pt x="231" y="249"/>
                </a:cubicBezTo>
                <a:cubicBezTo>
                  <a:pt x="231" y="222"/>
                  <a:pt x="249" y="213"/>
                  <a:pt x="266" y="213"/>
                </a:cubicBezTo>
                <a:cubicBezTo>
                  <a:pt x="284" y="213"/>
                  <a:pt x="302" y="222"/>
                  <a:pt x="302" y="249"/>
                </a:cubicBezTo>
                <a:cubicBezTo>
                  <a:pt x="302" y="266"/>
                  <a:pt x="284" y="284"/>
                  <a:pt x="266" y="284"/>
                </a:cubicBezTo>
                <a:cubicBezTo>
                  <a:pt x="222" y="328"/>
                  <a:pt x="169" y="355"/>
                  <a:pt x="115" y="355"/>
                </a:cubicBezTo>
                <a:cubicBezTo>
                  <a:pt x="115" y="364"/>
                  <a:pt x="115" y="364"/>
                  <a:pt x="115" y="372"/>
                </a:cubicBezTo>
                <a:cubicBezTo>
                  <a:pt x="115" y="381"/>
                  <a:pt x="178" y="426"/>
                  <a:pt x="266" y="426"/>
                </a:cubicBezTo>
                <a:lnTo>
                  <a:pt x="266" y="426"/>
                </a:lnTo>
                <a:cubicBezTo>
                  <a:pt x="355" y="426"/>
                  <a:pt x="408" y="381"/>
                  <a:pt x="408" y="372"/>
                </a:cubicBezTo>
                <a:cubicBezTo>
                  <a:pt x="416" y="355"/>
                  <a:pt x="453" y="116"/>
                  <a:pt x="453" y="80"/>
                </a:cubicBezTo>
                <a:cubicBezTo>
                  <a:pt x="461" y="45"/>
                  <a:pt x="381" y="0"/>
                  <a:pt x="266" y="0"/>
                </a:cubicBezTo>
                <a:close/>
                <a:moveTo>
                  <a:pt x="36" y="231"/>
                </a:moveTo>
                <a:lnTo>
                  <a:pt x="36" y="231"/>
                </a:lnTo>
                <a:cubicBezTo>
                  <a:pt x="36" y="222"/>
                  <a:pt x="53" y="196"/>
                  <a:pt x="89" y="178"/>
                </a:cubicBezTo>
                <a:cubicBezTo>
                  <a:pt x="89" y="213"/>
                  <a:pt x="98" y="249"/>
                  <a:pt x="106" y="284"/>
                </a:cubicBezTo>
                <a:cubicBezTo>
                  <a:pt x="62" y="275"/>
                  <a:pt x="44" y="258"/>
                  <a:pt x="36" y="231"/>
                </a:cubicBezTo>
                <a:close/>
                <a:moveTo>
                  <a:pt x="266" y="133"/>
                </a:moveTo>
                <a:lnTo>
                  <a:pt x="266" y="133"/>
                </a:lnTo>
                <a:cubicBezTo>
                  <a:pt x="178" y="133"/>
                  <a:pt x="106" y="98"/>
                  <a:pt x="106" y="80"/>
                </a:cubicBezTo>
                <a:cubicBezTo>
                  <a:pt x="106" y="71"/>
                  <a:pt x="178" y="36"/>
                  <a:pt x="266" y="36"/>
                </a:cubicBezTo>
                <a:cubicBezTo>
                  <a:pt x="355" y="36"/>
                  <a:pt x="416" y="71"/>
                  <a:pt x="416" y="80"/>
                </a:cubicBezTo>
                <a:cubicBezTo>
                  <a:pt x="416" y="98"/>
                  <a:pt x="355" y="133"/>
                  <a:pt x="266" y="1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Freeform 118"/>
          <p:cNvSpPr>
            <a:spLocks noChangeArrowheads="1"/>
          </p:cNvSpPr>
          <p:nvPr/>
        </p:nvSpPr>
        <p:spPr bwMode="auto">
          <a:xfrm>
            <a:off x="1527392" y="1825797"/>
            <a:ext cx="340431" cy="362392"/>
          </a:xfrm>
          <a:custGeom>
            <a:avLst/>
            <a:gdLst>
              <a:gd name="T0" fmla="*/ 257 w 409"/>
              <a:gd name="T1" fmla="*/ 408 h 436"/>
              <a:gd name="T2" fmla="*/ 257 w 409"/>
              <a:gd name="T3" fmla="*/ 408 h 436"/>
              <a:gd name="T4" fmla="*/ 275 w 409"/>
              <a:gd name="T5" fmla="*/ 426 h 436"/>
              <a:gd name="T6" fmla="*/ 372 w 409"/>
              <a:gd name="T7" fmla="*/ 435 h 436"/>
              <a:gd name="T8" fmla="*/ 391 w 409"/>
              <a:gd name="T9" fmla="*/ 417 h 436"/>
              <a:gd name="T10" fmla="*/ 391 w 409"/>
              <a:gd name="T11" fmla="*/ 337 h 436"/>
              <a:gd name="T12" fmla="*/ 266 w 409"/>
              <a:gd name="T13" fmla="*/ 328 h 436"/>
              <a:gd name="T14" fmla="*/ 257 w 409"/>
              <a:gd name="T15" fmla="*/ 408 h 436"/>
              <a:gd name="T16" fmla="*/ 18 w 409"/>
              <a:gd name="T17" fmla="*/ 337 h 436"/>
              <a:gd name="T18" fmla="*/ 18 w 409"/>
              <a:gd name="T19" fmla="*/ 337 h 436"/>
              <a:gd name="T20" fmla="*/ 18 w 409"/>
              <a:gd name="T21" fmla="*/ 417 h 436"/>
              <a:gd name="T22" fmla="*/ 35 w 409"/>
              <a:gd name="T23" fmla="*/ 435 h 436"/>
              <a:gd name="T24" fmla="*/ 133 w 409"/>
              <a:gd name="T25" fmla="*/ 426 h 436"/>
              <a:gd name="T26" fmla="*/ 151 w 409"/>
              <a:gd name="T27" fmla="*/ 408 h 436"/>
              <a:gd name="T28" fmla="*/ 142 w 409"/>
              <a:gd name="T29" fmla="*/ 328 h 436"/>
              <a:gd name="T30" fmla="*/ 18 w 409"/>
              <a:gd name="T31" fmla="*/ 337 h 436"/>
              <a:gd name="T32" fmla="*/ 0 w 409"/>
              <a:gd name="T33" fmla="*/ 205 h 436"/>
              <a:gd name="T34" fmla="*/ 0 w 409"/>
              <a:gd name="T35" fmla="*/ 205 h 436"/>
              <a:gd name="T36" fmla="*/ 9 w 409"/>
              <a:gd name="T37" fmla="*/ 293 h 436"/>
              <a:gd name="T38" fmla="*/ 133 w 409"/>
              <a:gd name="T39" fmla="*/ 275 h 436"/>
              <a:gd name="T40" fmla="*/ 133 w 409"/>
              <a:gd name="T41" fmla="*/ 196 h 436"/>
              <a:gd name="T42" fmla="*/ 133 w 409"/>
              <a:gd name="T43" fmla="*/ 187 h 436"/>
              <a:gd name="T44" fmla="*/ 204 w 409"/>
              <a:gd name="T45" fmla="*/ 116 h 436"/>
              <a:gd name="T46" fmla="*/ 275 w 409"/>
              <a:gd name="T47" fmla="*/ 187 h 436"/>
              <a:gd name="T48" fmla="*/ 275 w 409"/>
              <a:gd name="T49" fmla="*/ 196 h 436"/>
              <a:gd name="T50" fmla="*/ 266 w 409"/>
              <a:gd name="T51" fmla="*/ 275 h 436"/>
              <a:gd name="T52" fmla="*/ 399 w 409"/>
              <a:gd name="T53" fmla="*/ 293 h 436"/>
              <a:gd name="T54" fmla="*/ 408 w 409"/>
              <a:gd name="T55" fmla="*/ 205 h 436"/>
              <a:gd name="T56" fmla="*/ 408 w 409"/>
              <a:gd name="T57" fmla="*/ 187 h 436"/>
              <a:gd name="T58" fmla="*/ 204 w 409"/>
              <a:gd name="T59" fmla="*/ 0 h 436"/>
              <a:gd name="T60" fmla="*/ 0 w 409"/>
              <a:gd name="T61" fmla="*/ 187 h 436"/>
              <a:gd name="T62" fmla="*/ 0 w 409"/>
              <a:gd name="T63" fmla="*/ 205 h 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09" h="436">
                <a:moveTo>
                  <a:pt x="257" y="408"/>
                </a:moveTo>
                <a:lnTo>
                  <a:pt x="257" y="408"/>
                </a:lnTo>
                <a:cubicBezTo>
                  <a:pt x="257" y="417"/>
                  <a:pt x="266" y="426"/>
                  <a:pt x="275" y="426"/>
                </a:cubicBezTo>
                <a:cubicBezTo>
                  <a:pt x="372" y="435"/>
                  <a:pt x="372" y="435"/>
                  <a:pt x="372" y="435"/>
                </a:cubicBezTo>
                <a:cubicBezTo>
                  <a:pt x="382" y="435"/>
                  <a:pt x="382" y="426"/>
                  <a:pt x="391" y="417"/>
                </a:cubicBezTo>
                <a:cubicBezTo>
                  <a:pt x="391" y="337"/>
                  <a:pt x="391" y="337"/>
                  <a:pt x="391" y="337"/>
                </a:cubicBezTo>
                <a:cubicBezTo>
                  <a:pt x="266" y="328"/>
                  <a:pt x="266" y="328"/>
                  <a:pt x="266" y="328"/>
                </a:cubicBezTo>
                <a:lnTo>
                  <a:pt x="257" y="408"/>
                </a:lnTo>
                <a:close/>
                <a:moveTo>
                  <a:pt x="18" y="337"/>
                </a:moveTo>
                <a:lnTo>
                  <a:pt x="18" y="337"/>
                </a:lnTo>
                <a:cubicBezTo>
                  <a:pt x="18" y="417"/>
                  <a:pt x="18" y="417"/>
                  <a:pt x="18" y="417"/>
                </a:cubicBezTo>
                <a:cubicBezTo>
                  <a:pt x="18" y="426"/>
                  <a:pt x="27" y="435"/>
                  <a:pt x="35" y="435"/>
                </a:cubicBezTo>
                <a:cubicBezTo>
                  <a:pt x="133" y="426"/>
                  <a:pt x="133" y="426"/>
                  <a:pt x="133" y="426"/>
                </a:cubicBezTo>
                <a:cubicBezTo>
                  <a:pt x="142" y="426"/>
                  <a:pt x="151" y="417"/>
                  <a:pt x="151" y="408"/>
                </a:cubicBezTo>
                <a:cubicBezTo>
                  <a:pt x="142" y="328"/>
                  <a:pt x="142" y="328"/>
                  <a:pt x="142" y="328"/>
                </a:cubicBezTo>
                <a:lnTo>
                  <a:pt x="18" y="337"/>
                </a:lnTo>
                <a:close/>
                <a:moveTo>
                  <a:pt x="0" y="205"/>
                </a:moveTo>
                <a:lnTo>
                  <a:pt x="0" y="205"/>
                </a:lnTo>
                <a:cubicBezTo>
                  <a:pt x="9" y="293"/>
                  <a:pt x="9" y="293"/>
                  <a:pt x="9" y="293"/>
                </a:cubicBezTo>
                <a:cubicBezTo>
                  <a:pt x="133" y="275"/>
                  <a:pt x="133" y="275"/>
                  <a:pt x="133" y="275"/>
                </a:cubicBezTo>
                <a:cubicBezTo>
                  <a:pt x="133" y="196"/>
                  <a:pt x="133" y="196"/>
                  <a:pt x="133" y="196"/>
                </a:cubicBezTo>
                <a:lnTo>
                  <a:pt x="133" y="187"/>
                </a:lnTo>
                <a:cubicBezTo>
                  <a:pt x="133" y="152"/>
                  <a:pt x="160" y="116"/>
                  <a:pt x="204" y="116"/>
                </a:cubicBezTo>
                <a:cubicBezTo>
                  <a:pt x="248" y="116"/>
                  <a:pt x="275" y="152"/>
                  <a:pt x="275" y="187"/>
                </a:cubicBezTo>
                <a:lnTo>
                  <a:pt x="275" y="196"/>
                </a:lnTo>
                <a:cubicBezTo>
                  <a:pt x="266" y="275"/>
                  <a:pt x="266" y="275"/>
                  <a:pt x="266" y="275"/>
                </a:cubicBezTo>
                <a:cubicBezTo>
                  <a:pt x="399" y="293"/>
                  <a:pt x="399" y="293"/>
                  <a:pt x="399" y="293"/>
                </a:cubicBezTo>
                <a:cubicBezTo>
                  <a:pt x="408" y="205"/>
                  <a:pt x="408" y="205"/>
                  <a:pt x="408" y="205"/>
                </a:cubicBezTo>
                <a:cubicBezTo>
                  <a:pt x="408" y="196"/>
                  <a:pt x="408" y="196"/>
                  <a:pt x="408" y="187"/>
                </a:cubicBezTo>
                <a:cubicBezTo>
                  <a:pt x="408" y="80"/>
                  <a:pt x="319" y="0"/>
                  <a:pt x="204" y="0"/>
                </a:cubicBezTo>
                <a:cubicBezTo>
                  <a:pt x="88" y="0"/>
                  <a:pt x="0" y="80"/>
                  <a:pt x="0" y="187"/>
                </a:cubicBezTo>
                <a:cubicBezTo>
                  <a:pt x="0" y="196"/>
                  <a:pt x="0" y="196"/>
                  <a:pt x="0" y="20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119"/>
          <p:cNvSpPr>
            <a:spLocks noChangeArrowheads="1"/>
          </p:cNvSpPr>
          <p:nvPr/>
        </p:nvSpPr>
        <p:spPr bwMode="auto">
          <a:xfrm>
            <a:off x="10064204" y="4175450"/>
            <a:ext cx="413639" cy="369713"/>
          </a:xfrm>
          <a:custGeom>
            <a:avLst/>
            <a:gdLst>
              <a:gd name="T0" fmla="*/ 443 w 497"/>
              <a:gd name="T1" fmla="*/ 70 h 444"/>
              <a:gd name="T2" fmla="*/ 443 w 497"/>
              <a:gd name="T3" fmla="*/ 70 h 444"/>
              <a:gd name="T4" fmla="*/ 426 w 497"/>
              <a:gd name="T5" fmla="*/ 70 h 444"/>
              <a:gd name="T6" fmla="*/ 426 w 497"/>
              <a:gd name="T7" fmla="*/ 443 h 444"/>
              <a:gd name="T8" fmla="*/ 443 w 497"/>
              <a:gd name="T9" fmla="*/ 443 h 444"/>
              <a:gd name="T10" fmla="*/ 496 w 497"/>
              <a:gd name="T11" fmla="*/ 398 h 444"/>
              <a:gd name="T12" fmla="*/ 496 w 497"/>
              <a:gd name="T13" fmla="*/ 124 h 444"/>
              <a:gd name="T14" fmla="*/ 443 w 497"/>
              <a:gd name="T15" fmla="*/ 70 h 444"/>
              <a:gd name="T16" fmla="*/ 0 w 497"/>
              <a:gd name="T17" fmla="*/ 124 h 444"/>
              <a:gd name="T18" fmla="*/ 0 w 497"/>
              <a:gd name="T19" fmla="*/ 124 h 444"/>
              <a:gd name="T20" fmla="*/ 0 w 497"/>
              <a:gd name="T21" fmla="*/ 398 h 444"/>
              <a:gd name="T22" fmla="*/ 53 w 497"/>
              <a:gd name="T23" fmla="*/ 443 h 444"/>
              <a:gd name="T24" fmla="*/ 71 w 497"/>
              <a:gd name="T25" fmla="*/ 443 h 444"/>
              <a:gd name="T26" fmla="*/ 71 w 497"/>
              <a:gd name="T27" fmla="*/ 70 h 444"/>
              <a:gd name="T28" fmla="*/ 53 w 497"/>
              <a:gd name="T29" fmla="*/ 70 h 444"/>
              <a:gd name="T30" fmla="*/ 0 w 497"/>
              <a:gd name="T31" fmla="*/ 124 h 444"/>
              <a:gd name="T32" fmla="*/ 337 w 497"/>
              <a:gd name="T33" fmla="*/ 26 h 444"/>
              <a:gd name="T34" fmla="*/ 337 w 497"/>
              <a:gd name="T35" fmla="*/ 26 h 444"/>
              <a:gd name="T36" fmla="*/ 248 w 497"/>
              <a:gd name="T37" fmla="*/ 0 h 444"/>
              <a:gd name="T38" fmla="*/ 160 w 497"/>
              <a:gd name="T39" fmla="*/ 26 h 444"/>
              <a:gd name="T40" fmla="*/ 160 w 497"/>
              <a:gd name="T41" fmla="*/ 70 h 444"/>
              <a:gd name="T42" fmla="*/ 107 w 497"/>
              <a:gd name="T43" fmla="*/ 70 h 444"/>
              <a:gd name="T44" fmla="*/ 107 w 497"/>
              <a:gd name="T45" fmla="*/ 443 h 444"/>
              <a:gd name="T46" fmla="*/ 390 w 497"/>
              <a:gd name="T47" fmla="*/ 443 h 444"/>
              <a:gd name="T48" fmla="*/ 390 w 497"/>
              <a:gd name="T49" fmla="*/ 70 h 444"/>
              <a:gd name="T50" fmla="*/ 337 w 497"/>
              <a:gd name="T51" fmla="*/ 70 h 444"/>
              <a:gd name="T52" fmla="*/ 337 w 497"/>
              <a:gd name="T53" fmla="*/ 26 h 444"/>
              <a:gd name="T54" fmla="*/ 301 w 497"/>
              <a:gd name="T55" fmla="*/ 70 h 444"/>
              <a:gd name="T56" fmla="*/ 301 w 497"/>
              <a:gd name="T57" fmla="*/ 70 h 444"/>
              <a:gd name="T58" fmla="*/ 195 w 497"/>
              <a:gd name="T59" fmla="*/ 70 h 444"/>
              <a:gd name="T60" fmla="*/ 195 w 497"/>
              <a:gd name="T61" fmla="*/ 44 h 444"/>
              <a:gd name="T62" fmla="*/ 248 w 497"/>
              <a:gd name="T63" fmla="*/ 26 h 444"/>
              <a:gd name="T64" fmla="*/ 301 w 497"/>
              <a:gd name="T65" fmla="*/ 44 h 444"/>
              <a:gd name="T66" fmla="*/ 301 w 497"/>
              <a:gd name="T67" fmla="*/ 70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97" h="444">
                <a:moveTo>
                  <a:pt x="443" y="70"/>
                </a:moveTo>
                <a:lnTo>
                  <a:pt x="443" y="70"/>
                </a:lnTo>
                <a:cubicBezTo>
                  <a:pt x="426" y="70"/>
                  <a:pt x="426" y="70"/>
                  <a:pt x="426" y="70"/>
                </a:cubicBezTo>
                <a:cubicBezTo>
                  <a:pt x="426" y="443"/>
                  <a:pt x="426" y="443"/>
                  <a:pt x="426" y="443"/>
                </a:cubicBezTo>
                <a:cubicBezTo>
                  <a:pt x="443" y="443"/>
                  <a:pt x="443" y="443"/>
                  <a:pt x="443" y="443"/>
                </a:cubicBezTo>
                <a:cubicBezTo>
                  <a:pt x="479" y="443"/>
                  <a:pt x="496" y="425"/>
                  <a:pt x="496" y="398"/>
                </a:cubicBezTo>
                <a:cubicBezTo>
                  <a:pt x="496" y="124"/>
                  <a:pt x="496" y="124"/>
                  <a:pt x="496" y="124"/>
                </a:cubicBezTo>
                <a:cubicBezTo>
                  <a:pt x="496" y="97"/>
                  <a:pt x="479" y="70"/>
                  <a:pt x="443" y="70"/>
                </a:cubicBezTo>
                <a:close/>
                <a:moveTo>
                  <a:pt x="0" y="124"/>
                </a:moveTo>
                <a:lnTo>
                  <a:pt x="0" y="124"/>
                </a:lnTo>
                <a:cubicBezTo>
                  <a:pt x="0" y="398"/>
                  <a:pt x="0" y="398"/>
                  <a:pt x="0" y="398"/>
                </a:cubicBezTo>
                <a:cubicBezTo>
                  <a:pt x="0" y="425"/>
                  <a:pt x="26" y="443"/>
                  <a:pt x="53" y="443"/>
                </a:cubicBezTo>
                <a:cubicBezTo>
                  <a:pt x="71" y="443"/>
                  <a:pt x="71" y="443"/>
                  <a:pt x="71" y="443"/>
                </a:cubicBezTo>
                <a:cubicBezTo>
                  <a:pt x="71" y="70"/>
                  <a:pt x="71" y="70"/>
                  <a:pt x="71" y="70"/>
                </a:cubicBezTo>
                <a:cubicBezTo>
                  <a:pt x="53" y="70"/>
                  <a:pt x="53" y="70"/>
                  <a:pt x="53" y="70"/>
                </a:cubicBezTo>
                <a:cubicBezTo>
                  <a:pt x="26" y="70"/>
                  <a:pt x="0" y="97"/>
                  <a:pt x="0" y="124"/>
                </a:cubicBezTo>
                <a:close/>
                <a:moveTo>
                  <a:pt x="337" y="26"/>
                </a:moveTo>
                <a:lnTo>
                  <a:pt x="337" y="26"/>
                </a:lnTo>
                <a:cubicBezTo>
                  <a:pt x="319" y="17"/>
                  <a:pt x="292" y="0"/>
                  <a:pt x="248" y="0"/>
                </a:cubicBezTo>
                <a:cubicBezTo>
                  <a:pt x="204" y="0"/>
                  <a:pt x="177" y="17"/>
                  <a:pt x="160" y="26"/>
                </a:cubicBezTo>
                <a:cubicBezTo>
                  <a:pt x="160" y="70"/>
                  <a:pt x="160" y="70"/>
                  <a:pt x="160" y="70"/>
                </a:cubicBezTo>
                <a:cubicBezTo>
                  <a:pt x="107" y="70"/>
                  <a:pt x="107" y="70"/>
                  <a:pt x="107" y="70"/>
                </a:cubicBezTo>
                <a:cubicBezTo>
                  <a:pt x="107" y="443"/>
                  <a:pt x="107" y="443"/>
                  <a:pt x="107" y="443"/>
                </a:cubicBezTo>
                <a:cubicBezTo>
                  <a:pt x="390" y="443"/>
                  <a:pt x="390" y="443"/>
                  <a:pt x="390" y="443"/>
                </a:cubicBezTo>
                <a:cubicBezTo>
                  <a:pt x="390" y="70"/>
                  <a:pt x="390" y="70"/>
                  <a:pt x="390" y="70"/>
                </a:cubicBezTo>
                <a:cubicBezTo>
                  <a:pt x="337" y="70"/>
                  <a:pt x="337" y="70"/>
                  <a:pt x="337" y="70"/>
                </a:cubicBezTo>
                <a:lnTo>
                  <a:pt x="337" y="26"/>
                </a:lnTo>
                <a:close/>
                <a:moveTo>
                  <a:pt x="301" y="70"/>
                </a:moveTo>
                <a:lnTo>
                  <a:pt x="301" y="70"/>
                </a:lnTo>
                <a:cubicBezTo>
                  <a:pt x="195" y="70"/>
                  <a:pt x="195" y="70"/>
                  <a:pt x="195" y="70"/>
                </a:cubicBezTo>
                <a:cubicBezTo>
                  <a:pt x="195" y="44"/>
                  <a:pt x="195" y="44"/>
                  <a:pt x="195" y="44"/>
                </a:cubicBezTo>
                <a:cubicBezTo>
                  <a:pt x="204" y="35"/>
                  <a:pt x="222" y="26"/>
                  <a:pt x="248" y="26"/>
                </a:cubicBezTo>
                <a:cubicBezTo>
                  <a:pt x="275" y="26"/>
                  <a:pt x="292" y="35"/>
                  <a:pt x="301" y="44"/>
                </a:cubicBezTo>
                <a:lnTo>
                  <a:pt x="301" y="7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122"/>
          <p:cNvSpPr>
            <a:spLocks noChangeArrowheads="1"/>
          </p:cNvSpPr>
          <p:nvPr/>
        </p:nvSpPr>
        <p:spPr bwMode="auto">
          <a:xfrm>
            <a:off x="4373786" y="4234019"/>
            <a:ext cx="369713" cy="311144"/>
          </a:xfrm>
          <a:custGeom>
            <a:avLst/>
            <a:gdLst>
              <a:gd name="T0" fmla="*/ 434 w 444"/>
              <a:gd name="T1" fmla="*/ 213 h 373"/>
              <a:gd name="T2" fmla="*/ 434 w 444"/>
              <a:gd name="T3" fmla="*/ 213 h 373"/>
              <a:gd name="T4" fmla="*/ 354 w 444"/>
              <a:gd name="T5" fmla="*/ 27 h 373"/>
              <a:gd name="T6" fmla="*/ 319 w 444"/>
              <a:gd name="T7" fmla="*/ 0 h 373"/>
              <a:gd name="T8" fmla="*/ 124 w 444"/>
              <a:gd name="T9" fmla="*/ 0 h 373"/>
              <a:gd name="T10" fmla="*/ 80 w 444"/>
              <a:gd name="T11" fmla="*/ 27 h 373"/>
              <a:gd name="T12" fmla="*/ 9 w 444"/>
              <a:gd name="T13" fmla="*/ 213 h 373"/>
              <a:gd name="T14" fmla="*/ 0 w 444"/>
              <a:gd name="T15" fmla="*/ 257 h 373"/>
              <a:gd name="T16" fmla="*/ 18 w 444"/>
              <a:gd name="T17" fmla="*/ 345 h 373"/>
              <a:gd name="T18" fmla="*/ 45 w 444"/>
              <a:gd name="T19" fmla="*/ 372 h 373"/>
              <a:gd name="T20" fmla="*/ 399 w 444"/>
              <a:gd name="T21" fmla="*/ 372 h 373"/>
              <a:gd name="T22" fmla="*/ 425 w 444"/>
              <a:gd name="T23" fmla="*/ 345 h 373"/>
              <a:gd name="T24" fmla="*/ 443 w 444"/>
              <a:gd name="T25" fmla="*/ 257 h 373"/>
              <a:gd name="T26" fmla="*/ 434 w 444"/>
              <a:gd name="T27" fmla="*/ 213 h 373"/>
              <a:gd name="T28" fmla="*/ 399 w 444"/>
              <a:gd name="T29" fmla="*/ 275 h 373"/>
              <a:gd name="T30" fmla="*/ 399 w 444"/>
              <a:gd name="T31" fmla="*/ 275 h 373"/>
              <a:gd name="T32" fmla="*/ 399 w 444"/>
              <a:gd name="T33" fmla="*/ 310 h 373"/>
              <a:gd name="T34" fmla="*/ 372 w 444"/>
              <a:gd name="T35" fmla="*/ 337 h 373"/>
              <a:gd name="T36" fmla="*/ 71 w 444"/>
              <a:gd name="T37" fmla="*/ 337 h 373"/>
              <a:gd name="T38" fmla="*/ 45 w 444"/>
              <a:gd name="T39" fmla="*/ 310 h 373"/>
              <a:gd name="T40" fmla="*/ 35 w 444"/>
              <a:gd name="T41" fmla="*/ 275 h 373"/>
              <a:gd name="T42" fmla="*/ 62 w 444"/>
              <a:gd name="T43" fmla="*/ 248 h 373"/>
              <a:gd name="T44" fmla="*/ 381 w 444"/>
              <a:gd name="T45" fmla="*/ 248 h 373"/>
              <a:gd name="T46" fmla="*/ 399 w 444"/>
              <a:gd name="T47" fmla="*/ 275 h 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44" h="373">
                <a:moveTo>
                  <a:pt x="434" y="213"/>
                </a:moveTo>
                <a:lnTo>
                  <a:pt x="434" y="213"/>
                </a:lnTo>
                <a:cubicBezTo>
                  <a:pt x="354" y="27"/>
                  <a:pt x="354" y="27"/>
                  <a:pt x="354" y="27"/>
                </a:cubicBezTo>
                <a:cubicBezTo>
                  <a:pt x="354" y="9"/>
                  <a:pt x="337" y="0"/>
                  <a:pt x="319" y="0"/>
                </a:cubicBezTo>
                <a:cubicBezTo>
                  <a:pt x="124" y="0"/>
                  <a:pt x="124" y="0"/>
                  <a:pt x="124" y="0"/>
                </a:cubicBezTo>
                <a:cubicBezTo>
                  <a:pt x="106" y="0"/>
                  <a:pt x="89" y="9"/>
                  <a:pt x="80" y="27"/>
                </a:cubicBezTo>
                <a:cubicBezTo>
                  <a:pt x="9" y="213"/>
                  <a:pt x="9" y="213"/>
                  <a:pt x="9" y="213"/>
                </a:cubicBezTo>
                <a:cubicBezTo>
                  <a:pt x="0" y="222"/>
                  <a:pt x="0" y="248"/>
                  <a:pt x="0" y="257"/>
                </a:cubicBezTo>
                <a:cubicBezTo>
                  <a:pt x="18" y="345"/>
                  <a:pt x="18" y="345"/>
                  <a:pt x="18" y="345"/>
                </a:cubicBezTo>
                <a:cubicBezTo>
                  <a:pt x="18" y="363"/>
                  <a:pt x="35" y="372"/>
                  <a:pt x="45" y="372"/>
                </a:cubicBezTo>
                <a:cubicBezTo>
                  <a:pt x="399" y="372"/>
                  <a:pt x="399" y="372"/>
                  <a:pt x="399" y="372"/>
                </a:cubicBezTo>
                <a:cubicBezTo>
                  <a:pt x="408" y="372"/>
                  <a:pt x="425" y="363"/>
                  <a:pt x="425" y="345"/>
                </a:cubicBezTo>
                <a:cubicBezTo>
                  <a:pt x="443" y="257"/>
                  <a:pt x="443" y="257"/>
                  <a:pt x="443" y="257"/>
                </a:cubicBezTo>
                <a:cubicBezTo>
                  <a:pt x="443" y="248"/>
                  <a:pt x="443" y="222"/>
                  <a:pt x="434" y="213"/>
                </a:cubicBezTo>
                <a:close/>
                <a:moveTo>
                  <a:pt x="399" y="275"/>
                </a:moveTo>
                <a:lnTo>
                  <a:pt x="399" y="275"/>
                </a:lnTo>
                <a:cubicBezTo>
                  <a:pt x="399" y="310"/>
                  <a:pt x="399" y="310"/>
                  <a:pt x="399" y="310"/>
                </a:cubicBezTo>
                <a:cubicBezTo>
                  <a:pt x="399" y="328"/>
                  <a:pt x="381" y="337"/>
                  <a:pt x="372" y="337"/>
                </a:cubicBezTo>
                <a:cubicBezTo>
                  <a:pt x="71" y="337"/>
                  <a:pt x="71" y="337"/>
                  <a:pt x="71" y="337"/>
                </a:cubicBezTo>
                <a:cubicBezTo>
                  <a:pt x="62" y="337"/>
                  <a:pt x="45" y="328"/>
                  <a:pt x="45" y="310"/>
                </a:cubicBezTo>
                <a:cubicBezTo>
                  <a:pt x="35" y="275"/>
                  <a:pt x="35" y="275"/>
                  <a:pt x="35" y="275"/>
                </a:cubicBezTo>
                <a:cubicBezTo>
                  <a:pt x="35" y="266"/>
                  <a:pt x="45" y="248"/>
                  <a:pt x="62" y="248"/>
                </a:cubicBezTo>
                <a:cubicBezTo>
                  <a:pt x="381" y="248"/>
                  <a:pt x="381" y="248"/>
                  <a:pt x="381" y="248"/>
                </a:cubicBezTo>
                <a:cubicBezTo>
                  <a:pt x="399" y="248"/>
                  <a:pt x="408" y="266"/>
                  <a:pt x="399" y="27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123"/>
          <p:cNvSpPr>
            <a:spLocks noChangeArrowheads="1"/>
          </p:cNvSpPr>
          <p:nvPr/>
        </p:nvSpPr>
        <p:spPr bwMode="auto">
          <a:xfrm>
            <a:off x="7205537" y="4215269"/>
            <a:ext cx="377035" cy="384355"/>
          </a:xfrm>
          <a:custGeom>
            <a:avLst/>
            <a:gdLst>
              <a:gd name="T0" fmla="*/ 275 w 452"/>
              <a:gd name="T1" fmla="*/ 301 h 462"/>
              <a:gd name="T2" fmla="*/ 275 w 452"/>
              <a:gd name="T3" fmla="*/ 301 h 462"/>
              <a:gd name="T4" fmla="*/ 434 w 452"/>
              <a:gd name="T5" fmla="*/ 26 h 462"/>
              <a:gd name="T6" fmla="*/ 434 w 452"/>
              <a:gd name="T7" fmla="*/ 18 h 462"/>
              <a:gd name="T8" fmla="*/ 425 w 452"/>
              <a:gd name="T9" fmla="*/ 18 h 462"/>
              <a:gd name="T10" fmla="*/ 159 w 452"/>
              <a:gd name="T11" fmla="*/ 178 h 462"/>
              <a:gd name="T12" fmla="*/ 9 w 452"/>
              <a:gd name="T13" fmla="*/ 301 h 462"/>
              <a:gd name="T14" fmla="*/ 35 w 452"/>
              <a:gd name="T15" fmla="*/ 328 h 462"/>
              <a:gd name="T16" fmla="*/ 88 w 452"/>
              <a:gd name="T17" fmla="*/ 310 h 462"/>
              <a:gd name="T18" fmla="*/ 151 w 452"/>
              <a:gd name="T19" fmla="*/ 372 h 462"/>
              <a:gd name="T20" fmla="*/ 133 w 452"/>
              <a:gd name="T21" fmla="*/ 425 h 462"/>
              <a:gd name="T22" fmla="*/ 151 w 452"/>
              <a:gd name="T23" fmla="*/ 452 h 462"/>
              <a:gd name="T24" fmla="*/ 275 w 452"/>
              <a:gd name="T25" fmla="*/ 301 h 462"/>
              <a:gd name="T26" fmla="*/ 301 w 452"/>
              <a:gd name="T27" fmla="*/ 150 h 462"/>
              <a:gd name="T28" fmla="*/ 301 w 452"/>
              <a:gd name="T29" fmla="*/ 150 h 462"/>
              <a:gd name="T30" fmla="*/ 301 w 452"/>
              <a:gd name="T31" fmla="*/ 97 h 462"/>
              <a:gd name="T32" fmla="*/ 354 w 452"/>
              <a:gd name="T33" fmla="*/ 97 h 462"/>
              <a:gd name="T34" fmla="*/ 354 w 452"/>
              <a:gd name="T35" fmla="*/ 150 h 462"/>
              <a:gd name="T36" fmla="*/ 301 w 452"/>
              <a:gd name="T37" fmla="*/ 150 h 4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52" h="462">
                <a:moveTo>
                  <a:pt x="275" y="301"/>
                </a:moveTo>
                <a:lnTo>
                  <a:pt x="275" y="301"/>
                </a:lnTo>
                <a:cubicBezTo>
                  <a:pt x="275" y="301"/>
                  <a:pt x="451" y="169"/>
                  <a:pt x="434" y="26"/>
                </a:cubicBezTo>
                <a:lnTo>
                  <a:pt x="434" y="18"/>
                </a:lnTo>
                <a:cubicBezTo>
                  <a:pt x="425" y="18"/>
                  <a:pt x="425" y="18"/>
                  <a:pt x="425" y="18"/>
                </a:cubicBezTo>
                <a:cubicBezTo>
                  <a:pt x="284" y="0"/>
                  <a:pt x="159" y="178"/>
                  <a:pt x="159" y="178"/>
                </a:cubicBezTo>
                <a:cubicBezTo>
                  <a:pt x="53" y="159"/>
                  <a:pt x="62" y="186"/>
                  <a:pt x="9" y="301"/>
                </a:cubicBezTo>
                <a:cubicBezTo>
                  <a:pt x="0" y="328"/>
                  <a:pt x="18" y="328"/>
                  <a:pt x="35" y="328"/>
                </a:cubicBezTo>
                <a:cubicBezTo>
                  <a:pt x="53" y="319"/>
                  <a:pt x="88" y="310"/>
                  <a:pt x="88" y="310"/>
                </a:cubicBezTo>
                <a:cubicBezTo>
                  <a:pt x="151" y="372"/>
                  <a:pt x="151" y="372"/>
                  <a:pt x="151" y="372"/>
                </a:cubicBezTo>
                <a:cubicBezTo>
                  <a:pt x="151" y="372"/>
                  <a:pt x="141" y="407"/>
                  <a:pt x="133" y="425"/>
                </a:cubicBezTo>
                <a:cubicBezTo>
                  <a:pt x="124" y="443"/>
                  <a:pt x="133" y="461"/>
                  <a:pt x="151" y="452"/>
                </a:cubicBezTo>
                <a:cubicBezTo>
                  <a:pt x="266" y="398"/>
                  <a:pt x="292" y="407"/>
                  <a:pt x="275" y="301"/>
                </a:cubicBezTo>
                <a:close/>
                <a:moveTo>
                  <a:pt x="301" y="150"/>
                </a:moveTo>
                <a:lnTo>
                  <a:pt x="301" y="150"/>
                </a:lnTo>
                <a:cubicBezTo>
                  <a:pt x="284" y="133"/>
                  <a:pt x="284" y="115"/>
                  <a:pt x="301" y="97"/>
                </a:cubicBezTo>
                <a:cubicBezTo>
                  <a:pt x="319" y="80"/>
                  <a:pt x="345" y="80"/>
                  <a:pt x="354" y="97"/>
                </a:cubicBezTo>
                <a:cubicBezTo>
                  <a:pt x="372" y="115"/>
                  <a:pt x="372" y="133"/>
                  <a:pt x="354" y="150"/>
                </a:cubicBezTo>
                <a:cubicBezTo>
                  <a:pt x="345" y="169"/>
                  <a:pt x="319" y="169"/>
                  <a:pt x="301" y="1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Freeform 124"/>
          <p:cNvSpPr>
            <a:spLocks noChangeArrowheads="1"/>
          </p:cNvSpPr>
          <p:nvPr/>
        </p:nvSpPr>
        <p:spPr bwMode="auto">
          <a:xfrm>
            <a:off x="7205537" y="1798328"/>
            <a:ext cx="428283" cy="413639"/>
          </a:xfrm>
          <a:custGeom>
            <a:avLst/>
            <a:gdLst>
              <a:gd name="T0" fmla="*/ 79 w 515"/>
              <a:gd name="T1" fmla="*/ 337 h 498"/>
              <a:gd name="T2" fmla="*/ 79 w 515"/>
              <a:gd name="T3" fmla="*/ 337 h 498"/>
              <a:gd name="T4" fmla="*/ 18 w 515"/>
              <a:gd name="T5" fmla="*/ 470 h 498"/>
              <a:gd name="T6" fmla="*/ 169 w 515"/>
              <a:gd name="T7" fmla="*/ 434 h 498"/>
              <a:gd name="T8" fmla="*/ 160 w 515"/>
              <a:gd name="T9" fmla="*/ 346 h 498"/>
              <a:gd name="T10" fmla="*/ 79 w 515"/>
              <a:gd name="T11" fmla="*/ 337 h 498"/>
              <a:gd name="T12" fmla="*/ 496 w 515"/>
              <a:gd name="T13" fmla="*/ 18 h 498"/>
              <a:gd name="T14" fmla="*/ 496 w 515"/>
              <a:gd name="T15" fmla="*/ 18 h 498"/>
              <a:gd name="T16" fmla="*/ 195 w 515"/>
              <a:gd name="T17" fmla="*/ 231 h 498"/>
              <a:gd name="T18" fmla="*/ 141 w 515"/>
              <a:gd name="T19" fmla="*/ 293 h 498"/>
              <a:gd name="T20" fmla="*/ 150 w 515"/>
              <a:gd name="T21" fmla="*/ 301 h 498"/>
              <a:gd name="T22" fmla="*/ 186 w 515"/>
              <a:gd name="T23" fmla="*/ 328 h 498"/>
              <a:gd name="T24" fmla="*/ 204 w 515"/>
              <a:gd name="T25" fmla="*/ 354 h 498"/>
              <a:gd name="T26" fmla="*/ 213 w 515"/>
              <a:gd name="T27" fmla="*/ 363 h 498"/>
              <a:gd name="T28" fmla="*/ 275 w 515"/>
              <a:gd name="T29" fmla="*/ 310 h 498"/>
              <a:gd name="T30" fmla="*/ 496 w 515"/>
              <a:gd name="T31" fmla="*/ 18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15" h="498">
                <a:moveTo>
                  <a:pt x="79" y="337"/>
                </a:moveTo>
                <a:lnTo>
                  <a:pt x="79" y="337"/>
                </a:lnTo>
                <a:cubicBezTo>
                  <a:pt x="44" y="372"/>
                  <a:pt x="71" y="416"/>
                  <a:pt x="18" y="470"/>
                </a:cubicBezTo>
                <a:cubicBezTo>
                  <a:pt x="0" y="497"/>
                  <a:pt x="116" y="487"/>
                  <a:pt x="169" y="434"/>
                </a:cubicBezTo>
                <a:cubicBezTo>
                  <a:pt x="195" y="407"/>
                  <a:pt x="186" y="372"/>
                  <a:pt x="160" y="346"/>
                </a:cubicBezTo>
                <a:cubicBezTo>
                  <a:pt x="132" y="319"/>
                  <a:pt x="97" y="319"/>
                  <a:pt x="79" y="337"/>
                </a:cubicBezTo>
                <a:close/>
                <a:moveTo>
                  <a:pt x="496" y="18"/>
                </a:moveTo>
                <a:lnTo>
                  <a:pt x="496" y="18"/>
                </a:lnTo>
                <a:cubicBezTo>
                  <a:pt x="479" y="0"/>
                  <a:pt x="257" y="168"/>
                  <a:pt x="195" y="231"/>
                </a:cubicBezTo>
                <a:cubicBezTo>
                  <a:pt x="169" y="266"/>
                  <a:pt x="160" y="284"/>
                  <a:pt x="141" y="293"/>
                </a:cubicBezTo>
                <a:cubicBezTo>
                  <a:pt x="141" y="301"/>
                  <a:pt x="150" y="301"/>
                  <a:pt x="150" y="301"/>
                </a:cubicBezTo>
                <a:cubicBezTo>
                  <a:pt x="160" y="310"/>
                  <a:pt x="169" y="310"/>
                  <a:pt x="186" y="328"/>
                </a:cubicBezTo>
                <a:cubicBezTo>
                  <a:pt x="195" y="337"/>
                  <a:pt x="204" y="346"/>
                  <a:pt x="204" y="354"/>
                </a:cubicBezTo>
                <a:cubicBezTo>
                  <a:pt x="204" y="363"/>
                  <a:pt x="213" y="363"/>
                  <a:pt x="213" y="363"/>
                </a:cubicBezTo>
                <a:cubicBezTo>
                  <a:pt x="230" y="354"/>
                  <a:pt x="248" y="337"/>
                  <a:pt x="275" y="310"/>
                </a:cubicBezTo>
                <a:cubicBezTo>
                  <a:pt x="336" y="248"/>
                  <a:pt x="514" y="35"/>
                  <a:pt x="496" y="1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Freeform 126"/>
          <p:cNvSpPr>
            <a:spLocks noChangeArrowheads="1"/>
          </p:cNvSpPr>
          <p:nvPr/>
        </p:nvSpPr>
        <p:spPr bwMode="auto">
          <a:xfrm>
            <a:off x="10064201" y="1834932"/>
            <a:ext cx="413642" cy="377035"/>
          </a:xfrm>
          <a:custGeom>
            <a:avLst/>
            <a:gdLst>
              <a:gd name="T0" fmla="*/ 247 w 497"/>
              <a:gd name="T1" fmla="*/ 274 h 452"/>
              <a:gd name="T2" fmla="*/ 247 w 497"/>
              <a:gd name="T3" fmla="*/ 274 h 452"/>
              <a:gd name="T4" fmla="*/ 363 w 497"/>
              <a:gd name="T5" fmla="*/ 230 h 452"/>
              <a:gd name="T6" fmla="*/ 337 w 497"/>
              <a:gd name="T7" fmla="*/ 151 h 452"/>
              <a:gd name="T8" fmla="*/ 247 w 497"/>
              <a:gd name="T9" fmla="*/ 186 h 452"/>
              <a:gd name="T10" fmla="*/ 168 w 497"/>
              <a:gd name="T11" fmla="*/ 151 h 452"/>
              <a:gd name="T12" fmla="*/ 133 w 497"/>
              <a:gd name="T13" fmla="*/ 230 h 452"/>
              <a:gd name="T14" fmla="*/ 247 w 497"/>
              <a:gd name="T15" fmla="*/ 274 h 452"/>
              <a:gd name="T16" fmla="*/ 247 w 497"/>
              <a:gd name="T17" fmla="*/ 106 h 452"/>
              <a:gd name="T18" fmla="*/ 247 w 497"/>
              <a:gd name="T19" fmla="*/ 106 h 452"/>
              <a:gd name="T20" fmla="*/ 309 w 497"/>
              <a:gd name="T21" fmla="*/ 88 h 452"/>
              <a:gd name="T22" fmla="*/ 284 w 497"/>
              <a:gd name="T23" fmla="*/ 17 h 452"/>
              <a:gd name="T24" fmla="*/ 247 w 497"/>
              <a:gd name="T25" fmla="*/ 0 h 452"/>
              <a:gd name="T26" fmla="*/ 212 w 497"/>
              <a:gd name="T27" fmla="*/ 17 h 452"/>
              <a:gd name="T28" fmla="*/ 186 w 497"/>
              <a:gd name="T29" fmla="*/ 88 h 452"/>
              <a:gd name="T30" fmla="*/ 247 w 497"/>
              <a:gd name="T31" fmla="*/ 106 h 452"/>
              <a:gd name="T32" fmla="*/ 469 w 497"/>
              <a:gd name="T33" fmla="*/ 301 h 452"/>
              <a:gd name="T34" fmla="*/ 469 w 497"/>
              <a:gd name="T35" fmla="*/ 301 h 452"/>
              <a:gd name="T36" fmla="*/ 372 w 497"/>
              <a:gd name="T37" fmla="*/ 266 h 452"/>
              <a:gd name="T38" fmla="*/ 381 w 497"/>
              <a:gd name="T39" fmla="*/ 292 h 452"/>
              <a:gd name="T40" fmla="*/ 247 w 497"/>
              <a:gd name="T41" fmla="*/ 345 h 452"/>
              <a:gd name="T42" fmla="*/ 115 w 497"/>
              <a:gd name="T43" fmla="*/ 292 h 452"/>
              <a:gd name="T44" fmla="*/ 124 w 497"/>
              <a:gd name="T45" fmla="*/ 266 h 452"/>
              <a:gd name="T46" fmla="*/ 26 w 497"/>
              <a:gd name="T47" fmla="*/ 301 h 452"/>
              <a:gd name="T48" fmla="*/ 26 w 497"/>
              <a:gd name="T49" fmla="*/ 345 h 452"/>
              <a:gd name="T50" fmla="*/ 203 w 497"/>
              <a:gd name="T51" fmla="*/ 434 h 452"/>
              <a:gd name="T52" fmla="*/ 292 w 497"/>
              <a:gd name="T53" fmla="*/ 434 h 452"/>
              <a:gd name="T54" fmla="*/ 469 w 497"/>
              <a:gd name="T55" fmla="*/ 345 h 452"/>
              <a:gd name="T56" fmla="*/ 469 w 497"/>
              <a:gd name="T57" fmla="*/ 301 h 4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97" h="452">
                <a:moveTo>
                  <a:pt x="247" y="274"/>
                </a:moveTo>
                <a:lnTo>
                  <a:pt x="247" y="274"/>
                </a:lnTo>
                <a:cubicBezTo>
                  <a:pt x="309" y="274"/>
                  <a:pt x="354" y="257"/>
                  <a:pt x="363" y="230"/>
                </a:cubicBezTo>
                <a:cubicBezTo>
                  <a:pt x="354" y="204"/>
                  <a:pt x="345" y="177"/>
                  <a:pt x="337" y="151"/>
                </a:cubicBezTo>
                <a:cubicBezTo>
                  <a:pt x="328" y="168"/>
                  <a:pt x="292" y="186"/>
                  <a:pt x="247" y="186"/>
                </a:cubicBezTo>
                <a:cubicBezTo>
                  <a:pt x="203" y="186"/>
                  <a:pt x="168" y="168"/>
                  <a:pt x="168" y="151"/>
                </a:cubicBezTo>
                <a:cubicBezTo>
                  <a:pt x="150" y="177"/>
                  <a:pt x="141" y="204"/>
                  <a:pt x="133" y="230"/>
                </a:cubicBezTo>
                <a:cubicBezTo>
                  <a:pt x="141" y="257"/>
                  <a:pt x="186" y="274"/>
                  <a:pt x="247" y="274"/>
                </a:cubicBezTo>
                <a:close/>
                <a:moveTo>
                  <a:pt x="247" y="106"/>
                </a:moveTo>
                <a:lnTo>
                  <a:pt x="247" y="106"/>
                </a:lnTo>
                <a:cubicBezTo>
                  <a:pt x="274" y="106"/>
                  <a:pt x="300" y="97"/>
                  <a:pt x="309" y="88"/>
                </a:cubicBezTo>
                <a:cubicBezTo>
                  <a:pt x="300" y="62"/>
                  <a:pt x="292" y="35"/>
                  <a:pt x="284" y="17"/>
                </a:cubicBezTo>
                <a:cubicBezTo>
                  <a:pt x="284" y="8"/>
                  <a:pt x="265" y="0"/>
                  <a:pt x="247" y="0"/>
                </a:cubicBezTo>
                <a:cubicBezTo>
                  <a:pt x="230" y="0"/>
                  <a:pt x="212" y="8"/>
                  <a:pt x="212" y="17"/>
                </a:cubicBezTo>
                <a:cubicBezTo>
                  <a:pt x="203" y="35"/>
                  <a:pt x="194" y="62"/>
                  <a:pt x="186" y="88"/>
                </a:cubicBezTo>
                <a:cubicBezTo>
                  <a:pt x="194" y="97"/>
                  <a:pt x="221" y="106"/>
                  <a:pt x="247" y="106"/>
                </a:cubicBezTo>
                <a:close/>
                <a:moveTo>
                  <a:pt x="469" y="301"/>
                </a:moveTo>
                <a:lnTo>
                  <a:pt x="469" y="301"/>
                </a:lnTo>
                <a:cubicBezTo>
                  <a:pt x="372" y="266"/>
                  <a:pt x="372" y="266"/>
                  <a:pt x="372" y="266"/>
                </a:cubicBezTo>
                <a:cubicBezTo>
                  <a:pt x="381" y="292"/>
                  <a:pt x="381" y="292"/>
                  <a:pt x="381" y="292"/>
                </a:cubicBezTo>
                <a:cubicBezTo>
                  <a:pt x="381" y="327"/>
                  <a:pt x="319" y="345"/>
                  <a:pt x="247" y="345"/>
                </a:cubicBezTo>
                <a:cubicBezTo>
                  <a:pt x="177" y="345"/>
                  <a:pt x="115" y="327"/>
                  <a:pt x="115" y="292"/>
                </a:cubicBezTo>
                <a:cubicBezTo>
                  <a:pt x="124" y="266"/>
                  <a:pt x="124" y="266"/>
                  <a:pt x="124" y="266"/>
                </a:cubicBezTo>
                <a:cubicBezTo>
                  <a:pt x="26" y="301"/>
                  <a:pt x="26" y="301"/>
                  <a:pt x="26" y="301"/>
                </a:cubicBezTo>
                <a:cubicBezTo>
                  <a:pt x="0" y="310"/>
                  <a:pt x="0" y="327"/>
                  <a:pt x="26" y="345"/>
                </a:cubicBezTo>
                <a:cubicBezTo>
                  <a:pt x="203" y="434"/>
                  <a:pt x="203" y="434"/>
                  <a:pt x="203" y="434"/>
                </a:cubicBezTo>
                <a:cubicBezTo>
                  <a:pt x="230" y="451"/>
                  <a:pt x="265" y="451"/>
                  <a:pt x="292" y="434"/>
                </a:cubicBezTo>
                <a:cubicBezTo>
                  <a:pt x="469" y="345"/>
                  <a:pt x="469" y="345"/>
                  <a:pt x="469" y="345"/>
                </a:cubicBezTo>
                <a:cubicBezTo>
                  <a:pt x="496" y="327"/>
                  <a:pt x="496" y="310"/>
                  <a:pt x="469" y="30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Freeform 129"/>
          <p:cNvSpPr>
            <a:spLocks noChangeArrowheads="1"/>
          </p:cNvSpPr>
          <p:nvPr/>
        </p:nvSpPr>
        <p:spPr bwMode="auto">
          <a:xfrm>
            <a:off x="4409848" y="1834932"/>
            <a:ext cx="278200" cy="340429"/>
          </a:xfrm>
          <a:custGeom>
            <a:avLst/>
            <a:gdLst>
              <a:gd name="T0" fmla="*/ 168 w 337"/>
              <a:gd name="T1" fmla="*/ 0 h 409"/>
              <a:gd name="T2" fmla="*/ 168 w 337"/>
              <a:gd name="T3" fmla="*/ 0 h 409"/>
              <a:gd name="T4" fmla="*/ 0 w 337"/>
              <a:gd name="T5" fmla="*/ 62 h 409"/>
              <a:gd name="T6" fmla="*/ 35 w 337"/>
              <a:gd name="T7" fmla="*/ 363 h 409"/>
              <a:gd name="T8" fmla="*/ 168 w 337"/>
              <a:gd name="T9" fmla="*/ 408 h 409"/>
              <a:gd name="T10" fmla="*/ 301 w 337"/>
              <a:gd name="T11" fmla="*/ 363 h 409"/>
              <a:gd name="T12" fmla="*/ 336 w 337"/>
              <a:gd name="T13" fmla="*/ 62 h 409"/>
              <a:gd name="T14" fmla="*/ 168 w 337"/>
              <a:gd name="T15" fmla="*/ 0 h 409"/>
              <a:gd name="T16" fmla="*/ 168 w 337"/>
              <a:gd name="T17" fmla="*/ 107 h 409"/>
              <a:gd name="T18" fmla="*/ 168 w 337"/>
              <a:gd name="T19" fmla="*/ 107 h 409"/>
              <a:gd name="T20" fmla="*/ 35 w 337"/>
              <a:gd name="T21" fmla="*/ 71 h 409"/>
              <a:gd name="T22" fmla="*/ 168 w 337"/>
              <a:gd name="T23" fmla="*/ 36 h 409"/>
              <a:gd name="T24" fmla="*/ 301 w 337"/>
              <a:gd name="T25" fmla="*/ 71 h 409"/>
              <a:gd name="T26" fmla="*/ 168 w 337"/>
              <a:gd name="T27" fmla="*/ 107 h 4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37" h="409">
                <a:moveTo>
                  <a:pt x="168" y="0"/>
                </a:moveTo>
                <a:lnTo>
                  <a:pt x="168" y="0"/>
                </a:lnTo>
                <a:cubicBezTo>
                  <a:pt x="62" y="0"/>
                  <a:pt x="0" y="36"/>
                  <a:pt x="0" y="62"/>
                </a:cubicBezTo>
                <a:cubicBezTo>
                  <a:pt x="35" y="363"/>
                  <a:pt x="35" y="363"/>
                  <a:pt x="35" y="363"/>
                </a:cubicBezTo>
                <a:cubicBezTo>
                  <a:pt x="35" y="372"/>
                  <a:pt x="88" y="408"/>
                  <a:pt x="168" y="408"/>
                </a:cubicBezTo>
                <a:cubicBezTo>
                  <a:pt x="248" y="408"/>
                  <a:pt x="301" y="372"/>
                  <a:pt x="301" y="363"/>
                </a:cubicBezTo>
                <a:cubicBezTo>
                  <a:pt x="336" y="62"/>
                  <a:pt x="336" y="62"/>
                  <a:pt x="336" y="62"/>
                </a:cubicBezTo>
                <a:cubicBezTo>
                  <a:pt x="336" y="36"/>
                  <a:pt x="274" y="0"/>
                  <a:pt x="168" y="0"/>
                </a:cubicBezTo>
                <a:close/>
                <a:moveTo>
                  <a:pt x="168" y="107"/>
                </a:moveTo>
                <a:lnTo>
                  <a:pt x="168" y="107"/>
                </a:lnTo>
                <a:cubicBezTo>
                  <a:pt x="88" y="107"/>
                  <a:pt x="35" y="80"/>
                  <a:pt x="35" y="71"/>
                </a:cubicBezTo>
                <a:cubicBezTo>
                  <a:pt x="35" y="62"/>
                  <a:pt x="88" y="36"/>
                  <a:pt x="168" y="36"/>
                </a:cubicBezTo>
                <a:cubicBezTo>
                  <a:pt x="248" y="36"/>
                  <a:pt x="301" y="62"/>
                  <a:pt x="301" y="71"/>
                </a:cubicBezTo>
                <a:cubicBezTo>
                  <a:pt x="301" y="80"/>
                  <a:pt x="248" y="107"/>
                  <a:pt x="168" y="1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528568" y="2659758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1078749" y="3009163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3389602" y="2659758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3939783" y="3009163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6258493" y="2659758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6808674" y="3009163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9097821" y="2659758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9648002" y="3009163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528568" y="5036880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1078749" y="5386285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3389602" y="5036880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3939783" y="5386285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6258493" y="5036880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6808674" y="5386285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9097821" y="5036880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9648002" y="5386285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图片 8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2" t="1" r="15447" b="23038"/>
          <a:stretch>
            <a:fillRect/>
          </a:stretch>
        </p:blipFill>
        <p:spPr>
          <a:xfrm>
            <a:off x="0" y="0"/>
            <a:ext cx="12212320" cy="687832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477520"/>
            <a:ext cx="172720" cy="53848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72720" y="546705"/>
            <a:ext cx="2346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单击输入您的标题</a:t>
            </a:r>
            <a:endParaRPr lang="zh-CN" altLang="en-US" sz="2000" b="1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5" name="矩形 1"/>
          <p:cNvSpPr/>
          <p:nvPr/>
        </p:nvSpPr>
        <p:spPr>
          <a:xfrm>
            <a:off x="941543" y="1862962"/>
            <a:ext cx="1781084" cy="3406391"/>
          </a:xfrm>
          <a:custGeom>
            <a:avLst/>
            <a:gdLst>
              <a:gd name="connsiteX0" fmla="*/ 0 w 2230734"/>
              <a:gd name="connsiteY0" fmla="*/ 0 h 3396343"/>
              <a:gd name="connsiteX1" fmla="*/ 2230734 w 2230734"/>
              <a:gd name="connsiteY1" fmla="*/ 0 h 3396343"/>
              <a:gd name="connsiteX2" fmla="*/ 2230734 w 2230734"/>
              <a:gd name="connsiteY2" fmla="*/ 3396343 h 3396343"/>
              <a:gd name="connsiteX3" fmla="*/ 0 w 2230734"/>
              <a:gd name="connsiteY3" fmla="*/ 3396343 h 3396343"/>
              <a:gd name="connsiteX4" fmla="*/ 0 w 2230734"/>
              <a:gd name="connsiteY4" fmla="*/ 0 h 3396343"/>
              <a:gd name="connsiteX0-1" fmla="*/ 0 w 2230734"/>
              <a:gd name="connsiteY0-2" fmla="*/ 0 h 3396343"/>
              <a:gd name="connsiteX1-3" fmla="*/ 2220685 w 2230734"/>
              <a:gd name="connsiteY1-4" fmla="*/ 633046 h 3396343"/>
              <a:gd name="connsiteX2-5" fmla="*/ 2230734 w 2230734"/>
              <a:gd name="connsiteY2-6" fmla="*/ 3396343 h 3396343"/>
              <a:gd name="connsiteX3-7" fmla="*/ 0 w 2230734"/>
              <a:gd name="connsiteY3-8" fmla="*/ 3396343 h 3396343"/>
              <a:gd name="connsiteX4-9" fmla="*/ 0 w 2230734"/>
              <a:gd name="connsiteY4-10" fmla="*/ 0 h 3396343"/>
              <a:gd name="connsiteX0-11" fmla="*/ 0 w 2230734"/>
              <a:gd name="connsiteY0-12" fmla="*/ 0 h 3396343"/>
              <a:gd name="connsiteX1-13" fmla="*/ 2220685 w 2230734"/>
              <a:gd name="connsiteY1-14" fmla="*/ 633046 h 3396343"/>
              <a:gd name="connsiteX2-15" fmla="*/ 2230734 w 2230734"/>
              <a:gd name="connsiteY2-16" fmla="*/ 2662813 h 3396343"/>
              <a:gd name="connsiteX3-17" fmla="*/ 0 w 2230734"/>
              <a:gd name="connsiteY3-18" fmla="*/ 3396343 h 3396343"/>
              <a:gd name="connsiteX4-19" fmla="*/ 0 w 2230734"/>
              <a:gd name="connsiteY4-20" fmla="*/ 0 h 33963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230734" h="3396343">
                <a:moveTo>
                  <a:pt x="0" y="0"/>
                </a:moveTo>
                <a:lnTo>
                  <a:pt x="2220685" y="633046"/>
                </a:lnTo>
                <a:cubicBezTo>
                  <a:pt x="2224035" y="1554145"/>
                  <a:pt x="2227384" y="1741714"/>
                  <a:pt x="2230734" y="2662813"/>
                </a:cubicBezTo>
                <a:lnTo>
                  <a:pt x="0" y="339634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矩形 1"/>
          <p:cNvSpPr/>
          <p:nvPr/>
        </p:nvSpPr>
        <p:spPr>
          <a:xfrm>
            <a:off x="2852928" y="1862963"/>
            <a:ext cx="1781084" cy="3406391"/>
          </a:xfrm>
          <a:custGeom>
            <a:avLst/>
            <a:gdLst>
              <a:gd name="connsiteX0" fmla="*/ 0 w 2230734"/>
              <a:gd name="connsiteY0" fmla="*/ 0 h 3396343"/>
              <a:gd name="connsiteX1" fmla="*/ 2230734 w 2230734"/>
              <a:gd name="connsiteY1" fmla="*/ 0 h 3396343"/>
              <a:gd name="connsiteX2" fmla="*/ 2230734 w 2230734"/>
              <a:gd name="connsiteY2" fmla="*/ 3396343 h 3396343"/>
              <a:gd name="connsiteX3" fmla="*/ 0 w 2230734"/>
              <a:gd name="connsiteY3" fmla="*/ 3396343 h 3396343"/>
              <a:gd name="connsiteX4" fmla="*/ 0 w 2230734"/>
              <a:gd name="connsiteY4" fmla="*/ 0 h 3396343"/>
              <a:gd name="connsiteX0-1" fmla="*/ 0 w 2230734"/>
              <a:gd name="connsiteY0-2" fmla="*/ 0 h 3396343"/>
              <a:gd name="connsiteX1-3" fmla="*/ 2220685 w 2230734"/>
              <a:gd name="connsiteY1-4" fmla="*/ 633046 h 3396343"/>
              <a:gd name="connsiteX2-5" fmla="*/ 2230734 w 2230734"/>
              <a:gd name="connsiteY2-6" fmla="*/ 3396343 h 3396343"/>
              <a:gd name="connsiteX3-7" fmla="*/ 0 w 2230734"/>
              <a:gd name="connsiteY3-8" fmla="*/ 3396343 h 3396343"/>
              <a:gd name="connsiteX4-9" fmla="*/ 0 w 2230734"/>
              <a:gd name="connsiteY4-10" fmla="*/ 0 h 3396343"/>
              <a:gd name="connsiteX0-11" fmla="*/ 0 w 2230734"/>
              <a:gd name="connsiteY0-12" fmla="*/ 0 h 3396343"/>
              <a:gd name="connsiteX1-13" fmla="*/ 2220685 w 2230734"/>
              <a:gd name="connsiteY1-14" fmla="*/ 633046 h 3396343"/>
              <a:gd name="connsiteX2-15" fmla="*/ 2230734 w 2230734"/>
              <a:gd name="connsiteY2-16" fmla="*/ 2662813 h 3396343"/>
              <a:gd name="connsiteX3-17" fmla="*/ 0 w 2230734"/>
              <a:gd name="connsiteY3-18" fmla="*/ 3396343 h 3396343"/>
              <a:gd name="connsiteX4-19" fmla="*/ 0 w 2230734"/>
              <a:gd name="connsiteY4-20" fmla="*/ 0 h 33963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230734" h="3396343">
                <a:moveTo>
                  <a:pt x="0" y="0"/>
                </a:moveTo>
                <a:lnTo>
                  <a:pt x="2220685" y="633046"/>
                </a:lnTo>
                <a:cubicBezTo>
                  <a:pt x="2224035" y="1554145"/>
                  <a:pt x="2227384" y="1741714"/>
                  <a:pt x="2230734" y="2662813"/>
                </a:cubicBezTo>
                <a:lnTo>
                  <a:pt x="0" y="339634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矩形 1"/>
          <p:cNvSpPr/>
          <p:nvPr/>
        </p:nvSpPr>
        <p:spPr>
          <a:xfrm>
            <a:off x="4773838" y="1862962"/>
            <a:ext cx="1781084" cy="3406391"/>
          </a:xfrm>
          <a:custGeom>
            <a:avLst/>
            <a:gdLst>
              <a:gd name="connsiteX0" fmla="*/ 0 w 2230734"/>
              <a:gd name="connsiteY0" fmla="*/ 0 h 3396343"/>
              <a:gd name="connsiteX1" fmla="*/ 2230734 w 2230734"/>
              <a:gd name="connsiteY1" fmla="*/ 0 h 3396343"/>
              <a:gd name="connsiteX2" fmla="*/ 2230734 w 2230734"/>
              <a:gd name="connsiteY2" fmla="*/ 3396343 h 3396343"/>
              <a:gd name="connsiteX3" fmla="*/ 0 w 2230734"/>
              <a:gd name="connsiteY3" fmla="*/ 3396343 h 3396343"/>
              <a:gd name="connsiteX4" fmla="*/ 0 w 2230734"/>
              <a:gd name="connsiteY4" fmla="*/ 0 h 3396343"/>
              <a:gd name="connsiteX0-1" fmla="*/ 0 w 2230734"/>
              <a:gd name="connsiteY0-2" fmla="*/ 0 h 3396343"/>
              <a:gd name="connsiteX1-3" fmla="*/ 2220685 w 2230734"/>
              <a:gd name="connsiteY1-4" fmla="*/ 633046 h 3396343"/>
              <a:gd name="connsiteX2-5" fmla="*/ 2230734 w 2230734"/>
              <a:gd name="connsiteY2-6" fmla="*/ 3396343 h 3396343"/>
              <a:gd name="connsiteX3-7" fmla="*/ 0 w 2230734"/>
              <a:gd name="connsiteY3-8" fmla="*/ 3396343 h 3396343"/>
              <a:gd name="connsiteX4-9" fmla="*/ 0 w 2230734"/>
              <a:gd name="connsiteY4-10" fmla="*/ 0 h 3396343"/>
              <a:gd name="connsiteX0-11" fmla="*/ 0 w 2230734"/>
              <a:gd name="connsiteY0-12" fmla="*/ 0 h 3396343"/>
              <a:gd name="connsiteX1-13" fmla="*/ 2220685 w 2230734"/>
              <a:gd name="connsiteY1-14" fmla="*/ 633046 h 3396343"/>
              <a:gd name="connsiteX2-15" fmla="*/ 2230734 w 2230734"/>
              <a:gd name="connsiteY2-16" fmla="*/ 2662813 h 3396343"/>
              <a:gd name="connsiteX3-17" fmla="*/ 0 w 2230734"/>
              <a:gd name="connsiteY3-18" fmla="*/ 3396343 h 3396343"/>
              <a:gd name="connsiteX4-19" fmla="*/ 0 w 2230734"/>
              <a:gd name="connsiteY4-20" fmla="*/ 0 h 33963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230734" h="3396343">
                <a:moveTo>
                  <a:pt x="0" y="0"/>
                </a:moveTo>
                <a:lnTo>
                  <a:pt x="2220685" y="633046"/>
                </a:lnTo>
                <a:cubicBezTo>
                  <a:pt x="2224035" y="1554145"/>
                  <a:pt x="2227384" y="1741714"/>
                  <a:pt x="2230734" y="2662813"/>
                </a:cubicBezTo>
                <a:lnTo>
                  <a:pt x="0" y="339634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TextBox 35"/>
          <p:cNvSpPr txBox="1"/>
          <p:nvPr/>
        </p:nvSpPr>
        <p:spPr>
          <a:xfrm>
            <a:off x="1125319" y="2965992"/>
            <a:ext cx="13944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2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35"/>
          <p:cNvSpPr txBox="1"/>
          <p:nvPr/>
        </p:nvSpPr>
        <p:spPr>
          <a:xfrm>
            <a:off x="3046229" y="2965991"/>
            <a:ext cx="13944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2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35"/>
          <p:cNvSpPr txBox="1"/>
          <p:nvPr/>
        </p:nvSpPr>
        <p:spPr>
          <a:xfrm>
            <a:off x="4967139" y="2965990"/>
            <a:ext cx="13944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2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255958" y="2611242"/>
            <a:ext cx="40779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</a:t>
            </a:r>
            <a:r>
              <a:rPr lang="zh-CN" altLang="en-US" sz="120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255958" y="2201718"/>
            <a:ext cx="2892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单击此处添加您要的标题</a:t>
            </a:r>
            <a:endParaRPr lang="zh-CN" altLang="en-US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255958" y="4059042"/>
            <a:ext cx="40779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</a:t>
            </a:r>
            <a:r>
              <a:rPr lang="zh-CN" altLang="en-US" sz="120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255958" y="3649518"/>
            <a:ext cx="2892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单击此处添加您要的标题</a:t>
            </a:r>
            <a:endParaRPr lang="zh-CN" altLang="en-US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图片 8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2" t="1" r="15447" b="23038"/>
          <a:stretch>
            <a:fillRect/>
          </a:stretch>
        </p:blipFill>
        <p:spPr>
          <a:xfrm>
            <a:off x="0" y="-10160"/>
            <a:ext cx="12212320" cy="687832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477520"/>
            <a:ext cx="172720" cy="53848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72720" y="546705"/>
            <a:ext cx="2346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单击输入您的标题</a:t>
            </a:r>
            <a:endParaRPr lang="zh-CN" altLang="en-US" sz="2000" b="1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5" name="AutoShape 5"/>
          <p:cNvSpPr/>
          <p:nvPr/>
        </p:nvSpPr>
        <p:spPr bwMode="auto">
          <a:xfrm>
            <a:off x="6747445" y="4093295"/>
            <a:ext cx="1155827" cy="393758"/>
          </a:xfrm>
          <a:custGeom>
            <a:avLst/>
            <a:gdLst>
              <a:gd name="T0" fmla="*/ 10800 w 21600"/>
              <a:gd name="T1" fmla="+- 0 11439 1279"/>
              <a:gd name="T2" fmla="*/ 11439 h 20321"/>
              <a:gd name="T3" fmla="*/ 10800 w 21600"/>
              <a:gd name="T4" fmla="+- 0 11439 1279"/>
              <a:gd name="T5" fmla="*/ 11439 h 20321"/>
              <a:gd name="T6" fmla="*/ 10800 w 21600"/>
              <a:gd name="T7" fmla="+- 0 11439 1279"/>
              <a:gd name="T8" fmla="*/ 11439 h 20321"/>
              <a:gd name="T9" fmla="*/ 10800 w 21600"/>
              <a:gd name="T10" fmla="+- 0 11439 1279"/>
              <a:gd name="T11" fmla="*/ 11439 h 20321"/>
            </a:gdLst>
            <a:ahLst/>
            <a:cxnLst>
              <a:cxn ang="0">
                <a:pos x="T0" y="T2"/>
              </a:cxn>
              <a:cxn ang="0">
                <a:pos x="T3" y="T5"/>
              </a:cxn>
              <a:cxn ang="0">
                <a:pos x="T6" y="T8"/>
              </a:cxn>
              <a:cxn ang="0">
                <a:pos x="T9" y="T11"/>
              </a:cxn>
            </a:cxnLst>
            <a:rect l="0" t="0" r="r" b="b"/>
            <a:pathLst>
              <a:path w="21600" h="20321">
                <a:moveTo>
                  <a:pt x="0" y="20321"/>
                </a:moveTo>
                <a:cubicBezTo>
                  <a:pt x="0" y="20321"/>
                  <a:pt x="3942" y="5542"/>
                  <a:pt x="11314" y="2131"/>
                </a:cubicBezTo>
                <a:cubicBezTo>
                  <a:pt x="18685" y="-1279"/>
                  <a:pt x="21600" y="426"/>
                  <a:pt x="21600" y="426"/>
                </a:cubicBezTo>
              </a:path>
            </a:pathLst>
          </a:custGeom>
          <a:noFill/>
          <a:ln w="25400" cap="flat" cmpd="sng">
            <a:solidFill>
              <a:srgbClr val="969696"/>
            </a:solidFill>
            <a:prstDash val="dash"/>
            <a:miter lim="0"/>
            <a:tailEnd type="arrow" w="med" len="med"/>
          </a:ln>
          <a:effectLst/>
        </p:spPr>
        <p:txBody>
          <a:bodyPr lIns="0" tIns="0" rIns="0" bIns="0" anchor="ctr"/>
          <a:lstStyle/>
          <a:p>
            <a:pPr algn="ctr" defTabSz="41275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AutoShape 6"/>
          <p:cNvSpPr/>
          <p:nvPr/>
        </p:nvSpPr>
        <p:spPr bwMode="auto">
          <a:xfrm>
            <a:off x="6433297" y="3158200"/>
            <a:ext cx="1467011" cy="393758"/>
          </a:xfrm>
          <a:custGeom>
            <a:avLst/>
            <a:gdLst>
              <a:gd name="T0" fmla="*/ 10800 w 21600"/>
              <a:gd name="T1" fmla="+- 0 11439 1279"/>
              <a:gd name="T2" fmla="*/ 11439 h 20321"/>
              <a:gd name="T3" fmla="*/ 10800 w 21600"/>
              <a:gd name="T4" fmla="+- 0 11439 1279"/>
              <a:gd name="T5" fmla="*/ 11439 h 20321"/>
              <a:gd name="T6" fmla="*/ 10800 w 21600"/>
              <a:gd name="T7" fmla="+- 0 11439 1279"/>
              <a:gd name="T8" fmla="*/ 11439 h 20321"/>
              <a:gd name="T9" fmla="*/ 10800 w 21600"/>
              <a:gd name="T10" fmla="+- 0 11439 1279"/>
              <a:gd name="T11" fmla="*/ 11439 h 20321"/>
            </a:gdLst>
            <a:ahLst/>
            <a:cxnLst>
              <a:cxn ang="0">
                <a:pos x="T0" y="T2"/>
              </a:cxn>
              <a:cxn ang="0">
                <a:pos x="T3" y="T5"/>
              </a:cxn>
              <a:cxn ang="0">
                <a:pos x="T6" y="T8"/>
              </a:cxn>
              <a:cxn ang="0">
                <a:pos x="T9" y="T11"/>
              </a:cxn>
            </a:cxnLst>
            <a:rect l="0" t="0" r="r" b="b"/>
            <a:pathLst>
              <a:path w="21600" h="20321">
                <a:moveTo>
                  <a:pt x="0" y="20321"/>
                </a:moveTo>
                <a:cubicBezTo>
                  <a:pt x="0" y="20321"/>
                  <a:pt x="3942" y="5542"/>
                  <a:pt x="11314" y="2131"/>
                </a:cubicBezTo>
                <a:cubicBezTo>
                  <a:pt x="18685" y="-1279"/>
                  <a:pt x="21599" y="426"/>
                  <a:pt x="21599" y="426"/>
                </a:cubicBezTo>
              </a:path>
            </a:pathLst>
          </a:custGeom>
          <a:noFill/>
          <a:ln w="25400" cap="flat" cmpd="sng">
            <a:solidFill>
              <a:srgbClr val="969696"/>
            </a:solidFill>
            <a:prstDash val="dash"/>
            <a:miter lim="0"/>
            <a:tailEnd type="arrow" w="med" len="med"/>
          </a:ln>
          <a:effectLst/>
        </p:spPr>
        <p:txBody>
          <a:bodyPr lIns="0" tIns="0" rIns="0" bIns="0" anchor="ctr"/>
          <a:lstStyle/>
          <a:p>
            <a:pPr algn="ctr" defTabSz="41275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AutoShape 7"/>
          <p:cNvSpPr/>
          <p:nvPr/>
        </p:nvSpPr>
        <p:spPr bwMode="auto">
          <a:xfrm>
            <a:off x="6160218" y="2300825"/>
            <a:ext cx="1740091" cy="393758"/>
          </a:xfrm>
          <a:custGeom>
            <a:avLst/>
            <a:gdLst>
              <a:gd name="T0" fmla="*/ 10800 w 21600"/>
              <a:gd name="T1" fmla="+- 0 11439 1279"/>
              <a:gd name="T2" fmla="*/ 11439 h 20321"/>
              <a:gd name="T3" fmla="*/ 10800 w 21600"/>
              <a:gd name="T4" fmla="+- 0 11439 1279"/>
              <a:gd name="T5" fmla="*/ 11439 h 20321"/>
              <a:gd name="T6" fmla="*/ 10800 w 21600"/>
              <a:gd name="T7" fmla="+- 0 11439 1279"/>
              <a:gd name="T8" fmla="*/ 11439 h 20321"/>
              <a:gd name="T9" fmla="*/ 10800 w 21600"/>
              <a:gd name="T10" fmla="+- 0 11439 1279"/>
              <a:gd name="T11" fmla="*/ 11439 h 20321"/>
            </a:gdLst>
            <a:ahLst/>
            <a:cxnLst>
              <a:cxn ang="0">
                <a:pos x="T0" y="T2"/>
              </a:cxn>
              <a:cxn ang="0">
                <a:pos x="T3" y="T5"/>
              </a:cxn>
              <a:cxn ang="0">
                <a:pos x="T6" y="T8"/>
              </a:cxn>
              <a:cxn ang="0">
                <a:pos x="T9" y="T11"/>
              </a:cxn>
            </a:cxnLst>
            <a:rect l="0" t="0" r="r" b="b"/>
            <a:pathLst>
              <a:path w="21600" h="20321">
                <a:moveTo>
                  <a:pt x="0" y="20321"/>
                </a:moveTo>
                <a:cubicBezTo>
                  <a:pt x="0" y="20321"/>
                  <a:pt x="3942" y="5542"/>
                  <a:pt x="11314" y="2131"/>
                </a:cubicBezTo>
                <a:cubicBezTo>
                  <a:pt x="18685" y="-1279"/>
                  <a:pt x="21599" y="426"/>
                  <a:pt x="21599" y="426"/>
                </a:cubicBezTo>
              </a:path>
            </a:pathLst>
          </a:custGeom>
          <a:noFill/>
          <a:ln w="25400" cap="flat" cmpd="sng">
            <a:solidFill>
              <a:srgbClr val="969696"/>
            </a:solidFill>
            <a:prstDash val="dash"/>
            <a:miter lim="0"/>
            <a:tailEnd type="arrow" w="med" len="med"/>
          </a:ln>
          <a:effectLst/>
        </p:spPr>
        <p:txBody>
          <a:bodyPr lIns="0" tIns="0" rIns="0" bIns="0" anchor="ctr"/>
          <a:lstStyle/>
          <a:p>
            <a:pPr algn="ctr" defTabSz="41275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AutoShape 9"/>
          <p:cNvSpPr/>
          <p:nvPr/>
        </p:nvSpPr>
        <p:spPr bwMode="auto">
          <a:xfrm rot="244451">
            <a:off x="6085081" y="3284781"/>
            <a:ext cx="553383" cy="594879"/>
          </a:xfrm>
          <a:custGeom>
            <a:avLst/>
            <a:gdLst>
              <a:gd name="T0" fmla="*/ 10008 w 20017"/>
              <a:gd name="T1" fmla="*/ 10588 h 21177"/>
              <a:gd name="T2" fmla="*/ 10008 w 20017"/>
              <a:gd name="T3" fmla="*/ 10588 h 21177"/>
              <a:gd name="T4" fmla="*/ 10008 w 20017"/>
              <a:gd name="T5" fmla="*/ 10588 h 21177"/>
              <a:gd name="T6" fmla="*/ 10008 w 20017"/>
              <a:gd name="T7" fmla="*/ 10588 h 21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017" h="21177">
                <a:moveTo>
                  <a:pt x="687" y="16497"/>
                </a:moveTo>
                <a:cubicBezTo>
                  <a:pt x="687" y="16497"/>
                  <a:pt x="85" y="7313"/>
                  <a:pt x="7817" y="5527"/>
                </a:cubicBezTo>
                <a:cubicBezTo>
                  <a:pt x="15550" y="3741"/>
                  <a:pt x="16666" y="3061"/>
                  <a:pt x="16666" y="3061"/>
                </a:cubicBezTo>
                <a:cubicBezTo>
                  <a:pt x="16666" y="3061"/>
                  <a:pt x="14433" y="6462"/>
                  <a:pt x="13745" y="6803"/>
                </a:cubicBezTo>
                <a:cubicBezTo>
                  <a:pt x="13058" y="7143"/>
                  <a:pt x="16323" y="6037"/>
                  <a:pt x="18127" y="2466"/>
                </a:cubicBezTo>
                <a:cubicBezTo>
                  <a:pt x="19090" y="560"/>
                  <a:pt x="19244" y="0"/>
                  <a:pt x="19244" y="0"/>
                </a:cubicBezTo>
                <a:cubicBezTo>
                  <a:pt x="19244" y="0"/>
                  <a:pt x="21599" y="9198"/>
                  <a:pt x="18086" y="14641"/>
                </a:cubicBezTo>
                <a:cubicBezTo>
                  <a:pt x="16256" y="17476"/>
                  <a:pt x="13831" y="19559"/>
                  <a:pt x="8677" y="20579"/>
                </a:cubicBezTo>
                <a:cubicBezTo>
                  <a:pt x="3522" y="21600"/>
                  <a:pt x="0" y="21004"/>
                  <a:pt x="0" y="21004"/>
                </a:cubicBezTo>
                <a:cubicBezTo>
                  <a:pt x="0" y="21004"/>
                  <a:pt x="515" y="19474"/>
                  <a:pt x="687" y="16497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41275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AutoShape 10"/>
          <p:cNvSpPr/>
          <p:nvPr/>
        </p:nvSpPr>
        <p:spPr bwMode="auto">
          <a:xfrm>
            <a:off x="5860934" y="2882301"/>
            <a:ext cx="323886" cy="3156412"/>
          </a:xfrm>
          <a:custGeom>
            <a:avLst/>
            <a:gdLst>
              <a:gd name="T0" fmla="+- 0 12280 2960"/>
              <a:gd name="T1" fmla="*/ T0 w 18640"/>
              <a:gd name="T2" fmla="*/ 10800 h 21600"/>
              <a:gd name="T3" fmla="+- 0 12280 2960"/>
              <a:gd name="T4" fmla="*/ T3 w 18640"/>
              <a:gd name="T5" fmla="*/ 10800 h 21600"/>
              <a:gd name="T6" fmla="+- 0 12280 2960"/>
              <a:gd name="T7" fmla="*/ T6 w 18640"/>
              <a:gd name="T8" fmla="*/ 10800 h 21600"/>
              <a:gd name="T9" fmla="+- 0 12280 2960"/>
              <a:gd name="T10" fmla="*/ T9 w 18640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18640" h="21600">
                <a:moveTo>
                  <a:pt x="542" y="21600"/>
                </a:moveTo>
                <a:lnTo>
                  <a:pt x="18639" y="21600"/>
                </a:lnTo>
                <a:cubicBezTo>
                  <a:pt x="18639" y="21600"/>
                  <a:pt x="8131" y="16958"/>
                  <a:pt x="9883" y="11603"/>
                </a:cubicBezTo>
                <a:cubicBezTo>
                  <a:pt x="11634" y="6247"/>
                  <a:pt x="11634" y="0"/>
                  <a:pt x="11634" y="0"/>
                </a:cubicBezTo>
                <a:cubicBezTo>
                  <a:pt x="11634" y="0"/>
                  <a:pt x="-2960" y="13031"/>
                  <a:pt x="542" y="2160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25400" cap="flat" cmpd="sng">
            <a:noFill/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41275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AutoShape 11"/>
          <p:cNvSpPr/>
          <p:nvPr/>
        </p:nvSpPr>
        <p:spPr bwMode="auto">
          <a:xfrm rot="21386038" flipH="1">
            <a:off x="5610907" y="2884891"/>
            <a:ext cx="389451" cy="417064"/>
          </a:xfrm>
          <a:custGeom>
            <a:avLst/>
            <a:gdLst>
              <a:gd name="T0" fmla="*/ 10008 w 20017"/>
              <a:gd name="T1" fmla="*/ 10588 h 21177"/>
              <a:gd name="T2" fmla="*/ 10008 w 20017"/>
              <a:gd name="T3" fmla="*/ 10588 h 21177"/>
              <a:gd name="T4" fmla="*/ 10008 w 20017"/>
              <a:gd name="T5" fmla="*/ 10588 h 21177"/>
              <a:gd name="T6" fmla="*/ 10008 w 20017"/>
              <a:gd name="T7" fmla="*/ 10588 h 21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017" h="21177">
                <a:moveTo>
                  <a:pt x="687" y="16497"/>
                </a:moveTo>
                <a:cubicBezTo>
                  <a:pt x="687" y="16497"/>
                  <a:pt x="85" y="7313"/>
                  <a:pt x="7817" y="5527"/>
                </a:cubicBezTo>
                <a:cubicBezTo>
                  <a:pt x="15550" y="3741"/>
                  <a:pt x="16666" y="3061"/>
                  <a:pt x="16666" y="3061"/>
                </a:cubicBezTo>
                <a:cubicBezTo>
                  <a:pt x="16666" y="3061"/>
                  <a:pt x="14433" y="6462"/>
                  <a:pt x="13745" y="6803"/>
                </a:cubicBezTo>
                <a:cubicBezTo>
                  <a:pt x="13058" y="7143"/>
                  <a:pt x="16323" y="6037"/>
                  <a:pt x="18127" y="2466"/>
                </a:cubicBezTo>
                <a:cubicBezTo>
                  <a:pt x="19090" y="560"/>
                  <a:pt x="19244" y="0"/>
                  <a:pt x="19244" y="0"/>
                </a:cubicBezTo>
                <a:cubicBezTo>
                  <a:pt x="19244" y="0"/>
                  <a:pt x="21599" y="9198"/>
                  <a:pt x="18086" y="14641"/>
                </a:cubicBezTo>
                <a:cubicBezTo>
                  <a:pt x="16256" y="17476"/>
                  <a:pt x="13831" y="19559"/>
                  <a:pt x="8677" y="20579"/>
                </a:cubicBezTo>
                <a:cubicBezTo>
                  <a:pt x="3522" y="21599"/>
                  <a:pt x="0" y="21004"/>
                  <a:pt x="0" y="21004"/>
                </a:cubicBezTo>
                <a:cubicBezTo>
                  <a:pt x="0" y="21004"/>
                  <a:pt x="515" y="19474"/>
                  <a:pt x="687" y="16497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41275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AutoShape 12"/>
          <p:cNvSpPr/>
          <p:nvPr/>
        </p:nvSpPr>
        <p:spPr bwMode="auto">
          <a:xfrm rot="1544698">
            <a:off x="6238157" y="3927645"/>
            <a:ext cx="766401" cy="823429"/>
          </a:xfrm>
          <a:custGeom>
            <a:avLst/>
            <a:gdLst>
              <a:gd name="T0" fmla="*/ 10008 w 20017"/>
              <a:gd name="T1" fmla="*/ 10588 h 21177"/>
              <a:gd name="T2" fmla="*/ 10008 w 20017"/>
              <a:gd name="T3" fmla="*/ 10588 h 21177"/>
              <a:gd name="T4" fmla="*/ 10008 w 20017"/>
              <a:gd name="T5" fmla="*/ 10588 h 21177"/>
              <a:gd name="T6" fmla="*/ 10008 w 20017"/>
              <a:gd name="T7" fmla="*/ 10588 h 21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017" h="21177">
                <a:moveTo>
                  <a:pt x="687" y="16497"/>
                </a:moveTo>
                <a:cubicBezTo>
                  <a:pt x="687" y="16497"/>
                  <a:pt x="85" y="7313"/>
                  <a:pt x="7817" y="5527"/>
                </a:cubicBezTo>
                <a:cubicBezTo>
                  <a:pt x="15550" y="3741"/>
                  <a:pt x="16666" y="3061"/>
                  <a:pt x="16666" y="3061"/>
                </a:cubicBezTo>
                <a:cubicBezTo>
                  <a:pt x="16666" y="3061"/>
                  <a:pt x="14433" y="6462"/>
                  <a:pt x="13745" y="6803"/>
                </a:cubicBezTo>
                <a:cubicBezTo>
                  <a:pt x="13058" y="7143"/>
                  <a:pt x="16323" y="6037"/>
                  <a:pt x="18127" y="2466"/>
                </a:cubicBezTo>
                <a:cubicBezTo>
                  <a:pt x="19090" y="560"/>
                  <a:pt x="19244" y="0"/>
                  <a:pt x="19244" y="0"/>
                </a:cubicBezTo>
                <a:cubicBezTo>
                  <a:pt x="19244" y="0"/>
                  <a:pt x="21599" y="9198"/>
                  <a:pt x="18086" y="14641"/>
                </a:cubicBezTo>
                <a:cubicBezTo>
                  <a:pt x="16256" y="17476"/>
                  <a:pt x="13831" y="19559"/>
                  <a:pt x="8677" y="20579"/>
                </a:cubicBezTo>
                <a:cubicBezTo>
                  <a:pt x="3522" y="21599"/>
                  <a:pt x="0" y="21004"/>
                  <a:pt x="0" y="21004"/>
                </a:cubicBezTo>
                <a:cubicBezTo>
                  <a:pt x="0" y="21004"/>
                  <a:pt x="515" y="19474"/>
                  <a:pt x="687" y="16497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41275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AutoShape 13"/>
          <p:cNvSpPr/>
          <p:nvPr/>
        </p:nvSpPr>
        <p:spPr bwMode="auto">
          <a:xfrm rot="21362879" flipH="1">
            <a:off x="5465111" y="3700311"/>
            <a:ext cx="434979" cy="471278"/>
          </a:xfrm>
          <a:custGeom>
            <a:avLst/>
            <a:gdLst>
              <a:gd name="T0" fmla="*/ 10008 w 20017"/>
              <a:gd name="T1" fmla="*/ 10588 h 21177"/>
              <a:gd name="T2" fmla="*/ 10008 w 20017"/>
              <a:gd name="T3" fmla="*/ 10588 h 21177"/>
              <a:gd name="T4" fmla="*/ 10008 w 20017"/>
              <a:gd name="T5" fmla="*/ 10588 h 21177"/>
              <a:gd name="T6" fmla="*/ 10008 w 20017"/>
              <a:gd name="T7" fmla="*/ 10588 h 21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017" h="21177">
                <a:moveTo>
                  <a:pt x="687" y="16497"/>
                </a:moveTo>
                <a:cubicBezTo>
                  <a:pt x="687" y="16497"/>
                  <a:pt x="85" y="7313"/>
                  <a:pt x="7817" y="5527"/>
                </a:cubicBezTo>
                <a:cubicBezTo>
                  <a:pt x="15550" y="3741"/>
                  <a:pt x="16666" y="3061"/>
                  <a:pt x="16666" y="3061"/>
                </a:cubicBezTo>
                <a:cubicBezTo>
                  <a:pt x="16666" y="3061"/>
                  <a:pt x="14433" y="6462"/>
                  <a:pt x="13745" y="6803"/>
                </a:cubicBezTo>
                <a:cubicBezTo>
                  <a:pt x="13058" y="7143"/>
                  <a:pt x="16323" y="6037"/>
                  <a:pt x="18127" y="2466"/>
                </a:cubicBezTo>
                <a:cubicBezTo>
                  <a:pt x="19090" y="560"/>
                  <a:pt x="19244" y="0"/>
                  <a:pt x="19244" y="0"/>
                </a:cubicBezTo>
                <a:cubicBezTo>
                  <a:pt x="19244" y="0"/>
                  <a:pt x="21600" y="9198"/>
                  <a:pt x="18086" y="14641"/>
                </a:cubicBezTo>
                <a:cubicBezTo>
                  <a:pt x="16256" y="17476"/>
                  <a:pt x="13831" y="19559"/>
                  <a:pt x="8677" y="20579"/>
                </a:cubicBezTo>
                <a:cubicBezTo>
                  <a:pt x="3522" y="21599"/>
                  <a:pt x="0" y="21004"/>
                  <a:pt x="0" y="21004"/>
                </a:cubicBezTo>
                <a:cubicBezTo>
                  <a:pt x="0" y="21004"/>
                  <a:pt x="515" y="19474"/>
                  <a:pt x="687" y="16497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41275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AutoShape 14"/>
          <p:cNvSpPr/>
          <p:nvPr/>
        </p:nvSpPr>
        <p:spPr bwMode="auto">
          <a:xfrm rot="19968163" flipH="1">
            <a:off x="5137661" y="4263992"/>
            <a:ext cx="600693" cy="642170"/>
          </a:xfrm>
          <a:custGeom>
            <a:avLst/>
            <a:gdLst>
              <a:gd name="T0" fmla="*/ 10008 w 20017"/>
              <a:gd name="T1" fmla="*/ 10588 h 21177"/>
              <a:gd name="T2" fmla="*/ 10008 w 20017"/>
              <a:gd name="T3" fmla="*/ 10588 h 21177"/>
              <a:gd name="T4" fmla="*/ 10008 w 20017"/>
              <a:gd name="T5" fmla="*/ 10588 h 21177"/>
              <a:gd name="T6" fmla="*/ 10008 w 20017"/>
              <a:gd name="T7" fmla="*/ 10588 h 21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017" h="21177">
                <a:moveTo>
                  <a:pt x="687" y="16497"/>
                </a:moveTo>
                <a:cubicBezTo>
                  <a:pt x="687" y="16497"/>
                  <a:pt x="85" y="7313"/>
                  <a:pt x="7817" y="5527"/>
                </a:cubicBezTo>
                <a:cubicBezTo>
                  <a:pt x="15550" y="3741"/>
                  <a:pt x="16666" y="3061"/>
                  <a:pt x="16666" y="3061"/>
                </a:cubicBezTo>
                <a:cubicBezTo>
                  <a:pt x="16666" y="3061"/>
                  <a:pt x="14433" y="6462"/>
                  <a:pt x="13745" y="6803"/>
                </a:cubicBezTo>
                <a:cubicBezTo>
                  <a:pt x="13058" y="7143"/>
                  <a:pt x="16323" y="6037"/>
                  <a:pt x="18127" y="2466"/>
                </a:cubicBezTo>
                <a:cubicBezTo>
                  <a:pt x="19090" y="560"/>
                  <a:pt x="19244" y="0"/>
                  <a:pt x="19244" y="0"/>
                </a:cubicBezTo>
                <a:cubicBezTo>
                  <a:pt x="19244" y="0"/>
                  <a:pt x="21600" y="9198"/>
                  <a:pt x="18086" y="14641"/>
                </a:cubicBezTo>
                <a:cubicBezTo>
                  <a:pt x="16256" y="17476"/>
                  <a:pt x="13831" y="19559"/>
                  <a:pt x="8677" y="20579"/>
                </a:cubicBezTo>
                <a:cubicBezTo>
                  <a:pt x="3522" y="21600"/>
                  <a:pt x="0" y="21004"/>
                  <a:pt x="0" y="21004"/>
                </a:cubicBezTo>
                <a:cubicBezTo>
                  <a:pt x="0" y="21004"/>
                  <a:pt x="515" y="19473"/>
                  <a:pt x="687" y="16497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41275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AutoShape 15"/>
          <p:cNvSpPr/>
          <p:nvPr/>
        </p:nvSpPr>
        <p:spPr bwMode="auto">
          <a:xfrm rot="20335334" flipH="1">
            <a:off x="5768243" y="4950511"/>
            <a:ext cx="82854" cy="497167"/>
          </a:xfrm>
          <a:custGeom>
            <a:avLst/>
            <a:gdLst>
              <a:gd name="T0" fmla="+- 0 12280 2960"/>
              <a:gd name="T1" fmla="*/ T0 w 18640"/>
              <a:gd name="T2" fmla="*/ 10800 h 21600"/>
              <a:gd name="T3" fmla="+- 0 12280 2960"/>
              <a:gd name="T4" fmla="*/ T3 w 18640"/>
              <a:gd name="T5" fmla="*/ 10800 h 21600"/>
              <a:gd name="T6" fmla="+- 0 12280 2960"/>
              <a:gd name="T7" fmla="*/ T6 w 18640"/>
              <a:gd name="T8" fmla="*/ 10800 h 21600"/>
              <a:gd name="T9" fmla="+- 0 12280 2960"/>
              <a:gd name="T10" fmla="*/ T9 w 18640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18640" h="21600">
                <a:moveTo>
                  <a:pt x="542" y="21600"/>
                </a:moveTo>
                <a:lnTo>
                  <a:pt x="18640" y="21600"/>
                </a:lnTo>
                <a:cubicBezTo>
                  <a:pt x="18640" y="21600"/>
                  <a:pt x="8131" y="16958"/>
                  <a:pt x="9883" y="11603"/>
                </a:cubicBezTo>
                <a:cubicBezTo>
                  <a:pt x="11634" y="6247"/>
                  <a:pt x="11634" y="0"/>
                  <a:pt x="11634" y="0"/>
                </a:cubicBezTo>
                <a:cubicBezTo>
                  <a:pt x="11634" y="0"/>
                  <a:pt x="-2960" y="13031"/>
                  <a:pt x="542" y="2160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25400" cap="flat" cmpd="sng">
            <a:noFill/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41275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AutoShape 16"/>
          <p:cNvSpPr/>
          <p:nvPr/>
        </p:nvSpPr>
        <p:spPr bwMode="auto">
          <a:xfrm rot="20335334" flipH="1">
            <a:off x="5849678" y="3516280"/>
            <a:ext cx="82854" cy="497167"/>
          </a:xfrm>
          <a:custGeom>
            <a:avLst/>
            <a:gdLst>
              <a:gd name="T0" fmla="+- 0 12280 2960"/>
              <a:gd name="T1" fmla="*/ T0 w 18640"/>
              <a:gd name="T2" fmla="*/ 10800 h 21600"/>
              <a:gd name="T3" fmla="+- 0 12280 2960"/>
              <a:gd name="T4" fmla="*/ T3 w 18640"/>
              <a:gd name="T5" fmla="*/ 10800 h 21600"/>
              <a:gd name="T6" fmla="+- 0 12280 2960"/>
              <a:gd name="T7" fmla="*/ T6 w 18640"/>
              <a:gd name="T8" fmla="*/ 10800 h 21600"/>
              <a:gd name="T9" fmla="+- 0 12280 2960"/>
              <a:gd name="T10" fmla="*/ T9 w 18640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18640" h="21600">
                <a:moveTo>
                  <a:pt x="542" y="21600"/>
                </a:moveTo>
                <a:lnTo>
                  <a:pt x="18640" y="21600"/>
                </a:lnTo>
                <a:cubicBezTo>
                  <a:pt x="18640" y="21600"/>
                  <a:pt x="8131" y="16958"/>
                  <a:pt x="9883" y="11603"/>
                </a:cubicBezTo>
                <a:cubicBezTo>
                  <a:pt x="11634" y="6247"/>
                  <a:pt x="11634" y="0"/>
                  <a:pt x="11634" y="0"/>
                </a:cubicBezTo>
                <a:cubicBezTo>
                  <a:pt x="11634" y="0"/>
                  <a:pt x="-2960" y="13031"/>
                  <a:pt x="542" y="2160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25400" cap="flat" cmpd="sng">
            <a:noFill/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41275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AutoShape 17"/>
          <p:cNvSpPr/>
          <p:nvPr/>
        </p:nvSpPr>
        <p:spPr bwMode="auto">
          <a:xfrm rot="21386038" flipH="1">
            <a:off x="5314955" y="3120575"/>
            <a:ext cx="389451" cy="417064"/>
          </a:xfrm>
          <a:custGeom>
            <a:avLst/>
            <a:gdLst>
              <a:gd name="T0" fmla="*/ 10008 w 20017"/>
              <a:gd name="T1" fmla="*/ 10588 h 21177"/>
              <a:gd name="T2" fmla="*/ 10008 w 20017"/>
              <a:gd name="T3" fmla="*/ 10588 h 21177"/>
              <a:gd name="T4" fmla="*/ 10008 w 20017"/>
              <a:gd name="T5" fmla="*/ 10588 h 21177"/>
              <a:gd name="T6" fmla="*/ 10008 w 20017"/>
              <a:gd name="T7" fmla="*/ 10588 h 21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017" h="21177">
                <a:moveTo>
                  <a:pt x="687" y="16497"/>
                </a:moveTo>
                <a:cubicBezTo>
                  <a:pt x="687" y="16497"/>
                  <a:pt x="85" y="7313"/>
                  <a:pt x="7817" y="5527"/>
                </a:cubicBezTo>
                <a:cubicBezTo>
                  <a:pt x="15550" y="3741"/>
                  <a:pt x="16666" y="3061"/>
                  <a:pt x="16666" y="3061"/>
                </a:cubicBezTo>
                <a:cubicBezTo>
                  <a:pt x="16666" y="3061"/>
                  <a:pt x="14433" y="6462"/>
                  <a:pt x="13745" y="6803"/>
                </a:cubicBezTo>
                <a:cubicBezTo>
                  <a:pt x="13058" y="7143"/>
                  <a:pt x="16323" y="6037"/>
                  <a:pt x="18127" y="2466"/>
                </a:cubicBezTo>
                <a:cubicBezTo>
                  <a:pt x="19090" y="560"/>
                  <a:pt x="19244" y="0"/>
                  <a:pt x="19244" y="0"/>
                </a:cubicBezTo>
                <a:cubicBezTo>
                  <a:pt x="19244" y="0"/>
                  <a:pt x="21599" y="9198"/>
                  <a:pt x="18086" y="14641"/>
                </a:cubicBezTo>
                <a:cubicBezTo>
                  <a:pt x="16256" y="17476"/>
                  <a:pt x="13831" y="19559"/>
                  <a:pt x="8677" y="20579"/>
                </a:cubicBezTo>
                <a:cubicBezTo>
                  <a:pt x="3522" y="21599"/>
                  <a:pt x="0" y="21004"/>
                  <a:pt x="0" y="21004"/>
                </a:cubicBezTo>
                <a:cubicBezTo>
                  <a:pt x="0" y="21004"/>
                  <a:pt x="515" y="19474"/>
                  <a:pt x="687" y="16497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41275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AutoShape 18"/>
          <p:cNvSpPr/>
          <p:nvPr/>
        </p:nvSpPr>
        <p:spPr bwMode="auto">
          <a:xfrm rot="20192654" flipH="1">
            <a:off x="5149248" y="3964734"/>
            <a:ext cx="389455" cy="417060"/>
          </a:xfrm>
          <a:custGeom>
            <a:avLst/>
            <a:gdLst>
              <a:gd name="T0" fmla="*/ 10008 w 20017"/>
              <a:gd name="T1" fmla="*/ 10588 h 21177"/>
              <a:gd name="T2" fmla="*/ 10008 w 20017"/>
              <a:gd name="T3" fmla="*/ 10588 h 21177"/>
              <a:gd name="T4" fmla="*/ 10008 w 20017"/>
              <a:gd name="T5" fmla="*/ 10588 h 21177"/>
              <a:gd name="T6" fmla="*/ 10008 w 20017"/>
              <a:gd name="T7" fmla="*/ 10588 h 21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017" h="21177">
                <a:moveTo>
                  <a:pt x="687" y="16497"/>
                </a:moveTo>
                <a:cubicBezTo>
                  <a:pt x="687" y="16497"/>
                  <a:pt x="85" y="7313"/>
                  <a:pt x="7817" y="5527"/>
                </a:cubicBezTo>
                <a:cubicBezTo>
                  <a:pt x="15550" y="3741"/>
                  <a:pt x="16666" y="3061"/>
                  <a:pt x="16666" y="3061"/>
                </a:cubicBezTo>
                <a:cubicBezTo>
                  <a:pt x="16666" y="3061"/>
                  <a:pt x="14433" y="6463"/>
                  <a:pt x="13745" y="6803"/>
                </a:cubicBezTo>
                <a:cubicBezTo>
                  <a:pt x="13058" y="7143"/>
                  <a:pt x="16323" y="6037"/>
                  <a:pt x="18127" y="2466"/>
                </a:cubicBezTo>
                <a:cubicBezTo>
                  <a:pt x="19090" y="560"/>
                  <a:pt x="19244" y="0"/>
                  <a:pt x="19244" y="0"/>
                </a:cubicBezTo>
                <a:cubicBezTo>
                  <a:pt x="19244" y="0"/>
                  <a:pt x="21600" y="9198"/>
                  <a:pt x="18086" y="14641"/>
                </a:cubicBezTo>
                <a:cubicBezTo>
                  <a:pt x="16256" y="17476"/>
                  <a:pt x="13831" y="19559"/>
                  <a:pt x="8677" y="20579"/>
                </a:cubicBezTo>
                <a:cubicBezTo>
                  <a:pt x="3522" y="21600"/>
                  <a:pt x="0" y="21004"/>
                  <a:pt x="0" y="21004"/>
                </a:cubicBezTo>
                <a:cubicBezTo>
                  <a:pt x="0" y="21004"/>
                  <a:pt x="515" y="19474"/>
                  <a:pt x="687" y="16497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41275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AutoShape 19"/>
          <p:cNvSpPr/>
          <p:nvPr/>
        </p:nvSpPr>
        <p:spPr bwMode="auto">
          <a:xfrm rot="437481">
            <a:off x="6593996" y="3628105"/>
            <a:ext cx="389451" cy="417064"/>
          </a:xfrm>
          <a:custGeom>
            <a:avLst/>
            <a:gdLst>
              <a:gd name="T0" fmla="*/ 10008 w 20017"/>
              <a:gd name="T1" fmla="*/ 10588 h 21177"/>
              <a:gd name="T2" fmla="*/ 10008 w 20017"/>
              <a:gd name="T3" fmla="*/ 10588 h 21177"/>
              <a:gd name="T4" fmla="*/ 10008 w 20017"/>
              <a:gd name="T5" fmla="*/ 10588 h 21177"/>
              <a:gd name="T6" fmla="*/ 10008 w 20017"/>
              <a:gd name="T7" fmla="*/ 10588 h 21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017" h="21177">
                <a:moveTo>
                  <a:pt x="687" y="16497"/>
                </a:moveTo>
                <a:cubicBezTo>
                  <a:pt x="687" y="16497"/>
                  <a:pt x="85" y="7313"/>
                  <a:pt x="7817" y="5527"/>
                </a:cubicBezTo>
                <a:cubicBezTo>
                  <a:pt x="15550" y="3741"/>
                  <a:pt x="16666" y="3061"/>
                  <a:pt x="16666" y="3061"/>
                </a:cubicBezTo>
                <a:cubicBezTo>
                  <a:pt x="16666" y="3061"/>
                  <a:pt x="14433" y="6463"/>
                  <a:pt x="13745" y="6803"/>
                </a:cubicBezTo>
                <a:cubicBezTo>
                  <a:pt x="13058" y="7143"/>
                  <a:pt x="16323" y="6037"/>
                  <a:pt x="18127" y="2466"/>
                </a:cubicBezTo>
                <a:cubicBezTo>
                  <a:pt x="19090" y="560"/>
                  <a:pt x="19244" y="0"/>
                  <a:pt x="19244" y="0"/>
                </a:cubicBezTo>
                <a:cubicBezTo>
                  <a:pt x="19244" y="0"/>
                  <a:pt x="21600" y="9198"/>
                  <a:pt x="18086" y="14641"/>
                </a:cubicBezTo>
                <a:cubicBezTo>
                  <a:pt x="16256" y="17476"/>
                  <a:pt x="13831" y="19559"/>
                  <a:pt x="8677" y="20579"/>
                </a:cubicBezTo>
                <a:cubicBezTo>
                  <a:pt x="3522" y="21599"/>
                  <a:pt x="0" y="21004"/>
                  <a:pt x="0" y="21004"/>
                </a:cubicBezTo>
                <a:cubicBezTo>
                  <a:pt x="0" y="21004"/>
                  <a:pt x="515" y="19474"/>
                  <a:pt x="687" y="16497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41275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AutoShape 20"/>
          <p:cNvSpPr/>
          <p:nvPr/>
        </p:nvSpPr>
        <p:spPr bwMode="auto">
          <a:xfrm rot="21386038">
            <a:off x="6164198" y="2861632"/>
            <a:ext cx="389451" cy="417064"/>
          </a:xfrm>
          <a:custGeom>
            <a:avLst/>
            <a:gdLst>
              <a:gd name="T0" fmla="*/ 10008 w 20017"/>
              <a:gd name="T1" fmla="*/ 10588 h 21177"/>
              <a:gd name="T2" fmla="*/ 10008 w 20017"/>
              <a:gd name="T3" fmla="*/ 10588 h 21177"/>
              <a:gd name="T4" fmla="*/ 10008 w 20017"/>
              <a:gd name="T5" fmla="*/ 10588 h 21177"/>
              <a:gd name="T6" fmla="*/ 10008 w 20017"/>
              <a:gd name="T7" fmla="*/ 10588 h 21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017" h="21177">
                <a:moveTo>
                  <a:pt x="687" y="16497"/>
                </a:moveTo>
                <a:cubicBezTo>
                  <a:pt x="687" y="16497"/>
                  <a:pt x="85" y="7313"/>
                  <a:pt x="7817" y="5527"/>
                </a:cubicBezTo>
                <a:cubicBezTo>
                  <a:pt x="15550" y="3741"/>
                  <a:pt x="16666" y="3061"/>
                  <a:pt x="16666" y="3061"/>
                </a:cubicBezTo>
                <a:cubicBezTo>
                  <a:pt x="16666" y="3061"/>
                  <a:pt x="14433" y="6462"/>
                  <a:pt x="13745" y="6803"/>
                </a:cubicBezTo>
                <a:cubicBezTo>
                  <a:pt x="13058" y="7143"/>
                  <a:pt x="16323" y="6037"/>
                  <a:pt x="18127" y="2466"/>
                </a:cubicBezTo>
                <a:cubicBezTo>
                  <a:pt x="19090" y="560"/>
                  <a:pt x="19244" y="0"/>
                  <a:pt x="19244" y="0"/>
                </a:cubicBezTo>
                <a:cubicBezTo>
                  <a:pt x="19244" y="0"/>
                  <a:pt x="21599" y="9198"/>
                  <a:pt x="18086" y="14641"/>
                </a:cubicBezTo>
                <a:cubicBezTo>
                  <a:pt x="16256" y="17476"/>
                  <a:pt x="13831" y="19559"/>
                  <a:pt x="8677" y="20579"/>
                </a:cubicBezTo>
                <a:cubicBezTo>
                  <a:pt x="3522" y="21599"/>
                  <a:pt x="0" y="21004"/>
                  <a:pt x="0" y="21004"/>
                </a:cubicBezTo>
                <a:cubicBezTo>
                  <a:pt x="0" y="21004"/>
                  <a:pt x="515" y="19474"/>
                  <a:pt x="687" y="16497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41275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AutoShape 21"/>
          <p:cNvSpPr/>
          <p:nvPr/>
        </p:nvSpPr>
        <p:spPr bwMode="auto">
          <a:xfrm rot="19594858">
            <a:off x="5879386" y="2380001"/>
            <a:ext cx="389459" cy="417055"/>
          </a:xfrm>
          <a:custGeom>
            <a:avLst/>
            <a:gdLst>
              <a:gd name="T0" fmla="*/ 10008 w 20017"/>
              <a:gd name="T1" fmla="*/ 10588 h 21177"/>
              <a:gd name="T2" fmla="*/ 10008 w 20017"/>
              <a:gd name="T3" fmla="*/ 10588 h 21177"/>
              <a:gd name="T4" fmla="*/ 10008 w 20017"/>
              <a:gd name="T5" fmla="*/ 10588 h 21177"/>
              <a:gd name="T6" fmla="*/ 10008 w 20017"/>
              <a:gd name="T7" fmla="*/ 10588 h 21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017" h="21177">
                <a:moveTo>
                  <a:pt x="687" y="16497"/>
                </a:moveTo>
                <a:cubicBezTo>
                  <a:pt x="687" y="16497"/>
                  <a:pt x="85" y="7313"/>
                  <a:pt x="7817" y="5527"/>
                </a:cubicBezTo>
                <a:cubicBezTo>
                  <a:pt x="15550" y="3741"/>
                  <a:pt x="16666" y="3061"/>
                  <a:pt x="16666" y="3061"/>
                </a:cubicBezTo>
                <a:cubicBezTo>
                  <a:pt x="16666" y="3061"/>
                  <a:pt x="14433" y="6463"/>
                  <a:pt x="13745" y="6803"/>
                </a:cubicBezTo>
                <a:cubicBezTo>
                  <a:pt x="13058" y="7143"/>
                  <a:pt x="16323" y="6037"/>
                  <a:pt x="18127" y="2466"/>
                </a:cubicBezTo>
                <a:cubicBezTo>
                  <a:pt x="19090" y="560"/>
                  <a:pt x="19244" y="0"/>
                  <a:pt x="19244" y="0"/>
                </a:cubicBezTo>
                <a:cubicBezTo>
                  <a:pt x="19244" y="0"/>
                  <a:pt x="21599" y="9198"/>
                  <a:pt x="18086" y="14641"/>
                </a:cubicBezTo>
                <a:cubicBezTo>
                  <a:pt x="16256" y="17476"/>
                  <a:pt x="13831" y="19559"/>
                  <a:pt x="8677" y="20579"/>
                </a:cubicBezTo>
                <a:cubicBezTo>
                  <a:pt x="3522" y="21599"/>
                  <a:pt x="0" y="21004"/>
                  <a:pt x="0" y="21004"/>
                </a:cubicBezTo>
                <a:cubicBezTo>
                  <a:pt x="0" y="21004"/>
                  <a:pt x="515" y="19474"/>
                  <a:pt x="687" y="16497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41275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AutoShape 22"/>
          <p:cNvSpPr/>
          <p:nvPr/>
        </p:nvSpPr>
        <p:spPr bwMode="auto">
          <a:xfrm rot="708393" flipH="1">
            <a:off x="5066395" y="3426130"/>
            <a:ext cx="389452" cy="417063"/>
          </a:xfrm>
          <a:custGeom>
            <a:avLst/>
            <a:gdLst>
              <a:gd name="T0" fmla="*/ 10008 w 20017"/>
              <a:gd name="T1" fmla="*/ 10588 h 21177"/>
              <a:gd name="T2" fmla="*/ 10008 w 20017"/>
              <a:gd name="T3" fmla="*/ 10588 h 21177"/>
              <a:gd name="T4" fmla="*/ 10008 w 20017"/>
              <a:gd name="T5" fmla="*/ 10588 h 21177"/>
              <a:gd name="T6" fmla="*/ 10008 w 20017"/>
              <a:gd name="T7" fmla="*/ 10588 h 21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017" h="21177">
                <a:moveTo>
                  <a:pt x="687" y="16497"/>
                </a:moveTo>
                <a:cubicBezTo>
                  <a:pt x="687" y="16497"/>
                  <a:pt x="85" y="7313"/>
                  <a:pt x="7817" y="5527"/>
                </a:cubicBezTo>
                <a:cubicBezTo>
                  <a:pt x="15550" y="3741"/>
                  <a:pt x="16666" y="3061"/>
                  <a:pt x="16666" y="3061"/>
                </a:cubicBezTo>
                <a:cubicBezTo>
                  <a:pt x="16666" y="3061"/>
                  <a:pt x="14433" y="6463"/>
                  <a:pt x="13745" y="6803"/>
                </a:cubicBezTo>
                <a:cubicBezTo>
                  <a:pt x="13058" y="7143"/>
                  <a:pt x="16323" y="6037"/>
                  <a:pt x="18127" y="2466"/>
                </a:cubicBezTo>
                <a:cubicBezTo>
                  <a:pt x="19090" y="560"/>
                  <a:pt x="19244" y="0"/>
                  <a:pt x="19244" y="0"/>
                </a:cubicBezTo>
                <a:cubicBezTo>
                  <a:pt x="19244" y="0"/>
                  <a:pt x="21599" y="9198"/>
                  <a:pt x="18086" y="14641"/>
                </a:cubicBezTo>
                <a:cubicBezTo>
                  <a:pt x="16256" y="17476"/>
                  <a:pt x="13831" y="19559"/>
                  <a:pt x="8677" y="20579"/>
                </a:cubicBezTo>
                <a:cubicBezTo>
                  <a:pt x="3522" y="21600"/>
                  <a:pt x="0" y="21004"/>
                  <a:pt x="0" y="21004"/>
                </a:cubicBezTo>
                <a:cubicBezTo>
                  <a:pt x="0" y="21004"/>
                  <a:pt x="515" y="19474"/>
                  <a:pt x="687" y="16497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41275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AutoShape 29"/>
          <p:cNvSpPr/>
          <p:nvPr/>
        </p:nvSpPr>
        <p:spPr bwMode="auto">
          <a:xfrm>
            <a:off x="6261829" y="4827044"/>
            <a:ext cx="1638480" cy="393758"/>
          </a:xfrm>
          <a:custGeom>
            <a:avLst/>
            <a:gdLst>
              <a:gd name="T0" fmla="*/ 10800 w 21600"/>
              <a:gd name="T1" fmla="+- 0 11439 1279"/>
              <a:gd name="T2" fmla="*/ 11439 h 20321"/>
              <a:gd name="T3" fmla="*/ 10800 w 21600"/>
              <a:gd name="T4" fmla="+- 0 11439 1279"/>
              <a:gd name="T5" fmla="*/ 11439 h 20321"/>
              <a:gd name="T6" fmla="*/ 10800 w 21600"/>
              <a:gd name="T7" fmla="+- 0 11439 1279"/>
              <a:gd name="T8" fmla="*/ 11439 h 20321"/>
              <a:gd name="T9" fmla="*/ 10800 w 21600"/>
              <a:gd name="T10" fmla="+- 0 11439 1279"/>
              <a:gd name="T11" fmla="*/ 11439 h 20321"/>
            </a:gdLst>
            <a:ahLst/>
            <a:cxnLst>
              <a:cxn ang="0">
                <a:pos x="T0" y="T2"/>
              </a:cxn>
              <a:cxn ang="0">
                <a:pos x="T3" y="T5"/>
              </a:cxn>
              <a:cxn ang="0">
                <a:pos x="T6" y="T8"/>
              </a:cxn>
              <a:cxn ang="0">
                <a:pos x="T9" y="T11"/>
              </a:cxn>
            </a:cxnLst>
            <a:rect l="0" t="0" r="r" b="b"/>
            <a:pathLst>
              <a:path w="21600" h="20321">
                <a:moveTo>
                  <a:pt x="0" y="20321"/>
                </a:moveTo>
                <a:cubicBezTo>
                  <a:pt x="0" y="20321"/>
                  <a:pt x="3942" y="5542"/>
                  <a:pt x="11314" y="2131"/>
                </a:cubicBezTo>
                <a:cubicBezTo>
                  <a:pt x="18685" y="-1279"/>
                  <a:pt x="21600" y="426"/>
                  <a:pt x="21600" y="426"/>
                </a:cubicBezTo>
              </a:path>
            </a:pathLst>
          </a:custGeom>
          <a:noFill/>
          <a:ln w="25400" cap="flat" cmpd="sng">
            <a:solidFill>
              <a:srgbClr val="969696"/>
            </a:solidFill>
            <a:prstDash val="dash"/>
            <a:miter lim="0"/>
            <a:tailEnd type="arrow" w="med" len="med"/>
          </a:ln>
          <a:effectLst/>
        </p:spPr>
        <p:txBody>
          <a:bodyPr lIns="0" tIns="0" rIns="0" bIns="0" anchor="ctr"/>
          <a:lstStyle/>
          <a:p>
            <a:pPr algn="ctr" defTabSz="41275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8061312" y="2061008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8065393" y="2346913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8061312" y="2894110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8065393" y="3180015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8061312" y="3802063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8065393" y="4087968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8061312" y="4599289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8065393" y="4885194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088550" y="3916371"/>
            <a:ext cx="2843733" cy="155119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1088550" y="3594421"/>
            <a:ext cx="275287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图片 8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2" t="1" r="15447" b="23038"/>
          <a:stretch>
            <a:fillRect/>
          </a:stretch>
        </p:blipFill>
        <p:spPr>
          <a:xfrm>
            <a:off x="0" y="0"/>
            <a:ext cx="12212320" cy="6878320"/>
          </a:xfrm>
          <a:prstGeom prst="rect">
            <a:avLst/>
          </a:prstGeom>
        </p:spPr>
      </p:pic>
      <p:pic>
        <p:nvPicPr>
          <p:cNvPr id="80" name="图片 7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7185" y="467656"/>
            <a:ext cx="2718391" cy="36576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2718391" cy="3657600"/>
          </a:xfrm>
          <a:prstGeom prst="rect">
            <a:avLst/>
          </a:prstGeom>
        </p:spPr>
      </p:pic>
      <p:sp>
        <p:nvSpPr>
          <p:cNvPr id="81" name="出自【趣你的PPT】(微信:qunideppt)：最优质的PPT资源库"/>
          <p:cNvSpPr txBox="1"/>
          <p:nvPr/>
        </p:nvSpPr>
        <p:spPr>
          <a:xfrm>
            <a:off x="4535716" y="2288750"/>
            <a:ext cx="64878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 smtClean="0">
                <a:ln w="3175">
                  <a:noFill/>
                </a:ln>
                <a:solidFill>
                  <a:srgbClr val="70AD47">
                    <a:lumMod val="75000"/>
                  </a:srgbClr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4</a:t>
            </a:r>
            <a:r>
              <a:rPr lang="zh-CN" altLang="en-US" sz="5400" b="1" dirty="0" smtClean="0">
                <a:ln w="3175">
                  <a:noFill/>
                </a:ln>
                <a:solidFill>
                  <a:srgbClr val="70AD47">
                    <a:lumMod val="75000"/>
                  </a:srgbClr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单击</a:t>
            </a:r>
            <a:r>
              <a:rPr lang="zh-CN" altLang="en-US" sz="5400" b="1" dirty="0">
                <a:ln w="3175">
                  <a:noFill/>
                </a:ln>
                <a:solidFill>
                  <a:srgbClr val="70AD47">
                    <a:lumMod val="75000"/>
                  </a:srgbClr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此处添加标题</a:t>
            </a:r>
            <a:endParaRPr lang="zh-CN" altLang="en-US" sz="5400" b="1" dirty="0">
              <a:ln w="3175">
                <a:noFill/>
              </a:ln>
              <a:solidFill>
                <a:srgbClr val="70AD47">
                  <a:lumMod val="75000"/>
                </a:srgbClr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82" name="出自【趣你的PPT】(微信:qunideppt)：最优质的PPT资源库"/>
          <p:cNvSpPr txBox="1"/>
          <p:nvPr/>
        </p:nvSpPr>
        <p:spPr>
          <a:xfrm>
            <a:off x="4535716" y="3580522"/>
            <a:ext cx="64878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n w="3175"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单击此处添加本章节的简要概述。本模板所有细节均可自由编辑移动替换，实用性极强。</a:t>
            </a:r>
            <a:endParaRPr lang="zh-CN" altLang="en-US" sz="2000" dirty="0">
              <a:ln w="3175">
                <a:noFill/>
              </a:ln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3" name="出自【趣你的PPT】(微信:qunideppt)：最优质的PPT资源库"/>
          <p:cNvCxnSpPr/>
          <p:nvPr/>
        </p:nvCxnSpPr>
        <p:spPr>
          <a:xfrm>
            <a:off x="4535716" y="3371734"/>
            <a:ext cx="6122124" cy="138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2080" y="0"/>
            <a:ext cx="1920240" cy="2583686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图片 8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2" t="1" r="15447" b="23038"/>
          <a:stretch>
            <a:fillRect/>
          </a:stretch>
        </p:blipFill>
        <p:spPr>
          <a:xfrm>
            <a:off x="0" y="0"/>
            <a:ext cx="12212320" cy="687832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477520"/>
            <a:ext cx="172720" cy="53848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72720" y="546705"/>
            <a:ext cx="2346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单击输入您的标题</a:t>
            </a:r>
            <a:endParaRPr lang="zh-CN" altLang="en-US" sz="2000" b="1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722764" y="4498853"/>
            <a:ext cx="8959093" cy="815301"/>
            <a:chOff x="1772929" y="4677288"/>
            <a:chExt cx="8959093" cy="815301"/>
          </a:xfrm>
        </p:grpSpPr>
        <p:sp>
          <p:nvSpPr>
            <p:cNvPr id="6" name="矩形 5"/>
            <p:cNvSpPr/>
            <p:nvPr/>
          </p:nvSpPr>
          <p:spPr>
            <a:xfrm>
              <a:off x="1772929" y="5155404"/>
              <a:ext cx="8959093" cy="3371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5348235" y="4677288"/>
              <a:ext cx="18084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630555" y="2879725"/>
            <a:ext cx="2519680" cy="12192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232027" y="3060819"/>
            <a:ext cx="1430528" cy="821432"/>
            <a:chOff x="1261872" y="3960614"/>
            <a:chExt cx="1430528" cy="821432"/>
          </a:xfrm>
        </p:grpSpPr>
        <p:sp>
          <p:nvSpPr>
            <p:cNvPr id="10" name="文本框 9"/>
            <p:cNvSpPr txBox="1"/>
            <p:nvPr/>
          </p:nvSpPr>
          <p:spPr>
            <a:xfrm>
              <a:off x="1422400" y="3960614"/>
              <a:ext cx="1270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2560</a:t>
              </a:r>
              <a:endParaRPr lang="zh-CN" altLang="en-US" sz="28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261872" y="4412714"/>
              <a:ext cx="14305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添加关键词</a:t>
              </a:r>
              <a:endParaRPr lang="zh-CN" altLang="en-US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" name="Freeform 389"/>
          <p:cNvSpPr/>
          <p:nvPr/>
        </p:nvSpPr>
        <p:spPr bwMode="auto">
          <a:xfrm>
            <a:off x="1555389" y="1609797"/>
            <a:ext cx="707252" cy="618845"/>
          </a:xfrm>
          <a:custGeom>
            <a:avLst/>
            <a:gdLst>
              <a:gd name="T0" fmla="*/ 103 w 128"/>
              <a:gd name="T1" fmla="*/ 61 h 112"/>
              <a:gd name="T2" fmla="*/ 128 w 128"/>
              <a:gd name="T3" fmla="*/ 61 h 112"/>
              <a:gd name="T4" fmla="*/ 103 w 128"/>
              <a:gd name="T5" fmla="*/ 37 h 112"/>
              <a:gd name="T6" fmla="*/ 103 w 128"/>
              <a:gd name="T7" fmla="*/ 0 h 112"/>
              <a:gd name="T8" fmla="*/ 84 w 128"/>
              <a:gd name="T9" fmla="*/ 0 h 112"/>
              <a:gd name="T10" fmla="*/ 84 w 128"/>
              <a:gd name="T11" fmla="*/ 19 h 112"/>
              <a:gd name="T12" fmla="*/ 64 w 128"/>
              <a:gd name="T13" fmla="*/ 0 h 112"/>
              <a:gd name="T14" fmla="*/ 0 w 128"/>
              <a:gd name="T15" fmla="*/ 61 h 112"/>
              <a:gd name="T16" fmla="*/ 23 w 128"/>
              <a:gd name="T17" fmla="*/ 61 h 112"/>
              <a:gd name="T18" fmla="*/ 23 w 128"/>
              <a:gd name="T19" fmla="*/ 112 h 112"/>
              <a:gd name="T20" fmla="*/ 52 w 128"/>
              <a:gd name="T21" fmla="*/ 112 h 112"/>
              <a:gd name="T22" fmla="*/ 52 w 128"/>
              <a:gd name="T23" fmla="*/ 76 h 112"/>
              <a:gd name="T24" fmla="*/ 76 w 128"/>
              <a:gd name="T25" fmla="*/ 76 h 112"/>
              <a:gd name="T26" fmla="*/ 76 w 128"/>
              <a:gd name="T27" fmla="*/ 112 h 112"/>
              <a:gd name="T28" fmla="*/ 103 w 128"/>
              <a:gd name="T29" fmla="*/ 112 h 112"/>
              <a:gd name="T30" fmla="*/ 103 w 128"/>
              <a:gd name="T31" fmla="*/ 61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28" h="112">
                <a:moveTo>
                  <a:pt x="103" y="61"/>
                </a:moveTo>
                <a:lnTo>
                  <a:pt x="128" y="61"/>
                </a:lnTo>
                <a:lnTo>
                  <a:pt x="103" y="37"/>
                </a:lnTo>
                <a:lnTo>
                  <a:pt x="103" y="0"/>
                </a:lnTo>
                <a:lnTo>
                  <a:pt x="84" y="0"/>
                </a:lnTo>
                <a:lnTo>
                  <a:pt x="84" y="19"/>
                </a:lnTo>
                <a:lnTo>
                  <a:pt x="64" y="0"/>
                </a:lnTo>
                <a:lnTo>
                  <a:pt x="0" y="61"/>
                </a:lnTo>
                <a:lnTo>
                  <a:pt x="23" y="61"/>
                </a:lnTo>
                <a:lnTo>
                  <a:pt x="23" y="112"/>
                </a:lnTo>
                <a:lnTo>
                  <a:pt x="52" y="112"/>
                </a:lnTo>
                <a:lnTo>
                  <a:pt x="52" y="76"/>
                </a:lnTo>
                <a:lnTo>
                  <a:pt x="76" y="76"/>
                </a:lnTo>
                <a:lnTo>
                  <a:pt x="76" y="112"/>
                </a:lnTo>
                <a:lnTo>
                  <a:pt x="103" y="112"/>
                </a:lnTo>
                <a:lnTo>
                  <a:pt x="103" y="61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444875" y="2879725"/>
            <a:ext cx="2519680" cy="12192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3989451" y="3060819"/>
            <a:ext cx="1430528" cy="821432"/>
            <a:chOff x="1261872" y="3960614"/>
            <a:chExt cx="1430528" cy="821432"/>
          </a:xfrm>
        </p:grpSpPr>
        <p:sp>
          <p:nvSpPr>
            <p:cNvPr id="15" name="文本框 14"/>
            <p:cNvSpPr txBox="1"/>
            <p:nvPr/>
          </p:nvSpPr>
          <p:spPr>
            <a:xfrm>
              <a:off x="1422400" y="3960614"/>
              <a:ext cx="1270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1590</a:t>
              </a:r>
              <a:endParaRPr lang="zh-CN" altLang="en-US" sz="28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261872" y="4412714"/>
              <a:ext cx="14305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添加关键词</a:t>
              </a:r>
              <a:endParaRPr lang="zh-CN" altLang="en-US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Freeform 504"/>
          <p:cNvSpPr>
            <a:spLocks noEditPoints="1"/>
          </p:cNvSpPr>
          <p:nvPr/>
        </p:nvSpPr>
        <p:spPr bwMode="auto">
          <a:xfrm>
            <a:off x="4446143" y="1665866"/>
            <a:ext cx="496824" cy="562776"/>
          </a:xfrm>
          <a:custGeom>
            <a:avLst/>
            <a:gdLst>
              <a:gd name="T0" fmla="*/ 25 w 255"/>
              <a:gd name="T1" fmla="*/ 19 h 288"/>
              <a:gd name="T2" fmla="*/ 0 w 255"/>
              <a:gd name="T3" fmla="*/ 35 h 288"/>
              <a:gd name="T4" fmla="*/ 25 w 255"/>
              <a:gd name="T5" fmla="*/ 51 h 288"/>
              <a:gd name="T6" fmla="*/ 15 w 255"/>
              <a:gd name="T7" fmla="*/ 62 h 288"/>
              <a:gd name="T8" fmla="*/ 15 w 255"/>
              <a:gd name="T9" fmla="*/ 95 h 288"/>
              <a:gd name="T10" fmla="*/ 25 w 255"/>
              <a:gd name="T11" fmla="*/ 106 h 288"/>
              <a:gd name="T12" fmla="*/ 0 w 255"/>
              <a:gd name="T13" fmla="*/ 122 h 288"/>
              <a:gd name="T14" fmla="*/ 25 w 255"/>
              <a:gd name="T15" fmla="*/ 139 h 288"/>
              <a:gd name="T16" fmla="*/ 25 w 255"/>
              <a:gd name="T17" fmla="*/ 146 h 288"/>
              <a:gd name="T18" fmla="*/ 15 w 255"/>
              <a:gd name="T19" fmla="*/ 150 h 288"/>
              <a:gd name="T20" fmla="*/ 15 w 255"/>
              <a:gd name="T21" fmla="*/ 182 h 288"/>
              <a:gd name="T22" fmla="*/ 25 w 255"/>
              <a:gd name="T23" fmla="*/ 193 h 288"/>
              <a:gd name="T24" fmla="*/ 0 w 255"/>
              <a:gd name="T25" fmla="*/ 210 h 288"/>
              <a:gd name="T26" fmla="*/ 25 w 255"/>
              <a:gd name="T27" fmla="*/ 226 h 288"/>
              <a:gd name="T28" fmla="*/ 15 w 255"/>
              <a:gd name="T29" fmla="*/ 237 h 288"/>
              <a:gd name="T30" fmla="*/ 15 w 255"/>
              <a:gd name="T31" fmla="*/ 270 h 288"/>
              <a:gd name="T32" fmla="*/ 25 w 255"/>
              <a:gd name="T33" fmla="*/ 288 h 288"/>
              <a:gd name="T34" fmla="*/ 255 w 255"/>
              <a:gd name="T35" fmla="*/ 146 h 288"/>
              <a:gd name="T36" fmla="*/ 255 w 255"/>
              <a:gd name="T37" fmla="*/ 0 h 288"/>
              <a:gd name="T38" fmla="*/ 41 w 255"/>
              <a:gd name="T39" fmla="*/ 261 h 288"/>
              <a:gd name="T40" fmla="*/ 9 w 255"/>
              <a:gd name="T41" fmla="*/ 253 h 288"/>
              <a:gd name="T42" fmla="*/ 41 w 255"/>
              <a:gd name="T43" fmla="*/ 246 h 288"/>
              <a:gd name="T44" fmla="*/ 41 w 255"/>
              <a:gd name="T45" fmla="*/ 261 h 288"/>
              <a:gd name="T46" fmla="*/ 15 w 255"/>
              <a:gd name="T47" fmla="*/ 217 h 288"/>
              <a:gd name="T48" fmla="*/ 15 w 255"/>
              <a:gd name="T49" fmla="*/ 202 h 288"/>
              <a:gd name="T50" fmla="*/ 48 w 255"/>
              <a:gd name="T51" fmla="*/ 210 h 288"/>
              <a:gd name="T52" fmla="*/ 41 w 255"/>
              <a:gd name="T53" fmla="*/ 174 h 288"/>
              <a:gd name="T54" fmla="*/ 9 w 255"/>
              <a:gd name="T55" fmla="*/ 166 h 288"/>
              <a:gd name="T56" fmla="*/ 41 w 255"/>
              <a:gd name="T57" fmla="*/ 159 h 288"/>
              <a:gd name="T58" fmla="*/ 41 w 255"/>
              <a:gd name="T59" fmla="*/ 174 h 288"/>
              <a:gd name="T60" fmla="*/ 15 w 255"/>
              <a:gd name="T61" fmla="*/ 130 h 288"/>
              <a:gd name="T62" fmla="*/ 15 w 255"/>
              <a:gd name="T63" fmla="*/ 115 h 288"/>
              <a:gd name="T64" fmla="*/ 48 w 255"/>
              <a:gd name="T65" fmla="*/ 122 h 288"/>
              <a:gd name="T66" fmla="*/ 41 w 255"/>
              <a:gd name="T67" fmla="*/ 86 h 288"/>
              <a:gd name="T68" fmla="*/ 9 w 255"/>
              <a:gd name="T69" fmla="*/ 79 h 288"/>
              <a:gd name="T70" fmla="*/ 41 w 255"/>
              <a:gd name="T71" fmla="*/ 71 h 288"/>
              <a:gd name="T72" fmla="*/ 41 w 255"/>
              <a:gd name="T73" fmla="*/ 86 h 288"/>
              <a:gd name="T74" fmla="*/ 15 w 255"/>
              <a:gd name="T75" fmla="*/ 43 h 288"/>
              <a:gd name="T76" fmla="*/ 15 w 255"/>
              <a:gd name="T77" fmla="*/ 28 h 288"/>
              <a:gd name="T78" fmla="*/ 48 w 255"/>
              <a:gd name="T79" fmla="*/ 35 h 288"/>
              <a:gd name="T80" fmla="*/ 214 w 255"/>
              <a:gd name="T81" fmla="*/ 205 h 288"/>
              <a:gd name="T82" fmla="*/ 76 w 255"/>
              <a:gd name="T83" fmla="*/ 191 h 288"/>
              <a:gd name="T84" fmla="*/ 132 w 255"/>
              <a:gd name="T85" fmla="*/ 159 h 288"/>
              <a:gd name="T86" fmla="*/ 118 w 255"/>
              <a:gd name="T87" fmla="*/ 120 h 288"/>
              <a:gd name="T88" fmla="*/ 145 w 255"/>
              <a:gd name="T89" fmla="*/ 85 h 288"/>
              <a:gd name="T90" fmla="*/ 171 w 255"/>
              <a:gd name="T91" fmla="*/ 120 h 288"/>
              <a:gd name="T92" fmla="*/ 157 w 255"/>
              <a:gd name="T93" fmla="*/ 159 h 288"/>
              <a:gd name="T94" fmla="*/ 214 w 255"/>
              <a:gd name="T95" fmla="*/ 191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55" h="288">
                <a:moveTo>
                  <a:pt x="25" y="0"/>
                </a:moveTo>
                <a:cubicBezTo>
                  <a:pt x="25" y="19"/>
                  <a:pt x="25" y="19"/>
                  <a:pt x="25" y="19"/>
                </a:cubicBezTo>
                <a:cubicBezTo>
                  <a:pt x="15" y="19"/>
                  <a:pt x="15" y="19"/>
                  <a:pt x="15" y="19"/>
                </a:cubicBezTo>
                <a:cubicBezTo>
                  <a:pt x="6" y="19"/>
                  <a:pt x="0" y="25"/>
                  <a:pt x="0" y="35"/>
                </a:cubicBezTo>
                <a:cubicBezTo>
                  <a:pt x="0" y="45"/>
                  <a:pt x="6" y="51"/>
                  <a:pt x="15" y="51"/>
                </a:cubicBezTo>
                <a:cubicBezTo>
                  <a:pt x="25" y="51"/>
                  <a:pt x="25" y="51"/>
                  <a:pt x="25" y="51"/>
                </a:cubicBezTo>
                <a:cubicBezTo>
                  <a:pt x="25" y="62"/>
                  <a:pt x="25" y="62"/>
                  <a:pt x="25" y="62"/>
                </a:cubicBezTo>
                <a:cubicBezTo>
                  <a:pt x="15" y="62"/>
                  <a:pt x="15" y="62"/>
                  <a:pt x="15" y="62"/>
                </a:cubicBezTo>
                <a:cubicBezTo>
                  <a:pt x="6" y="62"/>
                  <a:pt x="0" y="68"/>
                  <a:pt x="0" y="79"/>
                </a:cubicBezTo>
                <a:cubicBezTo>
                  <a:pt x="0" y="89"/>
                  <a:pt x="6" y="95"/>
                  <a:pt x="15" y="95"/>
                </a:cubicBezTo>
                <a:cubicBezTo>
                  <a:pt x="25" y="95"/>
                  <a:pt x="25" y="95"/>
                  <a:pt x="25" y="95"/>
                </a:cubicBezTo>
                <a:cubicBezTo>
                  <a:pt x="25" y="106"/>
                  <a:pt x="25" y="106"/>
                  <a:pt x="25" y="106"/>
                </a:cubicBezTo>
                <a:cubicBezTo>
                  <a:pt x="15" y="106"/>
                  <a:pt x="15" y="106"/>
                  <a:pt x="15" y="106"/>
                </a:cubicBezTo>
                <a:cubicBezTo>
                  <a:pt x="6" y="106"/>
                  <a:pt x="0" y="112"/>
                  <a:pt x="0" y="122"/>
                </a:cubicBezTo>
                <a:cubicBezTo>
                  <a:pt x="0" y="132"/>
                  <a:pt x="6" y="139"/>
                  <a:pt x="15" y="139"/>
                </a:cubicBezTo>
                <a:cubicBezTo>
                  <a:pt x="25" y="139"/>
                  <a:pt x="25" y="139"/>
                  <a:pt x="25" y="139"/>
                </a:cubicBezTo>
                <a:cubicBezTo>
                  <a:pt x="25" y="142"/>
                  <a:pt x="25" y="142"/>
                  <a:pt x="25" y="142"/>
                </a:cubicBezTo>
                <a:cubicBezTo>
                  <a:pt x="25" y="146"/>
                  <a:pt x="25" y="146"/>
                  <a:pt x="25" y="146"/>
                </a:cubicBezTo>
                <a:cubicBezTo>
                  <a:pt x="25" y="150"/>
                  <a:pt x="25" y="150"/>
                  <a:pt x="25" y="150"/>
                </a:cubicBezTo>
                <a:cubicBezTo>
                  <a:pt x="15" y="150"/>
                  <a:pt x="15" y="150"/>
                  <a:pt x="15" y="150"/>
                </a:cubicBezTo>
                <a:cubicBezTo>
                  <a:pt x="6" y="150"/>
                  <a:pt x="0" y="156"/>
                  <a:pt x="0" y="166"/>
                </a:cubicBezTo>
                <a:cubicBezTo>
                  <a:pt x="0" y="176"/>
                  <a:pt x="6" y="182"/>
                  <a:pt x="15" y="182"/>
                </a:cubicBezTo>
                <a:cubicBezTo>
                  <a:pt x="25" y="182"/>
                  <a:pt x="25" y="182"/>
                  <a:pt x="25" y="182"/>
                </a:cubicBezTo>
                <a:cubicBezTo>
                  <a:pt x="25" y="193"/>
                  <a:pt x="25" y="193"/>
                  <a:pt x="25" y="193"/>
                </a:cubicBezTo>
                <a:cubicBezTo>
                  <a:pt x="15" y="193"/>
                  <a:pt x="15" y="193"/>
                  <a:pt x="15" y="193"/>
                </a:cubicBezTo>
                <a:cubicBezTo>
                  <a:pt x="6" y="193"/>
                  <a:pt x="0" y="199"/>
                  <a:pt x="0" y="210"/>
                </a:cubicBezTo>
                <a:cubicBezTo>
                  <a:pt x="0" y="220"/>
                  <a:pt x="6" y="226"/>
                  <a:pt x="15" y="226"/>
                </a:cubicBezTo>
                <a:cubicBezTo>
                  <a:pt x="25" y="226"/>
                  <a:pt x="25" y="226"/>
                  <a:pt x="25" y="226"/>
                </a:cubicBezTo>
                <a:cubicBezTo>
                  <a:pt x="25" y="237"/>
                  <a:pt x="25" y="237"/>
                  <a:pt x="25" y="237"/>
                </a:cubicBezTo>
                <a:cubicBezTo>
                  <a:pt x="15" y="237"/>
                  <a:pt x="15" y="237"/>
                  <a:pt x="15" y="237"/>
                </a:cubicBezTo>
                <a:cubicBezTo>
                  <a:pt x="6" y="237"/>
                  <a:pt x="0" y="243"/>
                  <a:pt x="0" y="253"/>
                </a:cubicBezTo>
                <a:cubicBezTo>
                  <a:pt x="0" y="263"/>
                  <a:pt x="6" y="270"/>
                  <a:pt x="15" y="270"/>
                </a:cubicBezTo>
                <a:cubicBezTo>
                  <a:pt x="25" y="270"/>
                  <a:pt x="25" y="270"/>
                  <a:pt x="25" y="270"/>
                </a:cubicBezTo>
                <a:cubicBezTo>
                  <a:pt x="25" y="288"/>
                  <a:pt x="25" y="288"/>
                  <a:pt x="25" y="288"/>
                </a:cubicBezTo>
                <a:cubicBezTo>
                  <a:pt x="255" y="288"/>
                  <a:pt x="255" y="288"/>
                  <a:pt x="255" y="288"/>
                </a:cubicBezTo>
                <a:cubicBezTo>
                  <a:pt x="255" y="146"/>
                  <a:pt x="255" y="146"/>
                  <a:pt x="255" y="146"/>
                </a:cubicBezTo>
                <a:cubicBezTo>
                  <a:pt x="255" y="142"/>
                  <a:pt x="255" y="142"/>
                  <a:pt x="255" y="142"/>
                </a:cubicBezTo>
                <a:cubicBezTo>
                  <a:pt x="255" y="0"/>
                  <a:pt x="255" y="0"/>
                  <a:pt x="255" y="0"/>
                </a:cubicBezTo>
                <a:lnTo>
                  <a:pt x="25" y="0"/>
                </a:lnTo>
                <a:close/>
                <a:moveTo>
                  <a:pt x="41" y="261"/>
                </a:moveTo>
                <a:cubicBezTo>
                  <a:pt x="15" y="261"/>
                  <a:pt x="15" y="261"/>
                  <a:pt x="15" y="261"/>
                </a:cubicBezTo>
                <a:cubicBezTo>
                  <a:pt x="11" y="261"/>
                  <a:pt x="9" y="259"/>
                  <a:pt x="9" y="253"/>
                </a:cubicBezTo>
                <a:cubicBezTo>
                  <a:pt x="9" y="248"/>
                  <a:pt x="11" y="246"/>
                  <a:pt x="15" y="246"/>
                </a:cubicBezTo>
                <a:cubicBezTo>
                  <a:pt x="41" y="246"/>
                  <a:pt x="41" y="246"/>
                  <a:pt x="41" y="246"/>
                </a:cubicBezTo>
                <a:cubicBezTo>
                  <a:pt x="46" y="246"/>
                  <a:pt x="48" y="248"/>
                  <a:pt x="48" y="253"/>
                </a:cubicBezTo>
                <a:cubicBezTo>
                  <a:pt x="48" y="259"/>
                  <a:pt x="46" y="261"/>
                  <a:pt x="41" y="261"/>
                </a:cubicBezTo>
                <a:close/>
                <a:moveTo>
                  <a:pt x="41" y="217"/>
                </a:moveTo>
                <a:cubicBezTo>
                  <a:pt x="15" y="217"/>
                  <a:pt x="15" y="217"/>
                  <a:pt x="15" y="217"/>
                </a:cubicBezTo>
                <a:cubicBezTo>
                  <a:pt x="11" y="217"/>
                  <a:pt x="9" y="215"/>
                  <a:pt x="9" y="210"/>
                </a:cubicBezTo>
                <a:cubicBezTo>
                  <a:pt x="9" y="204"/>
                  <a:pt x="11" y="202"/>
                  <a:pt x="15" y="202"/>
                </a:cubicBezTo>
                <a:cubicBezTo>
                  <a:pt x="41" y="202"/>
                  <a:pt x="41" y="202"/>
                  <a:pt x="41" y="202"/>
                </a:cubicBezTo>
                <a:cubicBezTo>
                  <a:pt x="46" y="202"/>
                  <a:pt x="48" y="204"/>
                  <a:pt x="48" y="210"/>
                </a:cubicBezTo>
                <a:cubicBezTo>
                  <a:pt x="48" y="215"/>
                  <a:pt x="46" y="217"/>
                  <a:pt x="41" y="217"/>
                </a:cubicBezTo>
                <a:close/>
                <a:moveTo>
                  <a:pt x="41" y="174"/>
                </a:moveTo>
                <a:cubicBezTo>
                  <a:pt x="15" y="174"/>
                  <a:pt x="15" y="174"/>
                  <a:pt x="15" y="174"/>
                </a:cubicBezTo>
                <a:cubicBezTo>
                  <a:pt x="11" y="174"/>
                  <a:pt x="9" y="171"/>
                  <a:pt x="9" y="166"/>
                </a:cubicBezTo>
                <a:cubicBezTo>
                  <a:pt x="9" y="161"/>
                  <a:pt x="11" y="159"/>
                  <a:pt x="15" y="159"/>
                </a:cubicBezTo>
                <a:cubicBezTo>
                  <a:pt x="41" y="159"/>
                  <a:pt x="41" y="159"/>
                  <a:pt x="41" y="159"/>
                </a:cubicBezTo>
                <a:cubicBezTo>
                  <a:pt x="46" y="159"/>
                  <a:pt x="48" y="161"/>
                  <a:pt x="48" y="166"/>
                </a:cubicBezTo>
                <a:cubicBezTo>
                  <a:pt x="48" y="171"/>
                  <a:pt x="46" y="174"/>
                  <a:pt x="41" y="174"/>
                </a:cubicBezTo>
                <a:close/>
                <a:moveTo>
                  <a:pt x="41" y="130"/>
                </a:moveTo>
                <a:cubicBezTo>
                  <a:pt x="15" y="130"/>
                  <a:pt x="15" y="130"/>
                  <a:pt x="15" y="130"/>
                </a:cubicBezTo>
                <a:cubicBezTo>
                  <a:pt x="11" y="130"/>
                  <a:pt x="9" y="128"/>
                  <a:pt x="9" y="122"/>
                </a:cubicBezTo>
                <a:cubicBezTo>
                  <a:pt x="9" y="117"/>
                  <a:pt x="11" y="115"/>
                  <a:pt x="15" y="115"/>
                </a:cubicBezTo>
                <a:cubicBezTo>
                  <a:pt x="41" y="115"/>
                  <a:pt x="41" y="115"/>
                  <a:pt x="41" y="115"/>
                </a:cubicBezTo>
                <a:cubicBezTo>
                  <a:pt x="46" y="115"/>
                  <a:pt x="48" y="117"/>
                  <a:pt x="48" y="122"/>
                </a:cubicBezTo>
                <a:cubicBezTo>
                  <a:pt x="48" y="128"/>
                  <a:pt x="46" y="130"/>
                  <a:pt x="41" y="130"/>
                </a:cubicBezTo>
                <a:close/>
                <a:moveTo>
                  <a:pt x="41" y="86"/>
                </a:moveTo>
                <a:cubicBezTo>
                  <a:pt x="15" y="86"/>
                  <a:pt x="15" y="86"/>
                  <a:pt x="15" y="86"/>
                </a:cubicBezTo>
                <a:cubicBezTo>
                  <a:pt x="11" y="86"/>
                  <a:pt x="9" y="84"/>
                  <a:pt x="9" y="79"/>
                </a:cubicBezTo>
                <a:cubicBezTo>
                  <a:pt x="9" y="73"/>
                  <a:pt x="11" y="71"/>
                  <a:pt x="15" y="71"/>
                </a:cubicBezTo>
                <a:cubicBezTo>
                  <a:pt x="41" y="71"/>
                  <a:pt x="41" y="71"/>
                  <a:pt x="41" y="71"/>
                </a:cubicBezTo>
                <a:cubicBezTo>
                  <a:pt x="46" y="71"/>
                  <a:pt x="48" y="73"/>
                  <a:pt x="48" y="79"/>
                </a:cubicBezTo>
                <a:cubicBezTo>
                  <a:pt x="48" y="84"/>
                  <a:pt x="46" y="86"/>
                  <a:pt x="41" y="86"/>
                </a:cubicBezTo>
                <a:close/>
                <a:moveTo>
                  <a:pt x="41" y="43"/>
                </a:moveTo>
                <a:cubicBezTo>
                  <a:pt x="15" y="43"/>
                  <a:pt x="15" y="43"/>
                  <a:pt x="15" y="43"/>
                </a:cubicBezTo>
                <a:cubicBezTo>
                  <a:pt x="11" y="43"/>
                  <a:pt x="9" y="40"/>
                  <a:pt x="9" y="35"/>
                </a:cubicBezTo>
                <a:cubicBezTo>
                  <a:pt x="9" y="30"/>
                  <a:pt x="11" y="28"/>
                  <a:pt x="15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6" y="28"/>
                  <a:pt x="48" y="30"/>
                  <a:pt x="48" y="35"/>
                </a:cubicBezTo>
                <a:cubicBezTo>
                  <a:pt x="48" y="40"/>
                  <a:pt x="46" y="43"/>
                  <a:pt x="41" y="43"/>
                </a:cubicBezTo>
                <a:close/>
                <a:moveTo>
                  <a:pt x="214" y="205"/>
                </a:moveTo>
                <a:cubicBezTo>
                  <a:pt x="76" y="205"/>
                  <a:pt x="76" y="205"/>
                  <a:pt x="76" y="205"/>
                </a:cubicBezTo>
                <a:cubicBezTo>
                  <a:pt x="76" y="191"/>
                  <a:pt x="76" y="191"/>
                  <a:pt x="76" y="191"/>
                </a:cubicBezTo>
                <a:cubicBezTo>
                  <a:pt x="76" y="191"/>
                  <a:pt x="76" y="183"/>
                  <a:pt x="93" y="175"/>
                </a:cubicBezTo>
                <a:cubicBezTo>
                  <a:pt x="101" y="172"/>
                  <a:pt x="114" y="162"/>
                  <a:pt x="132" y="159"/>
                </a:cubicBezTo>
                <a:cubicBezTo>
                  <a:pt x="127" y="154"/>
                  <a:pt x="124" y="146"/>
                  <a:pt x="120" y="137"/>
                </a:cubicBezTo>
                <a:cubicBezTo>
                  <a:pt x="118" y="131"/>
                  <a:pt x="118" y="127"/>
                  <a:pt x="118" y="120"/>
                </a:cubicBezTo>
                <a:cubicBezTo>
                  <a:pt x="118" y="115"/>
                  <a:pt x="117" y="108"/>
                  <a:pt x="118" y="103"/>
                </a:cubicBezTo>
                <a:cubicBezTo>
                  <a:pt x="122" y="89"/>
                  <a:pt x="133" y="85"/>
                  <a:pt x="145" y="85"/>
                </a:cubicBezTo>
                <a:cubicBezTo>
                  <a:pt x="157" y="85"/>
                  <a:pt x="167" y="89"/>
                  <a:pt x="171" y="103"/>
                </a:cubicBezTo>
                <a:cubicBezTo>
                  <a:pt x="172" y="108"/>
                  <a:pt x="171" y="115"/>
                  <a:pt x="171" y="120"/>
                </a:cubicBezTo>
                <a:cubicBezTo>
                  <a:pt x="171" y="127"/>
                  <a:pt x="171" y="131"/>
                  <a:pt x="169" y="137"/>
                </a:cubicBezTo>
                <a:cubicBezTo>
                  <a:pt x="166" y="146"/>
                  <a:pt x="162" y="154"/>
                  <a:pt x="157" y="159"/>
                </a:cubicBezTo>
                <a:cubicBezTo>
                  <a:pt x="176" y="162"/>
                  <a:pt x="188" y="171"/>
                  <a:pt x="196" y="175"/>
                </a:cubicBezTo>
                <a:cubicBezTo>
                  <a:pt x="214" y="183"/>
                  <a:pt x="214" y="191"/>
                  <a:pt x="214" y="191"/>
                </a:cubicBezTo>
                <a:lnTo>
                  <a:pt x="214" y="205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259195" y="2879725"/>
            <a:ext cx="2519680" cy="12192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6832219" y="3060819"/>
            <a:ext cx="1430528" cy="821432"/>
            <a:chOff x="1261872" y="3960614"/>
            <a:chExt cx="1430528" cy="821432"/>
          </a:xfrm>
        </p:grpSpPr>
        <p:sp>
          <p:nvSpPr>
            <p:cNvPr id="20" name="文本框 19"/>
            <p:cNvSpPr txBox="1"/>
            <p:nvPr/>
          </p:nvSpPr>
          <p:spPr>
            <a:xfrm>
              <a:off x="1422400" y="3960614"/>
              <a:ext cx="1270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8520</a:t>
              </a:r>
              <a:endParaRPr lang="zh-CN" altLang="en-US" sz="28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261872" y="4412714"/>
              <a:ext cx="14305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添加关键词</a:t>
              </a:r>
              <a:endParaRPr lang="zh-CN" altLang="en-US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7278730" y="1708811"/>
            <a:ext cx="480609" cy="476885"/>
            <a:chOff x="2447925" y="3514725"/>
            <a:chExt cx="204787" cy="203200"/>
          </a:xfrm>
          <a:solidFill>
            <a:schemeClr val="accent6">
              <a:lumMod val="50000"/>
            </a:schemeClr>
          </a:solidFill>
        </p:grpSpPr>
        <p:sp>
          <p:nvSpPr>
            <p:cNvPr id="23" name="Freeform 690"/>
            <p:cNvSpPr>
              <a:spLocks noEditPoints="1"/>
            </p:cNvSpPr>
            <p:nvPr/>
          </p:nvSpPr>
          <p:spPr bwMode="auto">
            <a:xfrm>
              <a:off x="2562225" y="3632200"/>
              <a:ext cx="88900" cy="85725"/>
            </a:xfrm>
            <a:custGeom>
              <a:avLst/>
              <a:gdLst>
                <a:gd name="T0" fmla="*/ 27 w 124"/>
                <a:gd name="T1" fmla="*/ 1 h 121"/>
                <a:gd name="T2" fmla="*/ 31 w 124"/>
                <a:gd name="T3" fmla="*/ 8 h 121"/>
                <a:gd name="T4" fmla="*/ 23 w 124"/>
                <a:gd name="T5" fmla="*/ 17 h 121"/>
                <a:gd name="T6" fmla="*/ 16 w 124"/>
                <a:gd name="T7" fmla="*/ 24 h 121"/>
                <a:gd name="T8" fmla="*/ 0 w 124"/>
                <a:gd name="T9" fmla="*/ 34 h 121"/>
                <a:gd name="T10" fmla="*/ 51 w 124"/>
                <a:gd name="T11" fmla="*/ 85 h 121"/>
                <a:gd name="T12" fmla="*/ 75 w 124"/>
                <a:gd name="T13" fmla="*/ 117 h 121"/>
                <a:gd name="T14" fmla="*/ 88 w 124"/>
                <a:gd name="T15" fmla="*/ 121 h 121"/>
                <a:gd name="T16" fmla="*/ 124 w 124"/>
                <a:gd name="T17" fmla="*/ 85 h 121"/>
                <a:gd name="T18" fmla="*/ 120 w 124"/>
                <a:gd name="T19" fmla="*/ 72 h 121"/>
                <a:gd name="T20" fmla="*/ 88 w 124"/>
                <a:gd name="T21" fmla="*/ 48 h 121"/>
                <a:gd name="T22" fmla="*/ 40 w 124"/>
                <a:gd name="T23" fmla="*/ 0 h 121"/>
                <a:gd name="T24" fmla="*/ 35 w 124"/>
                <a:gd name="T25" fmla="*/ 5 h 121"/>
                <a:gd name="T26" fmla="*/ 27 w 124"/>
                <a:gd name="T27" fmla="*/ 1 h 121"/>
                <a:gd name="T28" fmla="*/ 85 w 124"/>
                <a:gd name="T29" fmla="*/ 66 h 121"/>
                <a:gd name="T30" fmla="*/ 100 w 124"/>
                <a:gd name="T31" fmla="*/ 81 h 121"/>
                <a:gd name="T32" fmla="*/ 85 w 124"/>
                <a:gd name="T33" fmla="*/ 96 h 121"/>
                <a:gd name="T34" fmla="*/ 70 w 124"/>
                <a:gd name="T35" fmla="*/ 81 h 121"/>
                <a:gd name="T36" fmla="*/ 85 w 124"/>
                <a:gd name="T37" fmla="*/ 66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4" h="121">
                  <a:moveTo>
                    <a:pt x="27" y="1"/>
                  </a:moveTo>
                  <a:cubicBezTo>
                    <a:pt x="31" y="8"/>
                    <a:pt x="31" y="8"/>
                    <a:pt x="31" y="8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1" y="29"/>
                    <a:pt x="6" y="32"/>
                    <a:pt x="0" y="34"/>
                  </a:cubicBezTo>
                  <a:cubicBezTo>
                    <a:pt x="51" y="85"/>
                    <a:pt x="51" y="85"/>
                    <a:pt x="51" y="85"/>
                  </a:cubicBezTo>
                  <a:cubicBezTo>
                    <a:pt x="75" y="117"/>
                    <a:pt x="75" y="117"/>
                    <a:pt x="75" y="117"/>
                  </a:cubicBezTo>
                  <a:cubicBezTo>
                    <a:pt x="88" y="121"/>
                    <a:pt x="88" y="121"/>
                    <a:pt x="88" y="121"/>
                  </a:cubicBezTo>
                  <a:cubicBezTo>
                    <a:pt x="124" y="85"/>
                    <a:pt x="124" y="85"/>
                    <a:pt x="124" y="85"/>
                  </a:cubicBezTo>
                  <a:cubicBezTo>
                    <a:pt x="120" y="72"/>
                    <a:pt x="120" y="72"/>
                    <a:pt x="120" y="72"/>
                  </a:cubicBezTo>
                  <a:cubicBezTo>
                    <a:pt x="88" y="48"/>
                    <a:pt x="88" y="48"/>
                    <a:pt x="88" y="48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5" y="5"/>
                    <a:pt x="35" y="5"/>
                    <a:pt x="35" y="5"/>
                  </a:cubicBezTo>
                  <a:lnTo>
                    <a:pt x="27" y="1"/>
                  </a:lnTo>
                  <a:close/>
                  <a:moveTo>
                    <a:pt x="85" y="66"/>
                  </a:moveTo>
                  <a:cubicBezTo>
                    <a:pt x="93" y="66"/>
                    <a:pt x="100" y="73"/>
                    <a:pt x="100" y="81"/>
                  </a:cubicBezTo>
                  <a:cubicBezTo>
                    <a:pt x="100" y="90"/>
                    <a:pt x="93" y="96"/>
                    <a:pt x="85" y="96"/>
                  </a:cubicBezTo>
                  <a:cubicBezTo>
                    <a:pt x="76" y="96"/>
                    <a:pt x="70" y="90"/>
                    <a:pt x="70" y="81"/>
                  </a:cubicBezTo>
                  <a:cubicBezTo>
                    <a:pt x="70" y="73"/>
                    <a:pt x="76" y="66"/>
                    <a:pt x="85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691"/>
            <p:cNvSpPr/>
            <p:nvPr/>
          </p:nvSpPr>
          <p:spPr bwMode="auto">
            <a:xfrm>
              <a:off x="2447925" y="3514725"/>
              <a:ext cx="90487" cy="92075"/>
            </a:xfrm>
            <a:custGeom>
              <a:avLst/>
              <a:gdLst>
                <a:gd name="T0" fmla="*/ 105 w 129"/>
                <a:gd name="T1" fmla="*/ 102 h 129"/>
                <a:gd name="T2" fmla="*/ 113 w 129"/>
                <a:gd name="T3" fmla="*/ 93 h 129"/>
                <a:gd name="T4" fmla="*/ 121 w 129"/>
                <a:gd name="T5" fmla="*/ 97 h 129"/>
                <a:gd name="T6" fmla="*/ 117 w 129"/>
                <a:gd name="T7" fmla="*/ 90 h 129"/>
                <a:gd name="T8" fmla="*/ 125 w 129"/>
                <a:gd name="T9" fmla="*/ 82 h 129"/>
                <a:gd name="T10" fmla="*/ 126 w 129"/>
                <a:gd name="T11" fmla="*/ 81 h 129"/>
                <a:gd name="T12" fmla="*/ 129 w 129"/>
                <a:gd name="T13" fmla="*/ 67 h 129"/>
                <a:gd name="T14" fmla="*/ 62 w 129"/>
                <a:gd name="T15" fmla="*/ 0 h 129"/>
                <a:gd name="T16" fmla="*/ 56 w 129"/>
                <a:gd name="T17" fmla="*/ 6 h 129"/>
                <a:gd name="T18" fmla="*/ 81 w 129"/>
                <a:gd name="T19" fmla="*/ 46 h 129"/>
                <a:gd name="T20" fmla="*/ 46 w 129"/>
                <a:gd name="T21" fmla="*/ 81 h 129"/>
                <a:gd name="T22" fmla="*/ 6 w 129"/>
                <a:gd name="T23" fmla="*/ 56 h 129"/>
                <a:gd name="T24" fmla="*/ 0 w 129"/>
                <a:gd name="T25" fmla="*/ 62 h 129"/>
                <a:gd name="T26" fmla="*/ 67 w 129"/>
                <a:gd name="T27" fmla="*/ 129 h 129"/>
                <a:gd name="T28" fmla="*/ 86 w 129"/>
                <a:gd name="T29" fmla="*/ 123 h 129"/>
                <a:gd name="T30" fmla="*/ 88 w 129"/>
                <a:gd name="T31" fmla="*/ 125 h 129"/>
                <a:gd name="T32" fmla="*/ 98 w 129"/>
                <a:gd name="T33" fmla="*/ 109 h 129"/>
                <a:gd name="T34" fmla="*/ 105 w 129"/>
                <a:gd name="T35" fmla="*/ 102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9" h="129">
                  <a:moveTo>
                    <a:pt x="105" y="102"/>
                  </a:moveTo>
                  <a:cubicBezTo>
                    <a:pt x="113" y="93"/>
                    <a:pt x="113" y="93"/>
                    <a:pt x="113" y="93"/>
                  </a:cubicBezTo>
                  <a:cubicBezTo>
                    <a:pt x="121" y="97"/>
                    <a:pt x="121" y="97"/>
                    <a:pt x="121" y="97"/>
                  </a:cubicBezTo>
                  <a:cubicBezTo>
                    <a:pt x="117" y="90"/>
                    <a:pt x="117" y="90"/>
                    <a:pt x="117" y="90"/>
                  </a:cubicBezTo>
                  <a:cubicBezTo>
                    <a:pt x="125" y="82"/>
                    <a:pt x="125" y="82"/>
                    <a:pt x="125" y="82"/>
                  </a:cubicBezTo>
                  <a:cubicBezTo>
                    <a:pt x="126" y="81"/>
                    <a:pt x="126" y="81"/>
                    <a:pt x="126" y="81"/>
                  </a:cubicBezTo>
                  <a:cubicBezTo>
                    <a:pt x="128" y="76"/>
                    <a:pt x="129" y="71"/>
                    <a:pt x="129" y="67"/>
                  </a:cubicBezTo>
                  <a:cubicBezTo>
                    <a:pt x="129" y="33"/>
                    <a:pt x="96" y="0"/>
                    <a:pt x="62" y="0"/>
                  </a:cubicBezTo>
                  <a:cubicBezTo>
                    <a:pt x="62" y="0"/>
                    <a:pt x="58" y="4"/>
                    <a:pt x="56" y="6"/>
                  </a:cubicBezTo>
                  <a:cubicBezTo>
                    <a:pt x="83" y="33"/>
                    <a:pt x="81" y="29"/>
                    <a:pt x="81" y="46"/>
                  </a:cubicBezTo>
                  <a:cubicBezTo>
                    <a:pt x="81" y="59"/>
                    <a:pt x="59" y="81"/>
                    <a:pt x="46" y="81"/>
                  </a:cubicBezTo>
                  <a:cubicBezTo>
                    <a:pt x="29" y="81"/>
                    <a:pt x="34" y="84"/>
                    <a:pt x="6" y="56"/>
                  </a:cubicBezTo>
                  <a:cubicBezTo>
                    <a:pt x="4" y="58"/>
                    <a:pt x="0" y="62"/>
                    <a:pt x="0" y="62"/>
                  </a:cubicBezTo>
                  <a:cubicBezTo>
                    <a:pt x="1" y="96"/>
                    <a:pt x="33" y="129"/>
                    <a:pt x="67" y="129"/>
                  </a:cubicBezTo>
                  <a:cubicBezTo>
                    <a:pt x="73" y="129"/>
                    <a:pt x="80" y="127"/>
                    <a:pt x="86" y="123"/>
                  </a:cubicBezTo>
                  <a:cubicBezTo>
                    <a:pt x="88" y="125"/>
                    <a:pt x="88" y="125"/>
                    <a:pt x="88" y="125"/>
                  </a:cubicBezTo>
                  <a:cubicBezTo>
                    <a:pt x="90" y="119"/>
                    <a:pt x="93" y="114"/>
                    <a:pt x="98" y="109"/>
                  </a:cubicBezTo>
                  <a:lnTo>
                    <a:pt x="105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692"/>
            <p:cNvSpPr/>
            <p:nvPr/>
          </p:nvSpPr>
          <p:spPr bwMode="auto">
            <a:xfrm>
              <a:off x="2447925" y="3514725"/>
              <a:ext cx="204787" cy="203200"/>
            </a:xfrm>
            <a:custGeom>
              <a:avLst/>
              <a:gdLst>
                <a:gd name="T0" fmla="*/ 280 w 291"/>
                <a:gd name="T1" fmla="*/ 27 h 287"/>
                <a:gd name="T2" fmla="*/ 260 w 291"/>
                <a:gd name="T3" fmla="*/ 8 h 287"/>
                <a:gd name="T4" fmla="*/ 241 w 291"/>
                <a:gd name="T5" fmla="*/ 0 h 287"/>
                <a:gd name="T6" fmla="*/ 222 w 291"/>
                <a:gd name="T7" fmla="*/ 8 h 287"/>
                <a:gd name="T8" fmla="*/ 137 w 291"/>
                <a:gd name="T9" fmla="*/ 93 h 287"/>
                <a:gd name="T10" fmla="*/ 133 w 291"/>
                <a:gd name="T11" fmla="*/ 110 h 287"/>
                <a:gd name="T12" fmla="*/ 122 w 291"/>
                <a:gd name="T13" fmla="*/ 114 h 287"/>
                <a:gd name="T14" fmla="*/ 116 w 291"/>
                <a:gd name="T15" fmla="*/ 113 h 287"/>
                <a:gd name="T16" fmla="*/ 109 w 291"/>
                <a:gd name="T17" fmla="*/ 120 h 287"/>
                <a:gd name="T18" fmla="*/ 109 w 291"/>
                <a:gd name="T19" fmla="*/ 159 h 287"/>
                <a:gd name="T20" fmla="*/ 110 w 291"/>
                <a:gd name="T21" fmla="*/ 160 h 287"/>
                <a:gd name="T22" fmla="*/ 44 w 291"/>
                <a:gd name="T23" fmla="*/ 227 h 287"/>
                <a:gd name="T24" fmla="*/ 26 w 291"/>
                <a:gd name="T25" fmla="*/ 234 h 287"/>
                <a:gd name="T26" fmla="*/ 0 w 291"/>
                <a:gd name="T27" fmla="*/ 271 h 287"/>
                <a:gd name="T28" fmla="*/ 17 w 291"/>
                <a:gd name="T29" fmla="*/ 287 h 287"/>
                <a:gd name="T30" fmla="*/ 54 w 291"/>
                <a:gd name="T31" fmla="*/ 261 h 287"/>
                <a:gd name="T32" fmla="*/ 60 w 291"/>
                <a:gd name="T33" fmla="*/ 243 h 287"/>
                <a:gd name="T34" fmla="*/ 127 w 291"/>
                <a:gd name="T35" fmla="*/ 177 h 287"/>
                <a:gd name="T36" fmla="*/ 129 w 291"/>
                <a:gd name="T37" fmla="*/ 179 h 287"/>
                <a:gd name="T38" fmla="*/ 148 w 291"/>
                <a:gd name="T39" fmla="*/ 187 h 287"/>
                <a:gd name="T40" fmla="*/ 167 w 291"/>
                <a:gd name="T41" fmla="*/ 179 h 287"/>
                <a:gd name="T42" fmla="*/ 175 w 291"/>
                <a:gd name="T43" fmla="*/ 171 h 287"/>
                <a:gd name="T44" fmla="*/ 178 w 291"/>
                <a:gd name="T45" fmla="*/ 155 h 287"/>
                <a:gd name="T46" fmla="*/ 190 w 291"/>
                <a:gd name="T47" fmla="*/ 150 h 287"/>
                <a:gd name="T48" fmla="*/ 195 w 291"/>
                <a:gd name="T49" fmla="*/ 151 h 287"/>
                <a:gd name="T50" fmla="*/ 280 w 291"/>
                <a:gd name="T51" fmla="*/ 66 h 287"/>
                <a:gd name="T52" fmla="*/ 280 w 291"/>
                <a:gd name="T53" fmla="*/ 27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91" h="287">
                  <a:moveTo>
                    <a:pt x="280" y="27"/>
                  </a:moveTo>
                  <a:cubicBezTo>
                    <a:pt x="260" y="8"/>
                    <a:pt x="260" y="8"/>
                    <a:pt x="260" y="8"/>
                  </a:cubicBezTo>
                  <a:cubicBezTo>
                    <a:pt x="255" y="2"/>
                    <a:pt x="248" y="0"/>
                    <a:pt x="241" y="0"/>
                  </a:cubicBezTo>
                  <a:cubicBezTo>
                    <a:pt x="234" y="0"/>
                    <a:pt x="227" y="2"/>
                    <a:pt x="222" y="8"/>
                  </a:cubicBezTo>
                  <a:cubicBezTo>
                    <a:pt x="137" y="93"/>
                    <a:pt x="137" y="93"/>
                    <a:pt x="137" y="93"/>
                  </a:cubicBezTo>
                  <a:cubicBezTo>
                    <a:pt x="139" y="98"/>
                    <a:pt x="137" y="106"/>
                    <a:pt x="133" y="110"/>
                  </a:cubicBezTo>
                  <a:cubicBezTo>
                    <a:pt x="130" y="112"/>
                    <a:pt x="126" y="114"/>
                    <a:pt x="122" y="114"/>
                  </a:cubicBezTo>
                  <a:cubicBezTo>
                    <a:pt x="120" y="114"/>
                    <a:pt x="118" y="114"/>
                    <a:pt x="116" y="113"/>
                  </a:cubicBezTo>
                  <a:cubicBezTo>
                    <a:pt x="109" y="120"/>
                    <a:pt x="109" y="120"/>
                    <a:pt x="109" y="120"/>
                  </a:cubicBezTo>
                  <a:cubicBezTo>
                    <a:pt x="98" y="131"/>
                    <a:pt x="98" y="148"/>
                    <a:pt x="109" y="159"/>
                  </a:cubicBezTo>
                  <a:cubicBezTo>
                    <a:pt x="110" y="160"/>
                    <a:pt x="110" y="160"/>
                    <a:pt x="110" y="160"/>
                  </a:cubicBezTo>
                  <a:cubicBezTo>
                    <a:pt x="44" y="227"/>
                    <a:pt x="44" y="227"/>
                    <a:pt x="44" y="227"/>
                  </a:cubicBezTo>
                  <a:cubicBezTo>
                    <a:pt x="26" y="234"/>
                    <a:pt x="26" y="234"/>
                    <a:pt x="26" y="234"/>
                  </a:cubicBezTo>
                  <a:cubicBezTo>
                    <a:pt x="0" y="271"/>
                    <a:pt x="0" y="271"/>
                    <a:pt x="0" y="271"/>
                  </a:cubicBezTo>
                  <a:cubicBezTo>
                    <a:pt x="17" y="287"/>
                    <a:pt x="17" y="287"/>
                    <a:pt x="17" y="287"/>
                  </a:cubicBezTo>
                  <a:cubicBezTo>
                    <a:pt x="54" y="261"/>
                    <a:pt x="54" y="261"/>
                    <a:pt x="54" y="261"/>
                  </a:cubicBezTo>
                  <a:cubicBezTo>
                    <a:pt x="60" y="243"/>
                    <a:pt x="60" y="243"/>
                    <a:pt x="60" y="243"/>
                  </a:cubicBezTo>
                  <a:cubicBezTo>
                    <a:pt x="127" y="177"/>
                    <a:pt x="127" y="177"/>
                    <a:pt x="127" y="177"/>
                  </a:cubicBezTo>
                  <a:cubicBezTo>
                    <a:pt x="129" y="179"/>
                    <a:pt x="129" y="179"/>
                    <a:pt x="129" y="179"/>
                  </a:cubicBezTo>
                  <a:cubicBezTo>
                    <a:pt x="134" y="184"/>
                    <a:pt x="141" y="187"/>
                    <a:pt x="148" y="187"/>
                  </a:cubicBezTo>
                  <a:cubicBezTo>
                    <a:pt x="155" y="187"/>
                    <a:pt x="162" y="184"/>
                    <a:pt x="167" y="179"/>
                  </a:cubicBezTo>
                  <a:cubicBezTo>
                    <a:pt x="175" y="171"/>
                    <a:pt x="175" y="171"/>
                    <a:pt x="175" y="171"/>
                  </a:cubicBezTo>
                  <a:cubicBezTo>
                    <a:pt x="172" y="166"/>
                    <a:pt x="174" y="159"/>
                    <a:pt x="178" y="155"/>
                  </a:cubicBezTo>
                  <a:cubicBezTo>
                    <a:pt x="181" y="152"/>
                    <a:pt x="185" y="150"/>
                    <a:pt x="190" y="150"/>
                  </a:cubicBezTo>
                  <a:cubicBezTo>
                    <a:pt x="191" y="150"/>
                    <a:pt x="193" y="150"/>
                    <a:pt x="195" y="151"/>
                  </a:cubicBezTo>
                  <a:cubicBezTo>
                    <a:pt x="280" y="66"/>
                    <a:pt x="280" y="66"/>
                    <a:pt x="280" y="66"/>
                  </a:cubicBezTo>
                  <a:cubicBezTo>
                    <a:pt x="291" y="55"/>
                    <a:pt x="291" y="38"/>
                    <a:pt x="280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6" name="矩形 25"/>
          <p:cNvSpPr/>
          <p:nvPr/>
        </p:nvSpPr>
        <p:spPr>
          <a:xfrm>
            <a:off x="9073515" y="2879725"/>
            <a:ext cx="2519680" cy="12192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9589643" y="3060819"/>
            <a:ext cx="1430528" cy="821432"/>
            <a:chOff x="1261872" y="3960614"/>
            <a:chExt cx="1430528" cy="821432"/>
          </a:xfrm>
        </p:grpSpPr>
        <p:sp>
          <p:nvSpPr>
            <p:cNvPr id="28" name="文本框 27"/>
            <p:cNvSpPr txBox="1"/>
            <p:nvPr/>
          </p:nvSpPr>
          <p:spPr>
            <a:xfrm>
              <a:off x="1422400" y="3960614"/>
              <a:ext cx="1270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3520</a:t>
              </a:r>
              <a:endParaRPr lang="zh-CN" altLang="en-US" sz="28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261872" y="4412714"/>
              <a:ext cx="14305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添加关键词</a:t>
              </a:r>
              <a:endParaRPr lang="zh-CN" altLang="en-US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9990106" y="1629992"/>
            <a:ext cx="629602" cy="634522"/>
            <a:chOff x="7335838" y="5957888"/>
            <a:chExt cx="203200" cy="204788"/>
          </a:xfrm>
          <a:solidFill>
            <a:schemeClr val="accent6">
              <a:lumMod val="50000"/>
            </a:schemeClr>
          </a:solidFill>
        </p:grpSpPr>
        <p:sp>
          <p:nvSpPr>
            <p:cNvPr id="31" name="Freeform 412"/>
            <p:cNvSpPr>
              <a:spLocks noEditPoints="1"/>
            </p:cNvSpPr>
            <p:nvPr/>
          </p:nvSpPr>
          <p:spPr bwMode="auto">
            <a:xfrm>
              <a:off x="7462838" y="5957888"/>
              <a:ext cx="76200" cy="76200"/>
            </a:xfrm>
            <a:custGeom>
              <a:avLst/>
              <a:gdLst>
                <a:gd name="T0" fmla="*/ 105 w 108"/>
                <a:gd name="T1" fmla="*/ 44 h 108"/>
                <a:gd name="T2" fmla="*/ 89 w 108"/>
                <a:gd name="T3" fmla="*/ 41 h 108"/>
                <a:gd name="T4" fmla="*/ 88 w 108"/>
                <a:gd name="T5" fmla="*/ 38 h 108"/>
                <a:gd name="T6" fmla="*/ 97 w 108"/>
                <a:gd name="T7" fmla="*/ 25 h 108"/>
                <a:gd name="T8" fmla="*/ 96 w 108"/>
                <a:gd name="T9" fmla="*/ 20 h 108"/>
                <a:gd name="T10" fmla="*/ 87 w 108"/>
                <a:gd name="T11" fmla="*/ 11 h 108"/>
                <a:gd name="T12" fmla="*/ 83 w 108"/>
                <a:gd name="T13" fmla="*/ 11 h 108"/>
                <a:gd name="T14" fmla="*/ 69 w 108"/>
                <a:gd name="T15" fmla="*/ 20 h 108"/>
                <a:gd name="T16" fmla="*/ 66 w 108"/>
                <a:gd name="T17" fmla="*/ 19 h 108"/>
                <a:gd name="T18" fmla="*/ 64 w 108"/>
                <a:gd name="T19" fmla="*/ 3 h 108"/>
                <a:gd name="T20" fmla="*/ 60 w 108"/>
                <a:gd name="T21" fmla="*/ 0 h 108"/>
                <a:gd name="T22" fmla="*/ 48 w 108"/>
                <a:gd name="T23" fmla="*/ 0 h 108"/>
                <a:gd name="T24" fmla="*/ 44 w 108"/>
                <a:gd name="T25" fmla="*/ 3 h 108"/>
                <a:gd name="T26" fmla="*/ 41 w 108"/>
                <a:gd name="T27" fmla="*/ 19 h 108"/>
                <a:gd name="T28" fmla="*/ 38 w 108"/>
                <a:gd name="T29" fmla="*/ 20 h 108"/>
                <a:gd name="T30" fmla="*/ 25 w 108"/>
                <a:gd name="T31" fmla="*/ 11 h 108"/>
                <a:gd name="T32" fmla="*/ 20 w 108"/>
                <a:gd name="T33" fmla="*/ 11 h 108"/>
                <a:gd name="T34" fmla="*/ 11 w 108"/>
                <a:gd name="T35" fmla="*/ 20 h 108"/>
                <a:gd name="T36" fmla="*/ 11 w 108"/>
                <a:gd name="T37" fmla="*/ 25 h 108"/>
                <a:gd name="T38" fmla="*/ 20 w 108"/>
                <a:gd name="T39" fmla="*/ 38 h 108"/>
                <a:gd name="T40" fmla="*/ 19 w 108"/>
                <a:gd name="T41" fmla="*/ 41 h 108"/>
                <a:gd name="T42" fmla="*/ 3 w 108"/>
                <a:gd name="T43" fmla="*/ 44 h 108"/>
                <a:gd name="T44" fmla="*/ 0 w 108"/>
                <a:gd name="T45" fmla="*/ 48 h 108"/>
                <a:gd name="T46" fmla="*/ 0 w 108"/>
                <a:gd name="T47" fmla="*/ 60 h 108"/>
                <a:gd name="T48" fmla="*/ 3 w 108"/>
                <a:gd name="T49" fmla="*/ 64 h 108"/>
                <a:gd name="T50" fmla="*/ 19 w 108"/>
                <a:gd name="T51" fmla="*/ 67 h 108"/>
                <a:gd name="T52" fmla="*/ 20 w 108"/>
                <a:gd name="T53" fmla="*/ 69 h 108"/>
                <a:gd name="T54" fmla="*/ 11 w 108"/>
                <a:gd name="T55" fmla="*/ 83 h 108"/>
                <a:gd name="T56" fmla="*/ 11 w 108"/>
                <a:gd name="T57" fmla="*/ 88 h 108"/>
                <a:gd name="T58" fmla="*/ 20 w 108"/>
                <a:gd name="T59" fmla="*/ 96 h 108"/>
                <a:gd name="T60" fmla="*/ 25 w 108"/>
                <a:gd name="T61" fmla="*/ 97 h 108"/>
                <a:gd name="T62" fmla="*/ 38 w 108"/>
                <a:gd name="T63" fmla="*/ 88 h 108"/>
                <a:gd name="T64" fmla="*/ 41 w 108"/>
                <a:gd name="T65" fmla="*/ 89 h 108"/>
                <a:gd name="T66" fmla="*/ 44 w 108"/>
                <a:gd name="T67" fmla="*/ 105 h 108"/>
                <a:gd name="T68" fmla="*/ 48 w 108"/>
                <a:gd name="T69" fmla="*/ 108 h 108"/>
                <a:gd name="T70" fmla="*/ 60 w 108"/>
                <a:gd name="T71" fmla="*/ 108 h 108"/>
                <a:gd name="T72" fmla="*/ 64 w 108"/>
                <a:gd name="T73" fmla="*/ 105 h 108"/>
                <a:gd name="T74" fmla="*/ 66 w 108"/>
                <a:gd name="T75" fmla="*/ 89 h 108"/>
                <a:gd name="T76" fmla="*/ 69 w 108"/>
                <a:gd name="T77" fmla="*/ 88 h 108"/>
                <a:gd name="T78" fmla="*/ 83 w 108"/>
                <a:gd name="T79" fmla="*/ 97 h 108"/>
                <a:gd name="T80" fmla="*/ 87 w 108"/>
                <a:gd name="T81" fmla="*/ 96 h 108"/>
                <a:gd name="T82" fmla="*/ 96 w 108"/>
                <a:gd name="T83" fmla="*/ 88 h 108"/>
                <a:gd name="T84" fmla="*/ 97 w 108"/>
                <a:gd name="T85" fmla="*/ 83 h 108"/>
                <a:gd name="T86" fmla="*/ 88 w 108"/>
                <a:gd name="T87" fmla="*/ 69 h 108"/>
                <a:gd name="T88" fmla="*/ 89 w 108"/>
                <a:gd name="T89" fmla="*/ 67 h 108"/>
                <a:gd name="T90" fmla="*/ 105 w 108"/>
                <a:gd name="T91" fmla="*/ 64 h 108"/>
                <a:gd name="T92" fmla="*/ 108 w 108"/>
                <a:gd name="T93" fmla="*/ 60 h 108"/>
                <a:gd name="T94" fmla="*/ 108 w 108"/>
                <a:gd name="T95" fmla="*/ 48 h 108"/>
                <a:gd name="T96" fmla="*/ 105 w 108"/>
                <a:gd name="T97" fmla="*/ 44 h 108"/>
                <a:gd name="T98" fmla="*/ 54 w 108"/>
                <a:gd name="T99" fmla="*/ 71 h 108"/>
                <a:gd name="T100" fmla="*/ 37 w 108"/>
                <a:gd name="T101" fmla="*/ 54 h 108"/>
                <a:gd name="T102" fmla="*/ 54 w 108"/>
                <a:gd name="T103" fmla="*/ 37 h 108"/>
                <a:gd name="T104" fmla="*/ 71 w 108"/>
                <a:gd name="T105" fmla="*/ 54 h 108"/>
                <a:gd name="T106" fmla="*/ 54 w 108"/>
                <a:gd name="T107" fmla="*/ 71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8" h="108">
                  <a:moveTo>
                    <a:pt x="105" y="44"/>
                  </a:moveTo>
                  <a:cubicBezTo>
                    <a:pt x="89" y="41"/>
                    <a:pt x="89" y="41"/>
                    <a:pt x="89" y="41"/>
                  </a:cubicBezTo>
                  <a:cubicBezTo>
                    <a:pt x="87" y="41"/>
                    <a:pt x="87" y="40"/>
                    <a:pt x="88" y="38"/>
                  </a:cubicBezTo>
                  <a:cubicBezTo>
                    <a:pt x="97" y="25"/>
                    <a:pt x="97" y="25"/>
                    <a:pt x="97" y="25"/>
                  </a:cubicBezTo>
                  <a:cubicBezTo>
                    <a:pt x="98" y="23"/>
                    <a:pt x="97" y="21"/>
                    <a:pt x="96" y="20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4" y="10"/>
                    <a:pt x="83" y="11"/>
                  </a:cubicBezTo>
                  <a:cubicBezTo>
                    <a:pt x="69" y="20"/>
                    <a:pt x="69" y="20"/>
                    <a:pt x="69" y="20"/>
                  </a:cubicBezTo>
                  <a:cubicBezTo>
                    <a:pt x="68" y="21"/>
                    <a:pt x="67" y="21"/>
                    <a:pt x="66" y="19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3" y="1"/>
                    <a:pt x="62" y="0"/>
                    <a:pt x="60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6" y="0"/>
                    <a:pt x="44" y="1"/>
                    <a:pt x="44" y="3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1" y="21"/>
                    <a:pt x="40" y="21"/>
                    <a:pt x="38" y="20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3" y="10"/>
                    <a:pt x="21" y="10"/>
                    <a:pt x="20" y="11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0" y="21"/>
                    <a:pt x="10" y="23"/>
                    <a:pt x="11" y="25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1" y="40"/>
                    <a:pt x="21" y="41"/>
                    <a:pt x="19" y="41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1" y="45"/>
                    <a:pt x="0" y="46"/>
                    <a:pt x="0" y="48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2"/>
                    <a:pt x="1" y="63"/>
                    <a:pt x="3" y="64"/>
                  </a:cubicBezTo>
                  <a:cubicBezTo>
                    <a:pt x="19" y="67"/>
                    <a:pt x="19" y="67"/>
                    <a:pt x="19" y="67"/>
                  </a:cubicBezTo>
                  <a:cubicBezTo>
                    <a:pt x="21" y="67"/>
                    <a:pt x="21" y="68"/>
                    <a:pt x="20" y="69"/>
                  </a:cubicBezTo>
                  <a:cubicBezTo>
                    <a:pt x="11" y="83"/>
                    <a:pt x="11" y="83"/>
                    <a:pt x="11" y="83"/>
                  </a:cubicBezTo>
                  <a:cubicBezTo>
                    <a:pt x="10" y="84"/>
                    <a:pt x="10" y="86"/>
                    <a:pt x="11" y="88"/>
                  </a:cubicBezTo>
                  <a:cubicBezTo>
                    <a:pt x="20" y="96"/>
                    <a:pt x="20" y="96"/>
                    <a:pt x="20" y="96"/>
                  </a:cubicBezTo>
                  <a:cubicBezTo>
                    <a:pt x="21" y="97"/>
                    <a:pt x="23" y="98"/>
                    <a:pt x="25" y="97"/>
                  </a:cubicBezTo>
                  <a:cubicBezTo>
                    <a:pt x="38" y="88"/>
                    <a:pt x="38" y="88"/>
                    <a:pt x="38" y="88"/>
                  </a:cubicBezTo>
                  <a:cubicBezTo>
                    <a:pt x="40" y="87"/>
                    <a:pt x="41" y="87"/>
                    <a:pt x="41" y="89"/>
                  </a:cubicBezTo>
                  <a:cubicBezTo>
                    <a:pt x="44" y="105"/>
                    <a:pt x="44" y="105"/>
                    <a:pt x="44" y="105"/>
                  </a:cubicBezTo>
                  <a:cubicBezTo>
                    <a:pt x="44" y="106"/>
                    <a:pt x="46" y="108"/>
                    <a:pt x="48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2" y="108"/>
                    <a:pt x="63" y="106"/>
                    <a:pt x="64" y="105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7" y="87"/>
                    <a:pt x="68" y="87"/>
                    <a:pt x="69" y="88"/>
                  </a:cubicBezTo>
                  <a:cubicBezTo>
                    <a:pt x="83" y="97"/>
                    <a:pt x="83" y="97"/>
                    <a:pt x="83" y="97"/>
                  </a:cubicBezTo>
                  <a:cubicBezTo>
                    <a:pt x="84" y="98"/>
                    <a:pt x="86" y="97"/>
                    <a:pt x="87" y="96"/>
                  </a:cubicBezTo>
                  <a:cubicBezTo>
                    <a:pt x="96" y="88"/>
                    <a:pt x="96" y="88"/>
                    <a:pt x="96" y="88"/>
                  </a:cubicBezTo>
                  <a:cubicBezTo>
                    <a:pt x="97" y="86"/>
                    <a:pt x="98" y="84"/>
                    <a:pt x="97" y="83"/>
                  </a:cubicBezTo>
                  <a:cubicBezTo>
                    <a:pt x="88" y="69"/>
                    <a:pt x="88" y="69"/>
                    <a:pt x="88" y="69"/>
                  </a:cubicBezTo>
                  <a:cubicBezTo>
                    <a:pt x="87" y="68"/>
                    <a:pt x="87" y="67"/>
                    <a:pt x="89" y="67"/>
                  </a:cubicBezTo>
                  <a:cubicBezTo>
                    <a:pt x="105" y="64"/>
                    <a:pt x="105" y="64"/>
                    <a:pt x="105" y="64"/>
                  </a:cubicBezTo>
                  <a:cubicBezTo>
                    <a:pt x="106" y="63"/>
                    <a:pt x="108" y="62"/>
                    <a:pt x="108" y="60"/>
                  </a:cubicBezTo>
                  <a:cubicBezTo>
                    <a:pt x="108" y="48"/>
                    <a:pt x="108" y="48"/>
                    <a:pt x="108" y="48"/>
                  </a:cubicBezTo>
                  <a:cubicBezTo>
                    <a:pt x="108" y="46"/>
                    <a:pt x="106" y="45"/>
                    <a:pt x="105" y="44"/>
                  </a:cubicBezTo>
                  <a:close/>
                  <a:moveTo>
                    <a:pt x="54" y="71"/>
                  </a:moveTo>
                  <a:cubicBezTo>
                    <a:pt x="45" y="71"/>
                    <a:pt x="37" y="63"/>
                    <a:pt x="37" y="54"/>
                  </a:cubicBezTo>
                  <a:cubicBezTo>
                    <a:pt x="37" y="45"/>
                    <a:pt x="45" y="37"/>
                    <a:pt x="54" y="37"/>
                  </a:cubicBezTo>
                  <a:cubicBezTo>
                    <a:pt x="63" y="37"/>
                    <a:pt x="71" y="45"/>
                    <a:pt x="71" y="54"/>
                  </a:cubicBezTo>
                  <a:cubicBezTo>
                    <a:pt x="71" y="63"/>
                    <a:pt x="63" y="71"/>
                    <a:pt x="54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" name="Freeform 413"/>
            <p:cNvSpPr>
              <a:spLocks noEditPoints="1"/>
            </p:cNvSpPr>
            <p:nvPr/>
          </p:nvSpPr>
          <p:spPr bwMode="auto">
            <a:xfrm>
              <a:off x="7335838" y="6008688"/>
              <a:ext cx="152400" cy="153988"/>
            </a:xfrm>
            <a:custGeom>
              <a:avLst/>
              <a:gdLst>
                <a:gd name="T0" fmla="*/ 210 w 216"/>
                <a:gd name="T1" fmla="*/ 89 h 216"/>
                <a:gd name="T2" fmla="*/ 178 w 216"/>
                <a:gd name="T3" fmla="*/ 83 h 216"/>
                <a:gd name="T4" fmla="*/ 176 w 216"/>
                <a:gd name="T5" fmla="*/ 77 h 216"/>
                <a:gd name="T6" fmla="*/ 194 w 216"/>
                <a:gd name="T7" fmla="*/ 49 h 216"/>
                <a:gd name="T8" fmla="*/ 193 w 216"/>
                <a:gd name="T9" fmla="*/ 41 h 216"/>
                <a:gd name="T10" fmla="*/ 175 w 216"/>
                <a:gd name="T11" fmla="*/ 23 h 216"/>
                <a:gd name="T12" fmla="*/ 167 w 216"/>
                <a:gd name="T13" fmla="*/ 22 h 216"/>
                <a:gd name="T14" fmla="*/ 139 w 216"/>
                <a:gd name="T15" fmla="*/ 40 h 216"/>
                <a:gd name="T16" fmla="*/ 133 w 216"/>
                <a:gd name="T17" fmla="*/ 38 h 216"/>
                <a:gd name="T18" fmla="*/ 127 w 216"/>
                <a:gd name="T19" fmla="*/ 6 h 216"/>
                <a:gd name="T20" fmla="*/ 121 w 216"/>
                <a:gd name="T21" fmla="*/ 0 h 216"/>
                <a:gd name="T22" fmla="*/ 95 w 216"/>
                <a:gd name="T23" fmla="*/ 0 h 216"/>
                <a:gd name="T24" fmla="*/ 89 w 216"/>
                <a:gd name="T25" fmla="*/ 6 h 216"/>
                <a:gd name="T26" fmla="*/ 83 w 216"/>
                <a:gd name="T27" fmla="*/ 38 h 216"/>
                <a:gd name="T28" fmla="*/ 77 w 216"/>
                <a:gd name="T29" fmla="*/ 40 h 216"/>
                <a:gd name="T30" fmla="*/ 49 w 216"/>
                <a:gd name="T31" fmla="*/ 22 h 216"/>
                <a:gd name="T32" fmla="*/ 41 w 216"/>
                <a:gd name="T33" fmla="*/ 23 h 216"/>
                <a:gd name="T34" fmla="*/ 23 w 216"/>
                <a:gd name="T35" fmla="*/ 41 h 216"/>
                <a:gd name="T36" fmla="*/ 22 w 216"/>
                <a:gd name="T37" fmla="*/ 49 h 216"/>
                <a:gd name="T38" fmla="*/ 40 w 216"/>
                <a:gd name="T39" fmla="*/ 77 h 216"/>
                <a:gd name="T40" fmla="*/ 38 w 216"/>
                <a:gd name="T41" fmla="*/ 83 h 216"/>
                <a:gd name="T42" fmla="*/ 6 w 216"/>
                <a:gd name="T43" fmla="*/ 89 h 216"/>
                <a:gd name="T44" fmla="*/ 0 w 216"/>
                <a:gd name="T45" fmla="*/ 95 h 216"/>
                <a:gd name="T46" fmla="*/ 0 w 216"/>
                <a:gd name="T47" fmla="*/ 121 h 216"/>
                <a:gd name="T48" fmla="*/ 6 w 216"/>
                <a:gd name="T49" fmla="*/ 127 h 216"/>
                <a:gd name="T50" fmla="*/ 38 w 216"/>
                <a:gd name="T51" fmla="*/ 133 h 216"/>
                <a:gd name="T52" fmla="*/ 40 w 216"/>
                <a:gd name="T53" fmla="*/ 139 h 216"/>
                <a:gd name="T54" fmla="*/ 22 w 216"/>
                <a:gd name="T55" fmla="*/ 167 h 216"/>
                <a:gd name="T56" fmla="*/ 23 w 216"/>
                <a:gd name="T57" fmla="*/ 175 h 216"/>
                <a:gd name="T58" fmla="*/ 41 w 216"/>
                <a:gd name="T59" fmla="*/ 193 h 216"/>
                <a:gd name="T60" fmla="*/ 49 w 216"/>
                <a:gd name="T61" fmla="*/ 194 h 216"/>
                <a:gd name="T62" fmla="*/ 77 w 216"/>
                <a:gd name="T63" fmla="*/ 176 h 216"/>
                <a:gd name="T64" fmla="*/ 83 w 216"/>
                <a:gd name="T65" fmla="*/ 178 h 216"/>
                <a:gd name="T66" fmla="*/ 89 w 216"/>
                <a:gd name="T67" fmla="*/ 210 h 216"/>
                <a:gd name="T68" fmla="*/ 95 w 216"/>
                <a:gd name="T69" fmla="*/ 216 h 216"/>
                <a:gd name="T70" fmla="*/ 121 w 216"/>
                <a:gd name="T71" fmla="*/ 216 h 216"/>
                <a:gd name="T72" fmla="*/ 127 w 216"/>
                <a:gd name="T73" fmla="*/ 210 h 216"/>
                <a:gd name="T74" fmla="*/ 133 w 216"/>
                <a:gd name="T75" fmla="*/ 178 h 216"/>
                <a:gd name="T76" fmla="*/ 139 w 216"/>
                <a:gd name="T77" fmla="*/ 176 h 216"/>
                <a:gd name="T78" fmla="*/ 167 w 216"/>
                <a:gd name="T79" fmla="*/ 194 h 216"/>
                <a:gd name="T80" fmla="*/ 175 w 216"/>
                <a:gd name="T81" fmla="*/ 193 h 216"/>
                <a:gd name="T82" fmla="*/ 193 w 216"/>
                <a:gd name="T83" fmla="*/ 175 h 216"/>
                <a:gd name="T84" fmla="*/ 194 w 216"/>
                <a:gd name="T85" fmla="*/ 167 h 216"/>
                <a:gd name="T86" fmla="*/ 176 w 216"/>
                <a:gd name="T87" fmla="*/ 139 h 216"/>
                <a:gd name="T88" fmla="*/ 178 w 216"/>
                <a:gd name="T89" fmla="*/ 133 h 216"/>
                <a:gd name="T90" fmla="*/ 210 w 216"/>
                <a:gd name="T91" fmla="*/ 127 h 216"/>
                <a:gd name="T92" fmla="*/ 216 w 216"/>
                <a:gd name="T93" fmla="*/ 121 h 216"/>
                <a:gd name="T94" fmla="*/ 216 w 216"/>
                <a:gd name="T95" fmla="*/ 95 h 216"/>
                <a:gd name="T96" fmla="*/ 210 w 216"/>
                <a:gd name="T97" fmla="*/ 89 h 216"/>
                <a:gd name="T98" fmla="*/ 108 w 216"/>
                <a:gd name="T99" fmla="*/ 147 h 216"/>
                <a:gd name="T100" fmla="*/ 69 w 216"/>
                <a:gd name="T101" fmla="*/ 108 h 216"/>
                <a:gd name="T102" fmla="*/ 108 w 216"/>
                <a:gd name="T103" fmla="*/ 69 h 216"/>
                <a:gd name="T104" fmla="*/ 147 w 216"/>
                <a:gd name="T105" fmla="*/ 108 h 216"/>
                <a:gd name="T106" fmla="*/ 108 w 216"/>
                <a:gd name="T107" fmla="*/ 147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16" h="216">
                  <a:moveTo>
                    <a:pt x="210" y="89"/>
                  </a:moveTo>
                  <a:cubicBezTo>
                    <a:pt x="178" y="83"/>
                    <a:pt x="178" y="83"/>
                    <a:pt x="178" y="83"/>
                  </a:cubicBezTo>
                  <a:cubicBezTo>
                    <a:pt x="175" y="82"/>
                    <a:pt x="174" y="80"/>
                    <a:pt x="176" y="77"/>
                  </a:cubicBezTo>
                  <a:cubicBezTo>
                    <a:pt x="194" y="49"/>
                    <a:pt x="194" y="49"/>
                    <a:pt x="194" y="49"/>
                  </a:cubicBezTo>
                  <a:cubicBezTo>
                    <a:pt x="196" y="47"/>
                    <a:pt x="195" y="43"/>
                    <a:pt x="193" y="41"/>
                  </a:cubicBezTo>
                  <a:cubicBezTo>
                    <a:pt x="175" y="23"/>
                    <a:pt x="175" y="23"/>
                    <a:pt x="175" y="23"/>
                  </a:cubicBezTo>
                  <a:cubicBezTo>
                    <a:pt x="173" y="21"/>
                    <a:pt x="169" y="20"/>
                    <a:pt x="167" y="22"/>
                  </a:cubicBezTo>
                  <a:cubicBezTo>
                    <a:pt x="139" y="40"/>
                    <a:pt x="139" y="40"/>
                    <a:pt x="139" y="40"/>
                  </a:cubicBezTo>
                  <a:cubicBezTo>
                    <a:pt x="137" y="42"/>
                    <a:pt x="134" y="41"/>
                    <a:pt x="133" y="38"/>
                  </a:cubicBezTo>
                  <a:cubicBezTo>
                    <a:pt x="127" y="6"/>
                    <a:pt x="127" y="6"/>
                    <a:pt x="127" y="6"/>
                  </a:cubicBezTo>
                  <a:cubicBezTo>
                    <a:pt x="127" y="3"/>
                    <a:pt x="124" y="0"/>
                    <a:pt x="121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2" y="0"/>
                    <a:pt x="89" y="3"/>
                    <a:pt x="89" y="6"/>
                  </a:cubicBezTo>
                  <a:cubicBezTo>
                    <a:pt x="83" y="38"/>
                    <a:pt x="83" y="38"/>
                    <a:pt x="83" y="38"/>
                  </a:cubicBezTo>
                  <a:cubicBezTo>
                    <a:pt x="82" y="41"/>
                    <a:pt x="80" y="42"/>
                    <a:pt x="77" y="40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47" y="20"/>
                    <a:pt x="43" y="21"/>
                    <a:pt x="41" y="23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1" y="43"/>
                    <a:pt x="20" y="47"/>
                    <a:pt x="22" y="49"/>
                  </a:cubicBezTo>
                  <a:cubicBezTo>
                    <a:pt x="40" y="77"/>
                    <a:pt x="40" y="77"/>
                    <a:pt x="40" y="77"/>
                  </a:cubicBezTo>
                  <a:cubicBezTo>
                    <a:pt x="42" y="80"/>
                    <a:pt x="41" y="82"/>
                    <a:pt x="38" y="83"/>
                  </a:cubicBezTo>
                  <a:cubicBezTo>
                    <a:pt x="6" y="89"/>
                    <a:pt x="6" y="89"/>
                    <a:pt x="6" y="89"/>
                  </a:cubicBezTo>
                  <a:cubicBezTo>
                    <a:pt x="3" y="89"/>
                    <a:pt x="0" y="92"/>
                    <a:pt x="0" y="95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24"/>
                    <a:pt x="3" y="127"/>
                    <a:pt x="6" y="127"/>
                  </a:cubicBezTo>
                  <a:cubicBezTo>
                    <a:pt x="38" y="133"/>
                    <a:pt x="38" y="133"/>
                    <a:pt x="38" y="133"/>
                  </a:cubicBezTo>
                  <a:cubicBezTo>
                    <a:pt x="41" y="134"/>
                    <a:pt x="42" y="137"/>
                    <a:pt x="40" y="139"/>
                  </a:cubicBezTo>
                  <a:cubicBezTo>
                    <a:pt x="22" y="167"/>
                    <a:pt x="22" y="167"/>
                    <a:pt x="22" y="167"/>
                  </a:cubicBezTo>
                  <a:cubicBezTo>
                    <a:pt x="20" y="169"/>
                    <a:pt x="21" y="173"/>
                    <a:pt x="23" y="175"/>
                  </a:cubicBezTo>
                  <a:cubicBezTo>
                    <a:pt x="41" y="193"/>
                    <a:pt x="41" y="193"/>
                    <a:pt x="41" y="193"/>
                  </a:cubicBezTo>
                  <a:cubicBezTo>
                    <a:pt x="43" y="195"/>
                    <a:pt x="47" y="196"/>
                    <a:pt x="49" y="194"/>
                  </a:cubicBezTo>
                  <a:cubicBezTo>
                    <a:pt x="77" y="176"/>
                    <a:pt x="77" y="176"/>
                    <a:pt x="77" y="176"/>
                  </a:cubicBezTo>
                  <a:cubicBezTo>
                    <a:pt x="80" y="174"/>
                    <a:pt x="82" y="175"/>
                    <a:pt x="83" y="178"/>
                  </a:cubicBezTo>
                  <a:cubicBezTo>
                    <a:pt x="89" y="210"/>
                    <a:pt x="89" y="210"/>
                    <a:pt x="89" y="210"/>
                  </a:cubicBezTo>
                  <a:cubicBezTo>
                    <a:pt x="89" y="213"/>
                    <a:pt x="92" y="216"/>
                    <a:pt x="95" y="216"/>
                  </a:cubicBezTo>
                  <a:cubicBezTo>
                    <a:pt x="121" y="216"/>
                    <a:pt x="121" y="216"/>
                    <a:pt x="121" y="216"/>
                  </a:cubicBezTo>
                  <a:cubicBezTo>
                    <a:pt x="124" y="216"/>
                    <a:pt x="127" y="213"/>
                    <a:pt x="127" y="210"/>
                  </a:cubicBezTo>
                  <a:cubicBezTo>
                    <a:pt x="133" y="178"/>
                    <a:pt x="133" y="178"/>
                    <a:pt x="133" y="178"/>
                  </a:cubicBezTo>
                  <a:cubicBezTo>
                    <a:pt x="134" y="175"/>
                    <a:pt x="137" y="174"/>
                    <a:pt x="139" y="176"/>
                  </a:cubicBezTo>
                  <a:cubicBezTo>
                    <a:pt x="167" y="194"/>
                    <a:pt x="167" y="194"/>
                    <a:pt x="167" y="194"/>
                  </a:cubicBezTo>
                  <a:cubicBezTo>
                    <a:pt x="169" y="196"/>
                    <a:pt x="173" y="195"/>
                    <a:pt x="175" y="193"/>
                  </a:cubicBezTo>
                  <a:cubicBezTo>
                    <a:pt x="193" y="175"/>
                    <a:pt x="193" y="175"/>
                    <a:pt x="193" y="175"/>
                  </a:cubicBezTo>
                  <a:cubicBezTo>
                    <a:pt x="195" y="173"/>
                    <a:pt x="196" y="169"/>
                    <a:pt x="194" y="167"/>
                  </a:cubicBezTo>
                  <a:cubicBezTo>
                    <a:pt x="176" y="139"/>
                    <a:pt x="176" y="139"/>
                    <a:pt x="176" y="139"/>
                  </a:cubicBezTo>
                  <a:cubicBezTo>
                    <a:pt x="174" y="137"/>
                    <a:pt x="175" y="134"/>
                    <a:pt x="178" y="133"/>
                  </a:cubicBezTo>
                  <a:cubicBezTo>
                    <a:pt x="210" y="127"/>
                    <a:pt x="210" y="127"/>
                    <a:pt x="210" y="127"/>
                  </a:cubicBezTo>
                  <a:cubicBezTo>
                    <a:pt x="213" y="127"/>
                    <a:pt x="216" y="124"/>
                    <a:pt x="216" y="121"/>
                  </a:cubicBezTo>
                  <a:cubicBezTo>
                    <a:pt x="216" y="95"/>
                    <a:pt x="216" y="95"/>
                    <a:pt x="216" y="95"/>
                  </a:cubicBezTo>
                  <a:cubicBezTo>
                    <a:pt x="216" y="92"/>
                    <a:pt x="213" y="89"/>
                    <a:pt x="210" y="89"/>
                  </a:cubicBezTo>
                  <a:close/>
                  <a:moveTo>
                    <a:pt x="108" y="147"/>
                  </a:moveTo>
                  <a:cubicBezTo>
                    <a:pt x="86" y="147"/>
                    <a:pt x="69" y="130"/>
                    <a:pt x="69" y="108"/>
                  </a:cubicBezTo>
                  <a:cubicBezTo>
                    <a:pt x="69" y="87"/>
                    <a:pt x="86" y="69"/>
                    <a:pt x="108" y="69"/>
                  </a:cubicBezTo>
                  <a:cubicBezTo>
                    <a:pt x="130" y="69"/>
                    <a:pt x="147" y="87"/>
                    <a:pt x="147" y="108"/>
                  </a:cubicBezTo>
                  <a:cubicBezTo>
                    <a:pt x="147" y="130"/>
                    <a:pt x="130" y="147"/>
                    <a:pt x="108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图片 8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2" t="1" r="15447" b="23038"/>
          <a:stretch>
            <a:fillRect/>
          </a:stretch>
        </p:blipFill>
        <p:spPr>
          <a:xfrm>
            <a:off x="0" y="0"/>
            <a:ext cx="12212320" cy="687832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477520"/>
            <a:ext cx="172720" cy="53848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72720" y="546705"/>
            <a:ext cx="2346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单击输入您的标题</a:t>
            </a:r>
            <a:endParaRPr lang="zh-CN" altLang="en-US" sz="2000" b="1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5" name="任意多边形 4"/>
          <p:cNvSpPr/>
          <p:nvPr/>
        </p:nvSpPr>
        <p:spPr>
          <a:xfrm rot="10381782" flipH="1" flipV="1">
            <a:off x="1813056" y="2881878"/>
            <a:ext cx="2968191" cy="3559558"/>
          </a:xfrm>
          <a:custGeom>
            <a:avLst/>
            <a:gdLst>
              <a:gd name="connsiteX0" fmla="*/ 2705599 w 2828138"/>
              <a:gd name="connsiteY0" fmla="*/ 100685 h 3391602"/>
              <a:gd name="connsiteX1" fmla="*/ 2154809 w 2828138"/>
              <a:gd name="connsiteY1" fmla="*/ 765317 h 3391602"/>
              <a:gd name="connsiteX2" fmla="*/ 2146725 w 2828138"/>
              <a:gd name="connsiteY2" fmla="*/ 777355 h 3391602"/>
              <a:gd name="connsiteX3" fmla="*/ 2222126 w 2828138"/>
              <a:gd name="connsiteY3" fmla="*/ 756315 h 3391602"/>
              <a:gd name="connsiteX4" fmla="*/ 2828138 w 2828138"/>
              <a:gd name="connsiteY4" fmla="*/ 795097 h 3391602"/>
              <a:gd name="connsiteX5" fmla="*/ 1969845 w 2828138"/>
              <a:gd name="connsiteY5" fmla="*/ 1096696 h 3391602"/>
              <a:gd name="connsiteX6" fmla="*/ 1921186 w 2828138"/>
              <a:gd name="connsiteY6" fmla="*/ 1152209 h 3391602"/>
              <a:gd name="connsiteX7" fmla="*/ 1845783 w 2828138"/>
              <a:gd name="connsiteY7" fmla="*/ 1312359 h 3391602"/>
              <a:gd name="connsiteX8" fmla="*/ 1773405 w 2828138"/>
              <a:gd name="connsiteY8" fmla="*/ 1506235 h 3391602"/>
              <a:gd name="connsiteX9" fmla="*/ 1749196 w 2828138"/>
              <a:gd name="connsiteY9" fmla="*/ 1591953 h 3391602"/>
              <a:gd name="connsiteX10" fmla="*/ 1799955 w 2828138"/>
              <a:gd name="connsiteY10" fmla="*/ 1571180 h 3391602"/>
              <a:gd name="connsiteX11" fmla="*/ 2782199 w 2828138"/>
              <a:gd name="connsiteY11" fmla="*/ 1432131 h 3391602"/>
              <a:gd name="connsiteX12" fmla="*/ 2235096 w 2828138"/>
              <a:gd name="connsiteY12" fmla="*/ 1535655 h 3391602"/>
              <a:gd name="connsiteX13" fmla="*/ 2151196 w 2828138"/>
              <a:gd name="connsiteY13" fmla="*/ 1570433 h 3391602"/>
              <a:gd name="connsiteX14" fmla="*/ 2208838 w 2828138"/>
              <a:gd name="connsiteY14" fmla="*/ 1583959 h 3391602"/>
              <a:gd name="connsiteX15" fmla="*/ 2606461 w 2828138"/>
              <a:gd name="connsiteY15" fmla="*/ 1759941 h 3391602"/>
              <a:gd name="connsiteX16" fmla="*/ 2110627 w 2828138"/>
              <a:gd name="connsiteY16" fmla="*/ 1631401 h 3391602"/>
              <a:gd name="connsiteX17" fmla="*/ 2018534 w 2828138"/>
              <a:gd name="connsiteY17" fmla="*/ 1633374 h 3391602"/>
              <a:gd name="connsiteX18" fmla="*/ 1903035 w 2828138"/>
              <a:gd name="connsiteY18" fmla="*/ 1697330 h 3391602"/>
              <a:gd name="connsiteX19" fmla="*/ 1718775 w 2828138"/>
              <a:gd name="connsiteY19" fmla="*/ 1828542 h 3391602"/>
              <a:gd name="connsiteX20" fmla="*/ 1687174 w 2828138"/>
              <a:gd name="connsiteY20" fmla="*/ 1855372 h 3391602"/>
              <a:gd name="connsiteX21" fmla="*/ 1669663 w 2828138"/>
              <a:gd name="connsiteY21" fmla="*/ 1946168 h 3391602"/>
              <a:gd name="connsiteX22" fmla="*/ 1772686 w 2828138"/>
              <a:gd name="connsiteY22" fmla="*/ 3391602 h 3391602"/>
              <a:gd name="connsiteX23" fmla="*/ 682623 w 2828138"/>
              <a:gd name="connsiteY23" fmla="*/ 3246673 h 3391602"/>
              <a:gd name="connsiteX24" fmla="*/ 920142 w 2828138"/>
              <a:gd name="connsiteY24" fmla="*/ 2505396 h 3391602"/>
              <a:gd name="connsiteX25" fmla="*/ 922553 w 2828138"/>
              <a:gd name="connsiteY25" fmla="*/ 2498743 h 3391602"/>
              <a:gd name="connsiteX26" fmla="*/ 814089 w 2828138"/>
              <a:gd name="connsiteY26" fmla="*/ 2332128 h 3391602"/>
              <a:gd name="connsiteX27" fmla="*/ 502882 w 2828138"/>
              <a:gd name="connsiteY27" fmla="*/ 1661014 h 3391602"/>
              <a:gd name="connsiteX28" fmla="*/ 494788 w 2828138"/>
              <a:gd name="connsiteY28" fmla="*/ 1615336 h 3391602"/>
              <a:gd name="connsiteX29" fmla="*/ 447433 w 2828138"/>
              <a:gd name="connsiteY29" fmla="*/ 1550320 h 3391602"/>
              <a:gd name="connsiteX30" fmla="*/ 0 w 2828138"/>
              <a:gd name="connsiteY30" fmla="*/ 1230889 h 3391602"/>
              <a:gd name="connsiteX31" fmla="*/ 428941 w 2828138"/>
              <a:gd name="connsiteY31" fmla="*/ 1428869 h 3391602"/>
              <a:gd name="connsiteX32" fmla="*/ 473508 w 2828138"/>
              <a:gd name="connsiteY32" fmla="*/ 1462539 h 3391602"/>
              <a:gd name="connsiteX33" fmla="*/ 469292 w 2828138"/>
              <a:gd name="connsiteY33" fmla="*/ 1346344 h 3391602"/>
              <a:gd name="connsiteX34" fmla="*/ 528809 w 2828138"/>
              <a:gd name="connsiteY34" fmla="*/ 1023411 h 3391602"/>
              <a:gd name="connsiteX35" fmla="*/ 602204 w 2828138"/>
              <a:gd name="connsiteY35" fmla="*/ 1473559 h 3391602"/>
              <a:gd name="connsiteX36" fmla="*/ 606655 w 2828138"/>
              <a:gd name="connsiteY36" fmla="*/ 1486591 h 3391602"/>
              <a:gd name="connsiteX37" fmla="*/ 626788 w 2828138"/>
              <a:gd name="connsiteY37" fmla="*/ 1415641 h 3391602"/>
              <a:gd name="connsiteX38" fmla="*/ 761694 w 2828138"/>
              <a:gd name="connsiteY38" fmla="*/ 1229616 h 3391602"/>
              <a:gd name="connsiteX39" fmla="*/ 668570 w 2828138"/>
              <a:gd name="connsiteY39" fmla="*/ 1627525 h 3391602"/>
              <a:gd name="connsiteX40" fmla="*/ 674946 w 2828138"/>
              <a:gd name="connsiteY40" fmla="*/ 1652636 h 3391602"/>
              <a:gd name="connsiteX41" fmla="*/ 717415 w 2828138"/>
              <a:gd name="connsiteY41" fmla="*/ 1726193 h 3391602"/>
              <a:gd name="connsiteX42" fmla="*/ 1055580 w 2828138"/>
              <a:gd name="connsiteY42" fmla="*/ 2041588 h 3391602"/>
              <a:gd name="connsiteX43" fmla="*/ 1086922 w 2828138"/>
              <a:gd name="connsiteY43" fmla="*/ 2057983 h 3391602"/>
              <a:gd name="connsiteX44" fmla="*/ 1166242 w 2828138"/>
              <a:gd name="connsiteY44" fmla="*/ 1861144 h 3391602"/>
              <a:gd name="connsiteX45" fmla="*/ 1740148 w 2828138"/>
              <a:gd name="connsiteY45" fmla="*/ 851340 h 3391602"/>
              <a:gd name="connsiteX46" fmla="*/ 1875287 w 2828138"/>
              <a:gd name="connsiteY46" fmla="*/ 692671 h 3391602"/>
              <a:gd name="connsiteX47" fmla="*/ 1873504 w 2828138"/>
              <a:gd name="connsiteY47" fmla="*/ 692468 h 3391602"/>
              <a:gd name="connsiteX48" fmla="*/ 1823339 w 2828138"/>
              <a:gd name="connsiteY48" fmla="*/ 0 h 3391602"/>
              <a:gd name="connsiteX49" fmla="*/ 2094517 w 2828138"/>
              <a:gd name="connsiteY49" fmla="*/ 376772 h 3391602"/>
              <a:gd name="connsiteX50" fmla="*/ 2115322 w 2828138"/>
              <a:gd name="connsiteY50" fmla="*/ 465866 h 3391602"/>
              <a:gd name="connsiteX51" fmla="*/ 2174388 w 2828138"/>
              <a:gd name="connsiteY51" fmla="*/ 415510 h 3391602"/>
              <a:gd name="connsiteX52" fmla="*/ 2705599 w 2828138"/>
              <a:gd name="connsiteY52" fmla="*/ 100685 h 3391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828138" h="3391602">
                <a:moveTo>
                  <a:pt x="2705599" y="100685"/>
                </a:moveTo>
                <a:cubicBezTo>
                  <a:pt x="2607839" y="250528"/>
                  <a:pt x="2376983" y="456250"/>
                  <a:pt x="2154809" y="765317"/>
                </a:cubicBezTo>
                <a:lnTo>
                  <a:pt x="2146725" y="777355"/>
                </a:lnTo>
                <a:lnTo>
                  <a:pt x="2222126" y="756315"/>
                </a:lnTo>
                <a:cubicBezTo>
                  <a:pt x="2458088" y="699623"/>
                  <a:pt x="2648949" y="703671"/>
                  <a:pt x="2828138" y="795097"/>
                </a:cubicBezTo>
                <a:cubicBezTo>
                  <a:pt x="2698138" y="808990"/>
                  <a:pt x="2342995" y="704053"/>
                  <a:pt x="1969845" y="1096696"/>
                </a:cubicBezTo>
                <a:lnTo>
                  <a:pt x="1921186" y="1152209"/>
                </a:lnTo>
                <a:lnTo>
                  <a:pt x="1845783" y="1312359"/>
                </a:lnTo>
                <a:cubicBezTo>
                  <a:pt x="1819818" y="1374233"/>
                  <a:pt x="1795546" y="1438809"/>
                  <a:pt x="1773405" y="1506235"/>
                </a:cubicBezTo>
                <a:lnTo>
                  <a:pt x="1749196" y="1591953"/>
                </a:lnTo>
                <a:lnTo>
                  <a:pt x="1799955" y="1571180"/>
                </a:lnTo>
                <a:cubicBezTo>
                  <a:pt x="2216710" y="1409375"/>
                  <a:pt x="2521808" y="1349511"/>
                  <a:pt x="2782199" y="1432131"/>
                </a:cubicBezTo>
                <a:cubicBezTo>
                  <a:pt x="2681888" y="1454853"/>
                  <a:pt x="2489047" y="1446646"/>
                  <a:pt x="2235096" y="1535655"/>
                </a:cubicBezTo>
                <a:lnTo>
                  <a:pt x="2151196" y="1570433"/>
                </a:lnTo>
                <a:lnTo>
                  <a:pt x="2208838" y="1583959"/>
                </a:lnTo>
                <a:cubicBezTo>
                  <a:pt x="2404870" y="1632707"/>
                  <a:pt x="2532808" y="1683166"/>
                  <a:pt x="2606461" y="1759941"/>
                </a:cubicBezTo>
                <a:cubicBezTo>
                  <a:pt x="2537866" y="1734623"/>
                  <a:pt x="2403337" y="1638450"/>
                  <a:pt x="2110627" y="1631401"/>
                </a:cubicBezTo>
                <a:lnTo>
                  <a:pt x="2018534" y="1633374"/>
                </a:lnTo>
                <a:lnTo>
                  <a:pt x="1903035" y="1697330"/>
                </a:lnTo>
                <a:cubicBezTo>
                  <a:pt x="1843472" y="1734786"/>
                  <a:pt x="1781969" y="1778182"/>
                  <a:pt x="1718775" y="1828542"/>
                </a:cubicBezTo>
                <a:lnTo>
                  <a:pt x="1687174" y="1855372"/>
                </a:lnTo>
                <a:lnTo>
                  <a:pt x="1669663" y="1946168"/>
                </a:lnTo>
                <a:cubicBezTo>
                  <a:pt x="1610395" y="2343239"/>
                  <a:pt x="1626414" y="2818917"/>
                  <a:pt x="1772686" y="3391602"/>
                </a:cubicBezTo>
                <a:lnTo>
                  <a:pt x="682623" y="3246673"/>
                </a:lnTo>
                <a:cubicBezTo>
                  <a:pt x="761920" y="2983066"/>
                  <a:pt x="840316" y="2736145"/>
                  <a:pt x="920142" y="2505396"/>
                </a:cubicBezTo>
                <a:lnTo>
                  <a:pt x="922553" y="2498743"/>
                </a:lnTo>
                <a:lnTo>
                  <a:pt x="814089" y="2332128"/>
                </a:lnTo>
                <a:cubicBezTo>
                  <a:pt x="662007" y="2088045"/>
                  <a:pt x="554350" y="1871737"/>
                  <a:pt x="502882" y="1661014"/>
                </a:cubicBezTo>
                <a:lnTo>
                  <a:pt x="494788" y="1615336"/>
                </a:lnTo>
                <a:lnTo>
                  <a:pt x="447433" y="1550320"/>
                </a:lnTo>
                <a:cubicBezTo>
                  <a:pt x="249513" y="1306814"/>
                  <a:pt x="69148" y="1269066"/>
                  <a:pt x="0" y="1230889"/>
                </a:cubicBezTo>
                <a:cubicBezTo>
                  <a:pt x="121952" y="1232304"/>
                  <a:pt x="254037" y="1300926"/>
                  <a:pt x="428941" y="1428869"/>
                </a:cubicBezTo>
                <a:lnTo>
                  <a:pt x="473508" y="1462539"/>
                </a:lnTo>
                <a:lnTo>
                  <a:pt x="469292" y="1346344"/>
                </a:lnTo>
                <a:cubicBezTo>
                  <a:pt x="473123" y="1241001"/>
                  <a:pt x="492472" y="1134281"/>
                  <a:pt x="528809" y="1023411"/>
                </a:cubicBezTo>
                <a:cubicBezTo>
                  <a:pt x="551998" y="1108790"/>
                  <a:pt x="545436" y="1281351"/>
                  <a:pt x="602204" y="1473559"/>
                </a:cubicBezTo>
                <a:lnTo>
                  <a:pt x="606655" y="1486591"/>
                </a:lnTo>
                <a:lnTo>
                  <a:pt x="626788" y="1415641"/>
                </a:lnTo>
                <a:cubicBezTo>
                  <a:pt x="657883" y="1333394"/>
                  <a:pt x="699748" y="1272677"/>
                  <a:pt x="761694" y="1229616"/>
                </a:cubicBezTo>
                <a:cubicBezTo>
                  <a:pt x="738479" y="1285380"/>
                  <a:pt x="629168" y="1399170"/>
                  <a:pt x="668570" y="1627525"/>
                </a:cubicBezTo>
                <a:lnTo>
                  <a:pt x="674946" y="1652636"/>
                </a:lnTo>
                <a:lnTo>
                  <a:pt x="717415" y="1726193"/>
                </a:lnTo>
                <a:cubicBezTo>
                  <a:pt x="790642" y="1838561"/>
                  <a:pt x="897575" y="1947893"/>
                  <a:pt x="1055580" y="2041588"/>
                </a:cubicBezTo>
                <a:lnTo>
                  <a:pt x="1086922" y="2057983"/>
                </a:lnTo>
                <a:lnTo>
                  <a:pt x="1166242" y="1861144"/>
                </a:lnTo>
                <a:cubicBezTo>
                  <a:pt x="1336278" y="1463297"/>
                  <a:pt x="1521362" y="1128071"/>
                  <a:pt x="1740148" y="851340"/>
                </a:cubicBezTo>
                <a:lnTo>
                  <a:pt x="1875287" y="692671"/>
                </a:lnTo>
                <a:lnTo>
                  <a:pt x="1873504" y="692468"/>
                </a:lnTo>
                <a:cubicBezTo>
                  <a:pt x="2120813" y="313724"/>
                  <a:pt x="1865901" y="92171"/>
                  <a:pt x="1823339" y="0"/>
                </a:cubicBezTo>
                <a:cubicBezTo>
                  <a:pt x="1969288" y="91296"/>
                  <a:pt x="2047979" y="212013"/>
                  <a:pt x="2094517" y="376772"/>
                </a:cubicBezTo>
                <a:lnTo>
                  <a:pt x="2115322" y="465866"/>
                </a:lnTo>
                <a:lnTo>
                  <a:pt x="2174388" y="415510"/>
                </a:lnTo>
                <a:cubicBezTo>
                  <a:pt x="2333954" y="290698"/>
                  <a:pt x="2509681" y="186054"/>
                  <a:pt x="2705599" y="100685"/>
                </a:cubicBezTo>
                <a:close/>
              </a:path>
            </a:pathLst>
          </a:custGeom>
          <a:solidFill>
            <a:schemeClr val="tx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泪滴形 5"/>
          <p:cNvSpPr/>
          <p:nvPr/>
        </p:nvSpPr>
        <p:spPr>
          <a:xfrm rot="5400000">
            <a:off x="1483868" y="4073937"/>
            <a:ext cx="248344" cy="248344"/>
          </a:xfrm>
          <a:prstGeom prst="teardrop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泪滴形 6"/>
          <p:cNvSpPr/>
          <p:nvPr/>
        </p:nvSpPr>
        <p:spPr>
          <a:xfrm rot="7823338">
            <a:off x="1777413" y="3993738"/>
            <a:ext cx="220688" cy="220688"/>
          </a:xfrm>
          <a:prstGeom prst="teardrop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泪滴形 7"/>
          <p:cNvSpPr/>
          <p:nvPr/>
        </p:nvSpPr>
        <p:spPr>
          <a:xfrm rot="12701159">
            <a:off x="4676699" y="3401042"/>
            <a:ext cx="156529" cy="156529"/>
          </a:xfrm>
          <a:prstGeom prst="teardrop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椭圆 8"/>
          <p:cNvSpPr/>
          <p:nvPr/>
        </p:nvSpPr>
        <p:spPr>
          <a:xfrm>
            <a:off x="1345521" y="2341276"/>
            <a:ext cx="1336388" cy="1336388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609069" y="2806118"/>
            <a:ext cx="809292" cy="419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123585" y="1962541"/>
            <a:ext cx="1263501" cy="1263501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419158" y="2379555"/>
            <a:ext cx="809292" cy="419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755334" y="3398157"/>
            <a:ext cx="1263501" cy="1263501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060300" y="3819945"/>
            <a:ext cx="809292" cy="419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4123585" y="4350256"/>
            <a:ext cx="1400438" cy="1400438"/>
          </a:xfrm>
          <a:prstGeom prst="ellipse">
            <a:avLst/>
          </a:prstGeom>
          <a:solidFill>
            <a:srgbClr val="439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458026" y="4840513"/>
            <a:ext cx="809292" cy="419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2235148" y="1403861"/>
            <a:ext cx="1822181" cy="1822181"/>
          </a:xfrm>
          <a:prstGeom prst="ellipse">
            <a:avLst/>
          </a:prstGeom>
          <a:solidFill>
            <a:srgbClr val="439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748165" y="2040386"/>
            <a:ext cx="1014131" cy="549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8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图片 8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2" t="1" r="15447" b="23038"/>
          <a:stretch>
            <a:fillRect/>
          </a:stretch>
        </p:blipFill>
        <p:spPr>
          <a:xfrm>
            <a:off x="0" y="0"/>
            <a:ext cx="12212320" cy="687832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477520"/>
            <a:ext cx="172720" cy="53848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72720" y="546705"/>
            <a:ext cx="2346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单击输入您的标题</a:t>
            </a:r>
            <a:endParaRPr lang="zh-CN" altLang="en-US" sz="2000" b="1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2466975" y="1809750"/>
            <a:ext cx="7158037" cy="107632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364580" y="1768077"/>
            <a:ext cx="1159669" cy="1159669"/>
            <a:chOff x="2364580" y="1768077"/>
            <a:chExt cx="1159669" cy="1159669"/>
          </a:xfrm>
        </p:grpSpPr>
        <p:sp>
          <p:nvSpPr>
            <p:cNvPr id="7" name="椭圆 6"/>
            <p:cNvSpPr/>
            <p:nvPr/>
          </p:nvSpPr>
          <p:spPr>
            <a:xfrm>
              <a:off x="2364580" y="1768077"/>
              <a:ext cx="1159669" cy="1159669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TextBox 13"/>
            <p:cNvSpPr txBox="1"/>
            <p:nvPr/>
          </p:nvSpPr>
          <p:spPr>
            <a:xfrm>
              <a:off x="2517215" y="2419827"/>
              <a:ext cx="854398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标题一</a:t>
              </a:r>
              <a:endParaRPr lang="en-US" sz="1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93"/>
            <p:cNvSpPr>
              <a:spLocks noEditPoints="1"/>
            </p:cNvSpPr>
            <p:nvPr/>
          </p:nvSpPr>
          <p:spPr bwMode="auto">
            <a:xfrm>
              <a:off x="2816785" y="2004777"/>
              <a:ext cx="255258" cy="343134"/>
            </a:xfrm>
            <a:custGeom>
              <a:avLst/>
              <a:gdLst>
                <a:gd name="T0" fmla="*/ 188 w 216"/>
                <a:gd name="T1" fmla="*/ 126 h 288"/>
                <a:gd name="T2" fmla="*/ 188 w 216"/>
                <a:gd name="T3" fmla="*/ 79 h 288"/>
                <a:gd name="T4" fmla="*/ 109 w 216"/>
                <a:gd name="T5" fmla="*/ 0 h 288"/>
                <a:gd name="T6" fmla="*/ 108 w 216"/>
                <a:gd name="T7" fmla="*/ 0 h 288"/>
                <a:gd name="T8" fmla="*/ 106 w 216"/>
                <a:gd name="T9" fmla="*/ 0 h 288"/>
                <a:gd name="T10" fmla="*/ 28 w 216"/>
                <a:gd name="T11" fmla="*/ 79 h 288"/>
                <a:gd name="T12" fmla="*/ 28 w 216"/>
                <a:gd name="T13" fmla="*/ 126 h 288"/>
                <a:gd name="T14" fmla="*/ 0 w 216"/>
                <a:gd name="T15" fmla="*/ 126 h 288"/>
                <a:gd name="T16" fmla="*/ 0 w 216"/>
                <a:gd name="T17" fmla="*/ 288 h 288"/>
                <a:gd name="T18" fmla="*/ 216 w 216"/>
                <a:gd name="T19" fmla="*/ 288 h 288"/>
                <a:gd name="T20" fmla="*/ 216 w 216"/>
                <a:gd name="T21" fmla="*/ 126 h 288"/>
                <a:gd name="T22" fmla="*/ 188 w 216"/>
                <a:gd name="T23" fmla="*/ 126 h 288"/>
                <a:gd name="T24" fmla="*/ 133 w 216"/>
                <a:gd name="T25" fmla="*/ 259 h 288"/>
                <a:gd name="T26" fmla="*/ 84 w 216"/>
                <a:gd name="T27" fmla="*/ 259 h 288"/>
                <a:gd name="T28" fmla="*/ 96 w 216"/>
                <a:gd name="T29" fmla="*/ 206 h 288"/>
                <a:gd name="T30" fmla="*/ 84 w 216"/>
                <a:gd name="T31" fmla="*/ 185 h 288"/>
                <a:gd name="T32" fmla="*/ 108 w 216"/>
                <a:gd name="T33" fmla="*/ 161 h 288"/>
                <a:gd name="T34" fmla="*/ 133 w 216"/>
                <a:gd name="T35" fmla="*/ 185 h 288"/>
                <a:gd name="T36" fmla="*/ 120 w 216"/>
                <a:gd name="T37" fmla="*/ 206 h 288"/>
                <a:gd name="T38" fmla="*/ 133 w 216"/>
                <a:gd name="T39" fmla="*/ 259 h 288"/>
                <a:gd name="T40" fmla="*/ 148 w 216"/>
                <a:gd name="T41" fmla="*/ 126 h 288"/>
                <a:gd name="T42" fmla="*/ 67 w 216"/>
                <a:gd name="T43" fmla="*/ 126 h 288"/>
                <a:gd name="T44" fmla="*/ 67 w 216"/>
                <a:gd name="T45" fmla="*/ 79 h 288"/>
                <a:gd name="T46" fmla="*/ 106 w 216"/>
                <a:gd name="T47" fmla="*/ 40 h 288"/>
                <a:gd name="T48" fmla="*/ 108 w 216"/>
                <a:gd name="T49" fmla="*/ 40 h 288"/>
                <a:gd name="T50" fmla="*/ 109 w 216"/>
                <a:gd name="T51" fmla="*/ 40 h 288"/>
                <a:gd name="T52" fmla="*/ 148 w 216"/>
                <a:gd name="T53" fmla="*/ 79 h 288"/>
                <a:gd name="T54" fmla="*/ 148 w 216"/>
                <a:gd name="T55" fmla="*/ 126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6" h="288">
                  <a:moveTo>
                    <a:pt x="188" y="126"/>
                  </a:moveTo>
                  <a:cubicBezTo>
                    <a:pt x="188" y="79"/>
                    <a:pt x="188" y="79"/>
                    <a:pt x="188" y="79"/>
                  </a:cubicBezTo>
                  <a:cubicBezTo>
                    <a:pt x="188" y="36"/>
                    <a:pt x="152" y="0"/>
                    <a:pt x="109" y="0"/>
                  </a:cubicBezTo>
                  <a:cubicBezTo>
                    <a:pt x="109" y="0"/>
                    <a:pt x="108" y="0"/>
                    <a:pt x="108" y="0"/>
                  </a:cubicBezTo>
                  <a:cubicBezTo>
                    <a:pt x="107" y="0"/>
                    <a:pt x="107" y="0"/>
                    <a:pt x="106" y="0"/>
                  </a:cubicBezTo>
                  <a:cubicBezTo>
                    <a:pt x="63" y="0"/>
                    <a:pt x="28" y="36"/>
                    <a:pt x="28" y="79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216" y="288"/>
                    <a:pt x="216" y="288"/>
                    <a:pt x="216" y="288"/>
                  </a:cubicBezTo>
                  <a:cubicBezTo>
                    <a:pt x="216" y="126"/>
                    <a:pt x="216" y="126"/>
                    <a:pt x="216" y="126"/>
                  </a:cubicBezTo>
                  <a:lnTo>
                    <a:pt x="188" y="126"/>
                  </a:lnTo>
                  <a:close/>
                  <a:moveTo>
                    <a:pt x="133" y="259"/>
                  </a:moveTo>
                  <a:cubicBezTo>
                    <a:pt x="84" y="259"/>
                    <a:pt x="84" y="259"/>
                    <a:pt x="84" y="259"/>
                  </a:cubicBezTo>
                  <a:cubicBezTo>
                    <a:pt x="96" y="206"/>
                    <a:pt x="96" y="206"/>
                    <a:pt x="96" y="206"/>
                  </a:cubicBezTo>
                  <a:cubicBezTo>
                    <a:pt x="88" y="202"/>
                    <a:pt x="84" y="194"/>
                    <a:pt x="84" y="185"/>
                  </a:cubicBezTo>
                  <a:cubicBezTo>
                    <a:pt x="84" y="172"/>
                    <a:pt x="95" y="161"/>
                    <a:pt x="108" y="161"/>
                  </a:cubicBezTo>
                  <a:cubicBezTo>
                    <a:pt x="122" y="161"/>
                    <a:pt x="133" y="172"/>
                    <a:pt x="133" y="185"/>
                  </a:cubicBezTo>
                  <a:cubicBezTo>
                    <a:pt x="133" y="194"/>
                    <a:pt x="128" y="202"/>
                    <a:pt x="120" y="206"/>
                  </a:cubicBezTo>
                  <a:lnTo>
                    <a:pt x="133" y="259"/>
                  </a:lnTo>
                  <a:close/>
                  <a:moveTo>
                    <a:pt x="148" y="126"/>
                  </a:moveTo>
                  <a:cubicBezTo>
                    <a:pt x="67" y="126"/>
                    <a:pt x="67" y="126"/>
                    <a:pt x="67" y="126"/>
                  </a:cubicBezTo>
                  <a:cubicBezTo>
                    <a:pt x="67" y="79"/>
                    <a:pt x="67" y="79"/>
                    <a:pt x="67" y="79"/>
                  </a:cubicBezTo>
                  <a:cubicBezTo>
                    <a:pt x="67" y="57"/>
                    <a:pt x="85" y="40"/>
                    <a:pt x="106" y="40"/>
                  </a:cubicBezTo>
                  <a:cubicBezTo>
                    <a:pt x="107" y="40"/>
                    <a:pt x="108" y="40"/>
                    <a:pt x="108" y="40"/>
                  </a:cubicBezTo>
                  <a:cubicBezTo>
                    <a:pt x="108" y="40"/>
                    <a:pt x="109" y="40"/>
                    <a:pt x="109" y="40"/>
                  </a:cubicBezTo>
                  <a:cubicBezTo>
                    <a:pt x="131" y="40"/>
                    <a:pt x="148" y="57"/>
                    <a:pt x="148" y="79"/>
                  </a:cubicBezTo>
                  <a:lnTo>
                    <a:pt x="148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3761066" y="2119671"/>
            <a:ext cx="5344834" cy="49244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</a:pPr>
            <a:r>
              <a:rPr lang="zh-CN" altLang="en-US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单击此处编辑您要的内容，建议您在展示时采用微软雅黑字体，所有图形线条及其相应素材均可自由编辑、改色、替换。</a:t>
            </a:r>
            <a:endParaRPr lang="en-US" altLang="zh-CN" sz="16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2466975" y="3196117"/>
            <a:ext cx="7158037" cy="107632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072043" y="3506038"/>
            <a:ext cx="5344834" cy="49244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</a:pPr>
            <a:r>
              <a:rPr lang="zh-CN" altLang="en-US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单击此处编辑您要的内容，建议您在展示时采用微软雅黑字体，所有图形线条及其相应素材均可自由编辑、改色、替换。</a:t>
            </a:r>
            <a:endParaRPr lang="en-US" altLang="zh-CN" sz="16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2466975" y="4589628"/>
            <a:ext cx="7158037" cy="107632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761066" y="4899549"/>
            <a:ext cx="5344834" cy="49244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</a:pPr>
            <a:r>
              <a:rPr lang="zh-CN" altLang="en-US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单击此处编辑您要的内容，建议您在展示时采用微软雅黑字体，所有图形线条及其相应素材均可自由编辑、改色、替换。</a:t>
            </a:r>
            <a:endParaRPr lang="en-US" altLang="zh-CN" sz="16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8516540" y="3158017"/>
            <a:ext cx="1159669" cy="1159669"/>
            <a:chOff x="8516540" y="3158017"/>
            <a:chExt cx="1159669" cy="1159669"/>
          </a:xfrm>
        </p:grpSpPr>
        <p:sp>
          <p:nvSpPr>
            <p:cNvPr id="16" name="椭圆 15"/>
            <p:cNvSpPr/>
            <p:nvPr/>
          </p:nvSpPr>
          <p:spPr>
            <a:xfrm>
              <a:off x="8516540" y="3158017"/>
              <a:ext cx="1159669" cy="1159669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7" name="TextBox 13"/>
            <p:cNvSpPr txBox="1"/>
            <p:nvPr/>
          </p:nvSpPr>
          <p:spPr>
            <a:xfrm>
              <a:off x="8669175" y="3809767"/>
              <a:ext cx="854398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标题二</a:t>
              </a:r>
              <a:endParaRPr lang="en-US" sz="1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94"/>
            <p:cNvSpPr>
              <a:spLocks noEditPoints="1"/>
            </p:cNvSpPr>
            <p:nvPr/>
          </p:nvSpPr>
          <p:spPr bwMode="auto">
            <a:xfrm>
              <a:off x="8935378" y="3397919"/>
              <a:ext cx="341043" cy="318027"/>
            </a:xfrm>
            <a:custGeom>
              <a:avLst/>
              <a:gdLst>
                <a:gd name="T0" fmla="*/ 215 w 288"/>
                <a:gd name="T1" fmla="*/ 0 h 269"/>
                <a:gd name="T2" fmla="*/ 213 w 288"/>
                <a:gd name="T3" fmla="*/ 0 h 269"/>
                <a:gd name="T4" fmla="*/ 212 w 288"/>
                <a:gd name="T5" fmla="*/ 0 h 269"/>
                <a:gd name="T6" fmla="*/ 139 w 288"/>
                <a:gd name="T7" fmla="*/ 73 h 269"/>
                <a:gd name="T8" fmla="*/ 139 w 288"/>
                <a:gd name="T9" fmla="*/ 117 h 269"/>
                <a:gd name="T10" fmla="*/ 0 w 288"/>
                <a:gd name="T11" fmla="*/ 117 h 269"/>
                <a:gd name="T12" fmla="*/ 0 w 288"/>
                <a:gd name="T13" fmla="*/ 269 h 269"/>
                <a:gd name="T14" fmla="*/ 202 w 288"/>
                <a:gd name="T15" fmla="*/ 269 h 269"/>
                <a:gd name="T16" fmla="*/ 202 w 288"/>
                <a:gd name="T17" fmla="*/ 117 h 269"/>
                <a:gd name="T18" fmla="*/ 175 w 288"/>
                <a:gd name="T19" fmla="*/ 117 h 269"/>
                <a:gd name="T20" fmla="*/ 175 w 288"/>
                <a:gd name="T21" fmla="*/ 73 h 269"/>
                <a:gd name="T22" fmla="*/ 212 w 288"/>
                <a:gd name="T23" fmla="*/ 36 h 269"/>
                <a:gd name="T24" fmla="*/ 214 w 288"/>
                <a:gd name="T25" fmla="*/ 36 h 269"/>
                <a:gd name="T26" fmla="*/ 215 w 288"/>
                <a:gd name="T27" fmla="*/ 36 h 269"/>
                <a:gd name="T28" fmla="*/ 251 w 288"/>
                <a:gd name="T29" fmla="*/ 73 h 269"/>
                <a:gd name="T30" fmla="*/ 251 w 288"/>
                <a:gd name="T31" fmla="*/ 91 h 269"/>
                <a:gd name="T32" fmla="*/ 264 w 288"/>
                <a:gd name="T33" fmla="*/ 91 h 269"/>
                <a:gd name="T34" fmla="*/ 264 w 288"/>
                <a:gd name="T35" fmla="*/ 95 h 269"/>
                <a:gd name="T36" fmla="*/ 251 w 288"/>
                <a:gd name="T37" fmla="*/ 107 h 269"/>
                <a:gd name="T38" fmla="*/ 251 w 288"/>
                <a:gd name="T39" fmla="*/ 117 h 269"/>
                <a:gd name="T40" fmla="*/ 288 w 288"/>
                <a:gd name="T41" fmla="*/ 117 h 269"/>
                <a:gd name="T42" fmla="*/ 288 w 288"/>
                <a:gd name="T43" fmla="*/ 73 h 269"/>
                <a:gd name="T44" fmla="*/ 215 w 288"/>
                <a:gd name="T45" fmla="*/ 0 h 269"/>
                <a:gd name="T46" fmla="*/ 124 w 288"/>
                <a:gd name="T47" fmla="*/ 241 h 269"/>
                <a:gd name="T48" fmla="*/ 78 w 288"/>
                <a:gd name="T49" fmla="*/ 241 h 269"/>
                <a:gd name="T50" fmla="*/ 89 w 288"/>
                <a:gd name="T51" fmla="*/ 192 h 269"/>
                <a:gd name="T52" fmla="*/ 78 w 288"/>
                <a:gd name="T53" fmla="*/ 172 h 269"/>
                <a:gd name="T54" fmla="*/ 101 w 288"/>
                <a:gd name="T55" fmla="*/ 149 h 269"/>
                <a:gd name="T56" fmla="*/ 124 w 288"/>
                <a:gd name="T57" fmla="*/ 172 h 269"/>
                <a:gd name="T58" fmla="*/ 112 w 288"/>
                <a:gd name="T59" fmla="*/ 192 h 269"/>
                <a:gd name="T60" fmla="*/ 124 w 288"/>
                <a:gd name="T61" fmla="*/ 241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88" h="269">
                  <a:moveTo>
                    <a:pt x="215" y="0"/>
                  </a:moveTo>
                  <a:cubicBezTo>
                    <a:pt x="214" y="0"/>
                    <a:pt x="214" y="0"/>
                    <a:pt x="213" y="0"/>
                  </a:cubicBezTo>
                  <a:cubicBezTo>
                    <a:pt x="213" y="0"/>
                    <a:pt x="212" y="0"/>
                    <a:pt x="212" y="0"/>
                  </a:cubicBezTo>
                  <a:cubicBezTo>
                    <a:pt x="172" y="0"/>
                    <a:pt x="139" y="33"/>
                    <a:pt x="139" y="73"/>
                  </a:cubicBezTo>
                  <a:cubicBezTo>
                    <a:pt x="139" y="73"/>
                    <a:pt x="139" y="99"/>
                    <a:pt x="139" y="117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269"/>
                    <a:pt x="0" y="269"/>
                    <a:pt x="0" y="269"/>
                  </a:cubicBezTo>
                  <a:cubicBezTo>
                    <a:pt x="202" y="269"/>
                    <a:pt x="202" y="269"/>
                    <a:pt x="202" y="269"/>
                  </a:cubicBezTo>
                  <a:cubicBezTo>
                    <a:pt x="202" y="117"/>
                    <a:pt x="202" y="117"/>
                    <a:pt x="202" y="117"/>
                  </a:cubicBezTo>
                  <a:cubicBezTo>
                    <a:pt x="175" y="117"/>
                    <a:pt x="175" y="117"/>
                    <a:pt x="175" y="117"/>
                  </a:cubicBezTo>
                  <a:cubicBezTo>
                    <a:pt x="175" y="99"/>
                    <a:pt x="175" y="73"/>
                    <a:pt x="175" y="73"/>
                  </a:cubicBezTo>
                  <a:cubicBezTo>
                    <a:pt x="175" y="53"/>
                    <a:pt x="192" y="36"/>
                    <a:pt x="212" y="36"/>
                  </a:cubicBezTo>
                  <a:cubicBezTo>
                    <a:pt x="213" y="36"/>
                    <a:pt x="214" y="36"/>
                    <a:pt x="214" y="36"/>
                  </a:cubicBezTo>
                  <a:cubicBezTo>
                    <a:pt x="214" y="36"/>
                    <a:pt x="214" y="36"/>
                    <a:pt x="215" y="36"/>
                  </a:cubicBezTo>
                  <a:cubicBezTo>
                    <a:pt x="235" y="36"/>
                    <a:pt x="251" y="53"/>
                    <a:pt x="251" y="73"/>
                  </a:cubicBezTo>
                  <a:cubicBezTo>
                    <a:pt x="251" y="73"/>
                    <a:pt x="251" y="81"/>
                    <a:pt x="251" y="91"/>
                  </a:cubicBezTo>
                  <a:cubicBezTo>
                    <a:pt x="264" y="91"/>
                    <a:pt x="264" y="91"/>
                    <a:pt x="264" y="91"/>
                  </a:cubicBezTo>
                  <a:cubicBezTo>
                    <a:pt x="264" y="95"/>
                    <a:pt x="264" y="95"/>
                    <a:pt x="264" y="95"/>
                  </a:cubicBezTo>
                  <a:cubicBezTo>
                    <a:pt x="251" y="107"/>
                    <a:pt x="251" y="107"/>
                    <a:pt x="251" y="107"/>
                  </a:cubicBezTo>
                  <a:cubicBezTo>
                    <a:pt x="251" y="111"/>
                    <a:pt x="251" y="114"/>
                    <a:pt x="251" y="117"/>
                  </a:cubicBezTo>
                  <a:cubicBezTo>
                    <a:pt x="288" y="117"/>
                    <a:pt x="288" y="117"/>
                    <a:pt x="288" y="117"/>
                  </a:cubicBezTo>
                  <a:cubicBezTo>
                    <a:pt x="288" y="99"/>
                    <a:pt x="288" y="73"/>
                    <a:pt x="288" y="73"/>
                  </a:cubicBezTo>
                  <a:cubicBezTo>
                    <a:pt x="288" y="33"/>
                    <a:pt x="255" y="0"/>
                    <a:pt x="215" y="0"/>
                  </a:cubicBezTo>
                  <a:close/>
                  <a:moveTo>
                    <a:pt x="124" y="241"/>
                  </a:moveTo>
                  <a:cubicBezTo>
                    <a:pt x="78" y="241"/>
                    <a:pt x="78" y="241"/>
                    <a:pt x="78" y="241"/>
                  </a:cubicBezTo>
                  <a:cubicBezTo>
                    <a:pt x="89" y="192"/>
                    <a:pt x="89" y="192"/>
                    <a:pt x="89" y="192"/>
                  </a:cubicBezTo>
                  <a:cubicBezTo>
                    <a:pt x="82" y="188"/>
                    <a:pt x="78" y="181"/>
                    <a:pt x="78" y="172"/>
                  </a:cubicBezTo>
                  <a:cubicBezTo>
                    <a:pt x="78" y="160"/>
                    <a:pt x="88" y="149"/>
                    <a:pt x="101" y="149"/>
                  </a:cubicBezTo>
                  <a:cubicBezTo>
                    <a:pt x="113" y="149"/>
                    <a:pt x="124" y="160"/>
                    <a:pt x="124" y="172"/>
                  </a:cubicBezTo>
                  <a:cubicBezTo>
                    <a:pt x="124" y="181"/>
                    <a:pt x="119" y="188"/>
                    <a:pt x="112" y="192"/>
                  </a:cubicBezTo>
                  <a:lnTo>
                    <a:pt x="124" y="24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2364580" y="4547955"/>
            <a:ext cx="1159669" cy="1159669"/>
            <a:chOff x="2364580" y="4547955"/>
            <a:chExt cx="1159669" cy="1159669"/>
          </a:xfrm>
        </p:grpSpPr>
        <p:sp>
          <p:nvSpPr>
            <p:cNvPr id="20" name="椭圆 19"/>
            <p:cNvSpPr/>
            <p:nvPr/>
          </p:nvSpPr>
          <p:spPr>
            <a:xfrm>
              <a:off x="2364580" y="4547955"/>
              <a:ext cx="1159669" cy="1159669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1" name="TextBox 13"/>
            <p:cNvSpPr txBox="1"/>
            <p:nvPr/>
          </p:nvSpPr>
          <p:spPr>
            <a:xfrm>
              <a:off x="2517215" y="5199705"/>
              <a:ext cx="854398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标题三</a:t>
              </a:r>
              <a:endParaRPr lang="en-US" sz="1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112"/>
            <p:cNvSpPr>
              <a:spLocks noEditPoints="1"/>
            </p:cNvSpPr>
            <p:nvPr/>
          </p:nvSpPr>
          <p:spPr bwMode="auto">
            <a:xfrm>
              <a:off x="2773892" y="4845260"/>
              <a:ext cx="341043" cy="343135"/>
            </a:xfrm>
            <a:custGeom>
              <a:avLst/>
              <a:gdLst>
                <a:gd name="T0" fmla="*/ 179 w 288"/>
                <a:gd name="T1" fmla="*/ 120 h 288"/>
                <a:gd name="T2" fmla="*/ 183 w 288"/>
                <a:gd name="T3" fmla="*/ 92 h 288"/>
                <a:gd name="T4" fmla="*/ 92 w 288"/>
                <a:gd name="T5" fmla="*/ 0 h 288"/>
                <a:gd name="T6" fmla="*/ 0 w 288"/>
                <a:gd name="T7" fmla="*/ 92 h 288"/>
                <a:gd name="T8" fmla="*/ 92 w 288"/>
                <a:gd name="T9" fmla="*/ 183 h 288"/>
                <a:gd name="T10" fmla="*/ 121 w 288"/>
                <a:gd name="T11" fmla="*/ 178 h 288"/>
                <a:gd name="T12" fmla="*/ 142 w 288"/>
                <a:gd name="T13" fmla="*/ 199 h 288"/>
                <a:gd name="T14" fmla="*/ 186 w 288"/>
                <a:gd name="T15" fmla="*/ 199 h 288"/>
                <a:gd name="T16" fmla="*/ 186 w 288"/>
                <a:gd name="T17" fmla="*/ 244 h 288"/>
                <a:gd name="T18" fmla="*/ 186 w 288"/>
                <a:gd name="T19" fmla="*/ 244 h 288"/>
                <a:gd name="T20" fmla="*/ 230 w 288"/>
                <a:gd name="T21" fmla="*/ 244 h 288"/>
                <a:gd name="T22" fmla="*/ 230 w 288"/>
                <a:gd name="T23" fmla="*/ 288 h 288"/>
                <a:gd name="T24" fmla="*/ 230 w 288"/>
                <a:gd name="T25" fmla="*/ 288 h 288"/>
                <a:gd name="T26" fmla="*/ 288 w 288"/>
                <a:gd name="T27" fmla="*/ 288 h 288"/>
                <a:gd name="T28" fmla="*/ 288 w 288"/>
                <a:gd name="T29" fmla="*/ 288 h 288"/>
                <a:gd name="T30" fmla="*/ 288 w 288"/>
                <a:gd name="T31" fmla="*/ 288 h 288"/>
                <a:gd name="T32" fmla="*/ 288 w 288"/>
                <a:gd name="T33" fmla="*/ 230 h 288"/>
                <a:gd name="T34" fmla="*/ 179 w 288"/>
                <a:gd name="T35" fmla="*/ 120 h 288"/>
                <a:gd name="T36" fmla="*/ 73 w 288"/>
                <a:gd name="T37" fmla="*/ 103 h 288"/>
                <a:gd name="T38" fmla="*/ 42 w 288"/>
                <a:gd name="T39" fmla="*/ 72 h 288"/>
                <a:gd name="T40" fmla="*/ 73 w 288"/>
                <a:gd name="T41" fmla="*/ 41 h 288"/>
                <a:gd name="T42" fmla="*/ 104 w 288"/>
                <a:gd name="T43" fmla="*/ 72 h 288"/>
                <a:gd name="T44" fmla="*/ 73 w 288"/>
                <a:gd name="T45" fmla="*/ 103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8" h="288">
                  <a:moveTo>
                    <a:pt x="179" y="120"/>
                  </a:moveTo>
                  <a:cubicBezTo>
                    <a:pt x="182" y="111"/>
                    <a:pt x="183" y="102"/>
                    <a:pt x="183" y="92"/>
                  </a:cubicBezTo>
                  <a:cubicBezTo>
                    <a:pt x="183" y="41"/>
                    <a:pt x="142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2"/>
                    <a:pt x="41" y="183"/>
                    <a:pt x="92" y="183"/>
                  </a:cubicBezTo>
                  <a:cubicBezTo>
                    <a:pt x="102" y="183"/>
                    <a:pt x="112" y="181"/>
                    <a:pt x="121" y="178"/>
                  </a:cubicBezTo>
                  <a:cubicBezTo>
                    <a:pt x="142" y="199"/>
                    <a:pt x="142" y="199"/>
                    <a:pt x="142" y="199"/>
                  </a:cubicBezTo>
                  <a:cubicBezTo>
                    <a:pt x="186" y="199"/>
                    <a:pt x="186" y="199"/>
                    <a:pt x="186" y="199"/>
                  </a:cubicBezTo>
                  <a:cubicBezTo>
                    <a:pt x="186" y="244"/>
                    <a:pt x="186" y="244"/>
                    <a:pt x="186" y="244"/>
                  </a:cubicBezTo>
                  <a:cubicBezTo>
                    <a:pt x="186" y="244"/>
                    <a:pt x="186" y="244"/>
                    <a:pt x="186" y="244"/>
                  </a:cubicBezTo>
                  <a:cubicBezTo>
                    <a:pt x="230" y="244"/>
                    <a:pt x="230" y="244"/>
                    <a:pt x="230" y="244"/>
                  </a:cubicBezTo>
                  <a:cubicBezTo>
                    <a:pt x="230" y="288"/>
                    <a:pt x="230" y="288"/>
                    <a:pt x="230" y="288"/>
                  </a:cubicBezTo>
                  <a:cubicBezTo>
                    <a:pt x="230" y="288"/>
                    <a:pt x="230" y="288"/>
                    <a:pt x="230" y="288"/>
                  </a:cubicBezTo>
                  <a:cubicBezTo>
                    <a:pt x="288" y="288"/>
                    <a:pt x="288" y="288"/>
                    <a:pt x="288" y="288"/>
                  </a:cubicBezTo>
                  <a:cubicBezTo>
                    <a:pt x="288" y="288"/>
                    <a:pt x="288" y="288"/>
                    <a:pt x="288" y="288"/>
                  </a:cubicBezTo>
                  <a:cubicBezTo>
                    <a:pt x="288" y="288"/>
                    <a:pt x="288" y="288"/>
                    <a:pt x="288" y="288"/>
                  </a:cubicBezTo>
                  <a:cubicBezTo>
                    <a:pt x="288" y="230"/>
                    <a:pt x="288" y="230"/>
                    <a:pt x="288" y="230"/>
                  </a:cubicBezTo>
                  <a:lnTo>
                    <a:pt x="179" y="120"/>
                  </a:lnTo>
                  <a:close/>
                  <a:moveTo>
                    <a:pt x="73" y="103"/>
                  </a:moveTo>
                  <a:cubicBezTo>
                    <a:pt x="56" y="103"/>
                    <a:pt x="42" y="89"/>
                    <a:pt x="42" y="72"/>
                  </a:cubicBezTo>
                  <a:cubicBezTo>
                    <a:pt x="42" y="55"/>
                    <a:pt x="56" y="41"/>
                    <a:pt x="73" y="41"/>
                  </a:cubicBezTo>
                  <a:cubicBezTo>
                    <a:pt x="90" y="41"/>
                    <a:pt x="104" y="55"/>
                    <a:pt x="104" y="72"/>
                  </a:cubicBezTo>
                  <a:cubicBezTo>
                    <a:pt x="104" y="89"/>
                    <a:pt x="90" y="103"/>
                    <a:pt x="73" y="10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图片 8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2" t="1" r="15447" b="23038"/>
          <a:stretch>
            <a:fillRect/>
          </a:stretch>
        </p:blipFill>
        <p:spPr>
          <a:xfrm>
            <a:off x="0" y="0"/>
            <a:ext cx="12212320" cy="687832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477520"/>
            <a:ext cx="172720" cy="53848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72720" y="546705"/>
            <a:ext cx="2346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单击输入您的标题</a:t>
            </a:r>
            <a:endParaRPr lang="zh-CN" altLang="en-US" sz="2000" b="1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092450" y="1454150"/>
            <a:ext cx="190500" cy="5403850"/>
            <a:chOff x="3536950" y="1454150"/>
            <a:chExt cx="190500" cy="5403850"/>
          </a:xfrm>
        </p:grpSpPr>
        <p:cxnSp>
          <p:nvCxnSpPr>
            <p:cNvPr id="6" name="直接连接符 5"/>
            <p:cNvCxnSpPr/>
            <p:nvPr/>
          </p:nvCxnSpPr>
          <p:spPr>
            <a:xfrm>
              <a:off x="3632200" y="1549400"/>
              <a:ext cx="0" cy="530860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椭圆 6"/>
            <p:cNvSpPr/>
            <p:nvPr/>
          </p:nvSpPr>
          <p:spPr>
            <a:xfrm>
              <a:off x="3536950" y="1454150"/>
              <a:ext cx="190500" cy="1905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3536950" y="2597120"/>
              <a:ext cx="190500" cy="1905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536950" y="4041715"/>
              <a:ext cx="190500" cy="1905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536950" y="5311746"/>
              <a:ext cx="190500" cy="1905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2288493" y="5197445"/>
            <a:ext cx="85158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endParaRPr lang="zh-CN" altLang="en-US" sz="20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288493" y="3895740"/>
            <a:ext cx="85158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endParaRPr lang="zh-CN" altLang="en-US" sz="20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288493" y="2492315"/>
            <a:ext cx="85158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endParaRPr lang="zh-CN" altLang="en-US" sz="20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3187700" y="2305020"/>
            <a:ext cx="1231900" cy="774700"/>
            <a:chOff x="3632200" y="2305020"/>
            <a:chExt cx="1231900" cy="774700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3632200" y="2692370"/>
              <a:ext cx="4572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圆角矩形 15"/>
            <p:cNvSpPr/>
            <p:nvPr/>
          </p:nvSpPr>
          <p:spPr>
            <a:xfrm>
              <a:off x="4089400" y="2305020"/>
              <a:ext cx="774700" cy="774700"/>
            </a:xfrm>
            <a:prstGeom prst="roundRect">
              <a:avLst>
                <a:gd name="adj" fmla="val 7971"/>
              </a:avLst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7" name="Freeform 251"/>
            <p:cNvSpPr>
              <a:spLocks noEditPoints="1"/>
            </p:cNvSpPr>
            <p:nvPr/>
          </p:nvSpPr>
          <p:spPr bwMode="auto">
            <a:xfrm>
              <a:off x="4240836" y="2498482"/>
              <a:ext cx="421028" cy="393943"/>
            </a:xfrm>
            <a:custGeom>
              <a:avLst/>
              <a:gdLst>
                <a:gd name="T0" fmla="*/ 266 w 301"/>
                <a:gd name="T1" fmla="*/ 192 h 282"/>
                <a:gd name="T2" fmla="*/ 234 w 301"/>
                <a:gd name="T3" fmla="*/ 69 h 282"/>
                <a:gd name="T4" fmla="*/ 81 w 301"/>
                <a:gd name="T5" fmla="*/ 36 h 282"/>
                <a:gd name="T6" fmla="*/ 32 w 301"/>
                <a:gd name="T7" fmla="*/ 3 h 282"/>
                <a:gd name="T8" fmla="*/ 12 w 301"/>
                <a:gd name="T9" fmla="*/ 13 h 282"/>
                <a:gd name="T10" fmla="*/ 61 w 301"/>
                <a:gd name="T11" fmla="*/ 57 h 282"/>
                <a:gd name="T12" fmla="*/ 132 w 301"/>
                <a:gd name="T13" fmla="*/ 249 h 282"/>
                <a:gd name="T14" fmla="*/ 301 w 301"/>
                <a:gd name="T15" fmla="*/ 260 h 282"/>
                <a:gd name="T16" fmla="*/ 266 w 301"/>
                <a:gd name="T17" fmla="*/ 192 h 282"/>
                <a:gd name="T18" fmla="*/ 242 w 301"/>
                <a:gd name="T19" fmla="*/ 232 h 282"/>
                <a:gd name="T20" fmla="*/ 240 w 301"/>
                <a:gd name="T21" fmla="*/ 233 h 282"/>
                <a:gd name="T22" fmla="*/ 238 w 301"/>
                <a:gd name="T23" fmla="*/ 232 h 282"/>
                <a:gd name="T24" fmla="*/ 159 w 301"/>
                <a:gd name="T25" fmla="*/ 138 h 282"/>
                <a:gd name="T26" fmla="*/ 106 w 301"/>
                <a:gd name="T27" fmla="*/ 75 h 282"/>
                <a:gd name="T28" fmla="*/ 106 w 301"/>
                <a:gd name="T29" fmla="*/ 71 h 282"/>
                <a:gd name="T30" fmla="*/ 109 w 301"/>
                <a:gd name="T31" fmla="*/ 71 h 282"/>
                <a:gd name="T32" fmla="*/ 178 w 301"/>
                <a:gd name="T33" fmla="*/ 122 h 282"/>
                <a:gd name="T34" fmla="*/ 243 w 301"/>
                <a:gd name="T35" fmla="*/ 229 h 282"/>
                <a:gd name="T36" fmla="*/ 242 w 301"/>
                <a:gd name="T37" fmla="*/ 23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1" h="282">
                  <a:moveTo>
                    <a:pt x="266" y="192"/>
                  </a:moveTo>
                  <a:cubicBezTo>
                    <a:pt x="268" y="152"/>
                    <a:pt x="252" y="95"/>
                    <a:pt x="234" y="69"/>
                  </a:cubicBezTo>
                  <a:cubicBezTo>
                    <a:pt x="197" y="16"/>
                    <a:pt x="116" y="0"/>
                    <a:pt x="81" y="36"/>
                  </a:cubicBezTo>
                  <a:cubicBezTo>
                    <a:pt x="74" y="43"/>
                    <a:pt x="32" y="3"/>
                    <a:pt x="32" y="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61" y="57"/>
                    <a:pt x="61" y="57"/>
                    <a:pt x="61" y="57"/>
                  </a:cubicBezTo>
                  <a:cubicBezTo>
                    <a:pt x="61" y="57"/>
                    <a:pt x="0" y="152"/>
                    <a:pt x="132" y="249"/>
                  </a:cubicBezTo>
                  <a:cubicBezTo>
                    <a:pt x="177" y="282"/>
                    <a:pt x="241" y="269"/>
                    <a:pt x="301" y="260"/>
                  </a:cubicBezTo>
                  <a:cubicBezTo>
                    <a:pt x="301" y="260"/>
                    <a:pt x="265" y="248"/>
                    <a:pt x="266" y="192"/>
                  </a:cubicBezTo>
                  <a:close/>
                  <a:moveTo>
                    <a:pt x="242" y="232"/>
                  </a:moveTo>
                  <a:cubicBezTo>
                    <a:pt x="241" y="233"/>
                    <a:pt x="241" y="233"/>
                    <a:pt x="240" y="233"/>
                  </a:cubicBezTo>
                  <a:cubicBezTo>
                    <a:pt x="240" y="233"/>
                    <a:pt x="239" y="232"/>
                    <a:pt x="238" y="232"/>
                  </a:cubicBezTo>
                  <a:cubicBezTo>
                    <a:pt x="238" y="232"/>
                    <a:pt x="198" y="182"/>
                    <a:pt x="159" y="138"/>
                  </a:cubicBezTo>
                  <a:cubicBezTo>
                    <a:pt x="115" y="89"/>
                    <a:pt x="106" y="75"/>
                    <a:pt x="106" y="75"/>
                  </a:cubicBezTo>
                  <a:cubicBezTo>
                    <a:pt x="105" y="74"/>
                    <a:pt x="105" y="72"/>
                    <a:pt x="106" y="71"/>
                  </a:cubicBezTo>
                  <a:cubicBezTo>
                    <a:pt x="107" y="71"/>
                    <a:pt x="108" y="70"/>
                    <a:pt x="109" y="71"/>
                  </a:cubicBezTo>
                  <a:cubicBezTo>
                    <a:pt x="109" y="71"/>
                    <a:pt x="144" y="87"/>
                    <a:pt x="178" y="122"/>
                  </a:cubicBezTo>
                  <a:cubicBezTo>
                    <a:pt x="210" y="156"/>
                    <a:pt x="243" y="229"/>
                    <a:pt x="243" y="229"/>
                  </a:cubicBezTo>
                  <a:cubicBezTo>
                    <a:pt x="243" y="230"/>
                    <a:pt x="243" y="232"/>
                    <a:pt x="242" y="2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187700" y="3705210"/>
            <a:ext cx="1231900" cy="774700"/>
            <a:chOff x="3632200" y="3705210"/>
            <a:chExt cx="1231900" cy="774700"/>
          </a:xfrm>
        </p:grpSpPr>
        <p:cxnSp>
          <p:nvCxnSpPr>
            <p:cNvPr id="19" name="直接连接符 18"/>
            <p:cNvCxnSpPr/>
            <p:nvPr/>
          </p:nvCxnSpPr>
          <p:spPr>
            <a:xfrm>
              <a:off x="3632200" y="4095795"/>
              <a:ext cx="4572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圆角矩形 19"/>
            <p:cNvSpPr/>
            <p:nvPr/>
          </p:nvSpPr>
          <p:spPr>
            <a:xfrm>
              <a:off x="4089400" y="3705210"/>
              <a:ext cx="774700" cy="774700"/>
            </a:xfrm>
            <a:prstGeom prst="roundRect">
              <a:avLst>
                <a:gd name="adj" fmla="val 7971"/>
              </a:avLst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1" name="Freeform 251"/>
            <p:cNvSpPr>
              <a:spLocks noEditPoints="1"/>
            </p:cNvSpPr>
            <p:nvPr/>
          </p:nvSpPr>
          <p:spPr bwMode="auto">
            <a:xfrm>
              <a:off x="4240836" y="3895588"/>
              <a:ext cx="421028" cy="393943"/>
            </a:xfrm>
            <a:custGeom>
              <a:avLst/>
              <a:gdLst>
                <a:gd name="T0" fmla="*/ 266 w 301"/>
                <a:gd name="T1" fmla="*/ 192 h 282"/>
                <a:gd name="T2" fmla="*/ 234 w 301"/>
                <a:gd name="T3" fmla="*/ 69 h 282"/>
                <a:gd name="T4" fmla="*/ 81 w 301"/>
                <a:gd name="T5" fmla="*/ 36 h 282"/>
                <a:gd name="T6" fmla="*/ 32 w 301"/>
                <a:gd name="T7" fmla="*/ 3 h 282"/>
                <a:gd name="T8" fmla="*/ 12 w 301"/>
                <a:gd name="T9" fmla="*/ 13 h 282"/>
                <a:gd name="T10" fmla="*/ 61 w 301"/>
                <a:gd name="T11" fmla="*/ 57 h 282"/>
                <a:gd name="T12" fmla="*/ 132 w 301"/>
                <a:gd name="T13" fmla="*/ 249 h 282"/>
                <a:gd name="T14" fmla="*/ 301 w 301"/>
                <a:gd name="T15" fmla="*/ 260 h 282"/>
                <a:gd name="T16" fmla="*/ 266 w 301"/>
                <a:gd name="T17" fmla="*/ 192 h 282"/>
                <a:gd name="T18" fmla="*/ 242 w 301"/>
                <a:gd name="T19" fmla="*/ 232 h 282"/>
                <a:gd name="T20" fmla="*/ 240 w 301"/>
                <a:gd name="T21" fmla="*/ 233 h 282"/>
                <a:gd name="T22" fmla="*/ 238 w 301"/>
                <a:gd name="T23" fmla="*/ 232 h 282"/>
                <a:gd name="T24" fmla="*/ 159 w 301"/>
                <a:gd name="T25" fmla="*/ 138 h 282"/>
                <a:gd name="T26" fmla="*/ 106 w 301"/>
                <a:gd name="T27" fmla="*/ 75 h 282"/>
                <a:gd name="T28" fmla="*/ 106 w 301"/>
                <a:gd name="T29" fmla="*/ 71 h 282"/>
                <a:gd name="T30" fmla="*/ 109 w 301"/>
                <a:gd name="T31" fmla="*/ 71 h 282"/>
                <a:gd name="T32" fmla="*/ 178 w 301"/>
                <a:gd name="T33" fmla="*/ 122 h 282"/>
                <a:gd name="T34" fmla="*/ 243 w 301"/>
                <a:gd name="T35" fmla="*/ 229 h 282"/>
                <a:gd name="T36" fmla="*/ 242 w 301"/>
                <a:gd name="T37" fmla="*/ 23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1" h="282">
                  <a:moveTo>
                    <a:pt x="266" y="192"/>
                  </a:moveTo>
                  <a:cubicBezTo>
                    <a:pt x="268" y="152"/>
                    <a:pt x="252" y="95"/>
                    <a:pt x="234" y="69"/>
                  </a:cubicBezTo>
                  <a:cubicBezTo>
                    <a:pt x="197" y="16"/>
                    <a:pt x="116" y="0"/>
                    <a:pt x="81" y="36"/>
                  </a:cubicBezTo>
                  <a:cubicBezTo>
                    <a:pt x="74" y="43"/>
                    <a:pt x="32" y="3"/>
                    <a:pt x="32" y="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61" y="57"/>
                    <a:pt x="61" y="57"/>
                    <a:pt x="61" y="57"/>
                  </a:cubicBezTo>
                  <a:cubicBezTo>
                    <a:pt x="61" y="57"/>
                    <a:pt x="0" y="152"/>
                    <a:pt x="132" y="249"/>
                  </a:cubicBezTo>
                  <a:cubicBezTo>
                    <a:pt x="177" y="282"/>
                    <a:pt x="241" y="269"/>
                    <a:pt x="301" y="260"/>
                  </a:cubicBezTo>
                  <a:cubicBezTo>
                    <a:pt x="301" y="260"/>
                    <a:pt x="265" y="248"/>
                    <a:pt x="266" y="192"/>
                  </a:cubicBezTo>
                  <a:close/>
                  <a:moveTo>
                    <a:pt x="242" y="232"/>
                  </a:moveTo>
                  <a:cubicBezTo>
                    <a:pt x="241" y="233"/>
                    <a:pt x="241" y="233"/>
                    <a:pt x="240" y="233"/>
                  </a:cubicBezTo>
                  <a:cubicBezTo>
                    <a:pt x="240" y="233"/>
                    <a:pt x="239" y="232"/>
                    <a:pt x="238" y="232"/>
                  </a:cubicBezTo>
                  <a:cubicBezTo>
                    <a:pt x="238" y="232"/>
                    <a:pt x="198" y="182"/>
                    <a:pt x="159" y="138"/>
                  </a:cubicBezTo>
                  <a:cubicBezTo>
                    <a:pt x="115" y="89"/>
                    <a:pt x="106" y="75"/>
                    <a:pt x="106" y="75"/>
                  </a:cubicBezTo>
                  <a:cubicBezTo>
                    <a:pt x="105" y="74"/>
                    <a:pt x="105" y="72"/>
                    <a:pt x="106" y="71"/>
                  </a:cubicBezTo>
                  <a:cubicBezTo>
                    <a:pt x="107" y="71"/>
                    <a:pt x="108" y="70"/>
                    <a:pt x="109" y="71"/>
                  </a:cubicBezTo>
                  <a:cubicBezTo>
                    <a:pt x="109" y="71"/>
                    <a:pt x="144" y="87"/>
                    <a:pt x="178" y="122"/>
                  </a:cubicBezTo>
                  <a:cubicBezTo>
                    <a:pt x="210" y="156"/>
                    <a:pt x="243" y="229"/>
                    <a:pt x="243" y="229"/>
                  </a:cubicBezTo>
                  <a:cubicBezTo>
                    <a:pt x="243" y="230"/>
                    <a:pt x="243" y="232"/>
                    <a:pt x="242" y="2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187700" y="5022730"/>
            <a:ext cx="1231900" cy="774700"/>
            <a:chOff x="3632200" y="5022730"/>
            <a:chExt cx="1231900" cy="774700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3632200" y="5397500"/>
              <a:ext cx="4572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圆角矩形 23"/>
            <p:cNvSpPr/>
            <p:nvPr/>
          </p:nvSpPr>
          <p:spPr>
            <a:xfrm>
              <a:off x="4089400" y="5022730"/>
              <a:ext cx="774700" cy="774700"/>
            </a:xfrm>
            <a:prstGeom prst="roundRect">
              <a:avLst>
                <a:gd name="adj" fmla="val 7971"/>
              </a:avLst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5" name="Freeform 251"/>
            <p:cNvSpPr>
              <a:spLocks noEditPoints="1"/>
            </p:cNvSpPr>
            <p:nvPr/>
          </p:nvSpPr>
          <p:spPr bwMode="auto">
            <a:xfrm>
              <a:off x="4240836" y="5210024"/>
              <a:ext cx="421028" cy="393943"/>
            </a:xfrm>
            <a:custGeom>
              <a:avLst/>
              <a:gdLst>
                <a:gd name="T0" fmla="*/ 266 w 301"/>
                <a:gd name="T1" fmla="*/ 192 h 282"/>
                <a:gd name="T2" fmla="*/ 234 w 301"/>
                <a:gd name="T3" fmla="*/ 69 h 282"/>
                <a:gd name="T4" fmla="*/ 81 w 301"/>
                <a:gd name="T5" fmla="*/ 36 h 282"/>
                <a:gd name="T6" fmla="*/ 32 w 301"/>
                <a:gd name="T7" fmla="*/ 3 h 282"/>
                <a:gd name="T8" fmla="*/ 12 w 301"/>
                <a:gd name="T9" fmla="*/ 13 h 282"/>
                <a:gd name="T10" fmla="*/ 61 w 301"/>
                <a:gd name="T11" fmla="*/ 57 h 282"/>
                <a:gd name="T12" fmla="*/ 132 w 301"/>
                <a:gd name="T13" fmla="*/ 249 h 282"/>
                <a:gd name="T14" fmla="*/ 301 w 301"/>
                <a:gd name="T15" fmla="*/ 260 h 282"/>
                <a:gd name="T16" fmla="*/ 266 w 301"/>
                <a:gd name="T17" fmla="*/ 192 h 282"/>
                <a:gd name="T18" fmla="*/ 242 w 301"/>
                <a:gd name="T19" fmla="*/ 232 h 282"/>
                <a:gd name="T20" fmla="*/ 240 w 301"/>
                <a:gd name="T21" fmla="*/ 233 h 282"/>
                <a:gd name="T22" fmla="*/ 238 w 301"/>
                <a:gd name="T23" fmla="*/ 232 h 282"/>
                <a:gd name="T24" fmla="*/ 159 w 301"/>
                <a:gd name="T25" fmla="*/ 138 h 282"/>
                <a:gd name="T26" fmla="*/ 106 w 301"/>
                <a:gd name="T27" fmla="*/ 75 h 282"/>
                <a:gd name="T28" fmla="*/ 106 w 301"/>
                <a:gd name="T29" fmla="*/ 71 h 282"/>
                <a:gd name="T30" fmla="*/ 109 w 301"/>
                <a:gd name="T31" fmla="*/ 71 h 282"/>
                <a:gd name="T32" fmla="*/ 178 w 301"/>
                <a:gd name="T33" fmla="*/ 122 h 282"/>
                <a:gd name="T34" fmla="*/ 243 w 301"/>
                <a:gd name="T35" fmla="*/ 229 h 282"/>
                <a:gd name="T36" fmla="*/ 242 w 301"/>
                <a:gd name="T37" fmla="*/ 23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1" h="282">
                  <a:moveTo>
                    <a:pt x="266" y="192"/>
                  </a:moveTo>
                  <a:cubicBezTo>
                    <a:pt x="268" y="152"/>
                    <a:pt x="252" y="95"/>
                    <a:pt x="234" y="69"/>
                  </a:cubicBezTo>
                  <a:cubicBezTo>
                    <a:pt x="197" y="16"/>
                    <a:pt x="116" y="0"/>
                    <a:pt x="81" y="36"/>
                  </a:cubicBezTo>
                  <a:cubicBezTo>
                    <a:pt x="74" y="43"/>
                    <a:pt x="32" y="3"/>
                    <a:pt x="32" y="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61" y="57"/>
                    <a:pt x="61" y="57"/>
                    <a:pt x="61" y="57"/>
                  </a:cubicBezTo>
                  <a:cubicBezTo>
                    <a:pt x="61" y="57"/>
                    <a:pt x="0" y="152"/>
                    <a:pt x="132" y="249"/>
                  </a:cubicBezTo>
                  <a:cubicBezTo>
                    <a:pt x="177" y="282"/>
                    <a:pt x="241" y="269"/>
                    <a:pt x="301" y="260"/>
                  </a:cubicBezTo>
                  <a:cubicBezTo>
                    <a:pt x="301" y="260"/>
                    <a:pt x="265" y="248"/>
                    <a:pt x="266" y="192"/>
                  </a:cubicBezTo>
                  <a:close/>
                  <a:moveTo>
                    <a:pt x="242" y="232"/>
                  </a:moveTo>
                  <a:cubicBezTo>
                    <a:pt x="241" y="233"/>
                    <a:pt x="241" y="233"/>
                    <a:pt x="240" y="233"/>
                  </a:cubicBezTo>
                  <a:cubicBezTo>
                    <a:pt x="240" y="233"/>
                    <a:pt x="239" y="232"/>
                    <a:pt x="238" y="232"/>
                  </a:cubicBezTo>
                  <a:cubicBezTo>
                    <a:pt x="238" y="232"/>
                    <a:pt x="198" y="182"/>
                    <a:pt x="159" y="138"/>
                  </a:cubicBezTo>
                  <a:cubicBezTo>
                    <a:pt x="115" y="89"/>
                    <a:pt x="106" y="75"/>
                    <a:pt x="106" y="75"/>
                  </a:cubicBezTo>
                  <a:cubicBezTo>
                    <a:pt x="105" y="74"/>
                    <a:pt x="105" y="72"/>
                    <a:pt x="106" y="71"/>
                  </a:cubicBezTo>
                  <a:cubicBezTo>
                    <a:pt x="107" y="71"/>
                    <a:pt x="108" y="70"/>
                    <a:pt x="109" y="71"/>
                  </a:cubicBezTo>
                  <a:cubicBezTo>
                    <a:pt x="109" y="71"/>
                    <a:pt x="144" y="87"/>
                    <a:pt x="178" y="122"/>
                  </a:cubicBezTo>
                  <a:cubicBezTo>
                    <a:pt x="210" y="156"/>
                    <a:pt x="243" y="229"/>
                    <a:pt x="243" y="229"/>
                  </a:cubicBezTo>
                  <a:cubicBezTo>
                    <a:pt x="243" y="230"/>
                    <a:pt x="243" y="232"/>
                    <a:pt x="242" y="2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4781550" y="2305020"/>
            <a:ext cx="551815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781550" y="3692067"/>
            <a:ext cx="551815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781550" y="5006503"/>
            <a:ext cx="551815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2" t="1" r="15447" b="23038"/>
          <a:stretch>
            <a:fillRect/>
          </a:stretch>
        </p:blipFill>
        <p:spPr>
          <a:xfrm>
            <a:off x="0" y="0"/>
            <a:ext cx="12212320" cy="687832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022" y="1752226"/>
            <a:ext cx="6477872" cy="45008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390" y="5551117"/>
            <a:ext cx="6859450" cy="90338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7509602" y="834427"/>
            <a:ext cx="1749668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800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52000">
                      <a:srgbClr val="C92B20"/>
                    </a:gs>
                    <a:gs pos="42000">
                      <a:srgbClr val="722E31"/>
                    </a:gs>
                    <a:gs pos="17000">
                      <a:srgbClr val="322A40"/>
                    </a:gs>
                    <a:gs pos="0">
                      <a:srgbClr val="004A9E"/>
                    </a:gs>
                    <a:gs pos="73000">
                      <a:srgbClr val="E04620"/>
                    </a:gs>
                  </a:gsLst>
                  <a:lin ang="3600000" scaled="0"/>
                </a:gra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rPr>
              <a:t>谢谢</a:t>
            </a:r>
            <a:endParaRPr kumimoji="0" lang="zh-CN" altLang="en-US" sz="13800" i="0" u="none" strike="noStrike" kern="1200" cap="none" spc="0" normalizeH="0" baseline="0" noProof="0" dirty="0">
              <a:ln>
                <a:noFill/>
              </a:ln>
              <a:gradFill>
                <a:gsLst>
                  <a:gs pos="52000">
                    <a:srgbClr val="C92B20"/>
                  </a:gs>
                  <a:gs pos="42000">
                    <a:srgbClr val="722E31"/>
                  </a:gs>
                  <a:gs pos="17000">
                    <a:srgbClr val="322A40"/>
                  </a:gs>
                  <a:gs pos="0">
                    <a:srgbClr val="004A9E"/>
                  </a:gs>
                  <a:gs pos="73000">
                    <a:srgbClr val="E04620"/>
                  </a:gs>
                </a:gsLst>
                <a:lin ang="3600000" scaled="0"/>
              </a:gradFill>
              <a:effectLst/>
              <a:uLnTx/>
              <a:uFillTx/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5" name="Freeform 5"/>
          <p:cNvSpPr>
            <a:spLocks noEditPoints="1"/>
          </p:cNvSpPr>
          <p:nvPr/>
        </p:nvSpPr>
        <p:spPr bwMode="auto">
          <a:xfrm rot="5400000">
            <a:off x="9309364" y="4171127"/>
            <a:ext cx="1833054" cy="647208"/>
          </a:xfrm>
          <a:custGeom>
            <a:avLst/>
            <a:gdLst>
              <a:gd name="T0" fmla="*/ 376 w 1330"/>
              <a:gd name="T1" fmla="*/ 85 h 837"/>
              <a:gd name="T2" fmla="*/ 709 w 1330"/>
              <a:gd name="T3" fmla="*/ 10 h 837"/>
              <a:gd name="T4" fmla="*/ 870 w 1330"/>
              <a:gd name="T5" fmla="*/ 32 h 837"/>
              <a:gd name="T6" fmla="*/ 903 w 1330"/>
              <a:gd name="T7" fmla="*/ 774 h 837"/>
              <a:gd name="T8" fmla="*/ 965 w 1330"/>
              <a:gd name="T9" fmla="*/ 790 h 837"/>
              <a:gd name="T10" fmla="*/ 1042 w 1330"/>
              <a:gd name="T11" fmla="*/ 665 h 837"/>
              <a:gd name="T12" fmla="*/ 1084 w 1330"/>
              <a:gd name="T13" fmla="*/ 780 h 837"/>
              <a:gd name="T14" fmla="*/ 1132 w 1330"/>
              <a:gd name="T15" fmla="*/ 290 h 837"/>
              <a:gd name="T16" fmla="*/ 1166 w 1330"/>
              <a:gd name="T17" fmla="*/ 590 h 837"/>
              <a:gd name="T18" fmla="*/ 1168 w 1330"/>
              <a:gd name="T19" fmla="*/ 549 h 837"/>
              <a:gd name="T20" fmla="*/ 1179 w 1330"/>
              <a:gd name="T21" fmla="*/ 586 h 837"/>
              <a:gd name="T22" fmla="*/ 1209 w 1330"/>
              <a:gd name="T23" fmla="*/ 333 h 837"/>
              <a:gd name="T24" fmla="*/ 1247 w 1330"/>
              <a:gd name="T25" fmla="*/ 417 h 837"/>
              <a:gd name="T26" fmla="*/ 698 w 1330"/>
              <a:gd name="T27" fmla="*/ 47 h 837"/>
              <a:gd name="T28" fmla="*/ 119 w 1330"/>
              <a:gd name="T29" fmla="*/ 220 h 837"/>
              <a:gd name="T30" fmla="*/ 156 w 1330"/>
              <a:gd name="T31" fmla="*/ 381 h 837"/>
              <a:gd name="T32" fmla="*/ 83 w 1330"/>
              <a:gd name="T33" fmla="*/ 772 h 837"/>
              <a:gd name="T34" fmla="*/ 890 w 1330"/>
              <a:gd name="T35" fmla="*/ 750 h 837"/>
              <a:gd name="T36" fmla="*/ 1018 w 1330"/>
              <a:gd name="T37" fmla="*/ 660 h 837"/>
              <a:gd name="T38" fmla="*/ 813 w 1330"/>
              <a:gd name="T39" fmla="*/ 620 h 837"/>
              <a:gd name="T40" fmla="*/ 1117 w 1330"/>
              <a:gd name="T41" fmla="*/ 517 h 837"/>
              <a:gd name="T42" fmla="*/ 1154 w 1330"/>
              <a:gd name="T43" fmla="*/ 409 h 837"/>
              <a:gd name="T44" fmla="*/ 1156 w 1330"/>
              <a:gd name="T45" fmla="*/ 375 h 837"/>
              <a:gd name="T46" fmla="*/ 1092 w 1330"/>
              <a:gd name="T47" fmla="*/ 343 h 837"/>
              <a:gd name="T48" fmla="*/ 1152 w 1330"/>
              <a:gd name="T49" fmla="*/ 333 h 837"/>
              <a:gd name="T50" fmla="*/ 1047 w 1330"/>
              <a:gd name="T51" fmla="*/ 287 h 837"/>
              <a:gd name="T52" fmla="*/ 981 w 1330"/>
              <a:gd name="T53" fmla="*/ 183 h 837"/>
              <a:gd name="T54" fmla="*/ 818 w 1330"/>
              <a:gd name="T55" fmla="*/ 126 h 837"/>
              <a:gd name="T56" fmla="*/ 708 w 1330"/>
              <a:gd name="T57" fmla="*/ 113 h 837"/>
              <a:gd name="T58" fmla="*/ 335 w 1330"/>
              <a:gd name="T59" fmla="*/ 161 h 837"/>
              <a:gd name="T60" fmla="*/ 630 w 1330"/>
              <a:gd name="T61" fmla="*/ 107 h 837"/>
              <a:gd name="T62" fmla="*/ 708 w 1330"/>
              <a:gd name="T63" fmla="*/ 79 h 837"/>
              <a:gd name="T64" fmla="*/ 909 w 1330"/>
              <a:gd name="T65" fmla="*/ 56 h 837"/>
              <a:gd name="T66" fmla="*/ 451 w 1330"/>
              <a:gd name="T67" fmla="*/ 679 h 837"/>
              <a:gd name="T68" fmla="*/ 844 w 1330"/>
              <a:gd name="T69" fmla="*/ 696 h 837"/>
              <a:gd name="T70" fmla="*/ 881 w 1330"/>
              <a:gd name="T71" fmla="*/ 739 h 837"/>
              <a:gd name="T72" fmla="*/ 981 w 1330"/>
              <a:gd name="T73" fmla="*/ 727 h 837"/>
              <a:gd name="T74" fmla="*/ 451 w 1330"/>
              <a:gd name="T75" fmla="*/ 669 h 837"/>
              <a:gd name="T76" fmla="*/ 761 w 1330"/>
              <a:gd name="T77" fmla="*/ 662 h 837"/>
              <a:gd name="T78" fmla="*/ 628 w 1330"/>
              <a:gd name="T79" fmla="*/ 643 h 837"/>
              <a:gd name="T80" fmla="*/ 811 w 1330"/>
              <a:gd name="T81" fmla="*/ 639 h 837"/>
              <a:gd name="T82" fmla="*/ 943 w 1330"/>
              <a:gd name="T83" fmla="*/ 569 h 837"/>
              <a:gd name="T84" fmla="*/ 987 w 1330"/>
              <a:gd name="T85" fmla="*/ 546 h 837"/>
              <a:gd name="T86" fmla="*/ 1005 w 1330"/>
              <a:gd name="T87" fmla="*/ 472 h 837"/>
              <a:gd name="T88" fmla="*/ 1005 w 1330"/>
              <a:gd name="T89" fmla="*/ 486 h 837"/>
              <a:gd name="T90" fmla="*/ 326 w 1330"/>
              <a:gd name="T91" fmla="*/ 410 h 837"/>
              <a:gd name="T92" fmla="*/ 1172 w 1330"/>
              <a:gd name="T93" fmla="*/ 394 h 837"/>
              <a:gd name="T94" fmla="*/ 1084 w 1330"/>
              <a:gd name="T95" fmla="*/ 375 h 837"/>
              <a:gd name="T96" fmla="*/ 935 w 1330"/>
              <a:gd name="T97" fmla="*/ 207 h 837"/>
              <a:gd name="T98" fmla="*/ 622 w 1330"/>
              <a:gd name="T99" fmla="*/ 140 h 837"/>
              <a:gd name="T100" fmla="*/ 597 w 1330"/>
              <a:gd name="T101" fmla="*/ 139 h 837"/>
              <a:gd name="T102" fmla="*/ 301 w 1330"/>
              <a:gd name="T103" fmla="*/ 134 h 837"/>
              <a:gd name="T104" fmla="*/ 445 w 1330"/>
              <a:gd name="T105" fmla="*/ 104 h 837"/>
              <a:gd name="T106" fmla="*/ 739 w 1330"/>
              <a:gd name="T107" fmla="*/ 55 h 837"/>
              <a:gd name="T108" fmla="*/ 696 w 1330"/>
              <a:gd name="T109" fmla="*/ 39 h 837"/>
              <a:gd name="T110" fmla="*/ 1068 w 1330"/>
              <a:gd name="T111" fmla="*/ 84 h 837"/>
              <a:gd name="T112" fmla="*/ 1094 w 1330"/>
              <a:gd name="T113" fmla="*/ 542 h 837"/>
              <a:gd name="T114" fmla="*/ 1157 w 1330"/>
              <a:gd name="T115" fmla="*/ 443 h 837"/>
              <a:gd name="T116" fmla="*/ 1184 w 1330"/>
              <a:gd name="T117" fmla="*/ 450 h 837"/>
              <a:gd name="T118" fmla="*/ 1283 w 1330"/>
              <a:gd name="T119" fmla="*/ 304 h 837"/>
              <a:gd name="T120" fmla="*/ 1108 w 1330"/>
              <a:gd name="T121" fmla="*/ 468 h 837"/>
              <a:gd name="T122" fmla="*/ 1168 w 1330"/>
              <a:gd name="T123" fmla="*/ 355 h 837"/>
              <a:gd name="T124" fmla="*/ 1278 w 1330"/>
              <a:gd name="T125" fmla="*/ 406 h 8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330" h="837">
                <a:moveTo>
                  <a:pt x="60" y="295"/>
                </a:moveTo>
                <a:cubicBezTo>
                  <a:pt x="59" y="293"/>
                  <a:pt x="59" y="285"/>
                  <a:pt x="56" y="287"/>
                </a:cubicBezTo>
                <a:cubicBezTo>
                  <a:pt x="59" y="290"/>
                  <a:pt x="54" y="292"/>
                  <a:pt x="54" y="295"/>
                </a:cubicBezTo>
                <a:cubicBezTo>
                  <a:pt x="57" y="294"/>
                  <a:pt x="59" y="297"/>
                  <a:pt x="60" y="295"/>
                </a:cubicBezTo>
                <a:close/>
                <a:moveTo>
                  <a:pt x="56" y="317"/>
                </a:moveTo>
                <a:cubicBezTo>
                  <a:pt x="56" y="320"/>
                  <a:pt x="56" y="320"/>
                  <a:pt x="56" y="320"/>
                </a:cubicBezTo>
                <a:cubicBezTo>
                  <a:pt x="59" y="320"/>
                  <a:pt x="59" y="320"/>
                  <a:pt x="59" y="320"/>
                </a:cubicBezTo>
                <a:cubicBezTo>
                  <a:pt x="59" y="318"/>
                  <a:pt x="58" y="317"/>
                  <a:pt x="56" y="317"/>
                </a:cubicBezTo>
                <a:close/>
                <a:moveTo>
                  <a:pt x="66" y="405"/>
                </a:moveTo>
                <a:cubicBezTo>
                  <a:pt x="66" y="402"/>
                  <a:pt x="65" y="400"/>
                  <a:pt x="64" y="398"/>
                </a:cubicBezTo>
                <a:cubicBezTo>
                  <a:pt x="63" y="402"/>
                  <a:pt x="63" y="404"/>
                  <a:pt x="66" y="405"/>
                </a:cubicBezTo>
                <a:close/>
                <a:moveTo>
                  <a:pt x="72" y="430"/>
                </a:moveTo>
                <a:cubicBezTo>
                  <a:pt x="70" y="430"/>
                  <a:pt x="70" y="431"/>
                  <a:pt x="68" y="431"/>
                </a:cubicBezTo>
                <a:cubicBezTo>
                  <a:pt x="68" y="432"/>
                  <a:pt x="68" y="434"/>
                  <a:pt x="69" y="435"/>
                </a:cubicBezTo>
                <a:cubicBezTo>
                  <a:pt x="69" y="433"/>
                  <a:pt x="72" y="433"/>
                  <a:pt x="72" y="430"/>
                </a:cubicBezTo>
                <a:close/>
                <a:moveTo>
                  <a:pt x="88" y="377"/>
                </a:moveTo>
                <a:cubicBezTo>
                  <a:pt x="87" y="375"/>
                  <a:pt x="84" y="374"/>
                  <a:pt x="84" y="378"/>
                </a:cubicBezTo>
                <a:cubicBezTo>
                  <a:pt x="85" y="377"/>
                  <a:pt x="88" y="379"/>
                  <a:pt x="88" y="377"/>
                </a:cubicBezTo>
                <a:close/>
                <a:moveTo>
                  <a:pt x="89" y="381"/>
                </a:moveTo>
                <a:cubicBezTo>
                  <a:pt x="89" y="384"/>
                  <a:pt x="87" y="384"/>
                  <a:pt x="87" y="385"/>
                </a:cubicBezTo>
                <a:cubicBezTo>
                  <a:pt x="89" y="385"/>
                  <a:pt x="89" y="388"/>
                  <a:pt x="92" y="387"/>
                </a:cubicBezTo>
                <a:cubicBezTo>
                  <a:pt x="93" y="384"/>
                  <a:pt x="91" y="383"/>
                  <a:pt x="89" y="381"/>
                </a:cubicBezTo>
                <a:close/>
                <a:moveTo>
                  <a:pt x="122" y="276"/>
                </a:moveTo>
                <a:cubicBezTo>
                  <a:pt x="128" y="277"/>
                  <a:pt x="134" y="279"/>
                  <a:pt x="141" y="279"/>
                </a:cubicBezTo>
                <a:cubicBezTo>
                  <a:pt x="138" y="271"/>
                  <a:pt x="124" y="276"/>
                  <a:pt x="122" y="276"/>
                </a:cubicBezTo>
                <a:close/>
                <a:moveTo>
                  <a:pt x="136" y="288"/>
                </a:moveTo>
                <a:cubicBezTo>
                  <a:pt x="137" y="287"/>
                  <a:pt x="137" y="285"/>
                  <a:pt x="138" y="284"/>
                </a:cubicBezTo>
                <a:cubicBezTo>
                  <a:pt x="132" y="284"/>
                  <a:pt x="130" y="285"/>
                  <a:pt x="128" y="287"/>
                </a:cubicBezTo>
                <a:cubicBezTo>
                  <a:pt x="131" y="286"/>
                  <a:pt x="132" y="288"/>
                  <a:pt x="136" y="288"/>
                </a:cubicBezTo>
                <a:close/>
                <a:moveTo>
                  <a:pt x="136" y="334"/>
                </a:moveTo>
                <a:cubicBezTo>
                  <a:pt x="134" y="334"/>
                  <a:pt x="134" y="333"/>
                  <a:pt x="135" y="332"/>
                </a:cubicBezTo>
                <a:cubicBezTo>
                  <a:pt x="133" y="332"/>
                  <a:pt x="129" y="330"/>
                  <a:pt x="128" y="333"/>
                </a:cubicBezTo>
                <a:cubicBezTo>
                  <a:pt x="131" y="332"/>
                  <a:pt x="134" y="336"/>
                  <a:pt x="136" y="334"/>
                </a:cubicBezTo>
                <a:close/>
                <a:moveTo>
                  <a:pt x="157" y="298"/>
                </a:moveTo>
                <a:cubicBezTo>
                  <a:pt x="159" y="299"/>
                  <a:pt x="160" y="297"/>
                  <a:pt x="160" y="294"/>
                </a:cubicBezTo>
                <a:cubicBezTo>
                  <a:pt x="158" y="294"/>
                  <a:pt x="157" y="295"/>
                  <a:pt x="156" y="296"/>
                </a:cubicBezTo>
                <a:cubicBezTo>
                  <a:pt x="158" y="296"/>
                  <a:pt x="158" y="297"/>
                  <a:pt x="157" y="298"/>
                </a:cubicBezTo>
                <a:close/>
                <a:moveTo>
                  <a:pt x="157" y="285"/>
                </a:moveTo>
                <a:cubicBezTo>
                  <a:pt x="161" y="286"/>
                  <a:pt x="163" y="284"/>
                  <a:pt x="164" y="281"/>
                </a:cubicBezTo>
                <a:cubicBezTo>
                  <a:pt x="163" y="282"/>
                  <a:pt x="159" y="280"/>
                  <a:pt x="159" y="282"/>
                </a:cubicBezTo>
                <a:cubicBezTo>
                  <a:pt x="162" y="284"/>
                  <a:pt x="157" y="284"/>
                  <a:pt x="157" y="285"/>
                </a:cubicBezTo>
                <a:close/>
                <a:moveTo>
                  <a:pt x="145" y="813"/>
                </a:moveTo>
                <a:cubicBezTo>
                  <a:pt x="141" y="812"/>
                  <a:pt x="139" y="820"/>
                  <a:pt x="143" y="820"/>
                </a:cubicBezTo>
                <a:cubicBezTo>
                  <a:pt x="142" y="816"/>
                  <a:pt x="146" y="815"/>
                  <a:pt x="145" y="813"/>
                </a:cubicBezTo>
                <a:close/>
                <a:moveTo>
                  <a:pt x="371" y="79"/>
                </a:moveTo>
                <a:cubicBezTo>
                  <a:pt x="368" y="78"/>
                  <a:pt x="366" y="79"/>
                  <a:pt x="366" y="82"/>
                </a:cubicBezTo>
                <a:cubicBezTo>
                  <a:pt x="368" y="84"/>
                  <a:pt x="370" y="83"/>
                  <a:pt x="372" y="84"/>
                </a:cubicBezTo>
                <a:cubicBezTo>
                  <a:pt x="371" y="81"/>
                  <a:pt x="368" y="81"/>
                  <a:pt x="371" y="79"/>
                </a:cubicBezTo>
                <a:close/>
                <a:moveTo>
                  <a:pt x="376" y="85"/>
                </a:moveTo>
                <a:cubicBezTo>
                  <a:pt x="373" y="86"/>
                  <a:pt x="369" y="84"/>
                  <a:pt x="367" y="87"/>
                </a:cubicBezTo>
                <a:cubicBezTo>
                  <a:pt x="369" y="88"/>
                  <a:pt x="369" y="91"/>
                  <a:pt x="372" y="91"/>
                </a:cubicBezTo>
                <a:cubicBezTo>
                  <a:pt x="368" y="86"/>
                  <a:pt x="377" y="90"/>
                  <a:pt x="376" y="85"/>
                </a:cubicBezTo>
                <a:close/>
                <a:moveTo>
                  <a:pt x="392" y="151"/>
                </a:moveTo>
                <a:cubicBezTo>
                  <a:pt x="394" y="152"/>
                  <a:pt x="393" y="154"/>
                  <a:pt x="395" y="153"/>
                </a:cubicBezTo>
                <a:cubicBezTo>
                  <a:pt x="396" y="152"/>
                  <a:pt x="397" y="152"/>
                  <a:pt x="397" y="151"/>
                </a:cubicBezTo>
                <a:cubicBezTo>
                  <a:pt x="396" y="151"/>
                  <a:pt x="392" y="150"/>
                  <a:pt x="392" y="151"/>
                </a:cubicBezTo>
                <a:close/>
                <a:moveTo>
                  <a:pt x="489" y="139"/>
                </a:moveTo>
                <a:cubicBezTo>
                  <a:pt x="487" y="140"/>
                  <a:pt x="480" y="139"/>
                  <a:pt x="481" y="140"/>
                </a:cubicBezTo>
                <a:cubicBezTo>
                  <a:pt x="484" y="140"/>
                  <a:pt x="489" y="143"/>
                  <a:pt x="489" y="139"/>
                </a:cubicBezTo>
                <a:close/>
                <a:moveTo>
                  <a:pt x="484" y="135"/>
                </a:moveTo>
                <a:cubicBezTo>
                  <a:pt x="484" y="136"/>
                  <a:pt x="483" y="136"/>
                  <a:pt x="482" y="137"/>
                </a:cubicBezTo>
                <a:cubicBezTo>
                  <a:pt x="488" y="138"/>
                  <a:pt x="491" y="140"/>
                  <a:pt x="495" y="136"/>
                </a:cubicBezTo>
                <a:cubicBezTo>
                  <a:pt x="490" y="136"/>
                  <a:pt x="489" y="134"/>
                  <a:pt x="484" y="135"/>
                </a:cubicBezTo>
                <a:close/>
                <a:moveTo>
                  <a:pt x="489" y="672"/>
                </a:moveTo>
                <a:cubicBezTo>
                  <a:pt x="491" y="674"/>
                  <a:pt x="495" y="675"/>
                  <a:pt x="496" y="673"/>
                </a:cubicBezTo>
                <a:cubicBezTo>
                  <a:pt x="494" y="673"/>
                  <a:pt x="490" y="668"/>
                  <a:pt x="489" y="672"/>
                </a:cubicBezTo>
                <a:close/>
                <a:moveTo>
                  <a:pt x="549" y="60"/>
                </a:moveTo>
                <a:cubicBezTo>
                  <a:pt x="552" y="57"/>
                  <a:pt x="558" y="59"/>
                  <a:pt x="559" y="54"/>
                </a:cubicBezTo>
                <a:cubicBezTo>
                  <a:pt x="551" y="53"/>
                  <a:pt x="544" y="54"/>
                  <a:pt x="538" y="54"/>
                </a:cubicBezTo>
                <a:cubicBezTo>
                  <a:pt x="539" y="56"/>
                  <a:pt x="537" y="56"/>
                  <a:pt x="537" y="59"/>
                </a:cubicBezTo>
                <a:cubicBezTo>
                  <a:pt x="540" y="58"/>
                  <a:pt x="541" y="60"/>
                  <a:pt x="541" y="62"/>
                </a:cubicBezTo>
                <a:cubicBezTo>
                  <a:pt x="545" y="62"/>
                  <a:pt x="551" y="63"/>
                  <a:pt x="553" y="60"/>
                </a:cubicBezTo>
                <a:cubicBezTo>
                  <a:pt x="551" y="59"/>
                  <a:pt x="550" y="63"/>
                  <a:pt x="549" y="60"/>
                </a:cubicBezTo>
                <a:close/>
                <a:moveTo>
                  <a:pt x="570" y="798"/>
                </a:moveTo>
                <a:cubicBezTo>
                  <a:pt x="568" y="798"/>
                  <a:pt x="567" y="797"/>
                  <a:pt x="566" y="796"/>
                </a:cubicBezTo>
                <a:cubicBezTo>
                  <a:pt x="565" y="797"/>
                  <a:pt x="564" y="797"/>
                  <a:pt x="565" y="799"/>
                </a:cubicBezTo>
                <a:cubicBezTo>
                  <a:pt x="566" y="798"/>
                  <a:pt x="570" y="800"/>
                  <a:pt x="570" y="798"/>
                </a:cubicBezTo>
                <a:close/>
                <a:moveTo>
                  <a:pt x="574" y="654"/>
                </a:moveTo>
                <a:cubicBezTo>
                  <a:pt x="582" y="654"/>
                  <a:pt x="585" y="657"/>
                  <a:pt x="590" y="653"/>
                </a:cubicBezTo>
                <a:cubicBezTo>
                  <a:pt x="585" y="653"/>
                  <a:pt x="577" y="649"/>
                  <a:pt x="574" y="654"/>
                </a:cubicBezTo>
                <a:close/>
                <a:moveTo>
                  <a:pt x="617" y="642"/>
                </a:moveTo>
                <a:cubicBezTo>
                  <a:pt x="616" y="644"/>
                  <a:pt x="620" y="648"/>
                  <a:pt x="622" y="645"/>
                </a:cubicBezTo>
                <a:cubicBezTo>
                  <a:pt x="620" y="644"/>
                  <a:pt x="619" y="642"/>
                  <a:pt x="617" y="642"/>
                </a:cubicBezTo>
                <a:close/>
                <a:moveTo>
                  <a:pt x="649" y="113"/>
                </a:moveTo>
                <a:cubicBezTo>
                  <a:pt x="648" y="113"/>
                  <a:pt x="646" y="113"/>
                  <a:pt x="646" y="115"/>
                </a:cubicBezTo>
                <a:cubicBezTo>
                  <a:pt x="648" y="115"/>
                  <a:pt x="650" y="116"/>
                  <a:pt x="649" y="113"/>
                </a:cubicBezTo>
                <a:close/>
                <a:moveTo>
                  <a:pt x="654" y="78"/>
                </a:moveTo>
                <a:cubicBezTo>
                  <a:pt x="652" y="79"/>
                  <a:pt x="648" y="78"/>
                  <a:pt x="648" y="81"/>
                </a:cubicBezTo>
                <a:cubicBezTo>
                  <a:pt x="654" y="81"/>
                  <a:pt x="654" y="81"/>
                  <a:pt x="654" y="81"/>
                </a:cubicBezTo>
                <a:cubicBezTo>
                  <a:pt x="653" y="79"/>
                  <a:pt x="656" y="78"/>
                  <a:pt x="654" y="78"/>
                </a:cubicBezTo>
                <a:close/>
                <a:moveTo>
                  <a:pt x="670" y="115"/>
                </a:moveTo>
                <a:cubicBezTo>
                  <a:pt x="672" y="116"/>
                  <a:pt x="673" y="116"/>
                  <a:pt x="673" y="117"/>
                </a:cubicBezTo>
                <a:cubicBezTo>
                  <a:pt x="677" y="116"/>
                  <a:pt x="680" y="114"/>
                  <a:pt x="683" y="117"/>
                </a:cubicBezTo>
                <a:cubicBezTo>
                  <a:pt x="682" y="111"/>
                  <a:pt x="672" y="115"/>
                  <a:pt x="670" y="115"/>
                </a:cubicBezTo>
                <a:close/>
                <a:moveTo>
                  <a:pt x="667" y="637"/>
                </a:moveTo>
                <a:cubicBezTo>
                  <a:pt x="665" y="637"/>
                  <a:pt x="662" y="637"/>
                  <a:pt x="662" y="640"/>
                </a:cubicBezTo>
                <a:cubicBezTo>
                  <a:pt x="665" y="640"/>
                  <a:pt x="666" y="639"/>
                  <a:pt x="667" y="637"/>
                </a:cubicBezTo>
                <a:close/>
                <a:moveTo>
                  <a:pt x="709" y="10"/>
                </a:moveTo>
                <a:cubicBezTo>
                  <a:pt x="708" y="11"/>
                  <a:pt x="708" y="13"/>
                  <a:pt x="707" y="14"/>
                </a:cubicBezTo>
                <a:cubicBezTo>
                  <a:pt x="710" y="13"/>
                  <a:pt x="711" y="15"/>
                  <a:pt x="713" y="17"/>
                </a:cubicBezTo>
                <a:cubicBezTo>
                  <a:pt x="718" y="16"/>
                  <a:pt x="719" y="11"/>
                  <a:pt x="723" y="9"/>
                </a:cubicBezTo>
                <a:cubicBezTo>
                  <a:pt x="722" y="4"/>
                  <a:pt x="722" y="1"/>
                  <a:pt x="715" y="0"/>
                </a:cubicBezTo>
                <a:cubicBezTo>
                  <a:pt x="716" y="3"/>
                  <a:pt x="715" y="11"/>
                  <a:pt x="709" y="10"/>
                </a:cubicBezTo>
                <a:close/>
                <a:moveTo>
                  <a:pt x="710" y="92"/>
                </a:moveTo>
                <a:cubicBezTo>
                  <a:pt x="707" y="93"/>
                  <a:pt x="706" y="92"/>
                  <a:pt x="704" y="94"/>
                </a:cubicBezTo>
                <a:cubicBezTo>
                  <a:pt x="706" y="93"/>
                  <a:pt x="710" y="96"/>
                  <a:pt x="710" y="92"/>
                </a:cubicBezTo>
                <a:close/>
                <a:moveTo>
                  <a:pt x="716" y="21"/>
                </a:moveTo>
                <a:cubicBezTo>
                  <a:pt x="708" y="23"/>
                  <a:pt x="712" y="30"/>
                  <a:pt x="717" y="32"/>
                </a:cubicBezTo>
                <a:cubicBezTo>
                  <a:pt x="718" y="27"/>
                  <a:pt x="720" y="24"/>
                  <a:pt x="716" y="21"/>
                </a:cubicBezTo>
                <a:close/>
                <a:moveTo>
                  <a:pt x="712" y="87"/>
                </a:moveTo>
                <a:cubicBezTo>
                  <a:pt x="715" y="88"/>
                  <a:pt x="716" y="89"/>
                  <a:pt x="718" y="86"/>
                </a:cubicBezTo>
                <a:cubicBezTo>
                  <a:pt x="716" y="86"/>
                  <a:pt x="712" y="85"/>
                  <a:pt x="712" y="87"/>
                </a:cubicBezTo>
                <a:close/>
                <a:moveTo>
                  <a:pt x="719" y="27"/>
                </a:moveTo>
                <a:cubicBezTo>
                  <a:pt x="719" y="29"/>
                  <a:pt x="720" y="31"/>
                  <a:pt x="722" y="32"/>
                </a:cubicBezTo>
                <a:cubicBezTo>
                  <a:pt x="722" y="30"/>
                  <a:pt x="724" y="29"/>
                  <a:pt x="726" y="29"/>
                </a:cubicBezTo>
                <a:cubicBezTo>
                  <a:pt x="726" y="26"/>
                  <a:pt x="726" y="24"/>
                  <a:pt x="725" y="23"/>
                </a:cubicBezTo>
                <a:cubicBezTo>
                  <a:pt x="724" y="26"/>
                  <a:pt x="722" y="27"/>
                  <a:pt x="719" y="27"/>
                </a:cubicBezTo>
                <a:close/>
                <a:moveTo>
                  <a:pt x="731" y="12"/>
                </a:moveTo>
                <a:cubicBezTo>
                  <a:pt x="733" y="10"/>
                  <a:pt x="733" y="5"/>
                  <a:pt x="730" y="5"/>
                </a:cubicBezTo>
                <a:cubicBezTo>
                  <a:pt x="730" y="8"/>
                  <a:pt x="730" y="10"/>
                  <a:pt x="731" y="12"/>
                </a:cubicBezTo>
                <a:close/>
                <a:moveTo>
                  <a:pt x="735" y="26"/>
                </a:moveTo>
                <a:cubicBezTo>
                  <a:pt x="733" y="24"/>
                  <a:pt x="734" y="20"/>
                  <a:pt x="733" y="18"/>
                </a:cubicBezTo>
                <a:cubicBezTo>
                  <a:pt x="731" y="20"/>
                  <a:pt x="731" y="26"/>
                  <a:pt x="735" y="26"/>
                </a:cubicBezTo>
                <a:close/>
                <a:moveTo>
                  <a:pt x="754" y="72"/>
                </a:moveTo>
                <a:cubicBezTo>
                  <a:pt x="754" y="70"/>
                  <a:pt x="752" y="70"/>
                  <a:pt x="752" y="69"/>
                </a:cubicBezTo>
                <a:cubicBezTo>
                  <a:pt x="751" y="70"/>
                  <a:pt x="749" y="70"/>
                  <a:pt x="749" y="72"/>
                </a:cubicBezTo>
                <a:cubicBezTo>
                  <a:pt x="752" y="72"/>
                  <a:pt x="752" y="74"/>
                  <a:pt x="754" y="72"/>
                </a:cubicBezTo>
                <a:close/>
                <a:moveTo>
                  <a:pt x="767" y="135"/>
                </a:moveTo>
                <a:cubicBezTo>
                  <a:pt x="767" y="132"/>
                  <a:pt x="761" y="132"/>
                  <a:pt x="760" y="134"/>
                </a:cubicBezTo>
                <a:cubicBezTo>
                  <a:pt x="762" y="134"/>
                  <a:pt x="764" y="135"/>
                  <a:pt x="767" y="135"/>
                </a:cubicBezTo>
                <a:close/>
                <a:moveTo>
                  <a:pt x="770" y="94"/>
                </a:moveTo>
                <a:cubicBezTo>
                  <a:pt x="773" y="95"/>
                  <a:pt x="775" y="96"/>
                  <a:pt x="778" y="95"/>
                </a:cubicBezTo>
                <a:cubicBezTo>
                  <a:pt x="779" y="92"/>
                  <a:pt x="774" y="93"/>
                  <a:pt x="776" y="89"/>
                </a:cubicBezTo>
                <a:cubicBezTo>
                  <a:pt x="772" y="88"/>
                  <a:pt x="771" y="91"/>
                  <a:pt x="770" y="94"/>
                </a:cubicBezTo>
                <a:close/>
                <a:moveTo>
                  <a:pt x="773" y="65"/>
                </a:moveTo>
                <a:cubicBezTo>
                  <a:pt x="776" y="65"/>
                  <a:pt x="777" y="63"/>
                  <a:pt x="780" y="62"/>
                </a:cubicBezTo>
                <a:cubicBezTo>
                  <a:pt x="778" y="63"/>
                  <a:pt x="776" y="62"/>
                  <a:pt x="775" y="61"/>
                </a:cubicBezTo>
                <a:cubicBezTo>
                  <a:pt x="776" y="64"/>
                  <a:pt x="772" y="62"/>
                  <a:pt x="773" y="65"/>
                </a:cubicBezTo>
                <a:close/>
                <a:moveTo>
                  <a:pt x="827" y="629"/>
                </a:moveTo>
                <a:cubicBezTo>
                  <a:pt x="828" y="629"/>
                  <a:pt x="832" y="630"/>
                  <a:pt x="832" y="628"/>
                </a:cubicBezTo>
                <a:cubicBezTo>
                  <a:pt x="831" y="629"/>
                  <a:pt x="827" y="625"/>
                  <a:pt x="827" y="629"/>
                </a:cubicBezTo>
                <a:close/>
                <a:moveTo>
                  <a:pt x="829" y="618"/>
                </a:moveTo>
                <a:cubicBezTo>
                  <a:pt x="830" y="615"/>
                  <a:pt x="834" y="620"/>
                  <a:pt x="834" y="616"/>
                </a:cubicBezTo>
                <a:cubicBezTo>
                  <a:pt x="833" y="614"/>
                  <a:pt x="826" y="616"/>
                  <a:pt x="829" y="618"/>
                </a:cubicBezTo>
                <a:close/>
                <a:moveTo>
                  <a:pt x="870" y="32"/>
                </a:moveTo>
                <a:cubicBezTo>
                  <a:pt x="867" y="30"/>
                  <a:pt x="862" y="30"/>
                  <a:pt x="861" y="32"/>
                </a:cubicBezTo>
                <a:cubicBezTo>
                  <a:pt x="865" y="32"/>
                  <a:pt x="867" y="34"/>
                  <a:pt x="870" y="32"/>
                </a:cubicBezTo>
                <a:close/>
                <a:moveTo>
                  <a:pt x="864" y="107"/>
                </a:moveTo>
                <a:cubicBezTo>
                  <a:pt x="868" y="108"/>
                  <a:pt x="872" y="110"/>
                  <a:pt x="874" y="109"/>
                </a:cubicBezTo>
                <a:cubicBezTo>
                  <a:pt x="873" y="108"/>
                  <a:pt x="873" y="108"/>
                  <a:pt x="873" y="107"/>
                </a:cubicBezTo>
                <a:cubicBezTo>
                  <a:pt x="869" y="109"/>
                  <a:pt x="866" y="104"/>
                  <a:pt x="864" y="107"/>
                </a:cubicBezTo>
                <a:close/>
                <a:moveTo>
                  <a:pt x="848" y="663"/>
                </a:moveTo>
                <a:cubicBezTo>
                  <a:pt x="850" y="660"/>
                  <a:pt x="851" y="663"/>
                  <a:pt x="854" y="663"/>
                </a:cubicBezTo>
                <a:cubicBezTo>
                  <a:pt x="854" y="661"/>
                  <a:pt x="851" y="660"/>
                  <a:pt x="855" y="661"/>
                </a:cubicBezTo>
                <a:cubicBezTo>
                  <a:pt x="855" y="658"/>
                  <a:pt x="853" y="659"/>
                  <a:pt x="853" y="657"/>
                </a:cubicBezTo>
                <a:cubicBezTo>
                  <a:pt x="849" y="659"/>
                  <a:pt x="847" y="655"/>
                  <a:pt x="842" y="655"/>
                </a:cubicBezTo>
                <a:cubicBezTo>
                  <a:pt x="844" y="659"/>
                  <a:pt x="845" y="660"/>
                  <a:pt x="848" y="663"/>
                </a:cubicBezTo>
                <a:close/>
                <a:moveTo>
                  <a:pt x="845" y="652"/>
                </a:moveTo>
                <a:cubicBezTo>
                  <a:pt x="850" y="656"/>
                  <a:pt x="861" y="657"/>
                  <a:pt x="863" y="656"/>
                </a:cubicBezTo>
                <a:cubicBezTo>
                  <a:pt x="859" y="652"/>
                  <a:pt x="852" y="653"/>
                  <a:pt x="845" y="652"/>
                </a:cubicBezTo>
                <a:close/>
                <a:moveTo>
                  <a:pt x="847" y="801"/>
                </a:moveTo>
                <a:cubicBezTo>
                  <a:pt x="845" y="801"/>
                  <a:pt x="841" y="799"/>
                  <a:pt x="841" y="802"/>
                </a:cubicBezTo>
                <a:cubicBezTo>
                  <a:pt x="843" y="802"/>
                  <a:pt x="847" y="804"/>
                  <a:pt x="847" y="801"/>
                </a:cubicBezTo>
                <a:close/>
                <a:moveTo>
                  <a:pt x="879" y="83"/>
                </a:moveTo>
                <a:cubicBezTo>
                  <a:pt x="879" y="84"/>
                  <a:pt x="878" y="86"/>
                  <a:pt x="879" y="86"/>
                </a:cubicBezTo>
                <a:cubicBezTo>
                  <a:pt x="880" y="82"/>
                  <a:pt x="884" y="90"/>
                  <a:pt x="885" y="84"/>
                </a:cubicBezTo>
                <a:cubicBezTo>
                  <a:pt x="882" y="85"/>
                  <a:pt x="881" y="83"/>
                  <a:pt x="879" y="83"/>
                </a:cubicBezTo>
                <a:close/>
                <a:moveTo>
                  <a:pt x="902" y="796"/>
                </a:moveTo>
                <a:cubicBezTo>
                  <a:pt x="904" y="794"/>
                  <a:pt x="903" y="791"/>
                  <a:pt x="906" y="790"/>
                </a:cubicBezTo>
                <a:cubicBezTo>
                  <a:pt x="915" y="791"/>
                  <a:pt x="915" y="791"/>
                  <a:pt x="915" y="791"/>
                </a:cubicBezTo>
                <a:cubicBezTo>
                  <a:pt x="913" y="787"/>
                  <a:pt x="907" y="787"/>
                  <a:pt x="905" y="783"/>
                </a:cubicBezTo>
                <a:cubicBezTo>
                  <a:pt x="901" y="782"/>
                  <a:pt x="897" y="780"/>
                  <a:pt x="894" y="778"/>
                </a:cubicBezTo>
                <a:cubicBezTo>
                  <a:pt x="886" y="779"/>
                  <a:pt x="880" y="776"/>
                  <a:pt x="875" y="777"/>
                </a:cubicBezTo>
                <a:cubicBezTo>
                  <a:pt x="870" y="778"/>
                  <a:pt x="862" y="783"/>
                  <a:pt x="859" y="786"/>
                </a:cubicBezTo>
                <a:cubicBezTo>
                  <a:pt x="854" y="791"/>
                  <a:pt x="860" y="795"/>
                  <a:pt x="860" y="800"/>
                </a:cubicBezTo>
                <a:cubicBezTo>
                  <a:pt x="860" y="803"/>
                  <a:pt x="857" y="807"/>
                  <a:pt x="857" y="811"/>
                </a:cubicBezTo>
                <a:cubicBezTo>
                  <a:pt x="880" y="821"/>
                  <a:pt x="896" y="802"/>
                  <a:pt x="915" y="797"/>
                </a:cubicBezTo>
                <a:cubicBezTo>
                  <a:pt x="911" y="795"/>
                  <a:pt x="907" y="797"/>
                  <a:pt x="902" y="796"/>
                </a:cubicBezTo>
                <a:close/>
                <a:moveTo>
                  <a:pt x="910" y="84"/>
                </a:moveTo>
                <a:cubicBezTo>
                  <a:pt x="911" y="84"/>
                  <a:pt x="911" y="86"/>
                  <a:pt x="911" y="87"/>
                </a:cubicBezTo>
                <a:cubicBezTo>
                  <a:pt x="914" y="87"/>
                  <a:pt x="915" y="85"/>
                  <a:pt x="917" y="84"/>
                </a:cubicBezTo>
                <a:cubicBezTo>
                  <a:pt x="917" y="81"/>
                  <a:pt x="914" y="82"/>
                  <a:pt x="915" y="80"/>
                </a:cubicBezTo>
                <a:cubicBezTo>
                  <a:pt x="912" y="79"/>
                  <a:pt x="912" y="83"/>
                  <a:pt x="910" y="84"/>
                </a:cubicBezTo>
                <a:close/>
                <a:moveTo>
                  <a:pt x="928" y="83"/>
                </a:moveTo>
                <a:cubicBezTo>
                  <a:pt x="926" y="82"/>
                  <a:pt x="925" y="81"/>
                  <a:pt x="924" y="80"/>
                </a:cubicBezTo>
                <a:cubicBezTo>
                  <a:pt x="924" y="81"/>
                  <a:pt x="923" y="81"/>
                  <a:pt x="923" y="83"/>
                </a:cubicBezTo>
                <a:cubicBezTo>
                  <a:pt x="925" y="82"/>
                  <a:pt x="927" y="85"/>
                  <a:pt x="928" y="83"/>
                </a:cubicBezTo>
                <a:close/>
                <a:moveTo>
                  <a:pt x="901" y="773"/>
                </a:moveTo>
                <a:cubicBezTo>
                  <a:pt x="899" y="771"/>
                  <a:pt x="896" y="771"/>
                  <a:pt x="896" y="771"/>
                </a:cubicBezTo>
                <a:cubicBezTo>
                  <a:pt x="897" y="771"/>
                  <a:pt x="899" y="768"/>
                  <a:pt x="897" y="768"/>
                </a:cubicBezTo>
                <a:cubicBezTo>
                  <a:pt x="896" y="770"/>
                  <a:pt x="893" y="770"/>
                  <a:pt x="893" y="773"/>
                </a:cubicBezTo>
                <a:cubicBezTo>
                  <a:pt x="895" y="773"/>
                  <a:pt x="899" y="776"/>
                  <a:pt x="901" y="773"/>
                </a:cubicBezTo>
                <a:close/>
                <a:moveTo>
                  <a:pt x="903" y="774"/>
                </a:moveTo>
                <a:cubicBezTo>
                  <a:pt x="903" y="776"/>
                  <a:pt x="903" y="778"/>
                  <a:pt x="904" y="779"/>
                </a:cubicBezTo>
                <a:cubicBezTo>
                  <a:pt x="913" y="780"/>
                  <a:pt x="931" y="782"/>
                  <a:pt x="939" y="776"/>
                </a:cubicBezTo>
                <a:cubicBezTo>
                  <a:pt x="925" y="777"/>
                  <a:pt x="912" y="781"/>
                  <a:pt x="903" y="774"/>
                </a:cubicBezTo>
                <a:close/>
                <a:moveTo>
                  <a:pt x="912" y="654"/>
                </a:moveTo>
                <a:cubicBezTo>
                  <a:pt x="911" y="658"/>
                  <a:pt x="916" y="657"/>
                  <a:pt x="917" y="655"/>
                </a:cubicBezTo>
                <a:cubicBezTo>
                  <a:pt x="914" y="656"/>
                  <a:pt x="915" y="654"/>
                  <a:pt x="912" y="654"/>
                </a:cubicBezTo>
                <a:close/>
                <a:moveTo>
                  <a:pt x="945" y="93"/>
                </a:moveTo>
                <a:cubicBezTo>
                  <a:pt x="947" y="91"/>
                  <a:pt x="946" y="91"/>
                  <a:pt x="945" y="89"/>
                </a:cubicBezTo>
                <a:cubicBezTo>
                  <a:pt x="948" y="89"/>
                  <a:pt x="949" y="88"/>
                  <a:pt x="950" y="86"/>
                </a:cubicBezTo>
                <a:cubicBezTo>
                  <a:pt x="945" y="86"/>
                  <a:pt x="941" y="86"/>
                  <a:pt x="940" y="90"/>
                </a:cubicBezTo>
                <a:cubicBezTo>
                  <a:pt x="943" y="90"/>
                  <a:pt x="944" y="92"/>
                  <a:pt x="945" y="93"/>
                </a:cubicBezTo>
                <a:close/>
                <a:moveTo>
                  <a:pt x="951" y="95"/>
                </a:moveTo>
                <a:cubicBezTo>
                  <a:pt x="952" y="95"/>
                  <a:pt x="956" y="96"/>
                  <a:pt x="956" y="95"/>
                </a:cubicBezTo>
                <a:cubicBezTo>
                  <a:pt x="954" y="94"/>
                  <a:pt x="955" y="92"/>
                  <a:pt x="955" y="91"/>
                </a:cubicBezTo>
                <a:cubicBezTo>
                  <a:pt x="951" y="91"/>
                  <a:pt x="954" y="94"/>
                  <a:pt x="951" y="95"/>
                </a:cubicBezTo>
                <a:close/>
                <a:moveTo>
                  <a:pt x="940" y="579"/>
                </a:moveTo>
                <a:cubicBezTo>
                  <a:pt x="936" y="576"/>
                  <a:pt x="932" y="578"/>
                  <a:pt x="928" y="576"/>
                </a:cubicBezTo>
                <a:cubicBezTo>
                  <a:pt x="931" y="583"/>
                  <a:pt x="937" y="581"/>
                  <a:pt x="940" y="579"/>
                </a:cubicBezTo>
                <a:close/>
                <a:moveTo>
                  <a:pt x="993" y="33"/>
                </a:moveTo>
                <a:cubicBezTo>
                  <a:pt x="989" y="32"/>
                  <a:pt x="976" y="30"/>
                  <a:pt x="973" y="33"/>
                </a:cubicBezTo>
                <a:cubicBezTo>
                  <a:pt x="980" y="31"/>
                  <a:pt x="988" y="38"/>
                  <a:pt x="993" y="33"/>
                </a:cubicBezTo>
                <a:close/>
                <a:moveTo>
                  <a:pt x="975" y="587"/>
                </a:moveTo>
                <a:cubicBezTo>
                  <a:pt x="974" y="586"/>
                  <a:pt x="973" y="586"/>
                  <a:pt x="973" y="585"/>
                </a:cubicBezTo>
                <a:cubicBezTo>
                  <a:pt x="974" y="586"/>
                  <a:pt x="978" y="585"/>
                  <a:pt x="978" y="583"/>
                </a:cubicBezTo>
                <a:cubicBezTo>
                  <a:pt x="974" y="582"/>
                  <a:pt x="971" y="580"/>
                  <a:pt x="968" y="578"/>
                </a:cubicBezTo>
                <a:cubicBezTo>
                  <a:pt x="969" y="578"/>
                  <a:pt x="970" y="578"/>
                  <a:pt x="969" y="577"/>
                </a:cubicBezTo>
                <a:cubicBezTo>
                  <a:pt x="967" y="575"/>
                  <a:pt x="961" y="572"/>
                  <a:pt x="959" y="576"/>
                </a:cubicBezTo>
                <a:cubicBezTo>
                  <a:pt x="961" y="579"/>
                  <a:pt x="967" y="577"/>
                  <a:pt x="966" y="582"/>
                </a:cubicBezTo>
                <a:cubicBezTo>
                  <a:pt x="963" y="580"/>
                  <a:pt x="956" y="581"/>
                  <a:pt x="953" y="584"/>
                </a:cubicBezTo>
                <a:cubicBezTo>
                  <a:pt x="961" y="579"/>
                  <a:pt x="968" y="590"/>
                  <a:pt x="975" y="587"/>
                </a:cubicBezTo>
                <a:close/>
                <a:moveTo>
                  <a:pt x="977" y="268"/>
                </a:moveTo>
                <a:cubicBezTo>
                  <a:pt x="980" y="268"/>
                  <a:pt x="982" y="269"/>
                  <a:pt x="982" y="266"/>
                </a:cubicBezTo>
                <a:cubicBezTo>
                  <a:pt x="980" y="266"/>
                  <a:pt x="978" y="267"/>
                  <a:pt x="977" y="268"/>
                </a:cubicBezTo>
                <a:close/>
                <a:moveTo>
                  <a:pt x="980" y="265"/>
                </a:moveTo>
                <a:cubicBezTo>
                  <a:pt x="982" y="264"/>
                  <a:pt x="984" y="263"/>
                  <a:pt x="984" y="260"/>
                </a:cubicBezTo>
                <a:cubicBezTo>
                  <a:pt x="984" y="259"/>
                  <a:pt x="977" y="259"/>
                  <a:pt x="977" y="262"/>
                </a:cubicBezTo>
                <a:cubicBezTo>
                  <a:pt x="981" y="261"/>
                  <a:pt x="978" y="265"/>
                  <a:pt x="980" y="265"/>
                </a:cubicBezTo>
                <a:close/>
                <a:moveTo>
                  <a:pt x="979" y="251"/>
                </a:moveTo>
                <a:cubicBezTo>
                  <a:pt x="987" y="254"/>
                  <a:pt x="993" y="253"/>
                  <a:pt x="1000" y="250"/>
                </a:cubicBezTo>
                <a:cubicBezTo>
                  <a:pt x="993" y="250"/>
                  <a:pt x="983" y="245"/>
                  <a:pt x="979" y="251"/>
                </a:cubicBezTo>
                <a:close/>
                <a:moveTo>
                  <a:pt x="960" y="802"/>
                </a:moveTo>
                <a:cubicBezTo>
                  <a:pt x="963" y="804"/>
                  <a:pt x="970" y="805"/>
                  <a:pt x="973" y="805"/>
                </a:cubicBezTo>
                <a:cubicBezTo>
                  <a:pt x="970" y="804"/>
                  <a:pt x="963" y="798"/>
                  <a:pt x="960" y="802"/>
                </a:cubicBezTo>
                <a:close/>
                <a:moveTo>
                  <a:pt x="1014" y="85"/>
                </a:moveTo>
                <a:cubicBezTo>
                  <a:pt x="1014" y="82"/>
                  <a:pt x="1017" y="82"/>
                  <a:pt x="1018" y="80"/>
                </a:cubicBezTo>
                <a:cubicBezTo>
                  <a:pt x="1013" y="82"/>
                  <a:pt x="1013" y="76"/>
                  <a:pt x="1010" y="78"/>
                </a:cubicBezTo>
                <a:cubicBezTo>
                  <a:pt x="1012" y="79"/>
                  <a:pt x="1008" y="81"/>
                  <a:pt x="1006" y="81"/>
                </a:cubicBezTo>
                <a:cubicBezTo>
                  <a:pt x="1004" y="81"/>
                  <a:pt x="1006" y="77"/>
                  <a:pt x="1003" y="78"/>
                </a:cubicBezTo>
                <a:cubicBezTo>
                  <a:pt x="1001" y="80"/>
                  <a:pt x="997" y="79"/>
                  <a:pt x="997" y="84"/>
                </a:cubicBezTo>
                <a:cubicBezTo>
                  <a:pt x="1000" y="83"/>
                  <a:pt x="1000" y="85"/>
                  <a:pt x="1001" y="86"/>
                </a:cubicBezTo>
                <a:cubicBezTo>
                  <a:pt x="1004" y="83"/>
                  <a:pt x="1010" y="83"/>
                  <a:pt x="1014" y="85"/>
                </a:cubicBezTo>
                <a:close/>
                <a:moveTo>
                  <a:pt x="965" y="790"/>
                </a:moveTo>
                <a:cubicBezTo>
                  <a:pt x="971" y="790"/>
                  <a:pt x="976" y="792"/>
                  <a:pt x="981" y="790"/>
                </a:cubicBezTo>
                <a:cubicBezTo>
                  <a:pt x="977" y="786"/>
                  <a:pt x="968" y="785"/>
                  <a:pt x="965" y="790"/>
                </a:cubicBezTo>
                <a:close/>
                <a:moveTo>
                  <a:pt x="991" y="259"/>
                </a:moveTo>
                <a:cubicBezTo>
                  <a:pt x="992" y="261"/>
                  <a:pt x="998" y="263"/>
                  <a:pt x="1000" y="261"/>
                </a:cubicBezTo>
                <a:cubicBezTo>
                  <a:pt x="998" y="260"/>
                  <a:pt x="993" y="258"/>
                  <a:pt x="991" y="259"/>
                </a:cubicBezTo>
                <a:close/>
                <a:moveTo>
                  <a:pt x="976" y="656"/>
                </a:moveTo>
                <a:cubicBezTo>
                  <a:pt x="976" y="659"/>
                  <a:pt x="976" y="659"/>
                  <a:pt x="976" y="659"/>
                </a:cubicBezTo>
                <a:cubicBezTo>
                  <a:pt x="984" y="665"/>
                  <a:pt x="994" y="658"/>
                  <a:pt x="1004" y="660"/>
                </a:cubicBezTo>
                <a:cubicBezTo>
                  <a:pt x="999" y="656"/>
                  <a:pt x="988" y="658"/>
                  <a:pt x="987" y="653"/>
                </a:cubicBezTo>
                <a:cubicBezTo>
                  <a:pt x="983" y="653"/>
                  <a:pt x="982" y="658"/>
                  <a:pt x="976" y="656"/>
                </a:cubicBezTo>
                <a:close/>
                <a:moveTo>
                  <a:pt x="1002" y="194"/>
                </a:moveTo>
                <a:cubicBezTo>
                  <a:pt x="1005" y="194"/>
                  <a:pt x="1010" y="196"/>
                  <a:pt x="1011" y="194"/>
                </a:cubicBezTo>
                <a:cubicBezTo>
                  <a:pt x="1008" y="194"/>
                  <a:pt x="1004" y="191"/>
                  <a:pt x="1002" y="194"/>
                </a:cubicBezTo>
                <a:close/>
                <a:moveTo>
                  <a:pt x="1021" y="35"/>
                </a:moveTo>
                <a:cubicBezTo>
                  <a:pt x="1018" y="35"/>
                  <a:pt x="1014" y="33"/>
                  <a:pt x="1013" y="35"/>
                </a:cubicBezTo>
                <a:cubicBezTo>
                  <a:pt x="1017" y="37"/>
                  <a:pt x="1024" y="36"/>
                  <a:pt x="1026" y="40"/>
                </a:cubicBezTo>
                <a:cubicBezTo>
                  <a:pt x="1024" y="42"/>
                  <a:pt x="1020" y="40"/>
                  <a:pt x="1020" y="43"/>
                </a:cubicBezTo>
                <a:cubicBezTo>
                  <a:pt x="1030" y="45"/>
                  <a:pt x="1046" y="46"/>
                  <a:pt x="1062" y="49"/>
                </a:cubicBezTo>
                <a:cubicBezTo>
                  <a:pt x="1066" y="43"/>
                  <a:pt x="1080" y="52"/>
                  <a:pt x="1086" y="46"/>
                </a:cubicBezTo>
                <a:cubicBezTo>
                  <a:pt x="1078" y="45"/>
                  <a:pt x="1074" y="46"/>
                  <a:pt x="1070" y="42"/>
                </a:cubicBezTo>
                <a:cubicBezTo>
                  <a:pt x="1084" y="37"/>
                  <a:pt x="1101" y="48"/>
                  <a:pt x="1110" y="39"/>
                </a:cubicBezTo>
                <a:cubicBezTo>
                  <a:pt x="1076" y="36"/>
                  <a:pt x="1048" y="29"/>
                  <a:pt x="1019" y="27"/>
                </a:cubicBezTo>
                <a:cubicBezTo>
                  <a:pt x="1017" y="32"/>
                  <a:pt x="1023" y="33"/>
                  <a:pt x="1021" y="35"/>
                </a:cubicBezTo>
                <a:close/>
                <a:moveTo>
                  <a:pt x="997" y="589"/>
                </a:moveTo>
                <a:cubicBezTo>
                  <a:pt x="992" y="589"/>
                  <a:pt x="992" y="589"/>
                  <a:pt x="992" y="589"/>
                </a:cubicBezTo>
                <a:cubicBezTo>
                  <a:pt x="992" y="592"/>
                  <a:pt x="992" y="592"/>
                  <a:pt x="992" y="592"/>
                </a:cubicBezTo>
                <a:cubicBezTo>
                  <a:pt x="995" y="592"/>
                  <a:pt x="996" y="593"/>
                  <a:pt x="997" y="589"/>
                </a:cubicBezTo>
                <a:close/>
                <a:moveTo>
                  <a:pt x="989" y="806"/>
                </a:moveTo>
                <a:cubicBezTo>
                  <a:pt x="992" y="808"/>
                  <a:pt x="995" y="806"/>
                  <a:pt x="1001" y="807"/>
                </a:cubicBezTo>
                <a:cubicBezTo>
                  <a:pt x="999" y="804"/>
                  <a:pt x="991" y="799"/>
                  <a:pt x="989" y="806"/>
                </a:cubicBezTo>
                <a:close/>
                <a:moveTo>
                  <a:pt x="1006" y="614"/>
                </a:moveTo>
                <a:cubicBezTo>
                  <a:pt x="1006" y="617"/>
                  <a:pt x="1006" y="617"/>
                  <a:pt x="1006" y="617"/>
                </a:cubicBezTo>
                <a:cubicBezTo>
                  <a:pt x="1010" y="618"/>
                  <a:pt x="1019" y="617"/>
                  <a:pt x="1015" y="613"/>
                </a:cubicBezTo>
                <a:cubicBezTo>
                  <a:pt x="1014" y="615"/>
                  <a:pt x="1011" y="614"/>
                  <a:pt x="1006" y="614"/>
                </a:cubicBezTo>
                <a:close/>
                <a:moveTo>
                  <a:pt x="1088" y="254"/>
                </a:moveTo>
                <a:cubicBezTo>
                  <a:pt x="1083" y="246"/>
                  <a:pt x="1069" y="245"/>
                  <a:pt x="1061" y="240"/>
                </a:cubicBezTo>
                <a:cubicBezTo>
                  <a:pt x="1053" y="245"/>
                  <a:pt x="1039" y="239"/>
                  <a:pt x="1030" y="244"/>
                </a:cubicBezTo>
                <a:cubicBezTo>
                  <a:pt x="1050" y="251"/>
                  <a:pt x="1070" y="251"/>
                  <a:pt x="1088" y="254"/>
                </a:cubicBezTo>
                <a:close/>
                <a:moveTo>
                  <a:pt x="1038" y="590"/>
                </a:moveTo>
                <a:cubicBezTo>
                  <a:pt x="1034" y="590"/>
                  <a:pt x="1033" y="588"/>
                  <a:pt x="1029" y="588"/>
                </a:cubicBezTo>
                <a:cubicBezTo>
                  <a:pt x="1029" y="589"/>
                  <a:pt x="1028" y="590"/>
                  <a:pt x="1028" y="591"/>
                </a:cubicBezTo>
                <a:cubicBezTo>
                  <a:pt x="1030" y="594"/>
                  <a:pt x="1035" y="591"/>
                  <a:pt x="1038" y="590"/>
                </a:cubicBezTo>
                <a:close/>
                <a:moveTo>
                  <a:pt x="1050" y="254"/>
                </a:moveTo>
                <a:cubicBezTo>
                  <a:pt x="1050" y="257"/>
                  <a:pt x="1050" y="257"/>
                  <a:pt x="1050" y="257"/>
                </a:cubicBezTo>
                <a:cubicBezTo>
                  <a:pt x="1052" y="256"/>
                  <a:pt x="1053" y="258"/>
                  <a:pt x="1055" y="257"/>
                </a:cubicBezTo>
                <a:cubicBezTo>
                  <a:pt x="1052" y="257"/>
                  <a:pt x="1054" y="253"/>
                  <a:pt x="1052" y="253"/>
                </a:cubicBezTo>
                <a:cubicBezTo>
                  <a:pt x="1052" y="254"/>
                  <a:pt x="1051" y="254"/>
                  <a:pt x="1050" y="254"/>
                </a:cubicBezTo>
                <a:close/>
                <a:moveTo>
                  <a:pt x="1043" y="659"/>
                </a:moveTo>
                <a:cubicBezTo>
                  <a:pt x="1043" y="662"/>
                  <a:pt x="1041" y="662"/>
                  <a:pt x="1042" y="665"/>
                </a:cubicBezTo>
                <a:cubicBezTo>
                  <a:pt x="1046" y="664"/>
                  <a:pt x="1046" y="665"/>
                  <a:pt x="1050" y="666"/>
                </a:cubicBezTo>
                <a:cubicBezTo>
                  <a:pt x="1050" y="663"/>
                  <a:pt x="1051" y="661"/>
                  <a:pt x="1052" y="659"/>
                </a:cubicBezTo>
                <a:cubicBezTo>
                  <a:pt x="1049" y="660"/>
                  <a:pt x="1048" y="659"/>
                  <a:pt x="1045" y="657"/>
                </a:cubicBezTo>
                <a:cubicBezTo>
                  <a:pt x="1045" y="661"/>
                  <a:pt x="1044" y="657"/>
                  <a:pt x="1043" y="659"/>
                </a:cubicBezTo>
                <a:close/>
                <a:moveTo>
                  <a:pt x="1067" y="308"/>
                </a:moveTo>
                <a:cubicBezTo>
                  <a:pt x="1067" y="308"/>
                  <a:pt x="1066" y="307"/>
                  <a:pt x="1067" y="306"/>
                </a:cubicBezTo>
                <a:cubicBezTo>
                  <a:pt x="1065" y="306"/>
                  <a:pt x="1063" y="306"/>
                  <a:pt x="1062" y="308"/>
                </a:cubicBezTo>
                <a:cubicBezTo>
                  <a:pt x="1064" y="310"/>
                  <a:pt x="1066" y="310"/>
                  <a:pt x="1067" y="308"/>
                </a:cubicBezTo>
                <a:close/>
                <a:moveTo>
                  <a:pt x="1068" y="290"/>
                </a:moveTo>
                <a:cubicBezTo>
                  <a:pt x="1071" y="290"/>
                  <a:pt x="1074" y="290"/>
                  <a:pt x="1074" y="289"/>
                </a:cubicBezTo>
                <a:cubicBezTo>
                  <a:pt x="1073" y="287"/>
                  <a:pt x="1069" y="288"/>
                  <a:pt x="1068" y="290"/>
                </a:cubicBezTo>
                <a:close/>
                <a:moveTo>
                  <a:pt x="1079" y="96"/>
                </a:moveTo>
                <a:cubicBezTo>
                  <a:pt x="1081" y="95"/>
                  <a:pt x="1084" y="97"/>
                  <a:pt x="1084" y="95"/>
                </a:cubicBezTo>
                <a:cubicBezTo>
                  <a:pt x="1083" y="94"/>
                  <a:pt x="1079" y="93"/>
                  <a:pt x="1079" y="96"/>
                </a:cubicBezTo>
                <a:close/>
                <a:moveTo>
                  <a:pt x="1088" y="269"/>
                </a:moveTo>
                <a:cubicBezTo>
                  <a:pt x="1085" y="266"/>
                  <a:pt x="1076" y="266"/>
                  <a:pt x="1071" y="267"/>
                </a:cubicBezTo>
                <a:cubicBezTo>
                  <a:pt x="1071" y="268"/>
                  <a:pt x="1071" y="269"/>
                  <a:pt x="1072" y="270"/>
                </a:cubicBezTo>
                <a:cubicBezTo>
                  <a:pt x="1075" y="268"/>
                  <a:pt x="1084" y="274"/>
                  <a:pt x="1088" y="269"/>
                </a:cubicBezTo>
                <a:close/>
                <a:moveTo>
                  <a:pt x="1067" y="595"/>
                </a:moveTo>
                <a:cubicBezTo>
                  <a:pt x="1068" y="595"/>
                  <a:pt x="1065" y="591"/>
                  <a:pt x="1069" y="591"/>
                </a:cubicBezTo>
                <a:cubicBezTo>
                  <a:pt x="1074" y="592"/>
                  <a:pt x="1078" y="594"/>
                  <a:pt x="1083" y="595"/>
                </a:cubicBezTo>
                <a:cubicBezTo>
                  <a:pt x="1087" y="589"/>
                  <a:pt x="1095" y="580"/>
                  <a:pt x="1093" y="568"/>
                </a:cubicBezTo>
                <a:cubicBezTo>
                  <a:pt x="1089" y="568"/>
                  <a:pt x="1089" y="568"/>
                  <a:pt x="1089" y="568"/>
                </a:cubicBezTo>
                <a:cubicBezTo>
                  <a:pt x="1087" y="569"/>
                  <a:pt x="1090" y="572"/>
                  <a:pt x="1087" y="572"/>
                </a:cubicBezTo>
                <a:cubicBezTo>
                  <a:pt x="1086" y="571"/>
                  <a:pt x="1084" y="571"/>
                  <a:pt x="1084" y="570"/>
                </a:cubicBezTo>
                <a:cubicBezTo>
                  <a:pt x="1081" y="572"/>
                  <a:pt x="1076" y="572"/>
                  <a:pt x="1072" y="572"/>
                </a:cubicBezTo>
                <a:cubicBezTo>
                  <a:pt x="1072" y="571"/>
                  <a:pt x="1070" y="570"/>
                  <a:pt x="1070" y="568"/>
                </a:cubicBezTo>
                <a:cubicBezTo>
                  <a:pt x="1064" y="568"/>
                  <a:pt x="1064" y="568"/>
                  <a:pt x="1064" y="568"/>
                </a:cubicBezTo>
                <a:cubicBezTo>
                  <a:pt x="1064" y="569"/>
                  <a:pt x="1064" y="571"/>
                  <a:pt x="1064" y="572"/>
                </a:cubicBezTo>
                <a:cubicBezTo>
                  <a:pt x="1071" y="573"/>
                  <a:pt x="1087" y="572"/>
                  <a:pt x="1084" y="583"/>
                </a:cubicBezTo>
                <a:cubicBezTo>
                  <a:pt x="1078" y="582"/>
                  <a:pt x="1071" y="587"/>
                  <a:pt x="1065" y="587"/>
                </a:cubicBezTo>
                <a:cubicBezTo>
                  <a:pt x="1064" y="585"/>
                  <a:pt x="1064" y="583"/>
                  <a:pt x="1062" y="582"/>
                </a:cubicBezTo>
                <a:cubicBezTo>
                  <a:pt x="1061" y="585"/>
                  <a:pt x="1059" y="586"/>
                  <a:pt x="1058" y="589"/>
                </a:cubicBezTo>
                <a:cubicBezTo>
                  <a:pt x="1059" y="590"/>
                  <a:pt x="1062" y="591"/>
                  <a:pt x="1063" y="594"/>
                </a:cubicBezTo>
                <a:cubicBezTo>
                  <a:pt x="1061" y="596"/>
                  <a:pt x="1057" y="600"/>
                  <a:pt x="1059" y="604"/>
                </a:cubicBezTo>
                <a:cubicBezTo>
                  <a:pt x="1063" y="602"/>
                  <a:pt x="1063" y="595"/>
                  <a:pt x="1064" y="593"/>
                </a:cubicBezTo>
                <a:cubicBezTo>
                  <a:pt x="1066" y="593"/>
                  <a:pt x="1065" y="595"/>
                  <a:pt x="1067" y="595"/>
                </a:cubicBezTo>
                <a:close/>
                <a:moveTo>
                  <a:pt x="1070" y="580"/>
                </a:moveTo>
                <a:cubicBezTo>
                  <a:pt x="1066" y="578"/>
                  <a:pt x="1063" y="576"/>
                  <a:pt x="1060" y="580"/>
                </a:cubicBezTo>
                <a:cubicBezTo>
                  <a:pt x="1061" y="581"/>
                  <a:pt x="1063" y="581"/>
                  <a:pt x="1064" y="583"/>
                </a:cubicBezTo>
                <a:cubicBezTo>
                  <a:pt x="1066" y="582"/>
                  <a:pt x="1068" y="581"/>
                  <a:pt x="1070" y="580"/>
                </a:cubicBezTo>
                <a:close/>
                <a:moveTo>
                  <a:pt x="1050" y="800"/>
                </a:moveTo>
                <a:cubicBezTo>
                  <a:pt x="1054" y="804"/>
                  <a:pt x="1061" y="800"/>
                  <a:pt x="1063" y="797"/>
                </a:cubicBezTo>
                <a:cubicBezTo>
                  <a:pt x="1062" y="794"/>
                  <a:pt x="1063" y="789"/>
                  <a:pt x="1060" y="788"/>
                </a:cubicBezTo>
                <a:cubicBezTo>
                  <a:pt x="1054" y="789"/>
                  <a:pt x="1053" y="795"/>
                  <a:pt x="1050" y="800"/>
                </a:cubicBezTo>
                <a:close/>
                <a:moveTo>
                  <a:pt x="1054" y="778"/>
                </a:moveTo>
                <a:cubicBezTo>
                  <a:pt x="1054" y="779"/>
                  <a:pt x="1053" y="779"/>
                  <a:pt x="1053" y="780"/>
                </a:cubicBezTo>
                <a:cubicBezTo>
                  <a:pt x="1057" y="783"/>
                  <a:pt x="1067" y="780"/>
                  <a:pt x="1071" y="785"/>
                </a:cubicBezTo>
                <a:cubicBezTo>
                  <a:pt x="1074" y="781"/>
                  <a:pt x="1081" y="783"/>
                  <a:pt x="1084" y="780"/>
                </a:cubicBezTo>
                <a:cubicBezTo>
                  <a:pt x="1077" y="776"/>
                  <a:pt x="1065" y="780"/>
                  <a:pt x="1054" y="778"/>
                </a:cubicBezTo>
                <a:close/>
                <a:moveTo>
                  <a:pt x="1061" y="681"/>
                </a:moveTo>
                <a:cubicBezTo>
                  <a:pt x="1065" y="680"/>
                  <a:pt x="1064" y="683"/>
                  <a:pt x="1066" y="683"/>
                </a:cubicBezTo>
                <a:cubicBezTo>
                  <a:pt x="1065" y="681"/>
                  <a:pt x="1070" y="683"/>
                  <a:pt x="1070" y="681"/>
                </a:cubicBezTo>
                <a:cubicBezTo>
                  <a:pt x="1069" y="679"/>
                  <a:pt x="1062" y="676"/>
                  <a:pt x="1061" y="681"/>
                </a:cubicBezTo>
                <a:close/>
                <a:moveTo>
                  <a:pt x="1069" y="559"/>
                </a:moveTo>
                <a:cubicBezTo>
                  <a:pt x="1069" y="561"/>
                  <a:pt x="1072" y="560"/>
                  <a:pt x="1072" y="561"/>
                </a:cubicBezTo>
                <a:cubicBezTo>
                  <a:pt x="1070" y="563"/>
                  <a:pt x="1067" y="562"/>
                  <a:pt x="1067" y="565"/>
                </a:cubicBezTo>
                <a:cubicBezTo>
                  <a:pt x="1070" y="565"/>
                  <a:pt x="1074" y="565"/>
                  <a:pt x="1076" y="564"/>
                </a:cubicBezTo>
                <a:cubicBezTo>
                  <a:pt x="1079" y="562"/>
                  <a:pt x="1072" y="552"/>
                  <a:pt x="1069" y="559"/>
                </a:cubicBezTo>
                <a:close/>
                <a:moveTo>
                  <a:pt x="1086" y="263"/>
                </a:moveTo>
                <a:cubicBezTo>
                  <a:pt x="1086" y="265"/>
                  <a:pt x="1092" y="264"/>
                  <a:pt x="1093" y="263"/>
                </a:cubicBezTo>
                <a:cubicBezTo>
                  <a:pt x="1092" y="262"/>
                  <a:pt x="1086" y="260"/>
                  <a:pt x="1086" y="263"/>
                </a:cubicBezTo>
                <a:close/>
                <a:moveTo>
                  <a:pt x="1074" y="717"/>
                </a:moveTo>
                <a:cubicBezTo>
                  <a:pt x="1079" y="719"/>
                  <a:pt x="1083" y="717"/>
                  <a:pt x="1087" y="714"/>
                </a:cubicBezTo>
                <a:cubicBezTo>
                  <a:pt x="1083" y="713"/>
                  <a:pt x="1075" y="714"/>
                  <a:pt x="1074" y="717"/>
                </a:cubicBezTo>
                <a:close/>
                <a:moveTo>
                  <a:pt x="1092" y="531"/>
                </a:moveTo>
                <a:cubicBezTo>
                  <a:pt x="1093" y="529"/>
                  <a:pt x="1099" y="528"/>
                  <a:pt x="1097" y="525"/>
                </a:cubicBezTo>
                <a:cubicBezTo>
                  <a:pt x="1095" y="526"/>
                  <a:pt x="1088" y="524"/>
                  <a:pt x="1086" y="523"/>
                </a:cubicBezTo>
                <a:cubicBezTo>
                  <a:pt x="1088" y="526"/>
                  <a:pt x="1087" y="531"/>
                  <a:pt x="1092" y="531"/>
                </a:cubicBezTo>
                <a:close/>
                <a:moveTo>
                  <a:pt x="1109" y="524"/>
                </a:moveTo>
                <a:cubicBezTo>
                  <a:pt x="1111" y="525"/>
                  <a:pt x="1112" y="527"/>
                  <a:pt x="1115" y="526"/>
                </a:cubicBezTo>
                <a:cubicBezTo>
                  <a:pt x="1115" y="523"/>
                  <a:pt x="1111" y="520"/>
                  <a:pt x="1109" y="524"/>
                </a:cubicBezTo>
                <a:close/>
                <a:moveTo>
                  <a:pt x="1111" y="530"/>
                </a:moveTo>
                <a:cubicBezTo>
                  <a:pt x="1113" y="531"/>
                  <a:pt x="1116" y="529"/>
                  <a:pt x="1117" y="527"/>
                </a:cubicBezTo>
                <a:cubicBezTo>
                  <a:pt x="1114" y="527"/>
                  <a:pt x="1113" y="529"/>
                  <a:pt x="1111" y="530"/>
                </a:cubicBezTo>
                <a:close/>
                <a:moveTo>
                  <a:pt x="1126" y="473"/>
                </a:moveTo>
                <a:cubicBezTo>
                  <a:pt x="1121" y="473"/>
                  <a:pt x="1119" y="475"/>
                  <a:pt x="1115" y="475"/>
                </a:cubicBezTo>
                <a:cubicBezTo>
                  <a:pt x="1115" y="479"/>
                  <a:pt x="1118" y="479"/>
                  <a:pt x="1120" y="481"/>
                </a:cubicBezTo>
                <a:cubicBezTo>
                  <a:pt x="1119" y="475"/>
                  <a:pt x="1123" y="475"/>
                  <a:pt x="1126" y="473"/>
                </a:cubicBezTo>
                <a:close/>
                <a:moveTo>
                  <a:pt x="1126" y="570"/>
                </a:moveTo>
                <a:cubicBezTo>
                  <a:pt x="1130" y="571"/>
                  <a:pt x="1130" y="566"/>
                  <a:pt x="1134" y="567"/>
                </a:cubicBezTo>
                <a:cubicBezTo>
                  <a:pt x="1132" y="558"/>
                  <a:pt x="1117" y="565"/>
                  <a:pt x="1114" y="567"/>
                </a:cubicBezTo>
                <a:cubicBezTo>
                  <a:pt x="1116" y="568"/>
                  <a:pt x="1113" y="570"/>
                  <a:pt x="1113" y="571"/>
                </a:cubicBezTo>
                <a:cubicBezTo>
                  <a:pt x="1115" y="575"/>
                  <a:pt x="1121" y="575"/>
                  <a:pt x="1125" y="574"/>
                </a:cubicBezTo>
                <a:cubicBezTo>
                  <a:pt x="1121" y="574"/>
                  <a:pt x="1119" y="568"/>
                  <a:pt x="1120" y="566"/>
                </a:cubicBezTo>
                <a:cubicBezTo>
                  <a:pt x="1124" y="566"/>
                  <a:pt x="1123" y="569"/>
                  <a:pt x="1126" y="570"/>
                </a:cubicBezTo>
                <a:close/>
                <a:moveTo>
                  <a:pt x="1131" y="304"/>
                </a:moveTo>
                <a:cubicBezTo>
                  <a:pt x="1132" y="304"/>
                  <a:pt x="1136" y="301"/>
                  <a:pt x="1133" y="299"/>
                </a:cubicBezTo>
                <a:cubicBezTo>
                  <a:pt x="1132" y="302"/>
                  <a:pt x="1128" y="299"/>
                  <a:pt x="1126" y="303"/>
                </a:cubicBezTo>
                <a:cubicBezTo>
                  <a:pt x="1129" y="303"/>
                  <a:pt x="1129" y="305"/>
                  <a:pt x="1131" y="304"/>
                </a:cubicBezTo>
                <a:close/>
                <a:moveTo>
                  <a:pt x="1121" y="433"/>
                </a:moveTo>
                <a:cubicBezTo>
                  <a:pt x="1122" y="434"/>
                  <a:pt x="1123" y="436"/>
                  <a:pt x="1121" y="438"/>
                </a:cubicBezTo>
                <a:cubicBezTo>
                  <a:pt x="1128" y="439"/>
                  <a:pt x="1123" y="428"/>
                  <a:pt x="1121" y="433"/>
                </a:cubicBezTo>
                <a:close/>
                <a:moveTo>
                  <a:pt x="1120" y="522"/>
                </a:moveTo>
                <a:cubicBezTo>
                  <a:pt x="1119" y="523"/>
                  <a:pt x="1119" y="526"/>
                  <a:pt x="1119" y="528"/>
                </a:cubicBezTo>
                <a:cubicBezTo>
                  <a:pt x="1128" y="528"/>
                  <a:pt x="1122" y="528"/>
                  <a:pt x="1125" y="523"/>
                </a:cubicBezTo>
                <a:cubicBezTo>
                  <a:pt x="1122" y="524"/>
                  <a:pt x="1123" y="522"/>
                  <a:pt x="1120" y="522"/>
                </a:cubicBezTo>
                <a:close/>
                <a:moveTo>
                  <a:pt x="1132" y="290"/>
                </a:moveTo>
                <a:cubicBezTo>
                  <a:pt x="1135" y="292"/>
                  <a:pt x="1138" y="292"/>
                  <a:pt x="1139" y="288"/>
                </a:cubicBezTo>
                <a:cubicBezTo>
                  <a:pt x="1137" y="289"/>
                  <a:pt x="1136" y="287"/>
                  <a:pt x="1137" y="285"/>
                </a:cubicBezTo>
                <a:cubicBezTo>
                  <a:pt x="1132" y="285"/>
                  <a:pt x="1132" y="285"/>
                  <a:pt x="1132" y="285"/>
                </a:cubicBezTo>
                <a:cubicBezTo>
                  <a:pt x="1133" y="288"/>
                  <a:pt x="1135" y="288"/>
                  <a:pt x="1132" y="290"/>
                </a:cubicBezTo>
                <a:close/>
                <a:moveTo>
                  <a:pt x="1131" y="442"/>
                </a:moveTo>
                <a:cubicBezTo>
                  <a:pt x="1129" y="442"/>
                  <a:pt x="1128" y="444"/>
                  <a:pt x="1127" y="445"/>
                </a:cubicBezTo>
                <a:cubicBezTo>
                  <a:pt x="1130" y="444"/>
                  <a:pt x="1133" y="445"/>
                  <a:pt x="1136" y="446"/>
                </a:cubicBezTo>
                <a:cubicBezTo>
                  <a:pt x="1135" y="443"/>
                  <a:pt x="1133" y="443"/>
                  <a:pt x="1131" y="442"/>
                </a:cubicBezTo>
                <a:close/>
                <a:moveTo>
                  <a:pt x="1131" y="562"/>
                </a:moveTo>
                <a:cubicBezTo>
                  <a:pt x="1130" y="557"/>
                  <a:pt x="1127" y="559"/>
                  <a:pt x="1124" y="557"/>
                </a:cubicBezTo>
                <a:cubicBezTo>
                  <a:pt x="1124" y="558"/>
                  <a:pt x="1123" y="558"/>
                  <a:pt x="1123" y="559"/>
                </a:cubicBezTo>
                <a:cubicBezTo>
                  <a:pt x="1125" y="562"/>
                  <a:pt x="1128" y="560"/>
                  <a:pt x="1131" y="562"/>
                </a:cubicBezTo>
                <a:close/>
                <a:moveTo>
                  <a:pt x="1148" y="284"/>
                </a:moveTo>
                <a:cubicBezTo>
                  <a:pt x="1146" y="282"/>
                  <a:pt x="1142" y="283"/>
                  <a:pt x="1140" y="284"/>
                </a:cubicBezTo>
                <a:cubicBezTo>
                  <a:pt x="1142" y="285"/>
                  <a:pt x="1148" y="286"/>
                  <a:pt x="1148" y="284"/>
                </a:cubicBezTo>
                <a:close/>
                <a:moveTo>
                  <a:pt x="1162" y="297"/>
                </a:moveTo>
                <a:cubicBezTo>
                  <a:pt x="1162" y="290"/>
                  <a:pt x="1160" y="285"/>
                  <a:pt x="1154" y="283"/>
                </a:cubicBezTo>
                <a:cubicBezTo>
                  <a:pt x="1150" y="287"/>
                  <a:pt x="1145" y="288"/>
                  <a:pt x="1147" y="294"/>
                </a:cubicBezTo>
                <a:cubicBezTo>
                  <a:pt x="1150" y="295"/>
                  <a:pt x="1152" y="296"/>
                  <a:pt x="1150" y="299"/>
                </a:cubicBezTo>
                <a:cubicBezTo>
                  <a:pt x="1155" y="298"/>
                  <a:pt x="1159" y="300"/>
                  <a:pt x="1162" y="297"/>
                </a:cubicBezTo>
                <a:close/>
                <a:moveTo>
                  <a:pt x="1140" y="527"/>
                </a:moveTo>
                <a:cubicBezTo>
                  <a:pt x="1140" y="529"/>
                  <a:pt x="1135" y="526"/>
                  <a:pt x="1137" y="529"/>
                </a:cubicBezTo>
                <a:cubicBezTo>
                  <a:pt x="1139" y="530"/>
                  <a:pt x="1143" y="528"/>
                  <a:pt x="1140" y="527"/>
                </a:cubicBezTo>
                <a:close/>
                <a:moveTo>
                  <a:pt x="1138" y="616"/>
                </a:moveTo>
                <a:cubicBezTo>
                  <a:pt x="1140" y="616"/>
                  <a:pt x="1144" y="618"/>
                  <a:pt x="1145" y="616"/>
                </a:cubicBezTo>
                <a:cubicBezTo>
                  <a:pt x="1143" y="615"/>
                  <a:pt x="1140" y="615"/>
                  <a:pt x="1138" y="616"/>
                </a:cubicBezTo>
                <a:close/>
                <a:moveTo>
                  <a:pt x="1143" y="564"/>
                </a:moveTo>
                <a:cubicBezTo>
                  <a:pt x="1144" y="565"/>
                  <a:pt x="1148" y="564"/>
                  <a:pt x="1148" y="567"/>
                </a:cubicBezTo>
                <a:cubicBezTo>
                  <a:pt x="1150" y="567"/>
                  <a:pt x="1152" y="567"/>
                  <a:pt x="1154" y="565"/>
                </a:cubicBezTo>
                <a:cubicBezTo>
                  <a:pt x="1150" y="565"/>
                  <a:pt x="1144" y="561"/>
                  <a:pt x="1143" y="564"/>
                </a:cubicBezTo>
                <a:close/>
                <a:moveTo>
                  <a:pt x="1145" y="518"/>
                </a:moveTo>
                <a:cubicBezTo>
                  <a:pt x="1147" y="520"/>
                  <a:pt x="1155" y="520"/>
                  <a:pt x="1156" y="516"/>
                </a:cubicBezTo>
                <a:cubicBezTo>
                  <a:pt x="1153" y="517"/>
                  <a:pt x="1148" y="517"/>
                  <a:pt x="1145" y="518"/>
                </a:cubicBezTo>
                <a:close/>
                <a:moveTo>
                  <a:pt x="1213" y="479"/>
                </a:moveTo>
                <a:cubicBezTo>
                  <a:pt x="1207" y="477"/>
                  <a:pt x="1196" y="473"/>
                  <a:pt x="1193" y="479"/>
                </a:cubicBezTo>
                <a:cubicBezTo>
                  <a:pt x="1190" y="478"/>
                  <a:pt x="1186" y="474"/>
                  <a:pt x="1186" y="479"/>
                </a:cubicBezTo>
                <a:cubicBezTo>
                  <a:pt x="1183" y="479"/>
                  <a:pt x="1183" y="478"/>
                  <a:pt x="1183" y="476"/>
                </a:cubicBezTo>
                <a:cubicBezTo>
                  <a:pt x="1173" y="480"/>
                  <a:pt x="1168" y="474"/>
                  <a:pt x="1157" y="478"/>
                </a:cubicBezTo>
                <a:cubicBezTo>
                  <a:pt x="1155" y="476"/>
                  <a:pt x="1159" y="474"/>
                  <a:pt x="1156" y="474"/>
                </a:cubicBezTo>
                <a:cubicBezTo>
                  <a:pt x="1154" y="476"/>
                  <a:pt x="1150" y="477"/>
                  <a:pt x="1148" y="479"/>
                </a:cubicBezTo>
                <a:cubicBezTo>
                  <a:pt x="1172" y="478"/>
                  <a:pt x="1194" y="482"/>
                  <a:pt x="1219" y="481"/>
                </a:cubicBezTo>
                <a:cubicBezTo>
                  <a:pt x="1214" y="481"/>
                  <a:pt x="1219" y="475"/>
                  <a:pt x="1213" y="476"/>
                </a:cubicBezTo>
                <a:cubicBezTo>
                  <a:pt x="1211" y="478"/>
                  <a:pt x="1216" y="479"/>
                  <a:pt x="1213" y="479"/>
                </a:cubicBezTo>
                <a:close/>
                <a:moveTo>
                  <a:pt x="1159" y="579"/>
                </a:moveTo>
                <a:cubicBezTo>
                  <a:pt x="1161" y="579"/>
                  <a:pt x="1161" y="581"/>
                  <a:pt x="1162" y="581"/>
                </a:cubicBezTo>
                <a:cubicBezTo>
                  <a:pt x="1159" y="584"/>
                  <a:pt x="1152" y="582"/>
                  <a:pt x="1151" y="587"/>
                </a:cubicBezTo>
                <a:cubicBezTo>
                  <a:pt x="1153" y="589"/>
                  <a:pt x="1160" y="585"/>
                  <a:pt x="1161" y="589"/>
                </a:cubicBezTo>
                <a:cubicBezTo>
                  <a:pt x="1152" y="589"/>
                  <a:pt x="1147" y="589"/>
                  <a:pt x="1143" y="592"/>
                </a:cubicBezTo>
                <a:cubicBezTo>
                  <a:pt x="1152" y="594"/>
                  <a:pt x="1157" y="589"/>
                  <a:pt x="1166" y="590"/>
                </a:cubicBezTo>
                <a:cubicBezTo>
                  <a:pt x="1168" y="587"/>
                  <a:pt x="1162" y="590"/>
                  <a:pt x="1164" y="587"/>
                </a:cubicBezTo>
                <a:cubicBezTo>
                  <a:pt x="1167" y="587"/>
                  <a:pt x="1167" y="587"/>
                  <a:pt x="1167" y="587"/>
                </a:cubicBezTo>
                <a:cubicBezTo>
                  <a:pt x="1168" y="583"/>
                  <a:pt x="1165" y="582"/>
                  <a:pt x="1165" y="578"/>
                </a:cubicBezTo>
                <a:cubicBezTo>
                  <a:pt x="1163" y="578"/>
                  <a:pt x="1160" y="577"/>
                  <a:pt x="1159" y="579"/>
                </a:cubicBezTo>
                <a:close/>
                <a:moveTo>
                  <a:pt x="1161" y="418"/>
                </a:moveTo>
                <a:cubicBezTo>
                  <a:pt x="1159" y="421"/>
                  <a:pt x="1157" y="423"/>
                  <a:pt x="1156" y="427"/>
                </a:cubicBezTo>
                <a:cubicBezTo>
                  <a:pt x="1157" y="428"/>
                  <a:pt x="1157" y="426"/>
                  <a:pt x="1159" y="428"/>
                </a:cubicBezTo>
                <a:cubicBezTo>
                  <a:pt x="1159" y="424"/>
                  <a:pt x="1165" y="421"/>
                  <a:pt x="1161" y="418"/>
                </a:cubicBezTo>
                <a:close/>
                <a:moveTo>
                  <a:pt x="1168" y="307"/>
                </a:moveTo>
                <a:cubicBezTo>
                  <a:pt x="1171" y="307"/>
                  <a:pt x="1174" y="306"/>
                  <a:pt x="1176" y="303"/>
                </a:cubicBezTo>
                <a:cubicBezTo>
                  <a:pt x="1171" y="304"/>
                  <a:pt x="1165" y="302"/>
                  <a:pt x="1170" y="300"/>
                </a:cubicBezTo>
                <a:cubicBezTo>
                  <a:pt x="1168" y="298"/>
                  <a:pt x="1166" y="299"/>
                  <a:pt x="1165" y="301"/>
                </a:cubicBezTo>
                <a:cubicBezTo>
                  <a:pt x="1167" y="302"/>
                  <a:pt x="1167" y="303"/>
                  <a:pt x="1168" y="307"/>
                </a:cubicBezTo>
                <a:close/>
                <a:moveTo>
                  <a:pt x="1175" y="331"/>
                </a:moveTo>
                <a:cubicBezTo>
                  <a:pt x="1173" y="325"/>
                  <a:pt x="1186" y="326"/>
                  <a:pt x="1185" y="318"/>
                </a:cubicBezTo>
                <a:cubicBezTo>
                  <a:pt x="1178" y="320"/>
                  <a:pt x="1172" y="322"/>
                  <a:pt x="1168" y="328"/>
                </a:cubicBezTo>
                <a:cubicBezTo>
                  <a:pt x="1172" y="328"/>
                  <a:pt x="1174" y="331"/>
                  <a:pt x="1171" y="334"/>
                </a:cubicBezTo>
                <a:cubicBezTo>
                  <a:pt x="1175" y="334"/>
                  <a:pt x="1177" y="335"/>
                  <a:pt x="1179" y="339"/>
                </a:cubicBezTo>
                <a:cubicBezTo>
                  <a:pt x="1183" y="339"/>
                  <a:pt x="1185" y="337"/>
                  <a:pt x="1186" y="334"/>
                </a:cubicBezTo>
                <a:cubicBezTo>
                  <a:pt x="1180" y="336"/>
                  <a:pt x="1176" y="333"/>
                  <a:pt x="1175" y="331"/>
                </a:cubicBezTo>
                <a:close/>
                <a:moveTo>
                  <a:pt x="1180" y="285"/>
                </a:moveTo>
                <a:cubicBezTo>
                  <a:pt x="1175" y="284"/>
                  <a:pt x="1181" y="281"/>
                  <a:pt x="1181" y="278"/>
                </a:cubicBezTo>
                <a:cubicBezTo>
                  <a:pt x="1174" y="275"/>
                  <a:pt x="1171" y="285"/>
                  <a:pt x="1170" y="290"/>
                </a:cubicBezTo>
                <a:cubicBezTo>
                  <a:pt x="1174" y="290"/>
                  <a:pt x="1176" y="286"/>
                  <a:pt x="1180" y="285"/>
                </a:cubicBezTo>
                <a:close/>
                <a:moveTo>
                  <a:pt x="1160" y="524"/>
                </a:moveTo>
                <a:cubicBezTo>
                  <a:pt x="1162" y="524"/>
                  <a:pt x="1164" y="525"/>
                  <a:pt x="1164" y="526"/>
                </a:cubicBezTo>
                <a:cubicBezTo>
                  <a:pt x="1163" y="526"/>
                  <a:pt x="1163" y="527"/>
                  <a:pt x="1162" y="527"/>
                </a:cubicBezTo>
                <a:cubicBezTo>
                  <a:pt x="1162" y="529"/>
                  <a:pt x="1163" y="530"/>
                  <a:pt x="1165" y="531"/>
                </a:cubicBezTo>
                <a:cubicBezTo>
                  <a:pt x="1165" y="528"/>
                  <a:pt x="1165" y="524"/>
                  <a:pt x="1166" y="523"/>
                </a:cubicBezTo>
                <a:cubicBezTo>
                  <a:pt x="1164" y="523"/>
                  <a:pt x="1161" y="523"/>
                  <a:pt x="1160" y="524"/>
                </a:cubicBezTo>
                <a:close/>
                <a:moveTo>
                  <a:pt x="1167" y="533"/>
                </a:moveTo>
                <a:cubicBezTo>
                  <a:pt x="1165" y="533"/>
                  <a:pt x="1163" y="533"/>
                  <a:pt x="1162" y="534"/>
                </a:cubicBezTo>
                <a:cubicBezTo>
                  <a:pt x="1162" y="536"/>
                  <a:pt x="1162" y="536"/>
                  <a:pt x="1162" y="536"/>
                </a:cubicBezTo>
                <a:cubicBezTo>
                  <a:pt x="1165" y="536"/>
                  <a:pt x="1167" y="536"/>
                  <a:pt x="1167" y="533"/>
                </a:cubicBezTo>
                <a:close/>
                <a:moveTo>
                  <a:pt x="1163" y="519"/>
                </a:moveTo>
                <a:cubicBezTo>
                  <a:pt x="1165" y="519"/>
                  <a:pt x="1170" y="521"/>
                  <a:pt x="1169" y="518"/>
                </a:cubicBezTo>
                <a:cubicBezTo>
                  <a:pt x="1167" y="518"/>
                  <a:pt x="1163" y="517"/>
                  <a:pt x="1163" y="519"/>
                </a:cubicBezTo>
                <a:close/>
                <a:moveTo>
                  <a:pt x="1187" y="408"/>
                </a:moveTo>
                <a:cubicBezTo>
                  <a:pt x="1180" y="407"/>
                  <a:pt x="1175" y="407"/>
                  <a:pt x="1169" y="407"/>
                </a:cubicBezTo>
                <a:cubicBezTo>
                  <a:pt x="1170" y="411"/>
                  <a:pt x="1175" y="410"/>
                  <a:pt x="1178" y="412"/>
                </a:cubicBezTo>
                <a:cubicBezTo>
                  <a:pt x="1178" y="406"/>
                  <a:pt x="1186" y="414"/>
                  <a:pt x="1187" y="408"/>
                </a:cubicBezTo>
                <a:close/>
                <a:moveTo>
                  <a:pt x="1167" y="568"/>
                </a:moveTo>
                <a:cubicBezTo>
                  <a:pt x="1167" y="563"/>
                  <a:pt x="1167" y="563"/>
                  <a:pt x="1167" y="563"/>
                </a:cubicBezTo>
                <a:cubicBezTo>
                  <a:pt x="1165" y="564"/>
                  <a:pt x="1164" y="565"/>
                  <a:pt x="1163" y="567"/>
                </a:cubicBezTo>
                <a:cubicBezTo>
                  <a:pt x="1165" y="567"/>
                  <a:pt x="1166" y="567"/>
                  <a:pt x="1167" y="568"/>
                </a:cubicBezTo>
                <a:close/>
                <a:moveTo>
                  <a:pt x="1168" y="549"/>
                </a:moveTo>
                <a:cubicBezTo>
                  <a:pt x="1166" y="549"/>
                  <a:pt x="1164" y="548"/>
                  <a:pt x="1164" y="551"/>
                </a:cubicBezTo>
                <a:cubicBezTo>
                  <a:pt x="1166" y="552"/>
                  <a:pt x="1167" y="554"/>
                  <a:pt x="1169" y="552"/>
                </a:cubicBezTo>
                <a:cubicBezTo>
                  <a:pt x="1169" y="551"/>
                  <a:pt x="1168" y="550"/>
                  <a:pt x="1168" y="549"/>
                </a:cubicBezTo>
                <a:close/>
                <a:moveTo>
                  <a:pt x="1173" y="365"/>
                </a:moveTo>
                <a:cubicBezTo>
                  <a:pt x="1176" y="365"/>
                  <a:pt x="1176" y="367"/>
                  <a:pt x="1177" y="368"/>
                </a:cubicBezTo>
                <a:cubicBezTo>
                  <a:pt x="1185" y="363"/>
                  <a:pt x="1200" y="366"/>
                  <a:pt x="1208" y="360"/>
                </a:cubicBezTo>
                <a:cubicBezTo>
                  <a:pt x="1197" y="364"/>
                  <a:pt x="1181" y="357"/>
                  <a:pt x="1173" y="365"/>
                </a:cubicBezTo>
                <a:close/>
                <a:moveTo>
                  <a:pt x="1170" y="506"/>
                </a:moveTo>
                <a:cubicBezTo>
                  <a:pt x="1173" y="507"/>
                  <a:pt x="1180" y="510"/>
                  <a:pt x="1181" y="505"/>
                </a:cubicBezTo>
                <a:cubicBezTo>
                  <a:pt x="1178" y="504"/>
                  <a:pt x="1174" y="506"/>
                  <a:pt x="1171" y="502"/>
                </a:cubicBezTo>
                <a:cubicBezTo>
                  <a:pt x="1170" y="503"/>
                  <a:pt x="1169" y="504"/>
                  <a:pt x="1170" y="506"/>
                </a:cubicBezTo>
                <a:close/>
                <a:moveTo>
                  <a:pt x="1208" y="518"/>
                </a:moveTo>
                <a:cubicBezTo>
                  <a:pt x="1197" y="516"/>
                  <a:pt x="1182" y="515"/>
                  <a:pt x="1170" y="519"/>
                </a:cubicBezTo>
                <a:cubicBezTo>
                  <a:pt x="1173" y="522"/>
                  <a:pt x="1179" y="518"/>
                  <a:pt x="1182" y="520"/>
                </a:cubicBezTo>
                <a:cubicBezTo>
                  <a:pt x="1182" y="522"/>
                  <a:pt x="1178" y="521"/>
                  <a:pt x="1178" y="523"/>
                </a:cubicBezTo>
                <a:cubicBezTo>
                  <a:pt x="1187" y="516"/>
                  <a:pt x="1202" y="522"/>
                  <a:pt x="1213" y="518"/>
                </a:cubicBezTo>
                <a:cubicBezTo>
                  <a:pt x="1211" y="518"/>
                  <a:pt x="1211" y="518"/>
                  <a:pt x="1212" y="517"/>
                </a:cubicBezTo>
                <a:cubicBezTo>
                  <a:pt x="1209" y="516"/>
                  <a:pt x="1204" y="516"/>
                  <a:pt x="1208" y="518"/>
                </a:cubicBezTo>
                <a:close/>
                <a:moveTo>
                  <a:pt x="1177" y="398"/>
                </a:moveTo>
                <a:cubicBezTo>
                  <a:pt x="1177" y="400"/>
                  <a:pt x="1176" y="402"/>
                  <a:pt x="1178" y="403"/>
                </a:cubicBezTo>
                <a:cubicBezTo>
                  <a:pt x="1180" y="401"/>
                  <a:pt x="1180" y="398"/>
                  <a:pt x="1177" y="398"/>
                </a:cubicBezTo>
                <a:close/>
                <a:moveTo>
                  <a:pt x="1184" y="283"/>
                </a:moveTo>
                <a:cubicBezTo>
                  <a:pt x="1185" y="286"/>
                  <a:pt x="1185" y="286"/>
                  <a:pt x="1184" y="288"/>
                </a:cubicBezTo>
                <a:cubicBezTo>
                  <a:pt x="1189" y="291"/>
                  <a:pt x="1199" y="293"/>
                  <a:pt x="1199" y="286"/>
                </a:cubicBezTo>
                <a:cubicBezTo>
                  <a:pt x="1198" y="288"/>
                  <a:pt x="1196" y="288"/>
                  <a:pt x="1194" y="289"/>
                </a:cubicBezTo>
                <a:cubicBezTo>
                  <a:pt x="1193" y="286"/>
                  <a:pt x="1189" y="287"/>
                  <a:pt x="1188" y="284"/>
                </a:cubicBezTo>
                <a:cubicBezTo>
                  <a:pt x="1191" y="283"/>
                  <a:pt x="1192" y="279"/>
                  <a:pt x="1195" y="277"/>
                </a:cubicBezTo>
                <a:cubicBezTo>
                  <a:pt x="1197" y="279"/>
                  <a:pt x="1201" y="279"/>
                  <a:pt x="1204" y="280"/>
                </a:cubicBezTo>
                <a:cubicBezTo>
                  <a:pt x="1203" y="277"/>
                  <a:pt x="1207" y="278"/>
                  <a:pt x="1205" y="275"/>
                </a:cubicBezTo>
                <a:cubicBezTo>
                  <a:pt x="1203" y="275"/>
                  <a:pt x="1202" y="274"/>
                  <a:pt x="1200" y="273"/>
                </a:cubicBezTo>
                <a:cubicBezTo>
                  <a:pt x="1200" y="278"/>
                  <a:pt x="1194" y="277"/>
                  <a:pt x="1190" y="277"/>
                </a:cubicBezTo>
                <a:cubicBezTo>
                  <a:pt x="1188" y="279"/>
                  <a:pt x="1188" y="283"/>
                  <a:pt x="1184" y="283"/>
                </a:cubicBezTo>
                <a:close/>
                <a:moveTo>
                  <a:pt x="1181" y="616"/>
                </a:moveTo>
                <a:cubicBezTo>
                  <a:pt x="1178" y="618"/>
                  <a:pt x="1172" y="614"/>
                  <a:pt x="1170" y="617"/>
                </a:cubicBezTo>
                <a:cubicBezTo>
                  <a:pt x="1174" y="617"/>
                  <a:pt x="1180" y="619"/>
                  <a:pt x="1181" y="616"/>
                </a:cubicBezTo>
                <a:close/>
                <a:moveTo>
                  <a:pt x="1172" y="593"/>
                </a:moveTo>
                <a:cubicBezTo>
                  <a:pt x="1176" y="593"/>
                  <a:pt x="1176" y="593"/>
                  <a:pt x="1176" y="593"/>
                </a:cubicBezTo>
                <a:cubicBezTo>
                  <a:pt x="1176" y="592"/>
                  <a:pt x="1177" y="590"/>
                  <a:pt x="1178" y="588"/>
                </a:cubicBezTo>
                <a:cubicBezTo>
                  <a:pt x="1174" y="588"/>
                  <a:pt x="1174" y="592"/>
                  <a:pt x="1172" y="593"/>
                </a:cubicBezTo>
                <a:close/>
                <a:moveTo>
                  <a:pt x="1186" y="370"/>
                </a:moveTo>
                <a:cubicBezTo>
                  <a:pt x="1186" y="368"/>
                  <a:pt x="1189" y="369"/>
                  <a:pt x="1189" y="368"/>
                </a:cubicBezTo>
                <a:cubicBezTo>
                  <a:pt x="1188" y="367"/>
                  <a:pt x="1183" y="367"/>
                  <a:pt x="1183" y="370"/>
                </a:cubicBezTo>
                <a:cubicBezTo>
                  <a:pt x="1185" y="370"/>
                  <a:pt x="1184" y="373"/>
                  <a:pt x="1186" y="373"/>
                </a:cubicBezTo>
                <a:cubicBezTo>
                  <a:pt x="1187" y="371"/>
                  <a:pt x="1191" y="375"/>
                  <a:pt x="1191" y="370"/>
                </a:cubicBezTo>
                <a:cubicBezTo>
                  <a:pt x="1189" y="369"/>
                  <a:pt x="1187" y="373"/>
                  <a:pt x="1186" y="370"/>
                </a:cubicBezTo>
                <a:close/>
                <a:moveTo>
                  <a:pt x="1183" y="535"/>
                </a:moveTo>
                <a:cubicBezTo>
                  <a:pt x="1181" y="534"/>
                  <a:pt x="1177" y="533"/>
                  <a:pt x="1176" y="535"/>
                </a:cubicBezTo>
                <a:cubicBezTo>
                  <a:pt x="1179" y="537"/>
                  <a:pt x="1181" y="537"/>
                  <a:pt x="1183" y="535"/>
                </a:cubicBezTo>
                <a:close/>
                <a:moveTo>
                  <a:pt x="1193" y="313"/>
                </a:moveTo>
                <a:cubicBezTo>
                  <a:pt x="1193" y="312"/>
                  <a:pt x="1188" y="311"/>
                  <a:pt x="1188" y="313"/>
                </a:cubicBezTo>
                <a:cubicBezTo>
                  <a:pt x="1189" y="313"/>
                  <a:pt x="1193" y="315"/>
                  <a:pt x="1193" y="313"/>
                </a:cubicBezTo>
                <a:close/>
                <a:moveTo>
                  <a:pt x="1179" y="586"/>
                </a:moveTo>
                <a:cubicBezTo>
                  <a:pt x="1184" y="584"/>
                  <a:pt x="1194" y="597"/>
                  <a:pt x="1202" y="589"/>
                </a:cubicBezTo>
                <a:cubicBezTo>
                  <a:pt x="1199" y="587"/>
                  <a:pt x="1196" y="590"/>
                  <a:pt x="1192" y="590"/>
                </a:cubicBezTo>
                <a:cubicBezTo>
                  <a:pt x="1189" y="587"/>
                  <a:pt x="1187" y="587"/>
                  <a:pt x="1189" y="582"/>
                </a:cubicBezTo>
                <a:cubicBezTo>
                  <a:pt x="1187" y="584"/>
                  <a:pt x="1176" y="582"/>
                  <a:pt x="1179" y="586"/>
                </a:cubicBezTo>
                <a:close/>
                <a:moveTo>
                  <a:pt x="1179" y="567"/>
                </a:moveTo>
                <a:cubicBezTo>
                  <a:pt x="1181" y="567"/>
                  <a:pt x="1179" y="571"/>
                  <a:pt x="1182" y="570"/>
                </a:cubicBezTo>
                <a:cubicBezTo>
                  <a:pt x="1182" y="567"/>
                  <a:pt x="1183" y="565"/>
                  <a:pt x="1186" y="564"/>
                </a:cubicBezTo>
                <a:cubicBezTo>
                  <a:pt x="1184" y="564"/>
                  <a:pt x="1182" y="563"/>
                  <a:pt x="1181" y="562"/>
                </a:cubicBezTo>
                <a:cubicBezTo>
                  <a:pt x="1181" y="565"/>
                  <a:pt x="1179" y="564"/>
                  <a:pt x="1179" y="567"/>
                </a:cubicBezTo>
                <a:close/>
                <a:moveTo>
                  <a:pt x="1188" y="425"/>
                </a:moveTo>
                <a:cubicBezTo>
                  <a:pt x="1190" y="427"/>
                  <a:pt x="1192" y="423"/>
                  <a:pt x="1192" y="420"/>
                </a:cubicBezTo>
                <a:cubicBezTo>
                  <a:pt x="1190" y="420"/>
                  <a:pt x="1190" y="420"/>
                  <a:pt x="1190" y="420"/>
                </a:cubicBezTo>
                <a:cubicBezTo>
                  <a:pt x="1191" y="423"/>
                  <a:pt x="1190" y="423"/>
                  <a:pt x="1188" y="425"/>
                </a:cubicBezTo>
                <a:close/>
                <a:moveTo>
                  <a:pt x="1184" y="555"/>
                </a:moveTo>
                <a:cubicBezTo>
                  <a:pt x="1186" y="555"/>
                  <a:pt x="1187" y="553"/>
                  <a:pt x="1187" y="550"/>
                </a:cubicBezTo>
                <a:cubicBezTo>
                  <a:pt x="1185" y="550"/>
                  <a:pt x="1185" y="551"/>
                  <a:pt x="1182" y="550"/>
                </a:cubicBezTo>
                <a:cubicBezTo>
                  <a:pt x="1181" y="554"/>
                  <a:pt x="1184" y="552"/>
                  <a:pt x="1184" y="555"/>
                </a:cubicBezTo>
                <a:close/>
                <a:moveTo>
                  <a:pt x="1189" y="533"/>
                </a:moveTo>
                <a:cubicBezTo>
                  <a:pt x="1188" y="532"/>
                  <a:pt x="1186" y="533"/>
                  <a:pt x="1186" y="532"/>
                </a:cubicBezTo>
                <a:cubicBezTo>
                  <a:pt x="1187" y="532"/>
                  <a:pt x="1189" y="532"/>
                  <a:pt x="1188" y="530"/>
                </a:cubicBezTo>
                <a:cubicBezTo>
                  <a:pt x="1185" y="530"/>
                  <a:pt x="1185" y="532"/>
                  <a:pt x="1183" y="533"/>
                </a:cubicBezTo>
                <a:cubicBezTo>
                  <a:pt x="1185" y="533"/>
                  <a:pt x="1185" y="533"/>
                  <a:pt x="1185" y="533"/>
                </a:cubicBezTo>
                <a:cubicBezTo>
                  <a:pt x="1188" y="534"/>
                  <a:pt x="1185" y="535"/>
                  <a:pt x="1186" y="537"/>
                </a:cubicBezTo>
                <a:cubicBezTo>
                  <a:pt x="1189" y="537"/>
                  <a:pt x="1189" y="535"/>
                  <a:pt x="1189" y="533"/>
                </a:cubicBezTo>
                <a:close/>
                <a:moveTo>
                  <a:pt x="1196" y="617"/>
                </a:moveTo>
                <a:cubicBezTo>
                  <a:pt x="1192" y="615"/>
                  <a:pt x="1185" y="615"/>
                  <a:pt x="1182" y="617"/>
                </a:cubicBezTo>
                <a:cubicBezTo>
                  <a:pt x="1187" y="617"/>
                  <a:pt x="1193" y="620"/>
                  <a:pt x="1196" y="617"/>
                </a:cubicBezTo>
                <a:close/>
                <a:moveTo>
                  <a:pt x="1202" y="414"/>
                </a:moveTo>
                <a:cubicBezTo>
                  <a:pt x="1200" y="416"/>
                  <a:pt x="1196" y="413"/>
                  <a:pt x="1196" y="416"/>
                </a:cubicBezTo>
                <a:cubicBezTo>
                  <a:pt x="1199" y="417"/>
                  <a:pt x="1202" y="417"/>
                  <a:pt x="1202" y="414"/>
                </a:cubicBezTo>
                <a:close/>
                <a:moveTo>
                  <a:pt x="1204" y="287"/>
                </a:moveTo>
                <a:cubicBezTo>
                  <a:pt x="1207" y="287"/>
                  <a:pt x="1209" y="286"/>
                  <a:pt x="1209" y="283"/>
                </a:cubicBezTo>
                <a:cubicBezTo>
                  <a:pt x="1207" y="284"/>
                  <a:pt x="1205" y="285"/>
                  <a:pt x="1204" y="287"/>
                </a:cubicBezTo>
                <a:close/>
                <a:moveTo>
                  <a:pt x="1212" y="419"/>
                </a:moveTo>
                <a:cubicBezTo>
                  <a:pt x="1208" y="422"/>
                  <a:pt x="1201" y="417"/>
                  <a:pt x="1198" y="421"/>
                </a:cubicBezTo>
                <a:cubicBezTo>
                  <a:pt x="1200" y="422"/>
                  <a:pt x="1214" y="423"/>
                  <a:pt x="1212" y="419"/>
                </a:cubicBezTo>
                <a:close/>
                <a:moveTo>
                  <a:pt x="1195" y="521"/>
                </a:moveTo>
                <a:cubicBezTo>
                  <a:pt x="1195" y="524"/>
                  <a:pt x="1195" y="524"/>
                  <a:pt x="1195" y="524"/>
                </a:cubicBezTo>
                <a:cubicBezTo>
                  <a:pt x="1197" y="525"/>
                  <a:pt x="1199" y="525"/>
                  <a:pt x="1199" y="522"/>
                </a:cubicBezTo>
                <a:cubicBezTo>
                  <a:pt x="1197" y="522"/>
                  <a:pt x="1197" y="520"/>
                  <a:pt x="1195" y="521"/>
                </a:cubicBezTo>
                <a:close/>
                <a:moveTo>
                  <a:pt x="1201" y="430"/>
                </a:moveTo>
                <a:cubicBezTo>
                  <a:pt x="1205" y="431"/>
                  <a:pt x="1209" y="432"/>
                  <a:pt x="1206" y="428"/>
                </a:cubicBezTo>
                <a:cubicBezTo>
                  <a:pt x="1210" y="426"/>
                  <a:pt x="1213" y="429"/>
                  <a:pt x="1215" y="426"/>
                </a:cubicBezTo>
                <a:cubicBezTo>
                  <a:pt x="1209" y="425"/>
                  <a:pt x="1211" y="425"/>
                  <a:pt x="1203" y="424"/>
                </a:cubicBezTo>
                <a:cubicBezTo>
                  <a:pt x="1204" y="427"/>
                  <a:pt x="1202" y="428"/>
                  <a:pt x="1201" y="430"/>
                </a:cubicBezTo>
                <a:close/>
                <a:moveTo>
                  <a:pt x="1209" y="333"/>
                </a:moveTo>
                <a:cubicBezTo>
                  <a:pt x="1211" y="333"/>
                  <a:pt x="1214" y="333"/>
                  <a:pt x="1214" y="331"/>
                </a:cubicBezTo>
                <a:cubicBezTo>
                  <a:pt x="1213" y="331"/>
                  <a:pt x="1212" y="330"/>
                  <a:pt x="1211" y="329"/>
                </a:cubicBezTo>
                <a:cubicBezTo>
                  <a:pt x="1211" y="331"/>
                  <a:pt x="1210" y="331"/>
                  <a:pt x="1209" y="333"/>
                </a:cubicBezTo>
                <a:close/>
                <a:moveTo>
                  <a:pt x="1205" y="550"/>
                </a:moveTo>
                <a:cubicBezTo>
                  <a:pt x="1206" y="553"/>
                  <a:pt x="1204" y="552"/>
                  <a:pt x="1203" y="554"/>
                </a:cubicBezTo>
                <a:cubicBezTo>
                  <a:pt x="1204" y="555"/>
                  <a:pt x="1207" y="556"/>
                  <a:pt x="1208" y="557"/>
                </a:cubicBezTo>
                <a:cubicBezTo>
                  <a:pt x="1210" y="555"/>
                  <a:pt x="1211" y="553"/>
                  <a:pt x="1214" y="553"/>
                </a:cubicBezTo>
                <a:cubicBezTo>
                  <a:pt x="1214" y="551"/>
                  <a:pt x="1213" y="551"/>
                  <a:pt x="1213" y="549"/>
                </a:cubicBezTo>
                <a:cubicBezTo>
                  <a:pt x="1209" y="548"/>
                  <a:pt x="1208" y="550"/>
                  <a:pt x="1205" y="550"/>
                </a:cubicBezTo>
                <a:close/>
                <a:moveTo>
                  <a:pt x="1222" y="401"/>
                </a:moveTo>
                <a:cubicBezTo>
                  <a:pt x="1221" y="401"/>
                  <a:pt x="1220" y="400"/>
                  <a:pt x="1219" y="400"/>
                </a:cubicBezTo>
                <a:cubicBezTo>
                  <a:pt x="1217" y="400"/>
                  <a:pt x="1215" y="401"/>
                  <a:pt x="1213" y="402"/>
                </a:cubicBezTo>
                <a:cubicBezTo>
                  <a:pt x="1215" y="402"/>
                  <a:pt x="1214" y="404"/>
                  <a:pt x="1215" y="404"/>
                </a:cubicBezTo>
                <a:cubicBezTo>
                  <a:pt x="1215" y="400"/>
                  <a:pt x="1220" y="403"/>
                  <a:pt x="1222" y="401"/>
                </a:cubicBezTo>
                <a:close/>
                <a:moveTo>
                  <a:pt x="1224" y="341"/>
                </a:moveTo>
                <a:cubicBezTo>
                  <a:pt x="1222" y="341"/>
                  <a:pt x="1223" y="343"/>
                  <a:pt x="1222" y="344"/>
                </a:cubicBezTo>
                <a:cubicBezTo>
                  <a:pt x="1220" y="343"/>
                  <a:pt x="1221" y="341"/>
                  <a:pt x="1219" y="341"/>
                </a:cubicBezTo>
                <a:cubicBezTo>
                  <a:pt x="1220" y="343"/>
                  <a:pt x="1218" y="344"/>
                  <a:pt x="1216" y="343"/>
                </a:cubicBezTo>
                <a:cubicBezTo>
                  <a:pt x="1216" y="346"/>
                  <a:pt x="1216" y="348"/>
                  <a:pt x="1218" y="349"/>
                </a:cubicBezTo>
                <a:cubicBezTo>
                  <a:pt x="1221" y="345"/>
                  <a:pt x="1227" y="345"/>
                  <a:pt x="1232" y="348"/>
                </a:cubicBezTo>
                <a:cubicBezTo>
                  <a:pt x="1232" y="345"/>
                  <a:pt x="1231" y="343"/>
                  <a:pt x="1232" y="341"/>
                </a:cubicBezTo>
                <a:cubicBezTo>
                  <a:pt x="1231" y="338"/>
                  <a:pt x="1230" y="342"/>
                  <a:pt x="1229" y="340"/>
                </a:cubicBezTo>
                <a:cubicBezTo>
                  <a:pt x="1229" y="338"/>
                  <a:pt x="1231" y="339"/>
                  <a:pt x="1232" y="339"/>
                </a:cubicBezTo>
                <a:cubicBezTo>
                  <a:pt x="1232" y="333"/>
                  <a:pt x="1225" y="339"/>
                  <a:pt x="1221" y="338"/>
                </a:cubicBezTo>
                <a:cubicBezTo>
                  <a:pt x="1220" y="341"/>
                  <a:pt x="1224" y="339"/>
                  <a:pt x="1224" y="341"/>
                </a:cubicBezTo>
                <a:close/>
                <a:moveTo>
                  <a:pt x="1228" y="340"/>
                </a:moveTo>
                <a:cubicBezTo>
                  <a:pt x="1228" y="341"/>
                  <a:pt x="1227" y="342"/>
                  <a:pt x="1226" y="343"/>
                </a:cubicBezTo>
                <a:cubicBezTo>
                  <a:pt x="1225" y="342"/>
                  <a:pt x="1224" y="340"/>
                  <a:pt x="1226" y="339"/>
                </a:cubicBezTo>
                <a:cubicBezTo>
                  <a:pt x="1226" y="339"/>
                  <a:pt x="1227" y="340"/>
                  <a:pt x="1228" y="340"/>
                </a:cubicBezTo>
                <a:close/>
                <a:moveTo>
                  <a:pt x="1207" y="592"/>
                </a:moveTo>
                <a:cubicBezTo>
                  <a:pt x="1211" y="591"/>
                  <a:pt x="1216" y="592"/>
                  <a:pt x="1218" y="590"/>
                </a:cubicBezTo>
                <a:cubicBezTo>
                  <a:pt x="1212" y="591"/>
                  <a:pt x="1209" y="588"/>
                  <a:pt x="1207" y="592"/>
                </a:cubicBezTo>
                <a:close/>
                <a:moveTo>
                  <a:pt x="1215" y="585"/>
                </a:moveTo>
                <a:cubicBezTo>
                  <a:pt x="1216" y="586"/>
                  <a:pt x="1220" y="587"/>
                  <a:pt x="1220" y="584"/>
                </a:cubicBezTo>
                <a:cubicBezTo>
                  <a:pt x="1219" y="584"/>
                  <a:pt x="1215" y="581"/>
                  <a:pt x="1215" y="585"/>
                </a:cubicBezTo>
                <a:close/>
                <a:moveTo>
                  <a:pt x="1230" y="378"/>
                </a:moveTo>
                <a:cubicBezTo>
                  <a:pt x="1232" y="381"/>
                  <a:pt x="1235" y="380"/>
                  <a:pt x="1236" y="376"/>
                </a:cubicBezTo>
                <a:cubicBezTo>
                  <a:pt x="1234" y="377"/>
                  <a:pt x="1231" y="376"/>
                  <a:pt x="1230" y="378"/>
                </a:cubicBezTo>
                <a:close/>
                <a:moveTo>
                  <a:pt x="1244" y="471"/>
                </a:moveTo>
                <a:cubicBezTo>
                  <a:pt x="1242" y="471"/>
                  <a:pt x="1238" y="469"/>
                  <a:pt x="1238" y="471"/>
                </a:cubicBezTo>
                <a:cubicBezTo>
                  <a:pt x="1240" y="472"/>
                  <a:pt x="1243" y="473"/>
                  <a:pt x="1244" y="471"/>
                </a:cubicBezTo>
                <a:close/>
                <a:moveTo>
                  <a:pt x="1244" y="376"/>
                </a:moveTo>
                <a:cubicBezTo>
                  <a:pt x="1244" y="377"/>
                  <a:pt x="1244" y="378"/>
                  <a:pt x="1243" y="379"/>
                </a:cubicBezTo>
                <a:cubicBezTo>
                  <a:pt x="1245" y="382"/>
                  <a:pt x="1252" y="382"/>
                  <a:pt x="1252" y="378"/>
                </a:cubicBezTo>
                <a:cubicBezTo>
                  <a:pt x="1251" y="378"/>
                  <a:pt x="1249" y="378"/>
                  <a:pt x="1250" y="376"/>
                </a:cubicBezTo>
                <a:cubicBezTo>
                  <a:pt x="1247" y="375"/>
                  <a:pt x="1246" y="377"/>
                  <a:pt x="1244" y="376"/>
                </a:cubicBezTo>
                <a:close/>
                <a:moveTo>
                  <a:pt x="1249" y="343"/>
                </a:moveTo>
                <a:cubicBezTo>
                  <a:pt x="1248" y="344"/>
                  <a:pt x="1248" y="346"/>
                  <a:pt x="1247" y="347"/>
                </a:cubicBezTo>
                <a:cubicBezTo>
                  <a:pt x="1250" y="348"/>
                  <a:pt x="1252" y="344"/>
                  <a:pt x="1249" y="343"/>
                </a:cubicBezTo>
                <a:close/>
                <a:moveTo>
                  <a:pt x="1244" y="420"/>
                </a:moveTo>
                <a:cubicBezTo>
                  <a:pt x="1246" y="422"/>
                  <a:pt x="1250" y="417"/>
                  <a:pt x="1253" y="420"/>
                </a:cubicBezTo>
                <a:cubicBezTo>
                  <a:pt x="1253" y="418"/>
                  <a:pt x="1250" y="418"/>
                  <a:pt x="1247" y="417"/>
                </a:cubicBezTo>
                <a:cubicBezTo>
                  <a:pt x="1246" y="418"/>
                  <a:pt x="1245" y="419"/>
                  <a:pt x="1244" y="420"/>
                </a:cubicBezTo>
                <a:close/>
                <a:moveTo>
                  <a:pt x="1253" y="401"/>
                </a:moveTo>
                <a:cubicBezTo>
                  <a:pt x="1252" y="399"/>
                  <a:pt x="1252" y="398"/>
                  <a:pt x="1254" y="396"/>
                </a:cubicBezTo>
                <a:cubicBezTo>
                  <a:pt x="1251" y="396"/>
                  <a:pt x="1250" y="396"/>
                  <a:pt x="1248" y="398"/>
                </a:cubicBezTo>
                <a:cubicBezTo>
                  <a:pt x="1251" y="398"/>
                  <a:pt x="1251" y="400"/>
                  <a:pt x="1253" y="401"/>
                </a:cubicBezTo>
                <a:close/>
                <a:moveTo>
                  <a:pt x="1248" y="472"/>
                </a:moveTo>
                <a:cubicBezTo>
                  <a:pt x="1252" y="473"/>
                  <a:pt x="1256" y="471"/>
                  <a:pt x="1262" y="472"/>
                </a:cubicBezTo>
                <a:cubicBezTo>
                  <a:pt x="1259" y="468"/>
                  <a:pt x="1252" y="470"/>
                  <a:pt x="1248" y="472"/>
                </a:cubicBezTo>
                <a:close/>
                <a:moveTo>
                  <a:pt x="1262" y="273"/>
                </a:moveTo>
                <a:cubicBezTo>
                  <a:pt x="1268" y="275"/>
                  <a:pt x="1273" y="274"/>
                  <a:pt x="1278" y="271"/>
                </a:cubicBezTo>
                <a:cubicBezTo>
                  <a:pt x="1274" y="268"/>
                  <a:pt x="1272" y="266"/>
                  <a:pt x="1266" y="269"/>
                </a:cubicBezTo>
                <a:cubicBezTo>
                  <a:pt x="1267" y="270"/>
                  <a:pt x="1268" y="270"/>
                  <a:pt x="1269" y="272"/>
                </a:cubicBezTo>
                <a:cubicBezTo>
                  <a:pt x="1266" y="274"/>
                  <a:pt x="1263" y="270"/>
                  <a:pt x="1262" y="273"/>
                </a:cubicBezTo>
                <a:close/>
                <a:moveTo>
                  <a:pt x="1288" y="469"/>
                </a:moveTo>
                <a:cubicBezTo>
                  <a:pt x="1280" y="469"/>
                  <a:pt x="1274" y="470"/>
                  <a:pt x="1270" y="472"/>
                </a:cubicBezTo>
                <a:cubicBezTo>
                  <a:pt x="1276" y="472"/>
                  <a:pt x="1285" y="474"/>
                  <a:pt x="1288" y="469"/>
                </a:cubicBezTo>
                <a:close/>
                <a:moveTo>
                  <a:pt x="1287" y="269"/>
                </a:moveTo>
                <a:cubicBezTo>
                  <a:pt x="1287" y="270"/>
                  <a:pt x="1292" y="271"/>
                  <a:pt x="1292" y="269"/>
                </a:cubicBezTo>
                <a:cubicBezTo>
                  <a:pt x="1291" y="269"/>
                  <a:pt x="1291" y="268"/>
                  <a:pt x="1290" y="268"/>
                </a:cubicBezTo>
                <a:cubicBezTo>
                  <a:pt x="1289" y="268"/>
                  <a:pt x="1287" y="268"/>
                  <a:pt x="1287" y="269"/>
                </a:cubicBezTo>
                <a:close/>
                <a:moveTo>
                  <a:pt x="1288" y="274"/>
                </a:moveTo>
                <a:cubicBezTo>
                  <a:pt x="1291" y="274"/>
                  <a:pt x="1294" y="275"/>
                  <a:pt x="1294" y="272"/>
                </a:cubicBezTo>
                <a:cubicBezTo>
                  <a:pt x="1292" y="272"/>
                  <a:pt x="1289" y="272"/>
                  <a:pt x="1288" y="274"/>
                </a:cubicBezTo>
                <a:close/>
                <a:moveTo>
                  <a:pt x="1302" y="295"/>
                </a:moveTo>
                <a:cubicBezTo>
                  <a:pt x="1300" y="297"/>
                  <a:pt x="1303" y="297"/>
                  <a:pt x="1303" y="299"/>
                </a:cubicBezTo>
                <a:cubicBezTo>
                  <a:pt x="1299" y="302"/>
                  <a:pt x="1291" y="298"/>
                  <a:pt x="1289" y="305"/>
                </a:cubicBezTo>
                <a:cubicBezTo>
                  <a:pt x="1289" y="305"/>
                  <a:pt x="1291" y="306"/>
                  <a:pt x="1293" y="306"/>
                </a:cubicBezTo>
                <a:cubicBezTo>
                  <a:pt x="1292" y="301"/>
                  <a:pt x="1305" y="305"/>
                  <a:pt x="1306" y="296"/>
                </a:cubicBezTo>
                <a:cubicBezTo>
                  <a:pt x="1304" y="296"/>
                  <a:pt x="1304" y="294"/>
                  <a:pt x="1302" y="295"/>
                </a:cubicBezTo>
                <a:close/>
                <a:moveTo>
                  <a:pt x="1294" y="358"/>
                </a:moveTo>
                <a:cubicBezTo>
                  <a:pt x="1293" y="359"/>
                  <a:pt x="1292" y="358"/>
                  <a:pt x="1292" y="359"/>
                </a:cubicBezTo>
                <a:cubicBezTo>
                  <a:pt x="1293" y="361"/>
                  <a:pt x="1295" y="359"/>
                  <a:pt x="1296" y="358"/>
                </a:cubicBezTo>
                <a:cubicBezTo>
                  <a:pt x="1294" y="358"/>
                  <a:pt x="1295" y="355"/>
                  <a:pt x="1292" y="356"/>
                </a:cubicBezTo>
                <a:cubicBezTo>
                  <a:pt x="1292" y="357"/>
                  <a:pt x="1293" y="358"/>
                  <a:pt x="1294" y="358"/>
                </a:cubicBezTo>
                <a:close/>
                <a:moveTo>
                  <a:pt x="1295" y="299"/>
                </a:moveTo>
                <a:cubicBezTo>
                  <a:pt x="1297" y="299"/>
                  <a:pt x="1299" y="298"/>
                  <a:pt x="1300" y="297"/>
                </a:cubicBezTo>
                <a:cubicBezTo>
                  <a:pt x="1297" y="297"/>
                  <a:pt x="1297" y="295"/>
                  <a:pt x="1298" y="293"/>
                </a:cubicBezTo>
                <a:cubicBezTo>
                  <a:pt x="1301" y="294"/>
                  <a:pt x="1309" y="296"/>
                  <a:pt x="1310" y="292"/>
                </a:cubicBezTo>
                <a:cubicBezTo>
                  <a:pt x="1306" y="288"/>
                  <a:pt x="1299" y="293"/>
                  <a:pt x="1295" y="294"/>
                </a:cubicBezTo>
                <a:cubicBezTo>
                  <a:pt x="1298" y="295"/>
                  <a:pt x="1294" y="297"/>
                  <a:pt x="1295" y="299"/>
                </a:cubicBezTo>
                <a:close/>
                <a:moveTo>
                  <a:pt x="1294" y="451"/>
                </a:moveTo>
                <a:cubicBezTo>
                  <a:pt x="1296" y="452"/>
                  <a:pt x="1299" y="451"/>
                  <a:pt x="1300" y="450"/>
                </a:cubicBezTo>
                <a:cubicBezTo>
                  <a:pt x="1298" y="451"/>
                  <a:pt x="1295" y="449"/>
                  <a:pt x="1294" y="451"/>
                </a:cubicBezTo>
                <a:close/>
                <a:moveTo>
                  <a:pt x="1320" y="317"/>
                </a:moveTo>
                <a:cubicBezTo>
                  <a:pt x="1322" y="317"/>
                  <a:pt x="1330" y="319"/>
                  <a:pt x="1328" y="317"/>
                </a:cubicBezTo>
                <a:cubicBezTo>
                  <a:pt x="1326" y="317"/>
                  <a:pt x="1318" y="316"/>
                  <a:pt x="1320" y="317"/>
                </a:cubicBezTo>
                <a:close/>
                <a:moveTo>
                  <a:pt x="733" y="49"/>
                </a:moveTo>
                <a:cubicBezTo>
                  <a:pt x="724" y="50"/>
                  <a:pt x="702" y="54"/>
                  <a:pt x="697" y="50"/>
                </a:cubicBezTo>
                <a:cubicBezTo>
                  <a:pt x="695" y="47"/>
                  <a:pt x="697" y="49"/>
                  <a:pt x="698" y="47"/>
                </a:cubicBezTo>
                <a:cubicBezTo>
                  <a:pt x="696" y="47"/>
                  <a:pt x="696" y="47"/>
                  <a:pt x="696" y="47"/>
                </a:cubicBezTo>
                <a:cubicBezTo>
                  <a:pt x="696" y="46"/>
                  <a:pt x="695" y="46"/>
                  <a:pt x="694" y="46"/>
                </a:cubicBezTo>
                <a:cubicBezTo>
                  <a:pt x="692" y="48"/>
                  <a:pt x="695" y="48"/>
                  <a:pt x="695" y="50"/>
                </a:cubicBezTo>
                <a:cubicBezTo>
                  <a:pt x="678" y="52"/>
                  <a:pt x="665" y="50"/>
                  <a:pt x="648" y="48"/>
                </a:cubicBezTo>
                <a:cubicBezTo>
                  <a:pt x="650" y="45"/>
                  <a:pt x="655" y="46"/>
                  <a:pt x="657" y="44"/>
                </a:cubicBezTo>
                <a:cubicBezTo>
                  <a:pt x="642" y="42"/>
                  <a:pt x="629" y="40"/>
                  <a:pt x="619" y="46"/>
                </a:cubicBezTo>
                <a:cubicBezTo>
                  <a:pt x="619" y="48"/>
                  <a:pt x="620" y="48"/>
                  <a:pt x="620" y="50"/>
                </a:cubicBezTo>
                <a:cubicBezTo>
                  <a:pt x="604" y="52"/>
                  <a:pt x="584" y="53"/>
                  <a:pt x="574" y="58"/>
                </a:cubicBezTo>
                <a:cubicBezTo>
                  <a:pt x="576" y="58"/>
                  <a:pt x="578" y="58"/>
                  <a:pt x="578" y="59"/>
                </a:cubicBezTo>
                <a:cubicBezTo>
                  <a:pt x="569" y="65"/>
                  <a:pt x="557" y="63"/>
                  <a:pt x="546" y="65"/>
                </a:cubicBezTo>
                <a:cubicBezTo>
                  <a:pt x="541" y="66"/>
                  <a:pt x="536" y="70"/>
                  <a:pt x="531" y="70"/>
                </a:cubicBezTo>
                <a:cubicBezTo>
                  <a:pt x="521" y="71"/>
                  <a:pt x="514" y="69"/>
                  <a:pt x="506" y="73"/>
                </a:cubicBezTo>
                <a:cubicBezTo>
                  <a:pt x="504" y="71"/>
                  <a:pt x="500" y="69"/>
                  <a:pt x="504" y="67"/>
                </a:cubicBezTo>
                <a:cubicBezTo>
                  <a:pt x="478" y="66"/>
                  <a:pt x="459" y="69"/>
                  <a:pt x="439" y="74"/>
                </a:cubicBezTo>
                <a:cubicBezTo>
                  <a:pt x="424" y="80"/>
                  <a:pt x="394" y="68"/>
                  <a:pt x="383" y="79"/>
                </a:cubicBezTo>
                <a:cubicBezTo>
                  <a:pt x="387" y="81"/>
                  <a:pt x="384" y="85"/>
                  <a:pt x="381" y="86"/>
                </a:cubicBezTo>
                <a:cubicBezTo>
                  <a:pt x="382" y="88"/>
                  <a:pt x="387" y="86"/>
                  <a:pt x="386" y="89"/>
                </a:cubicBezTo>
                <a:cubicBezTo>
                  <a:pt x="385" y="90"/>
                  <a:pt x="385" y="92"/>
                  <a:pt x="384" y="93"/>
                </a:cubicBezTo>
                <a:cubicBezTo>
                  <a:pt x="368" y="97"/>
                  <a:pt x="347" y="95"/>
                  <a:pt x="333" y="95"/>
                </a:cubicBezTo>
                <a:cubicBezTo>
                  <a:pt x="333" y="93"/>
                  <a:pt x="334" y="93"/>
                  <a:pt x="333" y="92"/>
                </a:cubicBezTo>
                <a:cubicBezTo>
                  <a:pt x="337" y="92"/>
                  <a:pt x="340" y="91"/>
                  <a:pt x="342" y="89"/>
                </a:cubicBezTo>
                <a:cubicBezTo>
                  <a:pt x="333" y="89"/>
                  <a:pt x="324" y="88"/>
                  <a:pt x="319" y="93"/>
                </a:cubicBezTo>
                <a:cubicBezTo>
                  <a:pt x="323" y="95"/>
                  <a:pt x="324" y="90"/>
                  <a:pt x="326" y="92"/>
                </a:cubicBezTo>
                <a:cubicBezTo>
                  <a:pt x="320" y="95"/>
                  <a:pt x="319" y="95"/>
                  <a:pt x="309" y="96"/>
                </a:cubicBezTo>
                <a:cubicBezTo>
                  <a:pt x="308" y="94"/>
                  <a:pt x="309" y="91"/>
                  <a:pt x="308" y="90"/>
                </a:cubicBezTo>
                <a:cubicBezTo>
                  <a:pt x="306" y="90"/>
                  <a:pt x="306" y="92"/>
                  <a:pt x="304" y="92"/>
                </a:cubicBezTo>
                <a:cubicBezTo>
                  <a:pt x="304" y="94"/>
                  <a:pt x="305" y="94"/>
                  <a:pt x="306" y="94"/>
                </a:cubicBezTo>
                <a:cubicBezTo>
                  <a:pt x="293" y="99"/>
                  <a:pt x="280" y="97"/>
                  <a:pt x="266" y="101"/>
                </a:cubicBezTo>
                <a:cubicBezTo>
                  <a:pt x="252" y="96"/>
                  <a:pt x="240" y="111"/>
                  <a:pt x="226" y="102"/>
                </a:cubicBezTo>
                <a:cubicBezTo>
                  <a:pt x="240" y="99"/>
                  <a:pt x="254" y="98"/>
                  <a:pt x="267" y="93"/>
                </a:cubicBezTo>
                <a:cubicBezTo>
                  <a:pt x="253" y="94"/>
                  <a:pt x="242" y="88"/>
                  <a:pt x="231" y="96"/>
                </a:cubicBezTo>
                <a:cubicBezTo>
                  <a:pt x="227" y="96"/>
                  <a:pt x="226" y="93"/>
                  <a:pt x="221" y="94"/>
                </a:cubicBezTo>
                <a:cubicBezTo>
                  <a:pt x="219" y="95"/>
                  <a:pt x="218" y="97"/>
                  <a:pt x="215" y="97"/>
                </a:cubicBezTo>
                <a:cubicBezTo>
                  <a:pt x="196" y="96"/>
                  <a:pt x="176" y="104"/>
                  <a:pt x="157" y="108"/>
                </a:cubicBezTo>
                <a:cubicBezTo>
                  <a:pt x="143" y="111"/>
                  <a:pt x="131" y="113"/>
                  <a:pt x="118" y="115"/>
                </a:cubicBezTo>
                <a:cubicBezTo>
                  <a:pt x="99" y="118"/>
                  <a:pt x="55" y="110"/>
                  <a:pt x="63" y="135"/>
                </a:cubicBezTo>
                <a:cubicBezTo>
                  <a:pt x="65" y="140"/>
                  <a:pt x="71" y="143"/>
                  <a:pt x="80" y="143"/>
                </a:cubicBezTo>
                <a:cubicBezTo>
                  <a:pt x="76" y="146"/>
                  <a:pt x="79" y="152"/>
                  <a:pt x="80" y="156"/>
                </a:cubicBezTo>
                <a:cubicBezTo>
                  <a:pt x="88" y="156"/>
                  <a:pt x="100" y="152"/>
                  <a:pt x="104" y="158"/>
                </a:cubicBezTo>
                <a:cubicBezTo>
                  <a:pt x="101" y="159"/>
                  <a:pt x="103" y="161"/>
                  <a:pt x="101" y="163"/>
                </a:cubicBezTo>
                <a:cubicBezTo>
                  <a:pt x="96" y="162"/>
                  <a:pt x="90" y="163"/>
                  <a:pt x="92" y="157"/>
                </a:cubicBezTo>
                <a:cubicBezTo>
                  <a:pt x="87" y="157"/>
                  <a:pt x="84" y="160"/>
                  <a:pt x="80" y="159"/>
                </a:cubicBezTo>
                <a:cubicBezTo>
                  <a:pt x="87" y="165"/>
                  <a:pt x="86" y="177"/>
                  <a:pt x="93" y="183"/>
                </a:cubicBezTo>
                <a:cubicBezTo>
                  <a:pt x="93" y="185"/>
                  <a:pt x="89" y="183"/>
                  <a:pt x="90" y="186"/>
                </a:cubicBezTo>
                <a:cubicBezTo>
                  <a:pt x="92" y="191"/>
                  <a:pt x="99" y="192"/>
                  <a:pt x="97" y="201"/>
                </a:cubicBezTo>
                <a:cubicBezTo>
                  <a:pt x="102" y="204"/>
                  <a:pt x="103" y="210"/>
                  <a:pt x="106" y="215"/>
                </a:cubicBezTo>
                <a:cubicBezTo>
                  <a:pt x="109" y="206"/>
                  <a:pt x="129" y="207"/>
                  <a:pt x="132" y="215"/>
                </a:cubicBezTo>
                <a:cubicBezTo>
                  <a:pt x="128" y="214"/>
                  <a:pt x="125" y="217"/>
                  <a:pt x="122" y="215"/>
                </a:cubicBezTo>
                <a:cubicBezTo>
                  <a:pt x="124" y="220"/>
                  <a:pt x="115" y="216"/>
                  <a:pt x="119" y="220"/>
                </a:cubicBezTo>
                <a:cubicBezTo>
                  <a:pt x="116" y="220"/>
                  <a:pt x="113" y="217"/>
                  <a:pt x="109" y="220"/>
                </a:cubicBezTo>
                <a:cubicBezTo>
                  <a:pt x="108" y="217"/>
                  <a:pt x="103" y="217"/>
                  <a:pt x="100" y="216"/>
                </a:cubicBezTo>
                <a:cubicBezTo>
                  <a:pt x="100" y="221"/>
                  <a:pt x="107" y="218"/>
                  <a:pt x="109" y="222"/>
                </a:cubicBezTo>
                <a:cubicBezTo>
                  <a:pt x="105" y="225"/>
                  <a:pt x="102" y="228"/>
                  <a:pt x="98" y="230"/>
                </a:cubicBezTo>
                <a:cubicBezTo>
                  <a:pt x="97" y="232"/>
                  <a:pt x="102" y="232"/>
                  <a:pt x="101" y="237"/>
                </a:cubicBezTo>
                <a:cubicBezTo>
                  <a:pt x="105" y="238"/>
                  <a:pt x="109" y="239"/>
                  <a:pt x="108" y="246"/>
                </a:cubicBezTo>
                <a:cubicBezTo>
                  <a:pt x="117" y="251"/>
                  <a:pt x="128" y="254"/>
                  <a:pt x="140" y="257"/>
                </a:cubicBezTo>
                <a:cubicBezTo>
                  <a:pt x="140" y="266"/>
                  <a:pt x="129" y="263"/>
                  <a:pt x="125" y="268"/>
                </a:cubicBezTo>
                <a:cubicBezTo>
                  <a:pt x="133" y="270"/>
                  <a:pt x="139" y="273"/>
                  <a:pt x="148" y="274"/>
                </a:cubicBezTo>
                <a:cubicBezTo>
                  <a:pt x="153" y="280"/>
                  <a:pt x="167" y="273"/>
                  <a:pt x="171" y="277"/>
                </a:cubicBezTo>
                <a:cubicBezTo>
                  <a:pt x="168" y="278"/>
                  <a:pt x="168" y="282"/>
                  <a:pt x="166" y="284"/>
                </a:cubicBezTo>
                <a:cubicBezTo>
                  <a:pt x="167" y="286"/>
                  <a:pt x="173" y="284"/>
                  <a:pt x="172" y="288"/>
                </a:cubicBezTo>
                <a:cubicBezTo>
                  <a:pt x="169" y="292"/>
                  <a:pt x="161" y="287"/>
                  <a:pt x="158" y="289"/>
                </a:cubicBezTo>
                <a:cubicBezTo>
                  <a:pt x="161" y="295"/>
                  <a:pt x="171" y="293"/>
                  <a:pt x="175" y="298"/>
                </a:cubicBezTo>
                <a:cubicBezTo>
                  <a:pt x="175" y="299"/>
                  <a:pt x="175" y="301"/>
                  <a:pt x="174" y="301"/>
                </a:cubicBezTo>
                <a:cubicBezTo>
                  <a:pt x="171" y="302"/>
                  <a:pt x="171" y="299"/>
                  <a:pt x="170" y="299"/>
                </a:cubicBezTo>
                <a:cubicBezTo>
                  <a:pt x="169" y="309"/>
                  <a:pt x="156" y="311"/>
                  <a:pt x="144" y="311"/>
                </a:cubicBezTo>
                <a:cubicBezTo>
                  <a:pt x="144" y="309"/>
                  <a:pt x="143" y="309"/>
                  <a:pt x="143" y="307"/>
                </a:cubicBezTo>
                <a:cubicBezTo>
                  <a:pt x="134" y="309"/>
                  <a:pt x="129" y="305"/>
                  <a:pt x="118" y="304"/>
                </a:cubicBezTo>
                <a:cubicBezTo>
                  <a:pt x="118" y="308"/>
                  <a:pt x="113" y="307"/>
                  <a:pt x="110" y="310"/>
                </a:cubicBezTo>
                <a:cubicBezTo>
                  <a:pt x="112" y="310"/>
                  <a:pt x="112" y="311"/>
                  <a:pt x="112" y="313"/>
                </a:cubicBezTo>
                <a:cubicBezTo>
                  <a:pt x="115" y="315"/>
                  <a:pt x="119" y="313"/>
                  <a:pt x="119" y="319"/>
                </a:cubicBezTo>
                <a:cubicBezTo>
                  <a:pt x="117" y="318"/>
                  <a:pt x="112" y="319"/>
                  <a:pt x="114" y="320"/>
                </a:cubicBezTo>
                <a:cubicBezTo>
                  <a:pt x="126" y="321"/>
                  <a:pt x="139" y="328"/>
                  <a:pt x="153" y="329"/>
                </a:cubicBezTo>
                <a:cubicBezTo>
                  <a:pt x="152" y="337"/>
                  <a:pt x="164" y="330"/>
                  <a:pt x="165" y="338"/>
                </a:cubicBezTo>
                <a:cubicBezTo>
                  <a:pt x="162" y="339"/>
                  <a:pt x="156" y="339"/>
                  <a:pt x="157" y="342"/>
                </a:cubicBezTo>
                <a:cubicBezTo>
                  <a:pt x="153" y="342"/>
                  <a:pt x="148" y="342"/>
                  <a:pt x="146" y="345"/>
                </a:cubicBezTo>
                <a:cubicBezTo>
                  <a:pt x="150" y="344"/>
                  <a:pt x="149" y="348"/>
                  <a:pt x="153" y="347"/>
                </a:cubicBezTo>
                <a:cubicBezTo>
                  <a:pt x="154" y="346"/>
                  <a:pt x="155" y="344"/>
                  <a:pt x="158" y="345"/>
                </a:cubicBezTo>
                <a:cubicBezTo>
                  <a:pt x="158" y="347"/>
                  <a:pt x="155" y="346"/>
                  <a:pt x="155" y="347"/>
                </a:cubicBezTo>
                <a:cubicBezTo>
                  <a:pt x="159" y="352"/>
                  <a:pt x="162" y="344"/>
                  <a:pt x="167" y="344"/>
                </a:cubicBezTo>
                <a:cubicBezTo>
                  <a:pt x="170" y="345"/>
                  <a:pt x="174" y="343"/>
                  <a:pt x="178" y="342"/>
                </a:cubicBezTo>
                <a:cubicBezTo>
                  <a:pt x="175" y="341"/>
                  <a:pt x="172" y="342"/>
                  <a:pt x="172" y="340"/>
                </a:cubicBezTo>
                <a:cubicBezTo>
                  <a:pt x="175" y="339"/>
                  <a:pt x="176" y="338"/>
                  <a:pt x="173" y="336"/>
                </a:cubicBezTo>
                <a:cubicBezTo>
                  <a:pt x="175" y="336"/>
                  <a:pt x="176" y="334"/>
                  <a:pt x="179" y="335"/>
                </a:cubicBezTo>
                <a:cubicBezTo>
                  <a:pt x="180" y="337"/>
                  <a:pt x="181" y="338"/>
                  <a:pt x="180" y="341"/>
                </a:cubicBezTo>
                <a:cubicBezTo>
                  <a:pt x="186" y="340"/>
                  <a:pt x="186" y="345"/>
                  <a:pt x="188" y="347"/>
                </a:cubicBezTo>
                <a:cubicBezTo>
                  <a:pt x="191" y="348"/>
                  <a:pt x="202" y="345"/>
                  <a:pt x="202" y="352"/>
                </a:cubicBezTo>
                <a:cubicBezTo>
                  <a:pt x="196" y="351"/>
                  <a:pt x="183" y="352"/>
                  <a:pt x="174" y="353"/>
                </a:cubicBezTo>
                <a:cubicBezTo>
                  <a:pt x="173" y="355"/>
                  <a:pt x="172" y="357"/>
                  <a:pt x="170" y="358"/>
                </a:cubicBezTo>
                <a:cubicBezTo>
                  <a:pt x="176" y="357"/>
                  <a:pt x="178" y="361"/>
                  <a:pt x="184" y="359"/>
                </a:cubicBezTo>
                <a:cubicBezTo>
                  <a:pt x="193" y="366"/>
                  <a:pt x="207" y="359"/>
                  <a:pt x="215" y="366"/>
                </a:cubicBezTo>
                <a:cubicBezTo>
                  <a:pt x="211" y="367"/>
                  <a:pt x="207" y="373"/>
                  <a:pt x="204" y="369"/>
                </a:cubicBezTo>
                <a:cubicBezTo>
                  <a:pt x="203" y="372"/>
                  <a:pt x="202" y="374"/>
                  <a:pt x="201" y="377"/>
                </a:cubicBezTo>
                <a:cubicBezTo>
                  <a:pt x="196" y="376"/>
                  <a:pt x="192" y="375"/>
                  <a:pt x="186" y="376"/>
                </a:cubicBezTo>
                <a:cubicBezTo>
                  <a:pt x="186" y="374"/>
                  <a:pt x="184" y="374"/>
                  <a:pt x="185" y="371"/>
                </a:cubicBezTo>
                <a:cubicBezTo>
                  <a:pt x="178" y="369"/>
                  <a:pt x="167" y="370"/>
                  <a:pt x="160" y="369"/>
                </a:cubicBezTo>
                <a:cubicBezTo>
                  <a:pt x="159" y="373"/>
                  <a:pt x="147" y="372"/>
                  <a:pt x="147" y="381"/>
                </a:cubicBezTo>
                <a:cubicBezTo>
                  <a:pt x="151" y="381"/>
                  <a:pt x="153" y="380"/>
                  <a:pt x="156" y="381"/>
                </a:cubicBezTo>
                <a:cubicBezTo>
                  <a:pt x="154" y="383"/>
                  <a:pt x="154" y="387"/>
                  <a:pt x="151" y="389"/>
                </a:cubicBezTo>
                <a:cubicBezTo>
                  <a:pt x="152" y="390"/>
                  <a:pt x="154" y="389"/>
                  <a:pt x="154" y="391"/>
                </a:cubicBezTo>
                <a:cubicBezTo>
                  <a:pt x="151" y="391"/>
                  <a:pt x="152" y="394"/>
                  <a:pt x="150" y="394"/>
                </a:cubicBezTo>
                <a:cubicBezTo>
                  <a:pt x="145" y="391"/>
                  <a:pt x="139" y="393"/>
                  <a:pt x="137" y="397"/>
                </a:cubicBezTo>
                <a:cubicBezTo>
                  <a:pt x="134" y="396"/>
                  <a:pt x="128" y="398"/>
                  <a:pt x="122" y="400"/>
                </a:cubicBezTo>
                <a:cubicBezTo>
                  <a:pt x="127" y="402"/>
                  <a:pt x="122" y="409"/>
                  <a:pt x="123" y="411"/>
                </a:cubicBezTo>
                <a:cubicBezTo>
                  <a:pt x="120" y="411"/>
                  <a:pt x="124" y="409"/>
                  <a:pt x="122" y="408"/>
                </a:cubicBezTo>
                <a:cubicBezTo>
                  <a:pt x="116" y="407"/>
                  <a:pt x="114" y="408"/>
                  <a:pt x="113" y="413"/>
                </a:cubicBezTo>
                <a:cubicBezTo>
                  <a:pt x="106" y="414"/>
                  <a:pt x="97" y="414"/>
                  <a:pt x="95" y="407"/>
                </a:cubicBezTo>
                <a:cubicBezTo>
                  <a:pt x="97" y="406"/>
                  <a:pt x="96" y="403"/>
                  <a:pt x="100" y="404"/>
                </a:cubicBezTo>
                <a:cubicBezTo>
                  <a:pt x="100" y="402"/>
                  <a:pt x="98" y="401"/>
                  <a:pt x="100" y="400"/>
                </a:cubicBezTo>
                <a:cubicBezTo>
                  <a:pt x="97" y="399"/>
                  <a:pt x="96" y="397"/>
                  <a:pt x="94" y="396"/>
                </a:cubicBezTo>
                <a:cubicBezTo>
                  <a:pt x="94" y="400"/>
                  <a:pt x="94" y="399"/>
                  <a:pt x="95" y="402"/>
                </a:cubicBezTo>
                <a:cubicBezTo>
                  <a:pt x="89" y="403"/>
                  <a:pt x="81" y="411"/>
                  <a:pt x="75" y="408"/>
                </a:cubicBezTo>
                <a:cubicBezTo>
                  <a:pt x="75" y="411"/>
                  <a:pt x="77" y="412"/>
                  <a:pt x="76" y="415"/>
                </a:cubicBezTo>
                <a:cubicBezTo>
                  <a:pt x="77" y="417"/>
                  <a:pt x="82" y="416"/>
                  <a:pt x="82" y="420"/>
                </a:cubicBezTo>
                <a:cubicBezTo>
                  <a:pt x="82" y="422"/>
                  <a:pt x="79" y="424"/>
                  <a:pt x="78" y="426"/>
                </a:cubicBezTo>
                <a:cubicBezTo>
                  <a:pt x="81" y="427"/>
                  <a:pt x="80" y="431"/>
                  <a:pt x="77" y="432"/>
                </a:cubicBezTo>
                <a:cubicBezTo>
                  <a:pt x="88" y="435"/>
                  <a:pt x="82" y="445"/>
                  <a:pt x="85" y="454"/>
                </a:cubicBezTo>
                <a:cubicBezTo>
                  <a:pt x="83" y="451"/>
                  <a:pt x="82" y="454"/>
                  <a:pt x="79" y="453"/>
                </a:cubicBezTo>
                <a:cubicBezTo>
                  <a:pt x="79" y="458"/>
                  <a:pt x="81" y="460"/>
                  <a:pt x="83" y="460"/>
                </a:cubicBezTo>
                <a:cubicBezTo>
                  <a:pt x="83" y="462"/>
                  <a:pt x="82" y="462"/>
                  <a:pt x="82" y="464"/>
                </a:cubicBezTo>
                <a:cubicBezTo>
                  <a:pt x="83" y="465"/>
                  <a:pt x="87" y="464"/>
                  <a:pt x="86" y="467"/>
                </a:cubicBezTo>
                <a:cubicBezTo>
                  <a:pt x="80" y="465"/>
                  <a:pt x="77" y="462"/>
                  <a:pt x="74" y="458"/>
                </a:cubicBezTo>
                <a:cubicBezTo>
                  <a:pt x="74" y="455"/>
                  <a:pt x="78" y="457"/>
                  <a:pt x="77" y="454"/>
                </a:cubicBezTo>
                <a:cubicBezTo>
                  <a:pt x="74" y="450"/>
                  <a:pt x="72" y="446"/>
                  <a:pt x="71" y="440"/>
                </a:cubicBezTo>
                <a:cubicBezTo>
                  <a:pt x="68" y="440"/>
                  <a:pt x="68" y="440"/>
                  <a:pt x="68" y="440"/>
                </a:cubicBezTo>
                <a:cubicBezTo>
                  <a:pt x="66" y="442"/>
                  <a:pt x="63" y="448"/>
                  <a:pt x="65" y="453"/>
                </a:cubicBezTo>
                <a:cubicBezTo>
                  <a:pt x="64" y="454"/>
                  <a:pt x="63" y="454"/>
                  <a:pt x="62" y="453"/>
                </a:cubicBezTo>
                <a:cubicBezTo>
                  <a:pt x="62" y="458"/>
                  <a:pt x="59" y="464"/>
                  <a:pt x="62" y="465"/>
                </a:cubicBezTo>
                <a:cubicBezTo>
                  <a:pt x="53" y="480"/>
                  <a:pt x="31" y="465"/>
                  <a:pt x="17" y="466"/>
                </a:cubicBezTo>
                <a:cubicBezTo>
                  <a:pt x="3" y="478"/>
                  <a:pt x="0" y="504"/>
                  <a:pt x="18" y="511"/>
                </a:cubicBezTo>
                <a:cubicBezTo>
                  <a:pt x="21" y="511"/>
                  <a:pt x="24" y="510"/>
                  <a:pt x="27" y="511"/>
                </a:cubicBezTo>
                <a:cubicBezTo>
                  <a:pt x="37" y="513"/>
                  <a:pt x="50" y="519"/>
                  <a:pt x="52" y="527"/>
                </a:cubicBezTo>
                <a:cubicBezTo>
                  <a:pt x="56" y="539"/>
                  <a:pt x="53" y="554"/>
                  <a:pt x="54" y="562"/>
                </a:cubicBezTo>
                <a:cubicBezTo>
                  <a:pt x="55" y="573"/>
                  <a:pt x="60" y="583"/>
                  <a:pt x="60" y="592"/>
                </a:cubicBezTo>
                <a:cubicBezTo>
                  <a:pt x="60" y="602"/>
                  <a:pt x="55" y="615"/>
                  <a:pt x="58" y="625"/>
                </a:cubicBezTo>
                <a:cubicBezTo>
                  <a:pt x="58" y="626"/>
                  <a:pt x="55" y="628"/>
                  <a:pt x="57" y="629"/>
                </a:cubicBezTo>
                <a:cubicBezTo>
                  <a:pt x="58" y="626"/>
                  <a:pt x="61" y="626"/>
                  <a:pt x="64" y="627"/>
                </a:cubicBezTo>
                <a:cubicBezTo>
                  <a:pt x="67" y="641"/>
                  <a:pt x="75" y="654"/>
                  <a:pt x="89" y="653"/>
                </a:cubicBezTo>
                <a:cubicBezTo>
                  <a:pt x="94" y="658"/>
                  <a:pt x="103" y="663"/>
                  <a:pt x="111" y="662"/>
                </a:cubicBezTo>
                <a:cubicBezTo>
                  <a:pt x="114" y="667"/>
                  <a:pt x="119" y="670"/>
                  <a:pt x="122" y="675"/>
                </a:cubicBezTo>
                <a:cubicBezTo>
                  <a:pt x="119" y="679"/>
                  <a:pt x="114" y="681"/>
                  <a:pt x="109" y="683"/>
                </a:cubicBezTo>
                <a:cubicBezTo>
                  <a:pt x="107" y="687"/>
                  <a:pt x="105" y="692"/>
                  <a:pt x="99" y="689"/>
                </a:cubicBezTo>
                <a:cubicBezTo>
                  <a:pt x="95" y="709"/>
                  <a:pt x="84" y="721"/>
                  <a:pt x="75" y="734"/>
                </a:cubicBezTo>
                <a:cubicBezTo>
                  <a:pt x="87" y="738"/>
                  <a:pt x="72" y="758"/>
                  <a:pt x="76" y="767"/>
                </a:cubicBezTo>
                <a:cubicBezTo>
                  <a:pt x="79" y="767"/>
                  <a:pt x="81" y="765"/>
                  <a:pt x="84" y="764"/>
                </a:cubicBezTo>
                <a:cubicBezTo>
                  <a:pt x="84" y="766"/>
                  <a:pt x="86" y="765"/>
                  <a:pt x="86" y="768"/>
                </a:cubicBezTo>
                <a:cubicBezTo>
                  <a:pt x="85" y="770"/>
                  <a:pt x="83" y="769"/>
                  <a:pt x="83" y="772"/>
                </a:cubicBezTo>
                <a:cubicBezTo>
                  <a:pt x="86" y="774"/>
                  <a:pt x="93" y="773"/>
                  <a:pt x="93" y="777"/>
                </a:cubicBezTo>
                <a:cubicBezTo>
                  <a:pt x="88" y="780"/>
                  <a:pt x="87" y="786"/>
                  <a:pt x="85" y="791"/>
                </a:cubicBezTo>
                <a:cubicBezTo>
                  <a:pt x="95" y="786"/>
                  <a:pt x="100" y="777"/>
                  <a:pt x="110" y="773"/>
                </a:cubicBezTo>
                <a:cubicBezTo>
                  <a:pt x="113" y="775"/>
                  <a:pt x="117" y="775"/>
                  <a:pt x="118" y="780"/>
                </a:cubicBezTo>
                <a:cubicBezTo>
                  <a:pt x="115" y="783"/>
                  <a:pt x="111" y="783"/>
                  <a:pt x="110" y="788"/>
                </a:cubicBezTo>
                <a:cubicBezTo>
                  <a:pt x="117" y="795"/>
                  <a:pt x="120" y="812"/>
                  <a:pt x="135" y="806"/>
                </a:cubicBezTo>
                <a:cubicBezTo>
                  <a:pt x="133" y="799"/>
                  <a:pt x="141" y="794"/>
                  <a:pt x="145" y="795"/>
                </a:cubicBezTo>
                <a:cubicBezTo>
                  <a:pt x="145" y="799"/>
                  <a:pt x="144" y="800"/>
                  <a:pt x="145" y="803"/>
                </a:cubicBezTo>
                <a:cubicBezTo>
                  <a:pt x="143" y="803"/>
                  <a:pt x="142" y="804"/>
                  <a:pt x="141" y="807"/>
                </a:cubicBezTo>
                <a:cubicBezTo>
                  <a:pt x="144" y="809"/>
                  <a:pt x="147" y="806"/>
                  <a:pt x="150" y="806"/>
                </a:cubicBezTo>
                <a:cubicBezTo>
                  <a:pt x="152" y="808"/>
                  <a:pt x="150" y="810"/>
                  <a:pt x="151" y="814"/>
                </a:cubicBezTo>
                <a:cubicBezTo>
                  <a:pt x="152" y="815"/>
                  <a:pt x="155" y="813"/>
                  <a:pt x="155" y="815"/>
                </a:cubicBezTo>
                <a:cubicBezTo>
                  <a:pt x="156" y="824"/>
                  <a:pt x="149" y="824"/>
                  <a:pt x="150" y="832"/>
                </a:cubicBezTo>
                <a:cubicBezTo>
                  <a:pt x="160" y="837"/>
                  <a:pt x="166" y="829"/>
                  <a:pt x="176" y="829"/>
                </a:cubicBezTo>
                <a:cubicBezTo>
                  <a:pt x="178" y="822"/>
                  <a:pt x="182" y="817"/>
                  <a:pt x="181" y="811"/>
                </a:cubicBezTo>
                <a:cubicBezTo>
                  <a:pt x="184" y="814"/>
                  <a:pt x="186" y="818"/>
                  <a:pt x="186" y="822"/>
                </a:cubicBezTo>
                <a:cubicBezTo>
                  <a:pt x="192" y="821"/>
                  <a:pt x="187" y="813"/>
                  <a:pt x="188" y="809"/>
                </a:cubicBezTo>
                <a:cubicBezTo>
                  <a:pt x="191" y="803"/>
                  <a:pt x="198" y="803"/>
                  <a:pt x="198" y="797"/>
                </a:cubicBezTo>
                <a:cubicBezTo>
                  <a:pt x="206" y="798"/>
                  <a:pt x="207" y="793"/>
                  <a:pt x="210" y="789"/>
                </a:cubicBezTo>
                <a:cubicBezTo>
                  <a:pt x="221" y="795"/>
                  <a:pt x="236" y="797"/>
                  <a:pt x="245" y="802"/>
                </a:cubicBezTo>
                <a:cubicBezTo>
                  <a:pt x="259" y="809"/>
                  <a:pt x="269" y="814"/>
                  <a:pt x="283" y="816"/>
                </a:cubicBezTo>
                <a:cubicBezTo>
                  <a:pt x="322" y="824"/>
                  <a:pt x="366" y="826"/>
                  <a:pt x="400" y="823"/>
                </a:cubicBezTo>
                <a:cubicBezTo>
                  <a:pt x="417" y="815"/>
                  <a:pt x="436" y="809"/>
                  <a:pt x="452" y="800"/>
                </a:cubicBezTo>
                <a:cubicBezTo>
                  <a:pt x="480" y="791"/>
                  <a:pt x="507" y="781"/>
                  <a:pt x="539" y="778"/>
                </a:cubicBezTo>
                <a:cubicBezTo>
                  <a:pt x="549" y="783"/>
                  <a:pt x="566" y="783"/>
                  <a:pt x="576" y="788"/>
                </a:cubicBezTo>
                <a:cubicBezTo>
                  <a:pt x="576" y="790"/>
                  <a:pt x="570" y="789"/>
                  <a:pt x="572" y="790"/>
                </a:cubicBezTo>
                <a:cubicBezTo>
                  <a:pt x="577" y="790"/>
                  <a:pt x="579" y="793"/>
                  <a:pt x="581" y="796"/>
                </a:cubicBezTo>
                <a:cubicBezTo>
                  <a:pt x="578" y="799"/>
                  <a:pt x="574" y="796"/>
                  <a:pt x="571" y="799"/>
                </a:cubicBezTo>
                <a:cubicBezTo>
                  <a:pt x="576" y="799"/>
                  <a:pt x="577" y="801"/>
                  <a:pt x="582" y="800"/>
                </a:cubicBezTo>
                <a:cubicBezTo>
                  <a:pt x="607" y="816"/>
                  <a:pt x="661" y="830"/>
                  <a:pt x="692" y="814"/>
                </a:cubicBezTo>
                <a:cubicBezTo>
                  <a:pt x="700" y="810"/>
                  <a:pt x="700" y="802"/>
                  <a:pt x="706" y="797"/>
                </a:cubicBezTo>
                <a:cubicBezTo>
                  <a:pt x="709" y="796"/>
                  <a:pt x="716" y="797"/>
                  <a:pt x="719" y="796"/>
                </a:cubicBezTo>
                <a:cubicBezTo>
                  <a:pt x="720" y="798"/>
                  <a:pt x="722" y="801"/>
                  <a:pt x="720" y="802"/>
                </a:cubicBezTo>
                <a:cubicBezTo>
                  <a:pt x="726" y="825"/>
                  <a:pt x="770" y="822"/>
                  <a:pt x="787" y="814"/>
                </a:cubicBezTo>
                <a:cubicBezTo>
                  <a:pt x="792" y="803"/>
                  <a:pt x="806" y="802"/>
                  <a:pt x="817" y="799"/>
                </a:cubicBezTo>
                <a:cubicBezTo>
                  <a:pt x="808" y="796"/>
                  <a:pt x="800" y="804"/>
                  <a:pt x="794" y="799"/>
                </a:cubicBezTo>
                <a:cubicBezTo>
                  <a:pt x="798" y="794"/>
                  <a:pt x="803" y="790"/>
                  <a:pt x="811" y="790"/>
                </a:cubicBezTo>
                <a:cubicBezTo>
                  <a:pt x="820" y="789"/>
                  <a:pt x="809" y="791"/>
                  <a:pt x="806" y="789"/>
                </a:cubicBezTo>
                <a:cubicBezTo>
                  <a:pt x="802" y="788"/>
                  <a:pt x="800" y="785"/>
                  <a:pt x="800" y="782"/>
                </a:cubicBezTo>
                <a:cubicBezTo>
                  <a:pt x="811" y="775"/>
                  <a:pt x="831" y="777"/>
                  <a:pt x="845" y="772"/>
                </a:cubicBezTo>
                <a:cubicBezTo>
                  <a:pt x="843" y="771"/>
                  <a:pt x="840" y="772"/>
                  <a:pt x="839" y="770"/>
                </a:cubicBezTo>
                <a:cubicBezTo>
                  <a:pt x="842" y="764"/>
                  <a:pt x="851" y="769"/>
                  <a:pt x="856" y="769"/>
                </a:cubicBezTo>
                <a:cubicBezTo>
                  <a:pt x="856" y="767"/>
                  <a:pt x="856" y="765"/>
                  <a:pt x="857" y="765"/>
                </a:cubicBezTo>
                <a:cubicBezTo>
                  <a:pt x="858" y="767"/>
                  <a:pt x="858" y="770"/>
                  <a:pt x="861" y="770"/>
                </a:cubicBezTo>
                <a:cubicBezTo>
                  <a:pt x="865" y="768"/>
                  <a:pt x="864" y="763"/>
                  <a:pt x="862" y="761"/>
                </a:cubicBezTo>
                <a:cubicBezTo>
                  <a:pt x="869" y="759"/>
                  <a:pt x="874" y="759"/>
                  <a:pt x="886" y="759"/>
                </a:cubicBezTo>
                <a:cubicBezTo>
                  <a:pt x="887" y="751"/>
                  <a:pt x="898" y="759"/>
                  <a:pt x="900" y="755"/>
                </a:cubicBezTo>
                <a:cubicBezTo>
                  <a:pt x="897" y="753"/>
                  <a:pt x="896" y="754"/>
                  <a:pt x="891" y="753"/>
                </a:cubicBezTo>
                <a:cubicBezTo>
                  <a:pt x="892" y="751"/>
                  <a:pt x="891" y="750"/>
                  <a:pt x="890" y="750"/>
                </a:cubicBezTo>
                <a:cubicBezTo>
                  <a:pt x="886" y="750"/>
                  <a:pt x="875" y="748"/>
                  <a:pt x="874" y="747"/>
                </a:cubicBezTo>
                <a:cubicBezTo>
                  <a:pt x="885" y="743"/>
                  <a:pt x="897" y="749"/>
                  <a:pt x="908" y="744"/>
                </a:cubicBezTo>
                <a:cubicBezTo>
                  <a:pt x="910" y="745"/>
                  <a:pt x="911" y="747"/>
                  <a:pt x="913" y="747"/>
                </a:cubicBezTo>
                <a:cubicBezTo>
                  <a:pt x="920" y="747"/>
                  <a:pt x="926" y="751"/>
                  <a:pt x="933" y="752"/>
                </a:cubicBezTo>
                <a:cubicBezTo>
                  <a:pt x="932" y="754"/>
                  <a:pt x="934" y="755"/>
                  <a:pt x="933" y="757"/>
                </a:cubicBezTo>
                <a:cubicBezTo>
                  <a:pt x="936" y="757"/>
                  <a:pt x="939" y="758"/>
                  <a:pt x="941" y="759"/>
                </a:cubicBezTo>
                <a:cubicBezTo>
                  <a:pt x="939" y="762"/>
                  <a:pt x="931" y="758"/>
                  <a:pt x="928" y="760"/>
                </a:cubicBezTo>
                <a:cubicBezTo>
                  <a:pt x="933" y="761"/>
                  <a:pt x="935" y="765"/>
                  <a:pt x="938" y="762"/>
                </a:cubicBezTo>
                <a:cubicBezTo>
                  <a:pt x="938" y="767"/>
                  <a:pt x="943" y="766"/>
                  <a:pt x="949" y="766"/>
                </a:cubicBezTo>
                <a:cubicBezTo>
                  <a:pt x="950" y="765"/>
                  <a:pt x="950" y="763"/>
                  <a:pt x="951" y="762"/>
                </a:cubicBezTo>
                <a:cubicBezTo>
                  <a:pt x="955" y="763"/>
                  <a:pt x="960" y="764"/>
                  <a:pt x="963" y="761"/>
                </a:cubicBezTo>
                <a:cubicBezTo>
                  <a:pt x="957" y="760"/>
                  <a:pt x="954" y="761"/>
                  <a:pt x="950" y="758"/>
                </a:cubicBezTo>
                <a:cubicBezTo>
                  <a:pt x="955" y="752"/>
                  <a:pt x="965" y="751"/>
                  <a:pt x="974" y="750"/>
                </a:cubicBezTo>
                <a:cubicBezTo>
                  <a:pt x="972" y="754"/>
                  <a:pt x="970" y="756"/>
                  <a:pt x="969" y="760"/>
                </a:cubicBezTo>
                <a:cubicBezTo>
                  <a:pt x="971" y="763"/>
                  <a:pt x="973" y="758"/>
                  <a:pt x="974" y="762"/>
                </a:cubicBezTo>
                <a:cubicBezTo>
                  <a:pt x="972" y="764"/>
                  <a:pt x="966" y="761"/>
                  <a:pt x="962" y="763"/>
                </a:cubicBezTo>
                <a:cubicBezTo>
                  <a:pt x="963" y="766"/>
                  <a:pt x="967" y="765"/>
                  <a:pt x="967" y="768"/>
                </a:cubicBezTo>
                <a:cubicBezTo>
                  <a:pt x="963" y="770"/>
                  <a:pt x="962" y="775"/>
                  <a:pt x="959" y="777"/>
                </a:cubicBezTo>
                <a:cubicBezTo>
                  <a:pt x="961" y="777"/>
                  <a:pt x="961" y="778"/>
                  <a:pt x="962" y="779"/>
                </a:cubicBezTo>
                <a:cubicBezTo>
                  <a:pt x="984" y="780"/>
                  <a:pt x="1001" y="768"/>
                  <a:pt x="1021" y="774"/>
                </a:cubicBezTo>
                <a:cubicBezTo>
                  <a:pt x="1031" y="766"/>
                  <a:pt x="1051" y="776"/>
                  <a:pt x="1059" y="766"/>
                </a:cubicBezTo>
                <a:cubicBezTo>
                  <a:pt x="1059" y="762"/>
                  <a:pt x="1059" y="760"/>
                  <a:pt x="1058" y="758"/>
                </a:cubicBezTo>
                <a:cubicBezTo>
                  <a:pt x="1063" y="757"/>
                  <a:pt x="1064" y="750"/>
                  <a:pt x="1065" y="745"/>
                </a:cubicBezTo>
                <a:cubicBezTo>
                  <a:pt x="1063" y="743"/>
                  <a:pt x="1061" y="740"/>
                  <a:pt x="1060" y="737"/>
                </a:cubicBezTo>
                <a:cubicBezTo>
                  <a:pt x="1066" y="738"/>
                  <a:pt x="1065" y="732"/>
                  <a:pt x="1070" y="733"/>
                </a:cubicBezTo>
                <a:cubicBezTo>
                  <a:pt x="1067" y="732"/>
                  <a:pt x="1067" y="728"/>
                  <a:pt x="1070" y="727"/>
                </a:cubicBezTo>
                <a:cubicBezTo>
                  <a:pt x="1065" y="725"/>
                  <a:pt x="1067" y="722"/>
                  <a:pt x="1066" y="717"/>
                </a:cubicBezTo>
                <a:cubicBezTo>
                  <a:pt x="1063" y="716"/>
                  <a:pt x="1059" y="720"/>
                  <a:pt x="1057" y="717"/>
                </a:cubicBezTo>
                <a:cubicBezTo>
                  <a:pt x="1058" y="712"/>
                  <a:pt x="1063" y="711"/>
                  <a:pt x="1059" y="706"/>
                </a:cubicBezTo>
                <a:cubicBezTo>
                  <a:pt x="1064" y="704"/>
                  <a:pt x="1069" y="704"/>
                  <a:pt x="1073" y="703"/>
                </a:cubicBezTo>
                <a:cubicBezTo>
                  <a:pt x="1073" y="700"/>
                  <a:pt x="1071" y="700"/>
                  <a:pt x="1072" y="698"/>
                </a:cubicBezTo>
                <a:cubicBezTo>
                  <a:pt x="1073" y="697"/>
                  <a:pt x="1075" y="697"/>
                  <a:pt x="1077" y="696"/>
                </a:cubicBezTo>
                <a:cubicBezTo>
                  <a:pt x="1078" y="694"/>
                  <a:pt x="1076" y="694"/>
                  <a:pt x="1077" y="692"/>
                </a:cubicBezTo>
                <a:cubicBezTo>
                  <a:pt x="1079" y="691"/>
                  <a:pt x="1082" y="691"/>
                  <a:pt x="1082" y="687"/>
                </a:cubicBezTo>
                <a:cubicBezTo>
                  <a:pt x="1081" y="686"/>
                  <a:pt x="1077" y="685"/>
                  <a:pt x="1076" y="687"/>
                </a:cubicBezTo>
                <a:cubicBezTo>
                  <a:pt x="1078" y="686"/>
                  <a:pt x="1079" y="691"/>
                  <a:pt x="1077" y="691"/>
                </a:cubicBezTo>
                <a:cubicBezTo>
                  <a:pt x="1078" y="687"/>
                  <a:pt x="1073" y="688"/>
                  <a:pt x="1072" y="685"/>
                </a:cubicBezTo>
                <a:cubicBezTo>
                  <a:pt x="1068" y="692"/>
                  <a:pt x="1059" y="682"/>
                  <a:pt x="1051" y="686"/>
                </a:cubicBezTo>
                <a:cubicBezTo>
                  <a:pt x="1054" y="687"/>
                  <a:pt x="1054" y="689"/>
                  <a:pt x="1056" y="691"/>
                </a:cubicBezTo>
                <a:cubicBezTo>
                  <a:pt x="1054" y="693"/>
                  <a:pt x="1048" y="695"/>
                  <a:pt x="1046" y="691"/>
                </a:cubicBezTo>
                <a:cubicBezTo>
                  <a:pt x="1049" y="691"/>
                  <a:pt x="1051" y="692"/>
                  <a:pt x="1052" y="691"/>
                </a:cubicBezTo>
                <a:cubicBezTo>
                  <a:pt x="1053" y="685"/>
                  <a:pt x="1046" y="686"/>
                  <a:pt x="1044" y="683"/>
                </a:cubicBezTo>
                <a:cubicBezTo>
                  <a:pt x="1048" y="679"/>
                  <a:pt x="1053" y="675"/>
                  <a:pt x="1051" y="668"/>
                </a:cubicBezTo>
                <a:cubicBezTo>
                  <a:pt x="1050" y="668"/>
                  <a:pt x="1049" y="668"/>
                  <a:pt x="1049" y="667"/>
                </a:cubicBezTo>
                <a:cubicBezTo>
                  <a:pt x="1045" y="668"/>
                  <a:pt x="1043" y="670"/>
                  <a:pt x="1038" y="671"/>
                </a:cubicBezTo>
                <a:cubicBezTo>
                  <a:pt x="1039" y="669"/>
                  <a:pt x="1041" y="668"/>
                  <a:pt x="1038" y="667"/>
                </a:cubicBezTo>
                <a:cubicBezTo>
                  <a:pt x="1038" y="668"/>
                  <a:pt x="1037" y="669"/>
                  <a:pt x="1036" y="670"/>
                </a:cubicBezTo>
                <a:cubicBezTo>
                  <a:pt x="1032" y="667"/>
                  <a:pt x="1029" y="663"/>
                  <a:pt x="1025" y="661"/>
                </a:cubicBezTo>
                <a:cubicBezTo>
                  <a:pt x="1023" y="662"/>
                  <a:pt x="1019" y="663"/>
                  <a:pt x="1018" y="660"/>
                </a:cubicBezTo>
                <a:cubicBezTo>
                  <a:pt x="1018" y="659"/>
                  <a:pt x="1023" y="661"/>
                  <a:pt x="1022" y="658"/>
                </a:cubicBezTo>
                <a:cubicBezTo>
                  <a:pt x="1019" y="657"/>
                  <a:pt x="1019" y="658"/>
                  <a:pt x="1015" y="658"/>
                </a:cubicBezTo>
                <a:cubicBezTo>
                  <a:pt x="1010" y="664"/>
                  <a:pt x="1003" y="669"/>
                  <a:pt x="998" y="675"/>
                </a:cubicBezTo>
                <a:cubicBezTo>
                  <a:pt x="1002" y="674"/>
                  <a:pt x="1009" y="665"/>
                  <a:pt x="1015" y="670"/>
                </a:cubicBezTo>
                <a:cubicBezTo>
                  <a:pt x="1015" y="669"/>
                  <a:pt x="1015" y="666"/>
                  <a:pt x="1019" y="666"/>
                </a:cubicBezTo>
                <a:cubicBezTo>
                  <a:pt x="1019" y="668"/>
                  <a:pt x="1017" y="668"/>
                  <a:pt x="1018" y="671"/>
                </a:cubicBezTo>
                <a:cubicBezTo>
                  <a:pt x="1023" y="670"/>
                  <a:pt x="1028" y="669"/>
                  <a:pt x="1031" y="673"/>
                </a:cubicBezTo>
                <a:cubicBezTo>
                  <a:pt x="1029" y="676"/>
                  <a:pt x="1027" y="678"/>
                  <a:pt x="1022" y="677"/>
                </a:cubicBezTo>
                <a:cubicBezTo>
                  <a:pt x="1022" y="681"/>
                  <a:pt x="1033" y="676"/>
                  <a:pt x="1031" y="682"/>
                </a:cubicBezTo>
                <a:cubicBezTo>
                  <a:pt x="1026" y="681"/>
                  <a:pt x="1024" y="685"/>
                  <a:pt x="1020" y="685"/>
                </a:cubicBezTo>
                <a:cubicBezTo>
                  <a:pt x="1017" y="680"/>
                  <a:pt x="1011" y="687"/>
                  <a:pt x="1007" y="685"/>
                </a:cubicBezTo>
                <a:cubicBezTo>
                  <a:pt x="1005" y="690"/>
                  <a:pt x="1008" y="690"/>
                  <a:pt x="1007" y="694"/>
                </a:cubicBezTo>
                <a:cubicBezTo>
                  <a:pt x="1003" y="695"/>
                  <a:pt x="998" y="694"/>
                  <a:pt x="997" y="697"/>
                </a:cubicBezTo>
                <a:cubicBezTo>
                  <a:pt x="987" y="694"/>
                  <a:pt x="979" y="697"/>
                  <a:pt x="970" y="699"/>
                </a:cubicBezTo>
                <a:cubicBezTo>
                  <a:pt x="970" y="698"/>
                  <a:pt x="971" y="698"/>
                  <a:pt x="971" y="697"/>
                </a:cubicBezTo>
                <a:cubicBezTo>
                  <a:pt x="968" y="696"/>
                  <a:pt x="964" y="699"/>
                  <a:pt x="962" y="696"/>
                </a:cubicBezTo>
                <a:cubicBezTo>
                  <a:pt x="962" y="698"/>
                  <a:pt x="958" y="700"/>
                  <a:pt x="958" y="699"/>
                </a:cubicBezTo>
                <a:cubicBezTo>
                  <a:pt x="959" y="699"/>
                  <a:pt x="959" y="698"/>
                  <a:pt x="958" y="697"/>
                </a:cubicBezTo>
                <a:cubicBezTo>
                  <a:pt x="959" y="697"/>
                  <a:pt x="960" y="697"/>
                  <a:pt x="961" y="696"/>
                </a:cubicBezTo>
                <a:cubicBezTo>
                  <a:pt x="957" y="696"/>
                  <a:pt x="951" y="694"/>
                  <a:pt x="948" y="696"/>
                </a:cubicBezTo>
                <a:cubicBezTo>
                  <a:pt x="951" y="695"/>
                  <a:pt x="951" y="697"/>
                  <a:pt x="949" y="698"/>
                </a:cubicBezTo>
                <a:cubicBezTo>
                  <a:pt x="947" y="698"/>
                  <a:pt x="948" y="694"/>
                  <a:pt x="945" y="694"/>
                </a:cubicBezTo>
                <a:cubicBezTo>
                  <a:pt x="939" y="694"/>
                  <a:pt x="920" y="690"/>
                  <a:pt x="916" y="686"/>
                </a:cubicBezTo>
                <a:cubicBezTo>
                  <a:pt x="920" y="687"/>
                  <a:pt x="923" y="686"/>
                  <a:pt x="924" y="684"/>
                </a:cubicBezTo>
                <a:cubicBezTo>
                  <a:pt x="919" y="683"/>
                  <a:pt x="915" y="685"/>
                  <a:pt x="912" y="682"/>
                </a:cubicBezTo>
                <a:cubicBezTo>
                  <a:pt x="916" y="681"/>
                  <a:pt x="926" y="684"/>
                  <a:pt x="928" y="680"/>
                </a:cubicBezTo>
                <a:cubicBezTo>
                  <a:pt x="915" y="678"/>
                  <a:pt x="903" y="678"/>
                  <a:pt x="897" y="672"/>
                </a:cubicBezTo>
                <a:cubicBezTo>
                  <a:pt x="892" y="677"/>
                  <a:pt x="889" y="669"/>
                  <a:pt x="884" y="674"/>
                </a:cubicBezTo>
                <a:cubicBezTo>
                  <a:pt x="881" y="671"/>
                  <a:pt x="881" y="672"/>
                  <a:pt x="879" y="673"/>
                </a:cubicBezTo>
                <a:cubicBezTo>
                  <a:pt x="877" y="673"/>
                  <a:pt x="878" y="670"/>
                  <a:pt x="877" y="670"/>
                </a:cubicBezTo>
                <a:cubicBezTo>
                  <a:pt x="863" y="667"/>
                  <a:pt x="847" y="664"/>
                  <a:pt x="832" y="666"/>
                </a:cubicBezTo>
                <a:cubicBezTo>
                  <a:pt x="834" y="661"/>
                  <a:pt x="829" y="661"/>
                  <a:pt x="829" y="658"/>
                </a:cubicBezTo>
                <a:cubicBezTo>
                  <a:pt x="826" y="658"/>
                  <a:pt x="823" y="659"/>
                  <a:pt x="820" y="660"/>
                </a:cubicBezTo>
                <a:cubicBezTo>
                  <a:pt x="822" y="658"/>
                  <a:pt x="820" y="659"/>
                  <a:pt x="819" y="657"/>
                </a:cubicBezTo>
                <a:cubicBezTo>
                  <a:pt x="821" y="657"/>
                  <a:pt x="822" y="657"/>
                  <a:pt x="823" y="658"/>
                </a:cubicBezTo>
                <a:cubicBezTo>
                  <a:pt x="824" y="653"/>
                  <a:pt x="816" y="656"/>
                  <a:pt x="814" y="653"/>
                </a:cubicBezTo>
                <a:cubicBezTo>
                  <a:pt x="825" y="654"/>
                  <a:pt x="832" y="652"/>
                  <a:pt x="841" y="651"/>
                </a:cubicBezTo>
                <a:cubicBezTo>
                  <a:pt x="834" y="648"/>
                  <a:pt x="826" y="648"/>
                  <a:pt x="828" y="642"/>
                </a:cubicBezTo>
                <a:cubicBezTo>
                  <a:pt x="825" y="643"/>
                  <a:pt x="819" y="641"/>
                  <a:pt x="817" y="637"/>
                </a:cubicBezTo>
                <a:cubicBezTo>
                  <a:pt x="814" y="637"/>
                  <a:pt x="814" y="640"/>
                  <a:pt x="813" y="637"/>
                </a:cubicBezTo>
                <a:cubicBezTo>
                  <a:pt x="814" y="636"/>
                  <a:pt x="816" y="636"/>
                  <a:pt x="816" y="635"/>
                </a:cubicBezTo>
                <a:cubicBezTo>
                  <a:pt x="819" y="636"/>
                  <a:pt x="819" y="636"/>
                  <a:pt x="823" y="636"/>
                </a:cubicBezTo>
                <a:cubicBezTo>
                  <a:pt x="824" y="633"/>
                  <a:pt x="824" y="634"/>
                  <a:pt x="823" y="631"/>
                </a:cubicBezTo>
                <a:cubicBezTo>
                  <a:pt x="821" y="630"/>
                  <a:pt x="819" y="634"/>
                  <a:pt x="818" y="631"/>
                </a:cubicBezTo>
                <a:cubicBezTo>
                  <a:pt x="818" y="629"/>
                  <a:pt x="823" y="632"/>
                  <a:pt x="822" y="629"/>
                </a:cubicBezTo>
                <a:cubicBezTo>
                  <a:pt x="817" y="629"/>
                  <a:pt x="815" y="628"/>
                  <a:pt x="815" y="624"/>
                </a:cubicBezTo>
                <a:cubicBezTo>
                  <a:pt x="817" y="624"/>
                  <a:pt x="817" y="624"/>
                  <a:pt x="818" y="623"/>
                </a:cubicBezTo>
                <a:cubicBezTo>
                  <a:pt x="815" y="622"/>
                  <a:pt x="816" y="624"/>
                  <a:pt x="814" y="624"/>
                </a:cubicBezTo>
                <a:cubicBezTo>
                  <a:pt x="814" y="622"/>
                  <a:pt x="812" y="622"/>
                  <a:pt x="813" y="620"/>
                </a:cubicBezTo>
                <a:cubicBezTo>
                  <a:pt x="816" y="619"/>
                  <a:pt x="815" y="621"/>
                  <a:pt x="820" y="619"/>
                </a:cubicBezTo>
                <a:cubicBezTo>
                  <a:pt x="821" y="616"/>
                  <a:pt x="821" y="614"/>
                  <a:pt x="822" y="613"/>
                </a:cubicBezTo>
                <a:cubicBezTo>
                  <a:pt x="823" y="613"/>
                  <a:pt x="822" y="616"/>
                  <a:pt x="823" y="616"/>
                </a:cubicBezTo>
                <a:cubicBezTo>
                  <a:pt x="825" y="613"/>
                  <a:pt x="825" y="613"/>
                  <a:pt x="824" y="610"/>
                </a:cubicBezTo>
                <a:cubicBezTo>
                  <a:pt x="821" y="610"/>
                  <a:pt x="821" y="611"/>
                  <a:pt x="819" y="610"/>
                </a:cubicBezTo>
                <a:cubicBezTo>
                  <a:pt x="819" y="612"/>
                  <a:pt x="819" y="614"/>
                  <a:pt x="816" y="614"/>
                </a:cubicBezTo>
                <a:cubicBezTo>
                  <a:pt x="818" y="612"/>
                  <a:pt x="816" y="609"/>
                  <a:pt x="814" y="608"/>
                </a:cubicBezTo>
                <a:cubicBezTo>
                  <a:pt x="814" y="609"/>
                  <a:pt x="816" y="611"/>
                  <a:pt x="814" y="612"/>
                </a:cubicBezTo>
                <a:cubicBezTo>
                  <a:pt x="810" y="609"/>
                  <a:pt x="813" y="609"/>
                  <a:pt x="810" y="606"/>
                </a:cubicBezTo>
                <a:cubicBezTo>
                  <a:pt x="822" y="597"/>
                  <a:pt x="841" y="611"/>
                  <a:pt x="852" y="603"/>
                </a:cubicBezTo>
                <a:cubicBezTo>
                  <a:pt x="845" y="601"/>
                  <a:pt x="839" y="604"/>
                  <a:pt x="834" y="600"/>
                </a:cubicBezTo>
                <a:cubicBezTo>
                  <a:pt x="837" y="600"/>
                  <a:pt x="835" y="596"/>
                  <a:pt x="839" y="597"/>
                </a:cubicBezTo>
                <a:cubicBezTo>
                  <a:pt x="839" y="598"/>
                  <a:pt x="837" y="598"/>
                  <a:pt x="837" y="599"/>
                </a:cubicBezTo>
                <a:cubicBezTo>
                  <a:pt x="844" y="598"/>
                  <a:pt x="872" y="594"/>
                  <a:pt x="878" y="598"/>
                </a:cubicBezTo>
                <a:cubicBezTo>
                  <a:pt x="880" y="599"/>
                  <a:pt x="877" y="600"/>
                  <a:pt x="880" y="601"/>
                </a:cubicBezTo>
                <a:cubicBezTo>
                  <a:pt x="886" y="601"/>
                  <a:pt x="893" y="598"/>
                  <a:pt x="898" y="597"/>
                </a:cubicBezTo>
                <a:cubicBezTo>
                  <a:pt x="894" y="598"/>
                  <a:pt x="897" y="592"/>
                  <a:pt x="899" y="594"/>
                </a:cubicBezTo>
                <a:cubicBezTo>
                  <a:pt x="899" y="590"/>
                  <a:pt x="898" y="588"/>
                  <a:pt x="902" y="588"/>
                </a:cubicBezTo>
                <a:cubicBezTo>
                  <a:pt x="903" y="585"/>
                  <a:pt x="898" y="586"/>
                  <a:pt x="899" y="583"/>
                </a:cubicBezTo>
                <a:cubicBezTo>
                  <a:pt x="904" y="581"/>
                  <a:pt x="904" y="582"/>
                  <a:pt x="909" y="584"/>
                </a:cubicBezTo>
                <a:cubicBezTo>
                  <a:pt x="907" y="580"/>
                  <a:pt x="910" y="576"/>
                  <a:pt x="913" y="574"/>
                </a:cubicBezTo>
                <a:cubicBezTo>
                  <a:pt x="927" y="573"/>
                  <a:pt x="952" y="576"/>
                  <a:pt x="965" y="567"/>
                </a:cubicBezTo>
                <a:cubicBezTo>
                  <a:pt x="960" y="568"/>
                  <a:pt x="952" y="566"/>
                  <a:pt x="948" y="564"/>
                </a:cubicBezTo>
                <a:cubicBezTo>
                  <a:pt x="956" y="561"/>
                  <a:pt x="968" y="553"/>
                  <a:pt x="977" y="556"/>
                </a:cubicBezTo>
                <a:cubicBezTo>
                  <a:pt x="974" y="556"/>
                  <a:pt x="979" y="559"/>
                  <a:pt x="976" y="559"/>
                </a:cubicBezTo>
                <a:cubicBezTo>
                  <a:pt x="976" y="558"/>
                  <a:pt x="975" y="559"/>
                  <a:pt x="974" y="560"/>
                </a:cubicBezTo>
                <a:cubicBezTo>
                  <a:pt x="978" y="560"/>
                  <a:pt x="982" y="560"/>
                  <a:pt x="984" y="562"/>
                </a:cubicBezTo>
                <a:cubicBezTo>
                  <a:pt x="984" y="564"/>
                  <a:pt x="983" y="564"/>
                  <a:pt x="983" y="565"/>
                </a:cubicBezTo>
                <a:cubicBezTo>
                  <a:pt x="984" y="566"/>
                  <a:pt x="986" y="566"/>
                  <a:pt x="987" y="567"/>
                </a:cubicBezTo>
                <a:cubicBezTo>
                  <a:pt x="986" y="568"/>
                  <a:pt x="985" y="569"/>
                  <a:pt x="985" y="571"/>
                </a:cubicBezTo>
                <a:cubicBezTo>
                  <a:pt x="992" y="575"/>
                  <a:pt x="1004" y="573"/>
                  <a:pt x="1010" y="578"/>
                </a:cubicBezTo>
                <a:cubicBezTo>
                  <a:pt x="1011" y="576"/>
                  <a:pt x="1009" y="576"/>
                  <a:pt x="1009" y="574"/>
                </a:cubicBezTo>
                <a:cubicBezTo>
                  <a:pt x="1013" y="573"/>
                  <a:pt x="1014" y="574"/>
                  <a:pt x="1018" y="574"/>
                </a:cubicBezTo>
                <a:cubicBezTo>
                  <a:pt x="1024" y="567"/>
                  <a:pt x="1042" y="567"/>
                  <a:pt x="1052" y="571"/>
                </a:cubicBezTo>
                <a:cubicBezTo>
                  <a:pt x="1054" y="570"/>
                  <a:pt x="1051" y="568"/>
                  <a:pt x="1054" y="566"/>
                </a:cubicBezTo>
                <a:cubicBezTo>
                  <a:pt x="1055" y="568"/>
                  <a:pt x="1060" y="570"/>
                  <a:pt x="1062" y="568"/>
                </a:cubicBezTo>
                <a:cubicBezTo>
                  <a:pt x="1059" y="565"/>
                  <a:pt x="1053" y="566"/>
                  <a:pt x="1053" y="562"/>
                </a:cubicBezTo>
                <a:cubicBezTo>
                  <a:pt x="1059" y="562"/>
                  <a:pt x="1059" y="562"/>
                  <a:pt x="1059" y="562"/>
                </a:cubicBezTo>
                <a:cubicBezTo>
                  <a:pt x="1060" y="559"/>
                  <a:pt x="1056" y="560"/>
                  <a:pt x="1056" y="558"/>
                </a:cubicBezTo>
                <a:cubicBezTo>
                  <a:pt x="1059" y="559"/>
                  <a:pt x="1059" y="553"/>
                  <a:pt x="1062" y="556"/>
                </a:cubicBezTo>
                <a:cubicBezTo>
                  <a:pt x="1062" y="548"/>
                  <a:pt x="1050" y="550"/>
                  <a:pt x="1047" y="544"/>
                </a:cubicBezTo>
                <a:cubicBezTo>
                  <a:pt x="1053" y="544"/>
                  <a:pt x="1058" y="541"/>
                  <a:pt x="1065" y="542"/>
                </a:cubicBezTo>
                <a:cubicBezTo>
                  <a:pt x="1065" y="537"/>
                  <a:pt x="1059" y="539"/>
                  <a:pt x="1057" y="535"/>
                </a:cubicBezTo>
                <a:cubicBezTo>
                  <a:pt x="1061" y="534"/>
                  <a:pt x="1066" y="537"/>
                  <a:pt x="1071" y="535"/>
                </a:cubicBezTo>
                <a:cubicBezTo>
                  <a:pt x="1071" y="534"/>
                  <a:pt x="1070" y="533"/>
                  <a:pt x="1069" y="533"/>
                </a:cubicBezTo>
                <a:cubicBezTo>
                  <a:pt x="1074" y="530"/>
                  <a:pt x="1078" y="527"/>
                  <a:pt x="1082" y="522"/>
                </a:cubicBezTo>
                <a:cubicBezTo>
                  <a:pt x="1095" y="521"/>
                  <a:pt x="1103" y="521"/>
                  <a:pt x="1114" y="518"/>
                </a:cubicBezTo>
                <a:cubicBezTo>
                  <a:pt x="1116" y="519"/>
                  <a:pt x="1121" y="521"/>
                  <a:pt x="1122" y="517"/>
                </a:cubicBezTo>
                <a:cubicBezTo>
                  <a:pt x="1120" y="515"/>
                  <a:pt x="1119" y="517"/>
                  <a:pt x="1117" y="517"/>
                </a:cubicBezTo>
                <a:cubicBezTo>
                  <a:pt x="1119" y="513"/>
                  <a:pt x="1116" y="514"/>
                  <a:pt x="1115" y="512"/>
                </a:cubicBezTo>
                <a:cubicBezTo>
                  <a:pt x="1119" y="513"/>
                  <a:pt x="1122" y="515"/>
                  <a:pt x="1126" y="510"/>
                </a:cubicBezTo>
                <a:cubicBezTo>
                  <a:pt x="1122" y="510"/>
                  <a:pt x="1127" y="506"/>
                  <a:pt x="1127" y="504"/>
                </a:cubicBezTo>
                <a:cubicBezTo>
                  <a:pt x="1125" y="502"/>
                  <a:pt x="1122" y="501"/>
                  <a:pt x="1120" y="499"/>
                </a:cubicBezTo>
                <a:cubicBezTo>
                  <a:pt x="1121" y="498"/>
                  <a:pt x="1124" y="499"/>
                  <a:pt x="1124" y="497"/>
                </a:cubicBezTo>
                <a:cubicBezTo>
                  <a:pt x="1122" y="495"/>
                  <a:pt x="1116" y="497"/>
                  <a:pt x="1117" y="492"/>
                </a:cubicBezTo>
                <a:cubicBezTo>
                  <a:pt x="1110" y="492"/>
                  <a:pt x="1106" y="486"/>
                  <a:pt x="1100" y="488"/>
                </a:cubicBezTo>
                <a:cubicBezTo>
                  <a:pt x="1099" y="484"/>
                  <a:pt x="1093" y="485"/>
                  <a:pt x="1091" y="482"/>
                </a:cubicBezTo>
                <a:cubicBezTo>
                  <a:pt x="1094" y="479"/>
                  <a:pt x="1097" y="477"/>
                  <a:pt x="1102" y="476"/>
                </a:cubicBezTo>
                <a:cubicBezTo>
                  <a:pt x="1102" y="474"/>
                  <a:pt x="1102" y="473"/>
                  <a:pt x="1103" y="472"/>
                </a:cubicBezTo>
                <a:cubicBezTo>
                  <a:pt x="1097" y="473"/>
                  <a:pt x="1100" y="467"/>
                  <a:pt x="1095" y="469"/>
                </a:cubicBezTo>
                <a:cubicBezTo>
                  <a:pt x="1095" y="467"/>
                  <a:pt x="1099" y="468"/>
                  <a:pt x="1097" y="466"/>
                </a:cubicBezTo>
                <a:cubicBezTo>
                  <a:pt x="1090" y="465"/>
                  <a:pt x="1093" y="457"/>
                  <a:pt x="1087" y="457"/>
                </a:cubicBezTo>
                <a:cubicBezTo>
                  <a:pt x="1087" y="455"/>
                  <a:pt x="1086" y="452"/>
                  <a:pt x="1088" y="452"/>
                </a:cubicBezTo>
                <a:cubicBezTo>
                  <a:pt x="1090" y="452"/>
                  <a:pt x="1090" y="452"/>
                  <a:pt x="1090" y="452"/>
                </a:cubicBezTo>
                <a:cubicBezTo>
                  <a:pt x="1089" y="455"/>
                  <a:pt x="1092" y="454"/>
                  <a:pt x="1092" y="457"/>
                </a:cubicBezTo>
                <a:cubicBezTo>
                  <a:pt x="1097" y="457"/>
                  <a:pt x="1098" y="452"/>
                  <a:pt x="1102" y="451"/>
                </a:cubicBezTo>
                <a:cubicBezTo>
                  <a:pt x="1098" y="451"/>
                  <a:pt x="1097" y="454"/>
                  <a:pt x="1093" y="451"/>
                </a:cubicBezTo>
                <a:cubicBezTo>
                  <a:pt x="1094" y="449"/>
                  <a:pt x="1097" y="449"/>
                  <a:pt x="1098" y="446"/>
                </a:cubicBezTo>
                <a:cubicBezTo>
                  <a:pt x="1095" y="444"/>
                  <a:pt x="1092" y="446"/>
                  <a:pt x="1095" y="442"/>
                </a:cubicBezTo>
                <a:cubicBezTo>
                  <a:pt x="1084" y="443"/>
                  <a:pt x="1078" y="442"/>
                  <a:pt x="1067" y="444"/>
                </a:cubicBezTo>
                <a:cubicBezTo>
                  <a:pt x="1069" y="442"/>
                  <a:pt x="1064" y="441"/>
                  <a:pt x="1067" y="440"/>
                </a:cubicBezTo>
                <a:cubicBezTo>
                  <a:pt x="1068" y="439"/>
                  <a:pt x="1070" y="443"/>
                  <a:pt x="1070" y="440"/>
                </a:cubicBezTo>
                <a:cubicBezTo>
                  <a:pt x="1070" y="439"/>
                  <a:pt x="1068" y="439"/>
                  <a:pt x="1068" y="437"/>
                </a:cubicBezTo>
                <a:cubicBezTo>
                  <a:pt x="1069" y="436"/>
                  <a:pt x="1069" y="434"/>
                  <a:pt x="1071" y="434"/>
                </a:cubicBezTo>
                <a:cubicBezTo>
                  <a:pt x="1072" y="435"/>
                  <a:pt x="1075" y="439"/>
                  <a:pt x="1076" y="437"/>
                </a:cubicBezTo>
                <a:cubicBezTo>
                  <a:pt x="1072" y="435"/>
                  <a:pt x="1079" y="439"/>
                  <a:pt x="1079" y="436"/>
                </a:cubicBezTo>
                <a:cubicBezTo>
                  <a:pt x="1078" y="435"/>
                  <a:pt x="1077" y="435"/>
                  <a:pt x="1077" y="435"/>
                </a:cubicBezTo>
                <a:cubicBezTo>
                  <a:pt x="1078" y="434"/>
                  <a:pt x="1080" y="434"/>
                  <a:pt x="1082" y="434"/>
                </a:cubicBezTo>
                <a:cubicBezTo>
                  <a:pt x="1083" y="430"/>
                  <a:pt x="1081" y="431"/>
                  <a:pt x="1081" y="427"/>
                </a:cubicBezTo>
                <a:cubicBezTo>
                  <a:pt x="1084" y="427"/>
                  <a:pt x="1084" y="424"/>
                  <a:pt x="1087" y="425"/>
                </a:cubicBezTo>
                <a:cubicBezTo>
                  <a:pt x="1087" y="429"/>
                  <a:pt x="1091" y="428"/>
                  <a:pt x="1090" y="433"/>
                </a:cubicBezTo>
                <a:cubicBezTo>
                  <a:pt x="1093" y="434"/>
                  <a:pt x="1094" y="432"/>
                  <a:pt x="1097" y="432"/>
                </a:cubicBezTo>
                <a:cubicBezTo>
                  <a:pt x="1097" y="434"/>
                  <a:pt x="1095" y="436"/>
                  <a:pt x="1098" y="436"/>
                </a:cubicBezTo>
                <a:cubicBezTo>
                  <a:pt x="1100" y="435"/>
                  <a:pt x="1099" y="431"/>
                  <a:pt x="1102" y="431"/>
                </a:cubicBezTo>
                <a:cubicBezTo>
                  <a:pt x="1102" y="433"/>
                  <a:pt x="1104" y="434"/>
                  <a:pt x="1107" y="434"/>
                </a:cubicBezTo>
                <a:cubicBezTo>
                  <a:pt x="1107" y="431"/>
                  <a:pt x="1104" y="431"/>
                  <a:pt x="1105" y="427"/>
                </a:cubicBezTo>
                <a:cubicBezTo>
                  <a:pt x="1109" y="428"/>
                  <a:pt x="1109" y="425"/>
                  <a:pt x="1111" y="425"/>
                </a:cubicBezTo>
                <a:cubicBezTo>
                  <a:pt x="1111" y="427"/>
                  <a:pt x="1113" y="428"/>
                  <a:pt x="1113" y="430"/>
                </a:cubicBezTo>
                <a:cubicBezTo>
                  <a:pt x="1115" y="429"/>
                  <a:pt x="1121" y="432"/>
                  <a:pt x="1120" y="429"/>
                </a:cubicBezTo>
                <a:cubicBezTo>
                  <a:pt x="1119" y="429"/>
                  <a:pt x="1118" y="430"/>
                  <a:pt x="1117" y="430"/>
                </a:cubicBezTo>
                <a:cubicBezTo>
                  <a:pt x="1119" y="428"/>
                  <a:pt x="1115" y="428"/>
                  <a:pt x="1116" y="425"/>
                </a:cubicBezTo>
                <a:cubicBezTo>
                  <a:pt x="1125" y="422"/>
                  <a:pt x="1133" y="417"/>
                  <a:pt x="1138" y="414"/>
                </a:cubicBezTo>
                <a:cubicBezTo>
                  <a:pt x="1136" y="409"/>
                  <a:pt x="1140" y="411"/>
                  <a:pt x="1141" y="407"/>
                </a:cubicBezTo>
                <a:cubicBezTo>
                  <a:pt x="1135" y="404"/>
                  <a:pt x="1134" y="414"/>
                  <a:pt x="1132" y="416"/>
                </a:cubicBezTo>
                <a:cubicBezTo>
                  <a:pt x="1129" y="414"/>
                  <a:pt x="1125" y="417"/>
                  <a:pt x="1122" y="414"/>
                </a:cubicBezTo>
                <a:cubicBezTo>
                  <a:pt x="1123" y="411"/>
                  <a:pt x="1129" y="410"/>
                  <a:pt x="1133" y="407"/>
                </a:cubicBezTo>
                <a:cubicBezTo>
                  <a:pt x="1131" y="407"/>
                  <a:pt x="1129" y="409"/>
                  <a:pt x="1128" y="406"/>
                </a:cubicBezTo>
                <a:cubicBezTo>
                  <a:pt x="1135" y="397"/>
                  <a:pt x="1144" y="408"/>
                  <a:pt x="1154" y="409"/>
                </a:cubicBezTo>
                <a:cubicBezTo>
                  <a:pt x="1155" y="414"/>
                  <a:pt x="1149" y="410"/>
                  <a:pt x="1150" y="413"/>
                </a:cubicBezTo>
                <a:cubicBezTo>
                  <a:pt x="1152" y="414"/>
                  <a:pt x="1157" y="415"/>
                  <a:pt x="1159" y="414"/>
                </a:cubicBezTo>
                <a:cubicBezTo>
                  <a:pt x="1157" y="409"/>
                  <a:pt x="1160" y="409"/>
                  <a:pt x="1163" y="408"/>
                </a:cubicBezTo>
                <a:cubicBezTo>
                  <a:pt x="1162" y="406"/>
                  <a:pt x="1158" y="408"/>
                  <a:pt x="1158" y="406"/>
                </a:cubicBezTo>
                <a:cubicBezTo>
                  <a:pt x="1160" y="405"/>
                  <a:pt x="1161" y="404"/>
                  <a:pt x="1162" y="403"/>
                </a:cubicBezTo>
                <a:cubicBezTo>
                  <a:pt x="1158" y="403"/>
                  <a:pt x="1161" y="396"/>
                  <a:pt x="1162" y="396"/>
                </a:cubicBezTo>
                <a:cubicBezTo>
                  <a:pt x="1175" y="402"/>
                  <a:pt x="1183" y="389"/>
                  <a:pt x="1193" y="394"/>
                </a:cubicBezTo>
                <a:cubicBezTo>
                  <a:pt x="1198" y="390"/>
                  <a:pt x="1202" y="384"/>
                  <a:pt x="1201" y="380"/>
                </a:cubicBezTo>
                <a:cubicBezTo>
                  <a:pt x="1202" y="380"/>
                  <a:pt x="1203" y="379"/>
                  <a:pt x="1205" y="379"/>
                </a:cubicBezTo>
                <a:cubicBezTo>
                  <a:pt x="1203" y="382"/>
                  <a:pt x="1210" y="381"/>
                  <a:pt x="1207" y="386"/>
                </a:cubicBezTo>
                <a:cubicBezTo>
                  <a:pt x="1208" y="387"/>
                  <a:pt x="1212" y="385"/>
                  <a:pt x="1212" y="387"/>
                </a:cubicBezTo>
                <a:cubicBezTo>
                  <a:pt x="1209" y="388"/>
                  <a:pt x="1205" y="388"/>
                  <a:pt x="1206" y="393"/>
                </a:cubicBezTo>
                <a:cubicBezTo>
                  <a:pt x="1211" y="395"/>
                  <a:pt x="1217" y="389"/>
                  <a:pt x="1222" y="394"/>
                </a:cubicBezTo>
                <a:cubicBezTo>
                  <a:pt x="1224" y="393"/>
                  <a:pt x="1224" y="389"/>
                  <a:pt x="1228" y="390"/>
                </a:cubicBezTo>
                <a:cubicBezTo>
                  <a:pt x="1228" y="386"/>
                  <a:pt x="1224" y="386"/>
                  <a:pt x="1222" y="384"/>
                </a:cubicBezTo>
                <a:cubicBezTo>
                  <a:pt x="1224" y="381"/>
                  <a:pt x="1227" y="381"/>
                  <a:pt x="1228" y="378"/>
                </a:cubicBezTo>
                <a:cubicBezTo>
                  <a:pt x="1221" y="377"/>
                  <a:pt x="1217" y="373"/>
                  <a:pt x="1222" y="370"/>
                </a:cubicBezTo>
                <a:cubicBezTo>
                  <a:pt x="1226" y="372"/>
                  <a:pt x="1235" y="372"/>
                  <a:pt x="1237" y="369"/>
                </a:cubicBezTo>
                <a:cubicBezTo>
                  <a:pt x="1234" y="368"/>
                  <a:pt x="1231" y="371"/>
                  <a:pt x="1231" y="368"/>
                </a:cubicBezTo>
                <a:cubicBezTo>
                  <a:pt x="1236" y="367"/>
                  <a:pt x="1229" y="366"/>
                  <a:pt x="1229" y="365"/>
                </a:cubicBezTo>
                <a:cubicBezTo>
                  <a:pt x="1230" y="361"/>
                  <a:pt x="1235" y="364"/>
                  <a:pt x="1238" y="364"/>
                </a:cubicBezTo>
                <a:cubicBezTo>
                  <a:pt x="1239" y="361"/>
                  <a:pt x="1242" y="360"/>
                  <a:pt x="1244" y="359"/>
                </a:cubicBezTo>
                <a:cubicBezTo>
                  <a:pt x="1248" y="362"/>
                  <a:pt x="1250" y="361"/>
                  <a:pt x="1254" y="364"/>
                </a:cubicBezTo>
                <a:cubicBezTo>
                  <a:pt x="1254" y="363"/>
                  <a:pt x="1253" y="362"/>
                  <a:pt x="1253" y="361"/>
                </a:cubicBezTo>
                <a:cubicBezTo>
                  <a:pt x="1257" y="358"/>
                  <a:pt x="1267" y="358"/>
                  <a:pt x="1266" y="366"/>
                </a:cubicBezTo>
                <a:cubicBezTo>
                  <a:pt x="1268" y="362"/>
                  <a:pt x="1272" y="368"/>
                  <a:pt x="1273" y="366"/>
                </a:cubicBezTo>
                <a:cubicBezTo>
                  <a:pt x="1270" y="364"/>
                  <a:pt x="1274" y="360"/>
                  <a:pt x="1271" y="358"/>
                </a:cubicBezTo>
                <a:cubicBezTo>
                  <a:pt x="1274" y="358"/>
                  <a:pt x="1276" y="358"/>
                  <a:pt x="1276" y="356"/>
                </a:cubicBezTo>
                <a:cubicBezTo>
                  <a:pt x="1254" y="354"/>
                  <a:pt x="1230" y="355"/>
                  <a:pt x="1209" y="360"/>
                </a:cubicBezTo>
                <a:cubicBezTo>
                  <a:pt x="1210" y="364"/>
                  <a:pt x="1215" y="364"/>
                  <a:pt x="1215" y="369"/>
                </a:cubicBezTo>
                <a:cubicBezTo>
                  <a:pt x="1212" y="375"/>
                  <a:pt x="1204" y="370"/>
                  <a:pt x="1201" y="373"/>
                </a:cubicBezTo>
                <a:cubicBezTo>
                  <a:pt x="1205" y="377"/>
                  <a:pt x="1215" y="371"/>
                  <a:pt x="1219" y="374"/>
                </a:cubicBezTo>
                <a:cubicBezTo>
                  <a:pt x="1215" y="381"/>
                  <a:pt x="1205" y="376"/>
                  <a:pt x="1199" y="379"/>
                </a:cubicBezTo>
                <a:cubicBezTo>
                  <a:pt x="1198" y="380"/>
                  <a:pt x="1200" y="380"/>
                  <a:pt x="1200" y="381"/>
                </a:cubicBezTo>
                <a:cubicBezTo>
                  <a:pt x="1195" y="384"/>
                  <a:pt x="1186" y="383"/>
                  <a:pt x="1182" y="388"/>
                </a:cubicBezTo>
                <a:cubicBezTo>
                  <a:pt x="1183" y="389"/>
                  <a:pt x="1185" y="389"/>
                  <a:pt x="1185" y="391"/>
                </a:cubicBezTo>
                <a:cubicBezTo>
                  <a:pt x="1183" y="390"/>
                  <a:pt x="1183" y="392"/>
                  <a:pt x="1181" y="392"/>
                </a:cubicBezTo>
                <a:cubicBezTo>
                  <a:pt x="1181" y="388"/>
                  <a:pt x="1177" y="389"/>
                  <a:pt x="1177" y="386"/>
                </a:cubicBezTo>
                <a:cubicBezTo>
                  <a:pt x="1177" y="385"/>
                  <a:pt x="1180" y="386"/>
                  <a:pt x="1179" y="384"/>
                </a:cubicBezTo>
                <a:cubicBezTo>
                  <a:pt x="1172" y="382"/>
                  <a:pt x="1164" y="386"/>
                  <a:pt x="1161" y="381"/>
                </a:cubicBezTo>
                <a:cubicBezTo>
                  <a:pt x="1164" y="380"/>
                  <a:pt x="1165" y="385"/>
                  <a:pt x="1166" y="382"/>
                </a:cubicBezTo>
                <a:cubicBezTo>
                  <a:pt x="1164" y="381"/>
                  <a:pt x="1165" y="377"/>
                  <a:pt x="1168" y="377"/>
                </a:cubicBezTo>
                <a:cubicBezTo>
                  <a:pt x="1170" y="378"/>
                  <a:pt x="1171" y="380"/>
                  <a:pt x="1173" y="382"/>
                </a:cubicBezTo>
                <a:cubicBezTo>
                  <a:pt x="1175" y="382"/>
                  <a:pt x="1175" y="380"/>
                  <a:pt x="1178" y="381"/>
                </a:cubicBezTo>
                <a:cubicBezTo>
                  <a:pt x="1178" y="376"/>
                  <a:pt x="1178" y="375"/>
                  <a:pt x="1182" y="373"/>
                </a:cubicBezTo>
                <a:cubicBezTo>
                  <a:pt x="1179" y="373"/>
                  <a:pt x="1177" y="368"/>
                  <a:pt x="1176" y="371"/>
                </a:cubicBezTo>
                <a:cubicBezTo>
                  <a:pt x="1177" y="371"/>
                  <a:pt x="1177" y="372"/>
                  <a:pt x="1177" y="372"/>
                </a:cubicBezTo>
                <a:cubicBezTo>
                  <a:pt x="1171" y="374"/>
                  <a:pt x="1166" y="377"/>
                  <a:pt x="1159" y="378"/>
                </a:cubicBezTo>
                <a:cubicBezTo>
                  <a:pt x="1160" y="376"/>
                  <a:pt x="1158" y="376"/>
                  <a:pt x="1156" y="375"/>
                </a:cubicBezTo>
                <a:cubicBezTo>
                  <a:pt x="1151" y="378"/>
                  <a:pt x="1144" y="380"/>
                  <a:pt x="1140" y="383"/>
                </a:cubicBezTo>
                <a:cubicBezTo>
                  <a:pt x="1146" y="387"/>
                  <a:pt x="1152" y="379"/>
                  <a:pt x="1156" y="383"/>
                </a:cubicBezTo>
                <a:cubicBezTo>
                  <a:pt x="1155" y="386"/>
                  <a:pt x="1151" y="386"/>
                  <a:pt x="1149" y="387"/>
                </a:cubicBezTo>
                <a:cubicBezTo>
                  <a:pt x="1150" y="388"/>
                  <a:pt x="1152" y="388"/>
                  <a:pt x="1153" y="389"/>
                </a:cubicBezTo>
                <a:cubicBezTo>
                  <a:pt x="1145" y="395"/>
                  <a:pt x="1137" y="386"/>
                  <a:pt x="1126" y="389"/>
                </a:cubicBezTo>
                <a:cubicBezTo>
                  <a:pt x="1126" y="392"/>
                  <a:pt x="1131" y="392"/>
                  <a:pt x="1133" y="391"/>
                </a:cubicBezTo>
                <a:cubicBezTo>
                  <a:pt x="1131" y="394"/>
                  <a:pt x="1129" y="396"/>
                  <a:pt x="1125" y="397"/>
                </a:cubicBezTo>
                <a:cubicBezTo>
                  <a:pt x="1124" y="394"/>
                  <a:pt x="1118" y="395"/>
                  <a:pt x="1116" y="397"/>
                </a:cubicBezTo>
                <a:cubicBezTo>
                  <a:pt x="1116" y="401"/>
                  <a:pt x="1121" y="400"/>
                  <a:pt x="1120" y="404"/>
                </a:cubicBezTo>
                <a:cubicBezTo>
                  <a:pt x="1118" y="404"/>
                  <a:pt x="1118" y="405"/>
                  <a:pt x="1117" y="405"/>
                </a:cubicBezTo>
                <a:cubicBezTo>
                  <a:pt x="1117" y="402"/>
                  <a:pt x="1118" y="400"/>
                  <a:pt x="1115" y="399"/>
                </a:cubicBezTo>
                <a:cubicBezTo>
                  <a:pt x="1113" y="403"/>
                  <a:pt x="1109" y="404"/>
                  <a:pt x="1105" y="403"/>
                </a:cubicBezTo>
                <a:cubicBezTo>
                  <a:pt x="1106" y="403"/>
                  <a:pt x="1108" y="404"/>
                  <a:pt x="1108" y="403"/>
                </a:cubicBezTo>
                <a:cubicBezTo>
                  <a:pt x="1106" y="399"/>
                  <a:pt x="1102" y="401"/>
                  <a:pt x="1100" y="397"/>
                </a:cubicBezTo>
                <a:cubicBezTo>
                  <a:pt x="1103" y="397"/>
                  <a:pt x="1106" y="396"/>
                  <a:pt x="1107" y="395"/>
                </a:cubicBezTo>
                <a:cubicBezTo>
                  <a:pt x="1099" y="390"/>
                  <a:pt x="1088" y="402"/>
                  <a:pt x="1084" y="394"/>
                </a:cubicBezTo>
                <a:cubicBezTo>
                  <a:pt x="1084" y="391"/>
                  <a:pt x="1088" y="392"/>
                  <a:pt x="1088" y="389"/>
                </a:cubicBezTo>
                <a:cubicBezTo>
                  <a:pt x="1085" y="389"/>
                  <a:pt x="1081" y="391"/>
                  <a:pt x="1078" y="389"/>
                </a:cubicBezTo>
                <a:cubicBezTo>
                  <a:pt x="1077" y="392"/>
                  <a:pt x="1079" y="392"/>
                  <a:pt x="1079" y="395"/>
                </a:cubicBezTo>
                <a:cubicBezTo>
                  <a:pt x="1077" y="397"/>
                  <a:pt x="1074" y="396"/>
                  <a:pt x="1072" y="398"/>
                </a:cubicBezTo>
                <a:cubicBezTo>
                  <a:pt x="1074" y="399"/>
                  <a:pt x="1076" y="399"/>
                  <a:pt x="1077" y="401"/>
                </a:cubicBezTo>
                <a:cubicBezTo>
                  <a:pt x="1070" y="402"/>
                  <a:pt x="1063" y="405"/>
                  <a:pt x="1057" y="402"/>
                </a:cubicBezTo>
                <a:cubicBezTo>
                  <a:pt x="1056" y="405"/>
                  <a:pt x="1054" y="406"/>
                  <a:pt x="1050" y="407"/>
                </a:cubicBezTo>
                <a:cubicBezTo>
                  <a:pt x="1049" y="405"/>
                  <a:pt x="1047" y="406"/>
                  <a:pt x="1047" y="403"/>
                </a:cubicBezTo>
                <a:cubicBezTo>
                  <a:pt x="1054" y="402"/>
                  <a:pt x="1059" y="399"/>
                  <a:pt x="1063" y="395"/>
                </a:cubicBezTo>
                <a:cubicBezTo>
                  <a:pt x="1058" y="394"/>
                  <a:pt x="1062" y="390"/>
                  <a:pt x="1062" y="386"/>
                </a:cubicBezTo>
                <a:cubicBezTo>
                  <a:pt x="1068" y="384"/>
                  <a:pt x="1069" y="386"/>
                  <a:pt x="1074" y="384"/>
                </a:cubicBezTo>
                <a:cubicBezTo>
                  <a:pt x="1074" y="387"/>
                  <a:pt x="1076" y="387"/>
                  <a:pt x="1079" y="388"/>
                </a:cubicBezTo>
                <a:cubicBezTo>
                  <a:pt x="1083" y="382"/>
                  <a:pt x="1092" y="382"/>
                  <a:pt x="1095" y="376"/>
                </a:cubicBezTo>
                <a:cubicBezTo>
                  <a:pt x="1098" y="377"/>
                  <a:pt x="1100" y="374"/>
                  <a:pt x="1101" y="376"/>
                </a:cubicBezTo>
                <a:cubicBezTo>
                  <a:pt x="1100" y="378"/>
                  <a:pt x="1097" y="376"/>
                  <a:pt x="1097" y="380"/>
                </a:cubicBezTo>
                <a:cubicBezTo>
                  <a:pt x="1100" y="380"/>
                  <a:pt x="1100" y="381"/>
                  <a:pt x="1103" y="381"/>
                </a:cubicBezTo>
                <a:cubicBezTo>
                  <a:pt x="1101" y="378"/>
                  <a:pt x="1103" y="378"/>
                  <a:pt x="1104" y="376"/>
                </a:cubicBezTo>
                <a:cubicBezTo>
                  <a:pt x="1103" y="374"/>
                  <a:pt x="1100" y="375"/>
                  <a:pt x="1100" y="374"/>
                </a:cubicBezTo>
                <a:cubicBezTo>
                  <a:pt x="1105" y="372"/>
                  <a:pt x="1097" y="365"/>
                  <a:pt x="1103" y="362"/>
                </a:cubicBezTo>
                <a:cubicBezTo>
                  <a:pt x="1095" y="362"/>
                  <a:pt x="1087" y="368"/>
                  <a:pt x="1082" y="362"/>
                </a:cubicBezTo>
                <a:cubicBezTo>
                  <a:pt x="1082" y="363"/>
                  <a:pt x="1083" y="364"/>
                  <a:pt x="1082" y="364"/>
                </a:cubicBezTo>
                <a:cubicBezTo>
                  <a:pt x="1080" y="364"/>
                  <a:pt x="1080" y="365"/>
                  <a:pt x="1078" y="365"/>
                </a:cubicBezTo>
                <a:cubicBezTo>
                  <a:pt x="1077" y="363"/>
                  <a:pt x="1079" y="362"/>
                  <a:pt x="1079" y="359"/>
                </a:cubicBezTo>
                <a:cubicBezTo>
                  <a:pt x="1075" y="356"/>
                  <a:pt x="1073" y="357"/>
                  <a:pt x="1069" y="357"/>
                </a:cubicBezTo>
                <a:cubicBezTo>
                  <a:pt x="1072" y="355"/>
                  <a:pt x="1075" y="355"/>
                  <a:pt x="1073" y="352"/>
                </a:cubicBezTo>
                <a:cubicBezTo>
                  <a:pt x="1077" y="351"/>
                  <a:pt x="1079" y="347"/>
                  <a:pt x="1084" y="347"/>
                </a:cubicBezTo>
                <a:cubicBezTo>
                  <a:pt x="1082" y="342"/>
                  <a:pt x="1080" y="341"/>
                  <a:pt x="1081" y="335"/>
                </a:cubicBezTo>
                <a:cubicBezTo>
                  <a:pt x="1074" y="332"/>
                  <a:pt x="1072" y="337"/>
                  <a:pt x="1067" y="335"/>
                </a:cubicBezTo>
                <a:cubicBezTo>
                  <a:pt x="1071" y="333"/>
                  <a:pt x="1071" y="332"/>
                  <a:pt x="1072" y="329"/>
                </a:cubicBezTo>
                <a:cubicBezTo>
                  <a:pt x="1076" y="328"/>
                  <a:pt x="1078" y="332"/>
                  <a:pt x="1081" y="328"/>
                </a:cubicBezTo>
                <a:cubicBezTo>
                  <a:pt x="1081" y="331"/>
                  <a:pt x="1085" y="328"/>
                  <a:pt x="1086" y="331"/>
                </a:cubicBezTo>
                <a:cubicBezTo>
                  <a:pt x="1084" y="334"/>
                  <a:pt x="1090" y="336"/>
                  <a:pt x="1087" y="341"/>
                </a:cubicBezTo>
                <a:cubicBezTo>
                  <a:pt x="1090" y="341"/>
                  <a:pt x="1089" y="344"/>
                  <a:pt x="1092" y="343"/>
                </a:cubicBezTo>
                <a:cubicBezTo>
                  <a:pt x="1095" y="340"/>
                  <a:pt x="1095" y="338"/>
                  <a:pt x="1097" y="336"/>
                </a:cubicBezTo>
                <a:cubicBezTo>
                  <a:pt x="1095" y="333"/>
                  <a:pt x="1090" y="333"/>
                  <a:pt x="1087" y="331"/>
                </a:cubicBezTo>
                <a:cubicBezTo>
                  <a:pt x="1089" y="325"/>
                  <a:pt x="1097" y="325"/>
                  <a:pt x="1102" y="329"/>
                </a:cubicBezTo>
                <a:cubicBezTo>
                  <a:pt x="1102" y="335"/>
                  <a:pt x="1104" y="333"/>
                  <a:pt x="1104" y="339"/>
                </a:cubicBezTo>
                <a:cubicBezTo>
                  <a:pt x="1102" y="341"/>
                  <a:pt x="1098" y="340"/>
                  <a:pt x="1098" y="343"/>
                </a:cubicBezTo>
                <a:cubicBezTo>
                  <a:pt x="1099" y="344"/>
                  <a:pt x="1101" y="344"/>
                  <a:pt x="1102" y="345"/>
                </a:cubicBezTo>
                <a:cubicBezTo>
                  <a:pt x="1098" y="352"/>
                  <a:pt x="1086" y="347"/>
                  <a:pt x="1081" y="351"/>
                </a:cubicBezTo>
                <a:cubicBezTo>
                  <a:pt x="1081" y="354"/>
                  <a:pt x="1081" y="354"/>
                  <a:pt x="1081" y="356"/>
                </a:cubicBezTo>
                <a:cubicBezTo>
                  <a:pt x="1085" y="355"/>
                  <a:pt x="1084" y="360"/>
                  <a:pt x="1086" y="361"/>
                </a:cubicBezTo>
                <a:cubicBezTo>
                  <a:pt x="1089" y="359"/>
                  <a:pt x="1088" y="358"/>
                  <a:pt x="1087" y="356"/>
                </a:cubicBezTo>
                <a:cubicBezTo>
                  <a:pt x="1091" y="357"/>
                  <a:pt x="1088" y="352"/>
                  <a:pt x="1089" y="352"/>
                </a:cubicBezTo>
                <a:cubicBezTo>
                  <a:pt x="1093" y="352"/>
                  <a:pt x="1093" y="350"/>
                  <a:pt x="1096" y="350"/>
                </a:cubicBezTo>
                <a:cubicBezTo>
                  <a:pt x="1098" y="351"/>
                  <a:pt x="1098" y="354"/>
                  <a:pt x="1102" y="353"/>
                </a:cubicBezTo>
                <a:cubicBezTo>
                  <a:pt x="1102" y="349"/>
                  <a:pt x="1104" y="349"/>
                  <a:pt x="1106" y="348"/>
                </a:cubicBezTo>
                <a:cubicBezTo>
                  <a:pt x="1107" y="349"/>
                  <a:pt x="1109" y="352"/>
                  <a:pt x="1109" y="350"/>
                </a:cubicBezTo>
                <a:cubicBezTo>
                  <a:pt x="1109" y="348"/>
                  <a:pt x="1108" y="344"/>
                  <a:pt x="1107" y="340"/>
                </a:cubicBezTo>
                <a:cubicBezTo>
                  <a:pt x="1111" y="341"/>
                  <a:pt x="1110" y="336"/>
                  <a:pt x="1113" y="335"/>
                </a:cubicBezTo>
                <a:cubicBezTo>
                  <a:pt x="1117" y="334"/>
                  <a:pt x="1118" y="337"/>
                  <a:pt x="1124" y="337"/>
                </a:cubicBezTo>
                <a:cubicBezTo>
                  <a:pt x="1121" y="340"/>
                  <a:pt x="1122" y="341"/>
                  <a:pt x="1125" y="342"/>
                </a:cubicBezTo>
                <a:cubicBezTo>
                  <a:pt x="1124" y="343"/>
                  <a:pt x="1122" y="347"/>
                  <a:pt x="1120" y="345"/>
                </a:cubicBezTo>
                <a:cubicBezTo>
                  <a:pt x="1119" y="349"/>
                  <a:pt x="1128" y="345"/>
                  <a:pt x="1128" y="348"/>
                </a:cubicBezTo>
                <a:cubicBezTo>
                  <a:pt x="1125" y="348"/>
                  <a:pt x="1122" y="348"/>
                  <a:pt x="1121" y="350"/>
                </a:cubicBezTo>
                <a:cubicBezTo>
                  <a:pt x="1125" y="350"/>
                  <a:pt x="1126" y="348"/>
                  <a:pt x="1130" y="349"/>
                </a:cubicBezTo>
                <a:cubicBezTo>
                  <a:pt x="1127" y="353"/>
                  <a:pt x="1133" y="350"/>
                  <a:pt x="1132" y="354"/>
                </a:cubicBezTo>
                <a:cubicBezTo>
                  <a:pt x="1130" y="355"/>
                  <a:pt x="1126" y="355"/>
                  <a:pt x="1123" y="356"/>
                </a:cubicBezTo>
                <a:cubicBezTo>
                  <a:pt x="1123" y="354"/>
                  <a:pt x="1125" y="353"/>
                  <a:pt x="1122" y="352"/>
                </a:cubicBezTo>
                <a:cubicBezTo>
                  <a:pt x="1120" y="357"/>
                  <a:pt x="1114" y="357"/>
                  <a:pt x="1111" y="360"/>
                </a:cubicBezTo>
                <a:cubicBezTo>
                  <a:pt x="1111" y="364"/>
                  <a:pt x="1110" y="364"/>
                  <a:pt x="1111" y="366"/>
                </a:cubicBezTo>
                <a:cubicBezTo>
                  <a:pt x="1110" y="367"/>
                  <a:pt x="1108" y="366"/>
                  <a:pt x="1108" y="367"/>
                </a:cubicBezTo>
                <a:cubicBezTo>
                  <a:pt x="1109" y="370"/>
                  <a:pt x="1113" y="370"/>
                  <a:pt x="1113" y="373"/>
                </a:cubicBezTo>
                <a:cubicBezTo>
                  <a:pt x="1112" y="374"/>
                  <a:pt x="1109" y="374"/>
                  <a:pt x="1109" y="377"/>
                </a:cubicBezTo>
                <a:cubicBezTo>
                  <a:pt x="1111" y="378"/>
                  <a:pt x="1112" y="380"/>
                  <a:pt x="1115" y="379"/>
                </a:cubicBezTo>
                <a:cubicBezTo>
                  <a:pt x="1116" y="375"/>
                  <a:pt x="1116" y="372"/>
                  <a:pt x="1113" y="369"/>
                </a:cubicBezTo>
                <a:cubicBezTo>
                  <a:pt x="1114" y="368"/>
                  <a:pt x="1118" y="369"/>
                  <a:pt x="1118" y="367"/>
                </a:cubicBezTo>
                <a:cubicBezTo>
                  <a:pt x="1117" y="366"/>
                  <a:pt x="1115" y="365"/>
                  <a:pt x="1116" y="363"/>
                </a:cubicBezTo>
                <a:cubicBezTo>
                  <a:pt x="1119" y="367"/>
                  <a:pt x="1117" y="358"/>
                  <a:pt x="1122" y="360"/>
                </a:cubicBezTo>
                <a:cubicBezTo>
                  <a:pt x="1123" y="365"/>
                  <a:pt x="1118" y="363"/>
                  <a:pt x="1119" y="368"/>
                </a:cubicBezTo>
                <a:cubicBezTo>
                  <a:pt x="1125" y="370"/>
                  <a:pt x="1129" y="365"/>
                  <a:pt x="1135" y="364"/>
                </a:cubicBezTo>
                <a:cubicBezTo>
                  <a:pt x="1135" y="364"/>
                  <a:pt x="1136" y="365"/>
                  <a:pt x="1138" y="365"/>
                </a:cubicBezTo>
                <a:cubicBezTo>
                  <a:pt x="1151" y="365"/>
                  <a:pt x="1150" y="355"/>
                  <a:pt x="1158" y="354"/>
                </a:cubicBezTo>
                <a:cubicBezTo>
                  <a:pt x="1159" y="354"/>
                  <a:pt x="1159" y="356"/>
                  <a:pt x="1161" y="355"/>
                </a:cubicBezTo>
                <a:cubicBezTo>
                  <a:pt x="1161" y="352"/>
                  <a:pt x="1165" y="352"/>
                  <a:pt x="1165" y="348"/>
                </a:cubicBezTo>
                <a:cubicBezTo>
                  <a:pt x="1160" y="348"/>
                  <a:pt x="1156" y="350"/>
                  <a:pt x="1151" y="349"/>
                </a:cubicBezTo>
                <a:cubicBezTo>
                  <a:pt x="1152" y="348"/>
                  <a:pt x="1152" y="346"/>
                  <a:pt x="1154" y="345"/>
                </a:cubicBezTo>
                <a:cubicBezTo>
                  <a:pt x="1152" y="345"/>
                  <a:pt x="1150" y="345"/>
                  <a:pt x="1150" y="344"/>
                </a:cubicBezTo>
                <a:cubicBezTo>
                  <a:pt x="1150" y="342"/>
                  <a:pt x="1155" y="345"/>
                  <a:pt x="1154" y="342"/>
                </a:cubicBezTo>
                <a:cubicBezTo>
                  <a:pt x="1150" y="337"/>
                  <a:pt x="1146" y="339"/>
                  <a:pt x="1143" y="337"/>
                </a:cubicBezTo>
                <a:cubicBezTo>
                  <a:pt x="1146" y="336"/>
                  <a:pt x="1147" y="334"/>
                  <a:pt x="1149" y="331"/>
                </a:cubicBezTo>
                <a:cubicBezTo>
                  <a:pt x="1150" y="332"/>
                  <a:pt x="1151" y="336"/>
                  <a:pt x="1152" y="333"/>
                </a:cubicBezTo>
                <a:cubicBezTo>
                  <a:pt x="1150" y="332"/>
                  <a:pt x="1156" y="331"/>
                  <a:pt x="1156" y="329"/>
                </a:cubicBezTo>
                <a:cubicBezTo>
                  <a:pt x="1153" y="327"/>
                  <a:pt x="1156" y="326"/>
                  <a:pt x="1156" y="322"/>
                </a:cubicBezTo>
                <a:cubicBezTo>
                  <a:pt x="1146" y="322"/>
                  <a:pt x="1134" y="326"/>
                  <a:pt x="1125" y="326"/>
                </a:cubicBezTo>
                <a:cubicBezTo>
                  <a:pt x="1127" y="325"/>
                  <a:pt x="1127" y="324"/>
                  <a:pt x="1128" y="323"/>
                </a:cubicBezTo>
                <a:cubicBezTo>
                  <a:pt x="1120" y="323"/>
                  <a:pt x="1113" y="332"/>
                  <a:pt x="1106" y="327"/>
                </a:cubicBezTo>
                <a:cubicBezTo>
                  <a:pt x="1111" y="323"/>
                  <a:pt x="1113" y="321"/>
                  <a:pt x="1117" y="320"/>
                </a:cubicBezTo>
                <a:cubicBezTo>
                  <a:pt x="1115" y="320"/>
                  <a:pt x="1115" y="317"/>
                  <a:pt x="1115" y="315"/>
                </a:cubicBezTo>
                <a:cubicBezTo>
                  <a:pt x="1118" y="311"/>
                  <a:pt x="1120" y="311"/>
                  <a:pt x="1117" y="306"/>
                </a:cubicBezTo>
                <a:cubicBezTo>
                  <a:pt x="1113" y="308"/>
                  <a:pt x="1113" y="304"/>
                  <a:pt x="1109" y="306"/>
                </a:cubicBezTo>
                <a:cubicBezTo>
                  <a:pt x="1108" y="301"/>
                  <a:pt x="1113" y="300"/>
                  <a:pt x="1110" y="296"/>
                </a:cubicBezTo>
                <a:cubicBezTo>
                  <a:pt x="1112" y="295"/>
                  <a:pt x="1113" y="298"/>
                  <a:pt x="1114" y="296"/>
                </a:cubicBezTo>
                <a:cubicBezTo>
                  <a:pt x="1113" y="292"/>
                  <a:pt x="1105" y="294"/>
                  <a:pt x="1104" y="290"/>
                </a:cubicBezTo>
                <a:cubicBezTo>
                  <a:pt x="1105" y="288"/>
                  <a:pt x="1106" y="289"/>
                  <a:pt x="1105" y="286"/>
                </a:cubicBezTo>
                <a:cubicBezTo>
                  <a:pt x="1103" y="285"/>
                  <a:pt x="1097" y="282"/>
                  <a:pt x="1095" y="285"/>
                </a:cubicBezTo>
                <a:cubicBezTo>
                  <a:pt x="1098" y="286"/>
                  <a:pt x="1102" y="285"/>
                  <a:pt x="1102" y="287"/>
                </a:cubicBezTo>
                <a:cubicBezTo>
                  <a:pt x="1101" y="289"/>
                  <a:pt x="1101" y="293"/>
                  <a:pt x="1103" y="294"/>
                </a:cubicBezTo>
                <a:cubicBezTo>
                  <a:pt x="1095" y="296"/>
                  <a:pt x="1087" y="299"/>
                  <a:pt x="1084" y="306"/>
                </a:cubicBezTo>
                <a:cubicBezTo>
                  <a:pt x="1073" y="306"/>
                  <a:pt x="1073" y="306"/>
                  <a:pt x="1073" y="306"/>
                </a:cubicBezTo>
                <a:cubicBezTo>
                  <a:pt x="1073" y="306"/>
                  <a:pt x="1073" y="308"/>
                  <a:pt x="1072" y="308"/>
                </a:cubicBezTo>
                <a:cubicBezTo>
                  <a:pt x="1070" y="311"/>
                  <a:pt x="1076" y="308"/>
                  <a:pt x="1074" y="311"/>
                </a:cubicBezTo>
                <a:cubicBezTo>
                  <a:pt x="1073" y="311"/>
                  <a:pt x="1073" y="310"/>
                  <a:pt x="1072" y="310"/>
                </a:cubicBezTo>
                <a:cubicBezTo>
                  <a:pt x="1069" y="319"/>
                  <a:pt x="1058" y="317"/>
                  <a:pt x="1051" y="315"/>
                </a:cubicBezTo>
                <a:cubicBezTo>
                  <a:pt x="1051" y="313"/>
                  <a:pt x="1053" y="313"/>
                  <a:pt x="1053" y="310"/>
                </a:cubicBezTo>
                <a:cubicBezTo>
                  <a:pt x="1049" y="310"/>
                  <a:pt x="1052" y="308"/>
                  <a:pt x="1049" y="307"/>
                </a:cubicBezTo>
                <a:cubicBezTo>
                  <a:pt x="1052" y="304"/>
                  <a:pt x="1052" y="301"/>
                  <a:pt x="1057" y="301"/>
                </a:cubicBezTo>
                <a:cubicBezTo>
                  <a:pt x="1058" y="298"/>
                  <a:pt x="1057" y="297"/>
                  <a:pt x="1056" y="295"/>
                </a:cubicBezTo>
                <a:cubicBezTo>
                  <a:pt x="1058" y="294"/>
                  <a:pt x="1063" y="292"/>
                  <a:pt x="1066" y="294"/>
                </a:cubicBezTo>
                <a:cubicBezTo>
                  <a:pt x="1065" y="291"/>
                  <a:pt x="1065" y="292"/>
                  <a:pt x="1068" y="290"/>
                </a:cubicBezTo>
                <a:cubicBezTo>
                  <a:pt x="1063" y="290"/>
                  <a:pt x="1056" y="289"/>
                  <a:pt x="1057" y="286"/>
                </a:cubicBezTo>
                <a:cubicBezTo>
                  <a:pt x="1054" y="285"/>
                  <a:pt x="1052" y="288"/>
                  <a:pt x="1051" y="285"/>
                </a:cubicBezTo>
                <a:cubicBezTo>
                  <a:pt x="1056" y="285"/>
                  <a:pt x="1061" y="284"/>
                  <a:pt x="1070" y="283"/>
                </a:cubicBezTo>
                <a:cubicBezTo>
                  <a:pt x="1061" y="275"/>
                  <a:pt x="1047" y="283"/>
                  <a:pt x="1039" y="283"/>
                </a:cubicBezTo>
                <a:cubicBezTo>
                  <a:pt x="1043" y="279"/>
                  <a:pt x="1050" y="278"/>
                  <a:pt x="1057" y="278"/>
                </a:cubicBezTo>
                <a:cubicBezTo>
                  <a:pt x="1059" y="277"/>
                  <a:pt x="1056" y="276"/>
                  <a:pt x="1059" y="275"/>
                </a:cubicBezTo>
                <a:cubicBezTo>
                  <a:pt x="1061" y="276"/>
                  <a:pt x="1061" y="274"/>
                  <a:pt x="1063" y="274"/>
                </a:cubicBezTo>
                <a:cubicBezTo>
                  <a:pt x="1066" y="275"/>
                  <a:pt x="1065" y="278"/>
                  <a:pt x="1069" y="278"/>
                </a:cubicBezTo>
                <a:cubicBezTo>
                  <a:pt x="1068" y="273"/>
                  <a:pt x="1075" y="279"/>
                  <a:pt x="1075" y="273"/>
                </a:cubicBezTo>
                <a:cubicBezTo>
                  <a:pt x="1070" y="271"/>
                  <a:pt x="1061" y="270"/>
                  <a:pt x="1058" y="271"/>
                </a:cubicBezTo>
                <a:cubicBezTo>
                  <a:pt x="1058" y="270"/>
                  <a:pt x="1060" y="271"/>
                  <a:pt x="1060" y="269"/>
                </a:cubicBezTo>
                <a:cubicBezTo>
                  <a:pt x="1060" y="267"/>
                  <a:pt x="1057" y="268"/>
                  <a:pt x="1058" y="265"/>
                </a:cubicBezTo>
                <a:cubicBezTo>
                  <a:pt x="1052" y="267"/>
                  <a:pt x="1046" y="265"/>
                  <a:pt x="1043" y="262"/>
                </a:cubicBezTo>
                <a:cubicBezTo>
                  <a:pt x="1043" y="264"/>
                  <a:pt x="1044" y="264"/>
                  <a:pt x="1044" y="266"/>
                </a:cubicBezTo>
                <a:cubicBezTo>
                  <a:pt x="1037" y="268"/>
                  <a:pt x="1028" y="277"/>
                  <a:pt x="1017" y="275"/>
                </a:cubicBezTo>
                <a:cubicBezTo>
                  <a:pt x="1015" y="279"/>
                  <a:pt x="1007" y="276"/>
                  <a:pt x="1004" y="279"/>
                </a:cubicBezTo>
                <a:cubicBezTo>
                  <a:pt x="1010" y="288"/>
                  <a:pt x="1021" y="278"/>
                  <a:pt x="1029" y="285"/>
                </a:cubicBezTo>
                <a:cubicBezTo>
                  <a:pt x="1028" y="285"/>
                  <a:pt x="1028" y="286"/>
                  <a:pt x="1027" y="287"/>
                </a:cubicBezTo>
                <a:cubicBezTo>
                  <a:pt x="1032" y="287"/>
                  <a:pt x="1038" y="283"/>
                  <a:pt x="1041" y="288"/>
                </a:cubicBezTo>
                <a:cubicBezTo>
                  <a:pt x="1042" y="286"/>
                  <a:pt x="1044" y="285"/>
                  <a:pt x="1046" y="286"/>
                </a:cubicBezTo>
                <a:cubicBezTo>
                  <a:pt x="1046" y="286"/>
                  <a:pt x="1047" y="287"/>
                  <a:pt x="1047" y="287"/>
                </a:cubicBezTo>
                <a:cubicBezTo>
                  <a:pt x="1047" y="290"/>
                  <a:pt x="1043" y="289"/>
                  <a:pt x="1040" y="289"/>
                </a:cubicBezTo>
                <a:cubicBezTo>
                  <a:pt x="1039" y="291"/>
                  <a:pt x="1040" y="291"/>
                  <a:pt x="1039" y="292"/>
                </a:cubicBezTo>
                <a:cubicBezTo>
                  <a:pt x="1033" y="293"/>
                  <a:pt x="1028" y="293"/>
                  <a:pt x="1022" y="292"/>
                </a:cubicBezTo>
                <a:cubicBezTo>
                  <a:pt x="1022" y="290"/>
                  <a:pt x="1026" y="290"/>
                  <a:pt x="1024" y="288"/>
                </a:cubicBezTo>
                <a:cubicBezTo>
                  <a:pt x="1020" y="287"/>
                  <a:pt x="1020" y="290"/>
                  <a:pt x="1018" y="289"/>
                </a:cubicBezTo>
                <a:cubicBezTo>
                  <a:pt x="1002" y="281"/>
                  <a:pt x="987" y="292"/>
                  <a:pt x="972" y="290"/>
                </a:cubicBezTo>
                <a:cubicBezTo>
                  <a:pt x="973" y="286"/>
                  <a:pt x="975" y="289"/>
                  <a:pt x="974" y="284"/>
                </a:cubicBezTo>
                <a:cubicBezTo>
                  <a:pt x="983" y="283"/>
                  <a:pt x="987" y="287"/>
                  <a:pt x="990" y="279"/>
                </a:cubicBezTo>
                <a:cubicBezTo>
                  <a:pt x="986" y="280"/>
                  <a:pt x="985" y="277"/>
                  <a:pt x="985" y="274"/>
                </a:cubicBezTo>
                <a:cubicBezTo>
                  <a:pt x="986" y="273"/>
                  <a:pt x="989" y="274"/>
                  <a:pt x="989" y="271"/>
                </a:cubicBezTo>
                <a:cubicBezTo>
                  <a:pt x="985" y="270"/>
                  <a:pt x="984" y="274"/>
                  <a:pt x="981" y="275"/>
                </a:cubicBezTo>
                <a:cubicBezTo>
                  <a:pt x="980" y="276"/>
                  <a:pt x="974" y="276"/>
                  <a:pt x="973" y="276"/>
                </a:cubicBezTo>
                <a:cubicBezTo>
                  <a:pt x="973" y="276"/>
                  <a:pt x="973" y="273"/>
                  <a:pt x="973" y="273"/>
                </a:cubicBezTo>
                <a:cubicBezTo>
                  <a:pt x="966" y="270"/>
                  <a:pt x="957" y="272"/>
                  <a:pt x="950" y="268"/>
                </a:cubicBezTo>
                <a:cubicBezTo>
                  <a:pt x="951" y="265"/>
                  <a:pt x="955" y="267"/>
                  <a:pt x="956" y="264"/>
                </a:cubicBezTo>
                <a:cubicBezTo>
                  <a:pt x="953" y="265"/>
                  <a:pt x="951" y="262"/>
                  <a:pt x="949" y="264"/>
                </a:cubicBezTo>
                <a:cubicBezTo>
                  <a:pt x="948" y="260"/>
                  <a:pt x="946" y="258"/>
                  <a:pt x="942" y="257"/>
                </a:cubicBezTo>
                <a:cubicBezTo>
                  <a:pt x="944" y="249"/>
                  <a:pt x="951" y="242"/>
                  <a:pt x="960" y="240"/>
                </a:cubicBezTo>
                <a:cubicBezTo>
                  <a:pt x="957" y="238"/>
                  <a:pt x="950" y="241"/>
                  <a:pt x="948" y="237"/>
                </a:cubicBezTo>
                <a:cubicBezTo>
                  <a:pt x="953" y="237"/>
                  <a:pt x="953" y="236"/>
                  <a:pt x="955" y="236"/>
                </a:cubicBezTo>
                <a:cubicBezTo>
                  <a:pt x="951" y="235"/>
                  <a:pt x="948" y="233"/>
                  <a:pt x="943" y="235"/>
                </a:cubicBezTo>
                <a:cubicBezTo>
                  <a:pt x="942" y="233"/>
                  <a:pt x="942" y="232"/>
                  <a:pt x="942" y="228"/>
                </a:cubicBezTo>
                <a:cubicBezTo>
                  <a:pt x="947" y="229"/>
                  <a:pt x="946" y="226"/>
                  <a:pt x="947" y="224"/>
                </a:cubicBezTo>
                <a:cubicBezTo>
                  <a:pt x="951" y="223"/>
                  <a:pt x="956" y="225"/>
                  <a:pt x="958" y="222"/>
                </a:cubicBezTo>
                <a:cubicBezTo>
                  <a:pt x="953" y="222"/>
                  <a:pt x="949" y="222"/>
                  <a:pt x="948" y="219"/>
                </a:cubicBezTo>
                <a:cubicBezTo>
                  <a:pt x="953" y="220"/>
                  <a:pt x="954" y="217"/>
                  <a:pt x="957" y="215"/>
                </a:cubicBezTo>
                <a:cubicBezTo>
                  <a:pt x="955" y="214"/>
                  <a:pt x="952" y="215"/>
                  <a:pt x="952" y="213"/>
                </a:cubicBezTo>
                <a:cubicBezTo>
                  <a:pt x="967" y="211"/>
                  <a:pt x="978" y="218"/>
                  <a:pt x="991" y="213"/>
                </a:cubicBezTo>
                <a:cubicBezTo>
                  <a:pt x="995" y="219"/>
                  <a:pt x="1005" y="212"/>
                  <a:pt x="1012" y="216"/>
                </a:cubicBezTo>
                <a:cubicBezTo>
                  <a:pt x="1012" y="218"/>
                  <a:pt x="1008" y="215"/>
                  <a:pt x="1008" y="217"/>
                </a:cubicBezTo>
                <a:cubicBezTo>
                  <a:pt x="1014" y="219"/>
                  <a:pt x="1022" y="217"/>
                  <a:pt x="1025" y="215"/>
                </a:cubicBezTo>
                <a:cubicBezTo>
                  <a:pt x="1016" y="214"/>
                  <a:pt x="1015" y="210"/>
                  <a:pt x="1010" y="209"/>
                </a:cubicBezTo>
                <a:cubicBezTo>
                  <a:pt x="1001" y="207"/>
                  <a:pt x="990" y="208"/>
                  <a:pt x="980" y="207"/>
                </a:cubicBezTo>
                <a:cubicBezTo>
                  <a:pt x="980" y="203"/>
                  <a:pt x="973" y="206"/>
                  <a:pt x="975" y="201"/>
                </a:cubicBezTo>
                <a:cubicBezTo>
                  <a:pt x="966" y="199"/>
                  <a:pt x="954" y="198"/>
                  <a:pt x="948" y="195"/>
                </a:cubicBezTo>
                <a:cubicBezTo>
                  <a:pt x="949" y="193"/>
                  <a:pt x="952" y="192"/>
                  <a:pt x="955" y="193"/>
                </a:cubicBezTo>
                <a:cubicBezTo>
                  <a:pt x="955" y="191"/>
                  <a:pt x="954" y="191"/>
                  <a:pt x="954" y="189"/>
                </a:cubicBezTo>
                <a:cubicBezTo>
                  <a:pt x="957" y="187"/>
                  <a:pt x="968" y="186"/>
                  <a:pt x="964" y="191"/>
                </a:cubicBezTo>
                <a:cubicBezTo>
                  <a:pt x="971" y="191"/>
                  <a:pt x="979" y="192"/>
                  <a:pt x="985" y="194"/>
                </a:cubicBezTo>
                <a:cubicBezTo>
                  <a:pt x="985" y="197"/>
                  <a:pt x="984" y="199"/>
                  <a:pt x="981" y="200"/>
                </a:cubicBezTo>
                <a:cubicBezTo>
                  <a:pt x="986" y="200"/>
                  <a:pt x="982" y="202"/>
                  <a:pt x="984" y="204"/>
                </a:cubicBezTo>
                <a:cubicBezTo>
                  <a:pt x="991" y="204"/>
                  <a:pt x="1000" y="206"/>
                  <a:pt x="1005" y="204"/>
                </a:cubicBezTo>
                <a:cubicBezTo>
                  <a:pt x="1001" y="202"/>
                  <a:pt x="997" y="201"/>
                  <a:pt x="996" y="197"/>
                </a:cubicBezTo>
                <a:cubicBezTo>
                  <a:pt x="998" y="197"/>
                  <a:pt x="999" y="196"/>
                  <a:pt x="999" y="194"/>
                </a:cubicBezTo>
                <a:cubicBezTo>
                  <a:pt x="993" y="193"/>
                  <a:pt x="987" y="192"/>
                  <a:pt x="983" y="189"/>
                </a:cubicBezTo>
                <a:cubicBezTo>
                  <a:pt x="985" y="189"/>
                  <a:pt x="987" y="189"/>
                  <a:pt x="988" y="188"/>
                </a:cubicBezTo>
                <a:cubicBezTo>
                  <a:pt x="985" y="188"/>
                  <a:pt x="985" y="186"/>
                  <a:pt x="986" y="184"/>
                </a:cubicBezTo>
                <a:cubicBezTo>
                  <a:pt x="984" y="184"/>
                  <a:pt x="979" y="186"/>
                  <a:pt x="978" y="184"/>
                </a:cubicBezTo>
                <a:cubicBezTo>
                  <a:pt x="979" y="184"/>
                  <a:pt x="980" y="184"/>
                  <a:pt x="981" y="183"/>
                </a:cubicBezTo>
                <a:cubicBezTo>
                  <a:pt x="979" y="179"/>
                  <a:pt x="972" y="181"/>
                  <a:pt x="969" y="182"/>
                </a:cubicBezTo>
                <a:cubicBezTo>
                  <a:pt x="970" y="183"/>
                  <a:pt x="975" y="181"/>
                  <a:pt x="975" y="184"/>
                </a:cubicBezTo>
                <a:cubicBezTo>
                  <a:pt x="972" y="184"/>
                  <a:pt x="970" y="185"/>
                  <a:pt x="968" y="186"/>
                </a:cubicBezTo>
                <a:cubicBezTo>
                  <a:pt x="965" y="185"/>
                  <a:pt x="966" y="182"/>
                  <a:pt x="964" y="181"/>
                </a:cubicBezTo>
                <a:cubicBezTo>
                  <a:pt x="963" y="183"/>
                  <a:pt x="959" y="183"/>
                  <a:pt x="957" y="184"/>
                </a:cubicBezTo>
                <a:cubicBezTo>
                  <a:pt x="956" y="184"/>
                  <a:pt x="955" y="183"/>
                  <a:pt x="955" y="182"/>
                </a:cubicBezTo>
                <a:cubicBezTo>
                  <a:pt x="956" y="180"/>
                  <a:pt x="957" y="178"/>
                  <a:pt x="956" y="176"/>
                </a:cubicBezTo>
                <a:cubicBezTo>
                  <a:pt x="962" y="174"/>
                  <a:pt x="966" y="172"/>
                  <a:pt x="973" y="172"/>
                </a:cubicBezTo>
                <a:cubicBezTo>
                  <a:pt x="971" y="166"/>
                  <a:pt x="957" y="172"/>
                  <a:pt x="955" y="165"/>
                </a:cubicBezTo>
                <a:cubicBezTo>
                  <a:pt x="953" y="166"/>
                  <a:pt x="949" y="167"/>
                  <a:pt x="949" y="164"/>
                </a:cubicBezTo>
                <a:cubicBezTo>
                  <a:pt x="955" y="162"/>
                  <a:pt x="955" y="154"/>
                  <a:pt x="963" y="155"/>
                </a:cubicBezTo>
                <a:cubicBezTo>
                  <a:pt x="963" y="150"/>
                  <a:pt x="959" y="149"/>
                  <a:pt x="964" y="144"/>
                </a:cubicBezTo>
                <a:cubicBezTo>
                  <a:pt x="960" y="140"/>
                  <a:pt x="953" y="142"/>
                  <a:pt x="951" y="138"/>
                </a:cubicBezTo>
                <a:cubicBezTo>
                  <a:pt x="964" y="138"/>
                  <a:pt x="974" y="134"/>
                  <a:pt x="986" y="134"/>
                </a:cubicBezTo>
                <a:cubicBezTo>
                  <a:pt x="984" y="134"/>
                  <a:pt x="986" y="131"/>
                  <a:pt x="987" y="131"/>
                </a:cubicBezTo>
                <a:cubicBezTo>
                  <a:pt x="1003" y="133"/>
                  <a:pt x="1017" y="136"/>
                  <a:pt x="1030" y="135"/>
                </a:cubicBezTo>
                <a:cubicBezTo>
                  <a:pt x="1019" y="131"/>
                  <a:pt x="995" y="131"/>
                  <a:pt x="982" y="128"/>
                </a:cubicBezTo>
                <a:cubicBezTo>
                  <a:pt x="980" y="131"/>
                  <a:pt x="980" y="130"/>
                  <a:pt x="979" y="128"/>
                </a:cubicBezTo>
                <a:cubicBezTo>
                  <a:pt x="978" y="132"/>
                  <a:pt x="977" y="129"/>
                  <a:pt x="979" y="133"/>
                </a:cubicBezTo>
                <a:cubicBezTo>
                  <a:pt x="975" y="133"/>
                  <a:pt x="971" y="130"/>
                  <a:pt x="972" y="128"/>
                </a:cubicBezTo>
                <a:cubicBezTo>
                  <a:pt x="966" y="127"/>
                  <a:pt x="959" y="127"/>
                  <a:pt x="953" y="123"/>
                </a:cubicBezTo>
                <a:cubicBezTo>
                  <a:pt x="953" y="120"/>
                  <a:pt x="956" y="121"/>
                  <a:pt x="955" y="119"/>
                </a:cubicBezTo>
                <a:cubicBezTo>
                  <a:pt x="948" y="117"/>
                  <a:pt x="948" y="120"/>
                  <a:pt x="945" y="122"/>
                </a:cubicBezTo>
                <a:cubicBezTo>
                  <a:pt x="942" y="117"/>
                  <a:pt x="939" y="116"/>
                  <a:pt x="935" y="120"/>
                </a:cubicBezTo>
                <a:cubicBezTo>
                  <a:pt x="936" y="120"/>
                  <a:pt x="937" y="121"/>
                  <a:pt x="938" y="122"/>
                </a:cubicBezTo>
                <a:cubicBezTo>
                  <a:pt x="935" y="121"/>
                  <a:pt x="935" y="123"/>
                  <a:pt x="933" y="123"/>
                </a:cubicBezTo>
                <a:cubicBezTo>
                  <a:pt x="929" y="120"/>
                  <a:pt x="928" y="116"/>
                  <a:pt x="924" y="114"/>
                </a:cubicBezTo>
                <a:cubicBezTo>
                  <a:pt x="932" y="115"/>
                  <a:pt x="937" y="119"/>
                  <a:pt x="941" y="113"/>
                </a:cubicBezTo>
                <a:cubicBezTo>
                  <a:pt x="932" y="106"/>
                  <a:pt x="920" y="116"/>
                  <a:pt x="912" y="110"/>
                </a:cubicBezTo>
                <a:cubicBezTo>
                  <a:pt x="911" y="112"/>
                  <a:pt x="910" y="112"/>
                  <a:pt x="908" y="112"/>
                </a:cubicBezTo>
                <a:cubicBezTo>
                  <a:pt x="908" y="110"/>
                  <a:pt x="905" y="111"/>
                  <a:pt x="906" y="108"/>
                </a:cubicBezTo>
                <a:cubicBezTo>
                  <a:pt x="901" y="111"/>
                  <a:pt x="895" y="110"/>
                  <a:pt x="891" y="111"/>
                </a:cubicBezTo>
                <a:cubicBezTo>
                  <a:pt x="889" y="112"/>
                  <a:pt x="881" y="113"/>
                  <a:pt x="880" y="115"/>
                </a:cubicBezTo>
                <a:cubicBezTo>
                  <a:pt x="883" y="113"/>
                  <a:pt x="887" y="116"/>
                  <a:pt x="887" y="119"/>
                </a:cubicBezTo>
                <a:cubicBezTo>
                  <a:pt x="882" y="120"/>
                  <a:pt x="871" y="117"/>
                  <a:pt x="865" y="124"/>
                </a:cubicBezTo>
                <a:cubicBezTo>
                  <a:pt x="870" y="126"/>
                  <a:pt x="875" y="123"/>
                  <a:pt x="878" y="124"/>
                </a:cubicBezTo>
                <a:cubicBezTo>
                  <a:pt x="875" y="123"/>
                  <a:pt x="879" y="128"/>
                  <a:pt x="876" y="128"/>
                </a:cubicBezTo>
                <a:cubicBezTo>
                  <a:pt x="868" y="125"/>
                  <a:pt x="861" y="128"/>
                  <a:pt x="852" y="129"/>
                </a:cubicBezTo>
                <a:cubicBezTo>
                  <a:pt x="853" y="131"/>
                  <a:pt x="854" y="134"/>
                  <a:pt x="858" y="135"/>
                </a:cubicBezTo>
                <a:cubicBezTo>
                  <a:pt x="852" y="144"/>
                  <a:pt x="836" y="132"/>
                  <a:pt x="828" y="139"/>
                </a:cubicBezTo>
                <a:cubicBezTo>
                  <a:pt x="824" y="136"/>
                  <a:pt x="817" y="142"/>
                  <a:pt x="814" y="135"/>
                </a:cubicBezTo>
                <a:cubicBezTo>
                  <a:pt x="815" y="135"/>
                  <a:pt x="815" y="134"/>
                  <a:pt x="815" y="133"/>
                </a:cubicBezTo>
                <a:cubicBezTo>
                  <a:pt x="817" y="134"/>
                  <a:pt x="818" y="135"/>
                  <a:pt x="821" y="134"/>
                </a:cubicBezTo>
                <a:cubicBezTo>
                  <a:pt x="823" y="133"/>
                  <a:pt x="826" y="134"/>
                  <a:pt x="827" y="132"/>
                </a:cubicBezTo>
                <a:cubicBezTo>
                  <a:pt x="828" y="135"/>
                  <a:pt x="831" y="132"/>
                  <a:pt x="832" y="132"/>
                </a:cubicBezTo>
                <a:cubicBezTo>
                  <a:pt x="833" y="132"/>
                  <a:pt x="835" y="133"/>
                  <a:pt x="836" y="132"/>
                </a:cubicBezTo>
                <a:cubicBezTo>
                  <a:pt x="830" y="131"/>
                  <a:pt x="828" y="133"/>
                  <a:pt x="824" y="130"/>
                </a:cubicBezTo>
                <a:cubicBezTo>
                  <a:pt x="824" y="132"/>
                  <a:pt x="820" y="130"/>
                  <a:pt x="819" y="132"/>
                </a:cubicBezTo>
                <a:cubicBezTo>
                  <a:pt x="818" y="130"/>
                  <a:pt x="820" y="128"/>
                  <a:pt x="818" y="126"/>
                </a:cubicBezTo>
                <a:cubicBezTo>
                  <a:pt x="818" y="129"/>
                  <a:pt x="817" y="129"/>
                  <a:pt x="815" y="129"/>
                </a:cubicBezTo>
                <a:cubicBezTo>
                  <a:pt x="816" y="126"/>
                  <a:pt x="816" y="126"/>
                  <a:pt x="814" y="125"/>
                </a:cubicBezTo>
                <a:cubicBezTo>
                  <a:pt x="813" y="131"/>
                  <a:pt x="810" y="126"/>
                  <a:pt x="808" y="129"/>
                </a:cubicBezTo>
                <a:cubicBezTo>
                  <a:pt x="809" y="130"/>
                  <a:pt x="810" y="131"/>
                  <a:pt x="810" y="132"/>
                </a:cubicBezTo>
                <a:cubicBezTo>
                  <a:pt x="806" y="134"/>
                  <a:pt x="801" y="133"/>
                  <a:pt x="801" y="135"/>
                </a:cubicBezTo>
                <a:cubicBezTo>
                  <a:pt x="797" y="134"/>
                  <a:pt x="795" y="131"/>
                  <a:pt x="792" y="134"/>
                </a:cubicBezTo>
                <a:cubicBezTo>
                  <a:pt x="789" y="128"/>
                  <a:pt x="780" y="131"/>
                  <a:pt x="782" y="125"/>
                </a:cubicBezTo>
                <a:cubicBezTo>
                  <a:pt x="782" y="127"/>
                  <a:pt x="783" y="128"/>
                  <a:pt x="784" y="126"/>
                </a:cubicBezTo>
                <a:cubicBezTo>
                  <a:pt x="783" y="125"/>
                  <a:pt x="782" y="123"/>
                  <a:pt x="783" y="120"/>
                </a:cubicBezTo>
                <a:cubicBezTo>
                  <a:pt x="778" y="121"/>
                  <a:pt x="771" y="121"/>
                  <a:pt x="771" y="118"/>
                </a:cubicBezTo>
                <a:cubicBezTo>
                  <a:pt x="768" y="118"/>
                  <a:pt x="766" y="119"/>
                  <a:pt x="765" y="120"/>
                </a:cubicBezTo>
                <a:cubicBezTo>
                  <a:pt x="769" y="120"/>
                  <a:pt x="769" y="124"/>
                  <a:pt x="769" y="127"/>
                </a:cubicBezTo>
                <a:cubicBezTo>
                  <a:pt x="774" y="124"/>
                  <a:pt x="776" y="130"/>
                  <a:pt x="778" y="125"/>
                </a:cubicBezTo>
                <a:cubicBezTo>
                  <a:pt x="778" y="127"/>
                  <a:pt x="781" y="126"/>
                  <a:pt x="781" y="128"/>
                </a:cubicBezTo>
                <a:cubicBezTo>
                  <a:pt x="779" y="132"/>
                  <a:pt x="775" y="126"/>
                  <a:pt x="774" y="129"/>
                </a:cubicBezTo>
                <a:cubicBezTo>
                  <a:pt x="777" y="135"/>
                  <a:pt x="785" y="136"/>
                  <a:pt x="790" y="140"/>
                </a:cubicBezTo>
                <a:cubicBezTo>
                  <a:pt x="777" y="143"/>
                  <a:pt x="768" y="138"/>
                  <a:pt x="752" y="138"/>
                </a:cubicBezTo>
                <a:cubicBezTo>
                  <a:pt x="753" y="135"/>
                  <a:pt x="751" y="135"/>
                  <a:pt x="753" y="133"/>
                </a:cubicBezTo>
                <a:cubicBezTo>
                  <a:pt x="746" y="134"/>
                  <a:pt x="751" y="133"/>
                  <a:pt x="747" y="131"/>
                </a:cubicBezTo>
                <a:cubicBezTo>
                  <a:pt x="745" y="134"/>
                  <a:pt x="744" y="132"/>
                  <a:pt x="743" y="130"/>
                </a:cubicBezTo>
                <a:cubicBezTo>
                  <a:pt x="738" y="133"/>
                  <a:pt x="735" y="133"/>
                  <a:pt x="730" y="134"/>
                </a:cubicBezTo>
                <a:cubicBezTo>
                  <a:pt x="730" y="133"/>
                  <a:pt x="731" y="132"/>
                  <a:pt x="731" y="132"/>
                </a:cubicBezTo>
                <a:cubicBezTo>
                  <a:pt x="726" y="132"/>
                  <a:pt x="729" y="137"/>
                  <a:pt x="724" y="136"/>
                </a:cubicBezTo>
                <a:cubicBezTo>
                  <a:pt x="724" y="135"/>
                  <a:pt x="726" y="135"/>
                  <a:pt x="726" y="134"/>
                </a:cubicBezTo>
                <a:cubicBezTo>
                  <a:pt x="716" y="133"/>
                  <a:pt x="710" y="132"/>
                  <a:pt x="703" y="134"/>
                </a:cubicBezTo>
                <a:cubicBezTo>
                  <a:pt x="702" y="129"/>
                  <a:pt x="702" y="133"/>
                  <a:pt x="701" y="134"/>
                </a:cubicBezTo>
                <a:cubicBezTo>
                  <a:pt x="699" y="134"/>
                  <a:pt x="697" y="133"/>
                  <a:pt x="697" y="131"/>
                </a:cubicBezTo>
                <a:cubicBezTo>
                  <a:pt x="698" y="134"/>
                  <a:pt x="697" y="134"/>
                  <a:pt x="694" y="135"/>
                </a:cubicBezTo>
                <a:cubicBezTo>
                  <a:pt x="696" y="133"/>
                  <a:pt x="694" y="133"/>
                  <a:pt x="693" y="131"/>
                </a:cubicBezTo>
                <a:cubicBezTo>
                  <a:pt x="696" y="129"/>
                  <a:pt x="697" y="129"/>
                  <a:pt x="703" y="128"/>
                </a:cubicBezTo>
                <a:cubicBezTo>
                  <a:pt x="701" y="130"/>
                  <a:pt x="703" y="129"/>
                  <a:pt x="704" y="131"/>
                </a:cubicBezTo>
                <a:cubicBezTo>
                  <a:pt x="706" y="130"/>
                  <a:pt x="708" y="129"/>
                  <a:pt x="711" y="130"/>
                </a:cubicBezTo>
                <a:cubicBezTo>
                  <a:pt x="718" y="124"/>
                  <a:pt x="727" y="131"/>
                  <a:pt x="735" y="127"/>
                </a:cubicBezTo>
                <a:cubicBezTo>
                  <a:pt x="734" y="125"/>
                  <a:pt x="732" y="125"/>
                  <a:pt x="732" y="123"/>
                </a:cubicBezTo>
                <a:cubicBezTo>
                  <a:pt x="734" y="122"/>
                  <a:pt x="738" y="123"/>
                  <a:pt x="738" y="126"/>
                </a:cubicBezTo>
                <a:cubicBezTo>
                  <a:pt x="738" y="125"/>
                  <a:pt x="734" y="124"/>
                  <a:pt x="734" y="126"/>
                </a:cubicBezTo>
                <a:cubicBezTo>
                  <a:pt x="736" y="126"/>
                  <a:pt x="737" y="127"/>
                  <a:pt x="736" y="128"/>
                </a:cubicBezTo>
                <a:cubicBezTo>
                  <a:pt x="738" y="127"/>
                  <a:pt x="740" y="128"/>
                  <a:pt x="742" y="127"/>
                </a:cubicBezTo>
                <a:cubicBezTo>
                  <a:pt x="740" y="127"/>
                  <a:pt x="740" y="126"/>
                  <a:pt x="740" y="124"/>
                </a:cubicBezTo>
                <a:cubicBezTo>
                  <a:pt x="743" y="124"/>
                  <a:pt x="746" y="125"/>
                  <a:pt x="748" y="122"/>
                </a:cubicBezTo>
                <a:cubicBezTo>
                  <a:pt x="745" y="121"/>
                  <a:pt x="745" y="118"/>
                  <a:pt x="747" y="117"/>
                </a:cubicBezTo>
                <a:cubicBezTo>
                  <a:pt x="745" y="117"/>
                  <a:pt x="744" y="116"/>
                  <a:pt x="743" y="116"/>
                </a:cubicBezTo>
                <a:cubicBezTo>
                  <a:pt x="741" y="117"/>
                  <a:pt x="744" y="118"/>
                  <a:pt x="741" y="118"/>
                </a:cubicBezTo>
                <a:cubicBezTo>
                  <a:pt x="738" y="114"/>
                  <a:pt x="742" y="116"/>
                  <a:pt x="743" y="113"/>
                </a:cubicBezTo>
                <a:cubicBezTo>
                  <a:pt x="735" y="114"/>
                  <a:pt x="728" y="109"/>
                  <a:pt x="725" y="117"/>
                </a:cubicBezTo>
                <a:cubicBezTo>
                  <a:pt x="722" y="118"/>
                  <a:pt x="718" y="118"/>
                  <a:pt x="715" y="119"/>
                </a:cubicBezTo>
                <a:cubicBezTo>
                  <a:pt x="716" y="117"/>
                  <a:pt x="716" y="115"/>
                  <a:pt x="715" y="114"/>
                </a:cubicBezTo>
                <a:cubicBezTo>
                  <a:pt x="711" y="115"/>
                  <a:pt x="712" y="112"/>
                  <a:pt x="710" y="112"/>
                </a:cubicBezTo>
                <a:cubicBezTo>
                  <a:pt x="710" y="113"/>
                  <a:pt x="709" y="113"/>
                  <a:pt x="708" y="113"/>
                </a:cubicBezTo>
                <a:cubicBezTo>
                  <a:pt x="706" y="115"/>
                  <a:pt x="710" y="118"/>
                  <a:pt x="706" y="118"/>
                </a:cubicBezTo>
                <a:cubicBezTo>
                  <a:pt x="704" y="117"/>
                  <a:pt x="699" y="118"/>
                  <a:pt x="701" y="115"/>
                </a:cubicBezTo>
                <a:cubicBezTo>
                  <a:pt x="698" y="115"/>
                  <a:pt x="696" y="115"/>
                  <a:pt x="695" y="118"/>
                </a:cubicBezTo>
                <a:cubicBezTo>
                  <a:pt x="698" y="118"/>
                  <a:pt x="700" y="118"/>
                  <a:pt x="702" y="120"/>
                </a:cubicBezTo>
                <a:cubicBezTo>
                  <a:pt x="698" y="120"/>
                  <a:pt x="695" y="122"/>
                  <a:pt x="691" y="122"/>
                </a:cubicBezTo>
                <a:cubicBezTo>
                  <a:pt x="689" y="119"/>
                  <a:pt x="691" y="117"/>
                  <a:pt x="690" y="115"/>
                </a:cubicBezTo>
                <a:cubicBezTo>
                  <a:pt x="689" y="114"/>
                  <a:pt x="685" y="114"/>
                  <a:pt x="685" y="116"/>
                </a:cubicBezTo>
                <a:cubicBezTo>
                  <a:pt x="686" y="118"/>
                  <a:pt x="689" y="117"/>
                  <a:pt x="689" y="119"/>
                </a:cubicBezTo>
                <a:cubicBezTo>
                  <a:pt x="682" y="123"/>
                  <a:pt x="671" y="118"/>
                  <a:pt x="667" y="121"/>
                </a:cubicBezTo>
                <a:cubicBezTo>
                  <a:pt x="665" y="120"/>
                  <a:pt x="667" y="118"/>
                  <a:pt x="665" y="118"/>
                </a:cubicBezTo>
                <a:cubicBezTo>
                  <a:pt x="663" y="122"/>
                  <a:pt x="657" y="117"/>
                  <a:pt x="655" y="122"/>
                </a:cubicBezTo>
                <a:cubicBezTo>
                  <a:pt x="653" y="120"/>
                  <a:pt x="654" y="120"/>
                  <a:pt x="653" y="118"/>
                </a:cubicBezTo>
                <a:cubicBezTo>
                  <a:pt x="646" y="121"/>
                  <a:pt x="642" y="121"/>
                  <a:pt x="638" y="124"/>
                </a:cubicBezTo>
                <a:cubicBezTo>
                  <a:pt x="635" y="124"/>
                  <a:pt x="633" y="124"/>
                  <a:pt x="631" y="122"/>
                </a:cubicBezTo>
                <a:cubicBezTo>
                  <a:pt x="631" y="127"/>
                  <a:pt x="626" y="125"/>
                  <a:pt x="625" y="124"/>
                </a:cubicBezTo>
                <a:cubicBezTo>
                  <a:pt x="619" y="128"/>
                  <a:pt x="614" y="124"/>
                  <a:pt x="605" y="127"/>
                </a:cubicBezTo>
                <a:cubicBezTo>
                  <a:pt x="604" y="128"/>
                  <a:pt x="606" y="129"/>
                  <a:pt x="604" y="129"/>
                </a:cubicBezTo>
                <a:cubicBezTo>
                  <a:pt x="598" y="127"/>
                  <a:pt x="593" y="131"/>
                  <a:pt x="584" y="131"/>
                </a:cubicBezTo>
                <a:cubicBezTo>
                  <a:pt x="582" y="130"/>
                  <a:pt x="586" y="128"/>
                  <a:pt x="583" y="127"/>
                </a:cubicBezTo>
                <a:cubicBezTo>
                  <a:pt x="584" y="130"/>
                  <a:pt x="579" y="127"/>
                  <a:pt x="579" y="130"/>
                </a:cubicBezTo>
                <a:cubicBezTo>
                  <a:pt x="580" y="130"/>
                  <a:pt x="582" y="130"/>
                  <a:pt x="582" y="131"/>
                </a:cubicBezTo>
                <a:cubicBezTo>
                  <a:pt x="570" y="134"/>
                  <a:pt x="558" y="136"/>
                  <a:pt x="545" y="139"/>
                </a:cubicBezTo>
                <a:cubicBezTo>
                  <a:pt x="545" y="137"/>
                  <a:pt x="546" y="136"/>
                  <a:pt x="545" y="136"/>
                </a:cubicBezTo>
                <a:cubicBezTo>
                  <a:pt x="542" y="139"/>
                  <a:pt x="535" y="140"/>
                  <a:pt x="530" y="140"/>
                </a:cubicBezTo>
                <a:cubicBezTo>
                  <a:pt x="530" y="138"/>
                  <a:pt x="532" y="138"/>
                  <a:pt x="529" y="137"/>
                </a:cubicBezTo>
                <a:cubicBezTo>
                  <a:pt x="528" y="139"/>
                  <a:pt x="525" y="141"/>
                  <a:pt x="522" y="139"/>
                </a:cubicBezTo>
                <a:cubicBezTo>
                  <a:pt x="522" y="141"/>
                  <a:pt x="520" y="141"/>
                  <a:pt x="519" y="142"/>
                </a:cubicBezTo>
                <a:cubicBezTo>
                  <a:pt x="508" y="141"/>
                  <a:pt x="495" y="145"/>
                  <a:pt x="482" y="147"/>
                </a:cubicBezTo>
                <a:cubicBezTo>
                  <a:pt x="487" y="148"/>
                  <a:pt x="488" y="145"/>
                  <a:pt x="493" y="148"/>
                </a:cubicBezTo>
                <a:cubicBezTo>
                  <a:pt x="492" y="149"/>
                  <a:pt x="492" y="150"/>
                  <a:pt x="490" y="151"/>
                </a:cubicBezTo>
                <a:cubicBezTo>
                  <a:pt x="488" y="147"/>
                  <a:pt x="484" y="150"/>
                  <a:pt x="481" y="148"/>
                </a:cubicBezTo>
                <a:cubicBezTo>
                  <a:pt x="482" y="148"/>
                  <a:pt x="483" y="148"/>
                  <a:pt x="483" y="147"/>
                </a:cubicBezTo>
                <a:cubicBezTo>
                  <a:pt x="482" y="147"/>
                  <a:pt x="481" y="147"/>
                  <a:pt x="481" y="146"/>
                </a:cubicBezTo>
                <a:cubicBezTo>
                  <a:pt x="477" y="145"/>
                  <a:pt x="478" y="148"/>
                  <a:pt x="475" y="148"/>
                </a:cubicBezTo>
                <a:cubicBezTo>
                  <a:pt x="472" y="148"/>
                  <a:pt x="472" y="146"/>
                  <a:pt x="469" y="147"/>
                </a:cubicBezTo>
                <a:cubicBezTo>
                  <a:pt x="439" y="157"/>
                  <a:pt x="400" y="150"/>
                  <a:pt x="372" y="165"/>
                </a:cubicBezTo>
                <a:cubicBezTo>
                  <a:pt x="363" y="158"/>
                  <a:pt x="347" y="168"/>
                  <a:pt x="333" y="164"/>
                </a:cubicBezTo>
                <a:cubicBezTo>
                  <a:pt x="333" y="168"/>
                  <a:pt x="328" y="166"/>
                  <a:pt x="327" y="169"/>
                </a:cubicBezTo>
                <a:cubicBezTo>
                  <a:pt x="322" y="167"/>
                  <a:pt x="320" y="169"/>
                  <a:pt x="315" y="167"/>
                </a:cubicBezTo>
                <a:cubicBezTo>
                  <a:pt x="315" y="166"/>
                  <a:pt x="317" y="166"/>
                  <a:pt x="315" y="165"/>
                </a:cubicBezTo>
                <a:cubicBezTo>
                  <a:pt x="311" y="169"/>
                  <a:pt x="300" y="169"/>
                  <a:pt x="295" y="166"/>
                </a:cubicBezTo>
                <a:cubicBezTo>
                  <a:pt x="298" y="159"/>
                  <a:pt x="304" y="152"/>
                  <a:pt x="314" y="155"/>
                </a:cubicBezTo>
                <a:cubicBezTo>
                  <a:pt x="313" y="157"/>
                  <a:pt x="313" y="157"/>
                  <a:pt x="314" y="159"/>
                </a:cubicBezTo>
                <a:cubicBezTo>
                  <a:pt x="311" y="159"/>
                  <a:pt x="308" y="163"/>
                  <a:pt x="306" y="159"/>
                </a:cubicBezTo>
                <a:cubicBezTo>
                  <a:pt x="308" y="164"/>
                  <a:pt x="324" y="163"/>
                  <a:pt x="325" y="158"/>
                </a:cubicBezTo>
                <a:cubicBezTo>
                  <a:pt x="319" y="160"/>
                  <a:pt x="319" y="153"/>
                  <a:pt x="316" y="155"/>
                </a:cubicBezTo>
                <a:cubicBezTo>
                  <a:pt x="322" y="154"/>
                  <a:pt x="327" y="152"/>
                  <a:pt x="334" y="153"/>
                </a:cubicBezTo>
                <a:cubicBezTo>
                  <a:pt x="334" y="156"/>
                  <a:pt x="331" y="157"/>
                  <a:pt x="329" y="160"/>
                </a:cubicBezTo>
                <a:cubicBezTo>
                  <a:pt x="330" y="161"/>
                  <a:pt x="333" y="161"/>
                  <a:pt x="335" y="161"/>
                </a:cubicBezTo>
                <a:cubicBezTo>
                  <a:pt x="335" y="155"/>
                  <a:pt x="344" y="159"/>
                  <a:pt x="346" y="160"/>
                </a:cubicBezTo>
                <a:cubicBezTo>
                  <a:pt x="344" y="160"/>
                  <a:pt x="343" y="160"/>
                  <a:pt x="342" y="162"/>
                </a:cubicBezTo>
                <a:cubicBezTo>
                  <a:pt x="346" y="163"/>
                  <a:pt x="348" y="162"/>
                  <a:pt x="351" y="160"/>
                </a:cubicBezTo>
                <a:cubicBezTo>
                  <a:pt x="350" y="160"/>
                  <a:pt x="348" y="160"/>
                  <a:pt x="348" y="159"/>
                </a:cubicBezTo>
                <a:cubicBezTo>
                  <a:pt x="349" y="155"/>
                  <a:pt x="356" y="157"/>
                  <a:pt x="359" y="155"/>
                </a:cubicBezTo>
                <a:cubicBezTo>
                  <a:pt x="349" y="154"/>
                  <a:pt x="340" y="159"/>
                  <a:pt x="334" y="156"/>
                </a:cubicBezTo>
                <a:cubicBezTo>
                  <a:pt x="334" y="152"/>
                  <a:pt x="339" y="152"/>
                  <a:pt x="342" y="150"/>
                </a:cubicBezTo>
                <a:cubicBezTo>
                  <a:pt x="345" y="154"/>
                  <a:pt x="349" y="152"/>
                  <a:pt x="353" y="150"/>
                </a:cubicBezTo>
                <a:cubicBezTo>
                  <a:pt x="354" y="148"/>
                  <a:pt x="350" y="149"/>
                  <a:pt x="352" y="146"/>
                </a:cubicBezTo>
                <a:cubicBezTo>
                  <a:pt x="355" y="146"/>
                  <a:pt x="359" y="145"/>
                  <a:pt x="362" y="147"/>
                </a:cubicBezTo>
                <a:cubicBezTo>
                  <a:pt x="362" y="148"/>
                  <a:pt x="360" y="147"/>
                  <a:pt x="360" y="148"/>
                </a:cubicBezTo>
                <a:cubicBezTo>
                  <a:pt x="368" y="148"/>
                  <a:pt x="371" y="148"/>
                  <a:pt x="381" y="148"/>
                </a:cubicBezTo>
                <a:cubicBezTo>
                  <a:pt x="384" y="140"/>
                  <a:pt x="393" y="147"/>
                  <a:pt x="399" y="148"/>
                </a:cubicBezTo>
                <a:cubicBezTo>
                  <a:pt x="412" y="149"/>
                  <a:pt x="427" y="144"/>
                  <a:pt x="440" y="145"/>
                </a:cubicBezTo>
                <a:cubicBezTo>
                  <a:pt x="441" y="145"/>
                  <a:pt x="440" y="142"/>
                  <a:pt x="442" y="143"/>
                </a:cubicBezTo>
                <a:cubicBezTo>
                  <a:pt x="449" y="145"/>
                  <a:pt x="455" y="145"/>
                  <a:pt x="462" y="143"/>
                </a:cubicBezTo>
                <a:cubicBezTo>
                  <a:pt x="461" y="140"/>
                  <a:pt x="462" y="141"/>
                  <a:pt x="463" y="138"/>
                </a:cubicBezTo>
                <a:cubicBezTo>
                  <a:pt x="460" y="136"/>
                  <a:pt x="455" y="137"/>
                  <a:pt x="456" y="139"/>
                </a:cubicBezTo>
                <a:cubicBezTo>
                  <a:pt x="450" y="135"/>
                  <a:pt x="440" y="141"/>
                  <a:pt x="432" y="137"/>
                </a:cubicBezTo>
                <a:cubicBezTo>
                  <a:pt x="440" y="133"/>
                  <a:pt x="452" y="135"/>
                  <a:pt x="460" y="131"/>
                </a:cubicBezTo>
                <a:cubicBezTo>
                  <a:pt x="450" y="130"/>
                  <a:pt x="437" y="134"/>
                  <a:pt x="428" y="130"/>
                </a:cubicBezTo>
                <a:cubicBezTo>
                  <a:pt x="428" y="130"/>
                  <a:pt x="429" y="130"/>
                  <a:pt x="429" y="129"/>
                </a:cubicBezTo>
                <a:cubicBezTo>
                  <a:pt x="422" y="129"/>
                  <a:pt x="422" y="129"/>
                  <a:pt x="422" y="129"/>
                </a:cubicBezTo>
                <a:cubicBezTo>
                  <a:pt x="423" y="133"/>
                  <a:pt x="417" y="134"/>
                  <a:pt x="413" y="135"/>
                </a:cubicBezTo>
                <a:cubicBezTo>
                  <a:pt x="414" y="132"/>
                  <a:pt x="410" y="133"/>
                  <a:pt x="410" y="132"/>
                </a:cubicBezTo>
                <a:cubicBezTo>
                  <a:pt x="414" y="130"/>
                  <a:pt x="409" y="130"/>
                  <a:pt x="409" y="129"/>
                </a:cubicBezTo>
                <a:cubicBezTo>
                  <a:pt x="410" y="127"/>
                  <a:pt x="417" y="126"/>
                  <a:pt x="413" y="124"/>
                </a:cubicBezTo>
                <a:cubicBezTo>
                  <a:pt x="427" y="123"/>
                  <a:pt x="446" y="119"/>
                  <a:pt x="464" y="121"/>
                </a:cubicBezTo>
                <a:cubicBezTo>
                  <a:pt x="461" y="123"/>
                  <a:pt x="460" y="124"/>
                  <a:pt x="457" y="124"/>
                </a:cubicBezTo>
                <a:cubicBezTo>
                  <a:pt x="456" y="127"/>
                  <a:pt x="461" y="126"/>
                  <a:pt x="459" y="128"/>
                </a:cubicBezTo>
                <a:cubicBezTo>
                  <a:pt x="470" y="123"/>
                  <a:pt x="481" y="133"/>
                  <a:pt x="489" y="127"/>
                </a:cubicBezTo>
                <a:cubicBezTo>
                  <a:pt x="487" y="127"/>
                  <a:pt x="484" y="127"/>
                  <a:pt x="484" y="125"/>
                </a:cubicBezTo>
                <a:cubicBezTo>
                  <a:pt x="490" y="124"/>
                  <a:pt x="492" y="127"/>
                  <a:pt x="496" y="126"/>
                </a:cubicBezTo>
                <a:cubicBezTo>
                  <a:pt x="495" y="125"/>
                  <a:pt x="495" y="125"/>
                  <a:pt x="495" y="124"/>
                </a:cubicBezTo>
                <a:cubicBezTo>
                  <a:pt x="504" y="124"/>
                  <a:pt x="510" y="121"/>
                  <a:pt x="519" y="122"/>
                </a:cubicBezTo>
                <a:cubicBezTo>
                  <a:pt x="524" y="117"/>
                  <a:pt x="533" y="124"/>
                  <a:pt x="538" y="117"/>
                </a:cubicBezTo>
                <a:cubicBezTo>
                  <a:pt x="545" y="123"/>
                  <a:pt x="559" y="112"/>
                  <a:pt x="565" y="115"/>
                </a:cubicBezTo>
                <a:cubicBezTo>
                  <a:pt x="564" y="115"/>
                  <a:pt x="562" y="115"/>
                  <a:pt x="562" y="116"/>
                </a:cubicBezTo>
                <a:cubicBezTo>
                  <a:pt x="570" y="118"/>
                  <a:pt x="577" y="110"/>
                  <a:pt x="583" y="115"/>
                </a:cubicBezTo>
                <a:cubicBezTo>
                  <a:pt x="579" y="117"/>
                  <a:pt x="575" y="114"/>
                  <a:pt x="574" y="117"/>
                </a:cubicBezTo>
                <a:cubicBezTo>
                  <a:pt x="575" y="117"/>
                  <a:pt x="576" y="117"/>
                  <a:pt x="576" y="118"/>
                </a:cubicBezTo>
                <a:cubicBezTo>
                  <a:pt x="585" y="117"/>
                  <a:pt x="590" y="116"/>
                  <a:pt x="599" y="120"/>
                </a:cubicBezTo>
                <a:cubicBezTo>
                  <a:pt x="601" y="115"/>
                  <a:pt x="603" y="111"/>
                  <a:pt x="606" y="110"/>
                </a:cubicBezTo>
                <a:cubicBezTo>
                  <a:pt x="605" y="115"/>
                  <a:pt x="619" y="120"/>
                  <a:pt x="623" y="117"/>
                </a:cubicBezTo>
                <a:cubicBezTo>
                  <a:pt x="622" y="117"/>
                  <a:pt x="620" y="115"/>
                  <a:pt x="622" y="115"/>
                </a:cubicBezTo>
                <a:cubicBezTo>
                  <a:pt x="624" y="115"/>
                  <a:pt x="630" y="116"/>
                  <a:pt x="628" y="113"/>
                </a:cubicBezTo>
                <a:cubicBezTo>
                  <a:pt x="627" y="114"/>
                  <a:pt x="623" y="115"/>
                  <a:pt x="622" y="112"/>
                </a:cubicBezTo>
                <a:cubicBezTo>
                  <a:pt x="627" y="113"/>
                  <a:pt x="629" y="111"/>
                  <a:pt x="634" y="111"/>
                </a:cubicBezTo>
                <a:cubicBezTo>
                  <a:pt x="635" y="108"/>
                  <a:pt x="628" y="111"/>
                  <a:pt x="630" y="107"/>
                </a:cubicBezTo>
                <a:cubicBezTo>
                  <a:pt x="635" y="107"/>
                  <a:pt x="639" y="107"/>
                  <a:pt x="643" y="105"/>
                </a:cubicBezTo>
                <a:cubicBezTo>
                  <a:pt x="641" y="105"/>
                  <a:pt x="642" y="101"/>
                  <a:pt x="644" y="101"/>
                </a:cubicBezTo>
                <a:cubicBezTo>
                  <a:pt x="651" y="109"/>
                  <a:pt x="667" y="108"/>
                  <a:pt x="673" y="101"/>
                </a:cubicBezTo>
                <a:cubicBezTo>
                  <a:pt x="680" y="103"/>
                  <a:pt x="689" y="103"/>
                  <a:pt x="693" y="104"/>
                </a:cubicBezTo>
                <a:cubicBezTo>
                  <a:pt x="691" y="103"/>
                  <a:pt x="694" y="102"/>
                  <a:pt x="693" y="99"/>
                </a:cubicBezTo>
                <a:cubicBezTo>
                  <a:pt x="706" y="96"/>
                  <a:pt x="715" y="100"/>
                  <a:pt x="724" y="99"/>
                </a:cubicBezTo>
                <a:cubicBezTo>
                  <a:pt x="721" y="94"/>
                  <a:pt x="733" y="96"/>
                  <a:pt x="737" y="95"/>
                </a:cubicBezTo>
                <a:cubicBezTo>
                  <a:pt x="736" y="95"/>
                  <a:pt x="736" y="94"/>
                  <a:pt x="737" y="94"/>
                </a:cubicBezTo>
                <a:cubicBezTo>
                  <a:pt x="739" y="90"/>
                  <a:pt x="734" y="95"/>
                  <a:pt x="734" y="92"/>
                </a:cubicBezTo>
                <a:cubicBezTo>
                  <a:pt x="737" y="91"/>
                  <a:pt x="735" y="89"/>
                  <a:pt x="733" y="88"/>
                </a:cubicBezTo>
                <a:cubicBezTo>
                  <a:pt x="736" y="92"/>
                  <a:pt x="729" y="89"/>
                  <a:pt x="726" y="90"/>
                </a:cubicBezTo>
                <a:cubicBezTo>
                  <a:pt x="724" y="90"/>
                  <a:pt x="723" y="92"/>
                  <a:pt x="721" y="92"/>
                </a:cubicBezTo>
                <a:cubicBezTo>
                  <a:pt x="718" y="92"/>
                  <a:pt x="714" y="90"/>
                  <a:pt x="712" y="93"/>
                </a:cubicBezTo>
                <a:cubicBezTo>
                  <a:pt x="712" y="94"/>
                  <a:pt x="716" y="93"/>
                  <a:pt x="717" y="95"/>
                </a:cubicBezTo>
                <a:cubicBezTo>
                  <a:pt x="717" y="96"/>
                  <a:pt x="717" y="97"/>
                  <a:pt x="716" y="97"/>
                </a:cubicBezTo>
                <a:cubicBezTo>
                  <a:pt x="713" y="92"/>
                  <a:pt x="705" y="98"/>
                  <a:pt x="698" y="96"/>
                </a:cubicBezTo>
                <a:cubicBezTo>
                  <a:pt x="697" y="93"/>
                  <a:pt x="698" y="87"/>
                  <a:pt x="694" y="86"/>
                </a:cubicBezTo>
                <a:cubicBezTo>
                  <a:pt x="693" y="89"/>
                  <a:pt x="695" y="88"/>
                  <a:pt x="695" y="90"/>
                </a:cubicBezTo>
                <a:cubicBezTo>
                  <a:pt x="693" y="91"/>
                  <a:pt x="691" y="92"/>
                  <a:pt x="688" y="92"/>
                </a:cubicBezTo>
                <a:cubicBezTo>
                  <a:pt x="688" y="95"/>
                  <a:pt x="689" y="97"/>
                  <a:pt x="686" y="97"/>
                </a:cubicBezTo>
                <a:cubicBezTo>
                  <a:pt x="682" y="95"/>
                  <a:pt x="678" y="100"/>
                  <a:pt x="673" y="98"/>
                </a:cubicBezTo>
                <a:cubicBezTo>
                  <a:pt x="674" y="94"/>
                  <a:pt x="674" y="94"/>
                  <a:pt x="674" y="94"/>
                </a:cubicBezTo>
                <a:cubicBezTo>
                  <a:pt x="671" y="93"/>
                  <a:pt x="668" y="94"/>
                  <a:pt x="667" y="93"/>
                </a:cubicBezTo>
                <a:cubicBezTo>
                  <a:pt x="667" y="92"/>
                  <a:pt x="668" y="91"/>
                  <a:pt x="669" y="90"/>
                </a:cubicBezTo>
                <a:cubicBezTo>
                  <a:pt x="663" y="92"/>
                  <a:pt x="664" y="82"/>
                  <a:pt x="664" y="88"/>
                </a:cubicBezTo>
                <a:cubicBezTo>
                  <a:pt x="654" y="89"/>
                  <a:pt x="645" y="91"/>
                  <a:pt x="632" y="89"/>
                </a:cubicBezTo>
                <a:cubicBezTo>
                  <a:pt x="632" y="88"/>
                  <a:pt x="630" y="88"/>
                  <a:pt x="630" y="87"/>
                </a:cubicBezTo>
                <a:cubicBezTo>
                  <a:pt x="631" y="87"/>
                  <a:pt x="634" y="88"/>
                  <a:pt x="633" y="85"/>
                </a:cubicBezTo>
                <a:cubicBezTo>
                  <a:pt x="633" y="84"/>
                  <a:pt x="628" y="86"/>
                  <a:pt x="627" y="86"/>
                </a:cubicBezTo>
                <a:cubicBezTo>
                  <a:pt x="626" y="89"/>
                  <a:pt x="630" y="87"/>
                  <a:pt x="631" y="89"/>
                </a:cubicBezTo>
                <a:cubicBezTo>
                  <a:pt x="624" y="92"/>
                  <a:pt x="616" y="93"/>
                  <a:pt x="609" y="89"/>
                </a:cubicBezTo>
                <a:cubicBezTo>
                  <a:pt x="612" y="88"/>
                  <a:pt x="611" y="88"/>
                  <a:pt x="609" y="87"/>
                </a:cubicBezTo>
                <a:cubicBezTo>
                  <a:pt x="611" y="82"/>
                  <a:pt x="619" y="84"/>
                  <a:pt x="622" y="80"/>
                </a:cubicBezTo>
                <a:cubicBezTo>
                  <a:pt x="619" y="79"/>
                  <a:pt x="614" y="79"/>
                  <a:pt x="611" y="77"/>
                </a:cubicBezTo>
                <a:cubicBezTo>
                  <a:pt x="611" y="75"/>
                  <a:pt x="611" y="75"/>
                  <a:pt x="611" y="75"/>
                </a:cubicBezTo>
                <a:cubicBezTo>
                  <a:pt x="613" y="75"/>
                  <a:pt x="616" y="75"/>
                  <a:pt x="617" y="74"/>
                </a:cubicBezTo>
                <a:cubicBezTo>
                  <a:pt x="618" y="72"/>
                  <a:pt x="614" y="71"/>
                  <a:pt x="616" y="70"/>
                </a:cubicBezTo>
                <a:cubicBezTo>
                  <a:pt x="620" y="70"/>
                  <a:pt x="622" y="76"/>
                  <a:pt x="625" y="73"/>
                </a:cubicBezTo>
                <a:cubicBezTo>
                  <a:pt x="625" y="72"/>
                  <a:pt x="624" y="72"/>
                  <a:pt x="624" y="71"/>
                </a:cubicBezTo>
                <a:cubicBezTo>
                  <a:pt x="630" y="68"/>
                  <a:pt x="638" y="71"/>
                  <a:pt x="646" y="70"/>
                </a:cubicBezTo>
                <a:cubicBezTo>
                  <a:pt x="648" y="67"/>
                  <a:pt x="654" y="67"/>
                  <a:pt x="655" y="64"/>
                </a:cubicBezTo>
                <a:cubicBezTo>
                  <a:pt x="667" y="65"/>
                  <a:pt x="692" y="55"/>
                  <a:pt x="694" y="68"/>
                </a:cubicBezTo>
                <a:cubicBezTo>
                  <a:pt x="696" y="69"/>
                  <a:pt x="697" y="66"/>
                  <a:pt x="697" y="69"/>
                </a:cubicBezTo>
                <a:cubicBezTo>
                  <a:pt x="695" y="70"/>
                  <a:pt x="692" y="70"/>
                  <a:pt x="690" y="68"/>
                </a:cubicBezTo>
                <a:cubicBezTo>
                  <a:pt x="686" y="71"/>
                  <a:pt x="687" y="73"/>
                  <a:pt x="690" y="76"/>
                </a:cubicBezTo>
                <a:cubicBezTo>
                  <a:pt x="692" y="74"/>
                  <a:pt x="699" y="78"/>
                  <a:pt x="703" y="75"/>
                </a:cubicBezTo>
                <a:cubicBezTo>
                  <a:pt x="704" y="77"/>
                  <a:pt x="702" y="78"/>
                  <a:pt x="705" y="79"/>
                </a:cubicBezTo>
                <a:cubicBezTo>
                  <a:pt x="706" y="78"/>
                  <a:pt x="703" y="76"/>
                  <a:pt x="706" y="76"/>
                </a:cubicBezTo>
                <a:cubicBezTo>
                  <a:pt x="708" y="76"/>
                  <a:pt x="705" y="80"/>
                  <a:pt x="708" y="79"/>
                </a:cubicBezTo>
                <a:cubicBezTo>
                  <a:pt x="709" y="72"/>
                  <a:pt x="718" y="76"/>
                  <a:pt x="724" y="73"/>
                </a:cubicBezTo>
                <a:cubicBezTo>
                  <a:pt x="721" y="68"/>
                  <a:pt x="710" y="71"/>
                  <a:pt x="706" y="68"/>
                </a:cubicBezTo>
                <a:cubicBezTo>
                  <a:pt x="708" y="67"/>
                  <a:pt x="706" y="65"/>
                  <a:pt x="706" y="63"/>
                </a:cubicBezTo>
                <a:cubicBezTo>
                  <a:pt x="720" y="65"/>
                  <a:pt x="728" y="59"/>
                  <a:pt x="740" y="58"/>
                </a:cubicBezTo>
                <a:cubicBezTo>
                  <a:pt x="743" y="59"/>
                  <a:pt x="744" y="63"/>
                  <a:pt x="748" y="63"/>
                </a:cubicBezTo>
                <a:cubicBezTo>
                  <a:pt x="749" y="62"/>
                  <a:pt x="748" y="61"/>
                  <a:pt x="749" y="61"/>
                </a:cubicBezTo>
                <a:cubicBezTo>
                  <a:pt x="755" y="65"/>
                  <a:pt x="765" y="63"/>
                  <a:pt x="768" y="62"/>
                </a:cubicBezTo>
                <a:cubicBezTo>
                  <a:pt x="766" y="62"/>
                  <a:pt x="767" y="59"/>
                  <a:pt x="765" y="59"/>
                </a:cubicBezTo>
                <a:cubicBezTo>
                  <a:pt x="763" y="61"/>
                  <a:pt x="759" y="61"/>
                  <a:pt x="758" y="60"/>
                </a:cubicBezTo>
                <a:cubicBezTo>
                  <a:pt x="764" y="57"/>
                  <a:pt x="769" y="54"/>
                  <a:pt x="776" y="55"/>
                </a:cubicBezTo>
                <a:cubicBezTo>
                  <a:pt x="776" y="53"/>
                  <a:pt x="774" y="52"/>
                  <a:pt x="777" y="52"/>
                </a:cubicBezTo>
                <a:cubicBezTo>
                  <a:pt x="782" y="53"/>
                  <a:pt x="782" y="56"/>
                  <a:pt x="788" y="55"/>
                </a:cubicBezTo>
                <a:cubicBezTo>
                  <a:pt x="787" y="56"/>
                  <a:pt x="786" y="57"/>
                  <a:pt x="786" y="58"/>
                </a:cubicBezTo>
                <a:cubicBezTo>
                  <a:pt x="789" y="58"/>
                  <a:pt x="789" y="60"/>
                  <a:pt x="791" y="60"/>
                </a:cubicBezTo>
                <a:cubicBezTo>
                  <a:pt x="790" y="57"/>
                  <a:pt x="793" y="57"/>
                  <a:pt x="795" y="56"/>
                </a:cubicBezTo>
                <a:cubicBezTo>
                  <a:pt x="795" y="57"/>
                  <a:pt x="796" y="57"/>
                  <a:pt x="796" y="58"/>
                </a:cubicBezTo>
                <a:cubicBezTo>
                  <a:pt x="796" y="60"/>
                  <a:pt x="794" y="59"/>
                  <a:pt x="793" y="60"/>
                </a:cubicBezTo>
                <a:cubicBezTo>
                  <a:pt x="797" y="61"/>
                  <a:pt x="799" y="63"/>
                  <a:pt x="803" y="61"/>
                </a:cubicBezTo>
                <a:cubicBezTo>
                  <a:pt x="802" y="62"/>
                  <a:pt x="802" y="65"/>
                  <a:pt x="803" y="65"/>
                </a:cubicBezTo>
                <a:cubicBezTo>
                  <a:pt x="805" y="63"/>
                  <a:pt x="803" y="66"/>
                  <a:pt x="804" y="67"/>
                </a:cubicBezTo>
                <a:cubicBezTo>
                  <a:pt x="808" y="67"/>
                  <a:pt x="809" y="65"/>
                  <a:pt x="811" y="63"/>
                </a:cubicBezTo>
                <a:cubicBezTo>
                  <a:pt x="813" y="66"/>
                  <a:pt x="816" y="66"/>
                  <a:pt x="820" y="67"/>
                </a:cubicBezTo>
                <a:cubicBezTo>
                  <a:pt x="820" y="61"/>
                  <a:pt x="828" y="63"/>
                  <a:pt x="830" y="59"/>
                </a:cubicBezTo>
                <a:cubicBezTo>
                  <a:pt x="840" y="61"/>
                  <a:pt x="844" y="55"/>
                  <a:pt x="852" y="55"/>
                </a:cubicBezTo>
                <a:cubicBezTo>
                  <a:pt x="850" y="57"/>
                  <a:pt x="854" y="58"/>
                  <a:pt x="854" y="60"/>
                </a:cubicBezTo>
                <a:cubicBezTo>
                  <a:pt x="859" y="58"/>
                  <a:pt x="864" y="61"/>
                  <a:pt x="866" y="64"/>
                </a:cubicBezTo>
                <a:cubicBezTo>
                  <a:pt x="867" y="62"/>
                  <a:pt x="863" y="61"/>
                  <a:pt x="865" y="61"/>
                </a:cubicBezTo>
                <a:cubicBezTo>
                  <a:pt x="872" y="65"/>
                  <a:pt x="882" y="60"/>
                  <a:pt x="888" y="62"/>
                </a:cubicBezTo>
                <a:cubicBezTo>
                  <a:pt x="888" y="62"/>
                  <a:pt x="887" y="62"/>
                  <a:pt x="887" y="61"/>
                </a:cubicBezTo>
                <a:cubicBezTo>
                  <a:pt x="894" y="60"/>
                  <a:pt x="896" y="63"/>
                  <a:pt x="903" y="61"/>
                </a:cubicBezTo>
                <a:cubicBezTo>
                  <a:pt x="903" y="63"/>
                  <a:pt x="905" y="64"/>
                  <a:pt x="903" y="65"/>
                </a:cubicBezTo>
                <a:cubicBezTo>
                  <a:pt x="907" y="67"/>
                  <a:pt x="908" y="63"/>
                  <a:pt x="911" y="66"/>
                </a:cubicBezTo>
                <a:cubicBezTo>
                  <a:pt x="910" y="61"/>
                  <a:pt x="922" y="57"/>
                  <a:pt x="919" y="62"/>
                </a:cubicBezTo>
                <a:cubicBezTo>
                  <a:pt x="927" y="65"/>
                  <a:pt x="936" y="62"/>
                  <a:pt x="940" y="64"/>
                </a:cubicBezTo>
                <a:cubicBezTo>
                  <a:pt x="940" y="60"/>
                  <a:pt x="936" y="60"/>
                  <a:pt x="939" y="59"/>
                </a:cubicBezTo>
                <a:cubicBezTo>
                  <a:pt x="938" y="58"/>
                  <a:pt x="935" y="58"/>
                  <a:pt x="933" y="58"/>
                </a:cubicBezTo>
                <a:cubicBezTo>
                  <a:pt x="935" y="56"/>
                  <a:pt x="931" y="55"/>
                  <a:pt x="930" y="54"/>
                </a:cubicBezTo>
                <a:cubicBezTo>
                  <a:pt x="930" y="51"/>
                  <a:pt x="934" y="54"/>
                  <a:pt x="934" y="52"/>
                </a:cubicBezTo>
                <a:cubicBezTo>
                  <a:pt x="932" y="49"/>
                  <a:pt x="927" y="50"/>
                  <a:pt x="925" y="52"/>
                </a:cubicBezTo>
                <a:cubicBezTo>
                  <a:pt x="927" y="53"/>
                  <a:pt x="928" y="55"/>
                  <a:pt x="929" y="56"/>
                </a:cubicBezTo>
                <a:cubicBezTo>
                  <a:pt x="927" y="57"/>
                  <a:pt x="926" y="58"/>
                  <a:pt x="924" y="59"/>
                </a:cubicBezTo>
                <a:cubicBezTo>
                  <a:pt x="925" y="60"/>
                  <a:pt x="928" y="59"/>
                  <a:pt x="927" y="61"/>
                </a:cubicBezTo>
                <a:cubicBezTo>
                  <a:pt x="924" y="61"/>
                  <a:pt x="923" y="61"/>
                  <a:pt x="922" y="60"/>
                </a:cubicBezTo>
                <a:cubicBezTo>
                  <a:pt x="921" y="57"/>
                  <a:pt x="925" y="57"/>
                  <a:pt x="925" y="56"/>
                </a:cubicBezTo>
                <a:cubicBezTo>
                  <a:pt x="925" y="56"/>
                  <a:pt x="919" y="55"/>
                  <a:pt x="923" y="51"/>
                </a:cubicBezTo>
                <a:cubicBezTo>
                  <a:pt x="921" y="53"/>
                  <a:pt x="918" y="51"/>
                  <a:pt x="921" y="54"/>
                </a:cubicBezTo>
                <a:cubicBezTo>
                  <a:pt x="919" y="54"/>
                  <a:pt x="914" y="53"/>
                  <a:pt x="914" y="54"/>
                </a:cubicBezTo>
                <a:cubicBezTo>
                  <a:pt x="914" y="56"/>
                  <a:pt x="919" y="54"/>
                  <a:pt x="919" y="56"/>
                </a:cubicBezTo>
                <a:cubicBezTo>
                  <a:pt x="916" y="58"/>
                  <a:pt x="912" y="58"/>
                  <a:pt x="909" y="56"/>
                </a:cubicBezTo>
                <a:cubicBezTo>
                  <a:pt x="908" y="53"/>
                  <a:pt x="911" y="54"/>
                  <a:pt x="911" y="53"/>
                </a:cubicBezTo>
                <a:cubicBezTo>
                  <a:pt x="909" y="52"/>
                  <a:pt x="906" y="52"/>
                  <a:pt x="903" y="53"/>
                </a:cubicBezTo>
                <a:cubicBezTo>
                  <a:pt x="906" y="53"/>
                  <a:pt x="909" y="57"/>
                  <a:pt x="907" y="58"/>
                </a:cubicBezTo>
                <a:cubicBezTo>
                  <a:pt x="903" y="57"/>
                  <a:pt x="904" y="53"/>
                  <a:pt x="901" y="52"/>
                </a:cubicBezTo>
                <a:cubicBezTo>
                  <a:pt x="901" y="54"/>
                  <a:pt x="897" y="53"/>
                  <a:pt x="896" y="55"/>
                </a:cubicBezTo>
                <a:cubicBezTo>
                  <a:pt x="898" y="56"/>
                  <a:pt x="896" y="58"/>
                  <a:pt x="898" y="59"/>
                </a:cubicBezTo>
                <a:cubicBezTo>
                  <a:pt x="883" y="61"/>
                  <a:pt x="874" y="58"/>
                  <a:pt x="862" y="59"/>
                </a:cubicBezTo>
                <a:cubicBezTo>
                  <a:pt x="863" y="57"/>
                  <a:pt x="859" y="55"/>
                  <a:pt x="862" y="54"/>
                </a:cubicBezTo>
                <a:cubicBezTo>
                  <a:pt x="863" y="54"/>
                  <a:pt x="863" y="56"/>
                  <a:pt x="864" y="56"/>
                </a:cubicBezTo>
                <a:cubicBezTo>
                  <a:pt x="865" y="54"/>
                  <a:pt x="863" y="52"/>
                  <a:pt x="866" y="51"/>
                </a:cubicBezTo>
                <a:cubicBezTo>
                  <a:pt x="865" y="51"/>
                  <a:pt x="863" y="51"/>
                  <a:pt x="862" y="49"/>
                </a:cubicBezTo>
                <a:cubicBezTo>
                  <a:pt x="863" y="47"/>
                  <a:pt x="865" y="47"/>
                  <a:pt x="867" y="45"/>
                </a:cubicBezTo>
                <a:cubicBezTo>
                  <a:pt x="866" y="44"/>
                  <a:pt x="862" y="46"/>
                  <a:pt x="862" y="42"/>
                </a:cubicBezTo>
                <a:cubicBezTo>
                  <a:pt x="869" y="43"/>
                  <a:pt x="876" y="45"/>
                  <a:pt x="881" y="41"/>
                </a:cubicBezTo>
                <a:cubicBezTo>
                  <a:pt x="863" y="40"/>
                  <a:pt x="844" y="41"/>
                  <a:pt x="825" y="42"/>
                </a:cubicBezTo>
                <a:cubicBezTo>
                  <a:pt x="795" y="40"/>
                  <a:pt x="763" y="46"/>
                  <a:pt x="733" y="49"/>
                </a:cubicBezTo>
                <a:close/>
                <a:moveTo>
                  <a:pt x="714" y="793"/>
                </a:moveTo>
                <a:cubicBezTo>
                  <a:pt x="713" y="795"/>
                  <a:pt x="710" y="795"/>
                  <a:pt x="707" y="795"/>
                </a:cubicBezTo>
                <a:cubicBezTo>
                  <a:pt x="708" y="793"/>
                  <a:pt x="712" y="791"/>
                  <a:pt x="714" y="793"/>
                </a:cubicBezTo>
                <a:close/>
                <a:moveTo>
                  <a:pt x="713" y="781"/>
                </a:moveTo>
                <a:cubicBezTo>
                  <a:pt x="712" y="783"/>
                  <a:pt x="711" y="784"/>
                  <a:pt x="709" y="784"/>
                </a:cubicBezTo>
                <a:cubicBezTo>
                  <a:pt x="708" y="781"/>
                  <a:pt x="711" y="781"/>
                  <a:pt x="713" y="781"/>
                </a:cubicBezTo>
                <a:close/>
                <a:moveTo>
                  <a:pt x="822" y="761"/>
                </a:moveTo>
                <a:cubicBezTo>
                  <a:pt x="819" y="761"/>
                  <a:pt x="820" y="760"/>
                  <a:pt x="818" y="760"/>
                </a:cubicBezTo>
                <a:cubicBezTo>
                  <a:pt x="817" y="757"/>
                  <a:pt x="824" y="758"/>
                  <a:pt x="822" y="761"/>
                </a:cubicBezTo>
                <a:close/>
                <a:moveTo>
                  <a:pt x="464" y="725"/>
                </a:moveTo>
                <a:cubicBezTo>
                  <a:pt x="464" y="729"/>
                  <a:pt x="460" y="729"/>
                  <a:pt x="460" y="725"/>
                </a:cubicBezTo>
                <a:lnTo>
                  <a:pt x="464" y="725"/>
                </a:lnTo>
                <a:close/>
                <a:moveTo>
                  <a:pt x="949" y="763"/>
                </a:moveTo>
                <a:cubicBezTo>
                  <a:pt x="948" y="767"/>
                  <a:pt x="942" y="762"/>
                  <a:pt x="943" y="765"/>
                </a:cubicBezTo>
                <a:cubicBezTo>
                  <a:pt x="941" y="765"/>
                  <a:pt x="941" y="763"/>
                  <a:pt x="941" y="762"/>
                </a:cubicBezTo>
                <a:cubicBezTo>
                  <a:pt x="945" y="762"/>
                  <a:pt x="946" y="762"/>
                  <a:pt x="949" y="763"/>
                </a:cubicBezTo>
                <a:close/>
                <a:moveTo>
                  <a:pt x="1028" y="764"/>
                </a:moveTo>
                <a:cubicBezTo>
                  <a:pt x="1021" y="768"/>
                  <a:pt x="1004" y="769"/>
                  <a:pt x="993" y="764"/>
                </a:cubicBezTo>
                <a:cubicBezTo>
                  <a:pt x="1006" y="762"/>
                  <a:pt x="1016" y="761"/>
                  <a:pt x="1028" y="764"/>
                </a:cubicBezTo>
                <a:close/>
                <a:moveTo>
                  <a:pt x="1005" y="755"/>
                </a:moveTo>
                <a:cubicBezTo>
                  <a:pt x="1005" y="758"/>
                  <a:pt x="1002" y="757"/>
                  <a:pt x="1000" y="757"/>
                </a:cubicBezTo>
                <a:cubicBezTo>
                  <a:pt x="1000" y="754"/>
                  <a:pt x="1001" y="752"/>
                  <a:pt x="1004" y="753"/>
                </a:cubicBezTo>
                <a:cubicBezTo>
                  <a:pt x="1004" y="754"/>
                  <a:pt x="1004" y="755"/>
                  <a:pt x="1005" y="755"/>
                </a:cubicBezTo>
                <a:close/>
                <a:moveTo>
                  <a:pt x="783" y="619"/>
                </a:moveTo>
                <a:cubicBezTo>
                  <a:pt x="785" y="619"/>
                  <a:pt x="786" y="619"/>
                  <a:pt x="787" y="620"/>
                </a:cubicBezTo>
                <a:cubicBezTo>
                  <a:pt x="786" y="621"/>
                  <a:pt x="785" y="621"/>
                  <a:pt x="783" y="621"/>
                </a:cubicBezTo>
                <a:cubicBezTo>
                  <a:pt x="784" y="624"/>
                  <a:pt x="784" y="626"/>
                  <a:pt x="786" y="629"/>
                </a:cubicBezTo>
                <a:cubicBezTo>
                  <a:pt x="783" y="627"/>
                  <a:pt x="782" y="627"/>
                  <a:pt x="780" y="625"/>
                </a:cubicBezTo>
                <a:cubicBezTo>
                  <a:pt x="781" y="623"/>
                  <a:pt x="783" y="623"/>
                  <a:pt x="783" y="619"/>
                </a:cubicBezTo>
                <a:close/>
                <a:moveTo>
                  <a:pt x="675" y="617"/>
                </a:moveTo>
                <a:cubicBezTo>
                  <a:pt x="674" y="621"/>
                  <a:pt x="672" y="618"/>
                  <a:pt x="669" y="619"/>
                </a:cubicBezTo>
                <a:cubicBezTo>
                  <a:pt x="669" y="616"/>
                  <a:pt x="673" y="618"/>
                  <a:pt x="675" y="617"/>
                </a:cubicBezTo>
                <a:close/>
                <a:moveTo>
                  <a:pt x="451" y="679"/>
                </a:moveTo>
                <a:cubicBezTo>
                  <a:pt x="451" y="682"/>
                  <a:pt x="448" y="681"/>
                  <a:pt x="446" y="681"/>
                </a:cubicBezTo>
                <a:cubicBezTo>
                  <a:pt x="446" y="679"/>
                  <a:pt x="449" y="679"/>
                  <a:pt x="451" y="679"/>
                </a:cubicBezTo>
                <a:close/>
                <a:moveTo>
                  <a:pt x="790" y="703"/>
                </a:moveTo>
                <a:cubicBezTo>
                  <a:pt x="790" y="707"/>
                  <a:pt x="789" y="705"/>
                  <a:pt x="786" y="705"/>
                </a:cubicBezTo>
                <a:cubicBezTo>
                  <a:pt x="785" y="702"/>
                  <a:pt x="789" y="703"/>
                  <a:pt x="790" y="703"/>
                </a:cubicBezTo>
                <a:close/>
                <a:moveTo>
                  <a:pt x="933" y="698"/>
                </a:moveTo>
                <a:cubicBezTo>
                  <a:pt x="936" y="699"/>
                  <a:pt x="932" y="700"/>
                  <a:pt x="933" y="702"/>
                </a:cubicBezTo>
                <a:cubicBezTo>
                  <a:pt x="931" y="702"/>
                  <a:pt x="930" y="699"/>
                  <a:pt x="929" y="702"/>
                </a:cubicBezTo>
                <a:cubicBezTo>
                  <a:pt x="927" y="704"/>
                  <a:pt x="931" y="698"/>
                  <a:pt x="929" y="698"/>
                </a:cubicBezTo>
                <a:cubicBezTo>
                  <a:pt x="931" y="696"/>
                  <a:pt x="931" y="703"/>
                  <a:pt x="933" y="698"/>
                </a:cubicBezTo>
                <a:close/>
                <a:moveTo>
                  <a:pt x="834" y="705"/>
                </a:moveTo>
                <a:cubicBezTo>
                  <a:pt x="834" y="704"/>
                  <a:pt x="834" y="703"/>
                  <a:pt x="834" y="703"/>
                </a:cubicBezTo>
                <a:cubicBezTo>
                  <a:pt x="834" y="702"/>
                  <a:pt x="836" y="701"/>
                  <a:pt x="838" y="701"/>
                </a:cubicBezTo>
                <a:cubicBezTo>
                  <a:pt x="837" y="702"/>
                  <a:pt x="837" y="705"/>
                  <a:pt x="834" y="705"/>
                </a:cubicBezTo>
                <a:close/>
                <a:moveTo>
                  <a:pt x="813" y="702"/>
                </a:moveTo>
                <a:cubicBezTo>
                  <a:pt x="814" y="700"/>
                  <a:pt x="818" y="702"/>
                  <a:pt x="820" y="703"/>
                </a:cubicBezTo>
                <a:cubicBezTo>
                  <a:pt x="818" y="705"/>
                  <a:pt x="814" y="702"/>
                  <a:pt x="813" y="702"/>
                </a:cubicBezTo>
                <a:close/>
                <a:moveTo>
                  <a:pt x="878" y="702"/>
                </a:moveTo>
                <a:cubicBezTo>
                  <a:pt x="879" y="701"/>
                  <a:pt x="880" y="700"/>
                  <a:pt x="880" y="702"/>
                </a:cubicBezTo>
                <a:cubicBezTo>
                  <a:pt x="882" y="702"/>
                  <a:pt x="881" y="699"/>
                  <a:pt x="881" y="697"/>
                </a:cubicBezTo>
                <a:cubicBezTo>
                  <a:pt x="883" y="698"/>
                  <a:pt x="884" y="700"/>
                  <a:pt x="884" y="704"/>
                </a:cubicBezTo>
                <a:cubicBezTo>
                  <a:pt x="881" y="704"/>
                  <a:pt x="881" y="702"/>
                  <a:pt x="878" y="702"/>
                </a:cubicBezTo>
                <a:close/>
                <a:moveTo>
                  <a:pt x="926" y="708"/>
                </a:moveTo>
                <a:cubicBezTo>
                  <a:pt x="926" y="706"/>
                  <a:pt x="926" y="706"/>
                  <a:pt x="926" y="706"/>
                </a:cubicBezTo>
                <a:cubicBezTo>
                  <a:pt x="928" y="706"/>
                  <a:pt x="930" y="706"/>
                  <a:pt x="929" y="709"/>
                </a:cubicBezTo>
                <a:cubicBezTo>
                  <a:pt x="928" y="709"/>
                  <a:pt x="928" y="708"/>
                  <a:pt x="928" y="708"/>
                </a:cubicBezTo>
                <a:cubicBezTo>
                  <a:pt x="927" y="708"/>
                  <a:pt x="927" y="708"/>
                  <a:pt x="926" y="708"/>
                </a:cubicBezTo>
                <a:close/>
                <a:moveTo>
                  <a:pt x="924" y="708"/>
                </a:moveTo>
                <a:cubicBezTo>
                  <a:pt x="922" y="708"/>
                  <a:pt x="922" y="707"/>
                  <a:pt x="923" y="706"/>
                </a:cubicBezTo>
                <a:cubicBezTo>
                  <a:pt x="920" y="705"/>
                  <a:pt x="922" y="708"/>
                  <a:pt x="920" y="709"/>
                </a:cubicBezTo>
                <a:cubicBezTo>
                  <a:pt x="916" y="706"/>
                  <a:pt x="908" y="700"/>
                  <a:pt x="901" y="704"/>
                </a:cubicBezTo>
                <a:cubicBezTo>
                  <a:pt x="899" y="703"/>
                  <a:pt x="898" y="700"/>
                  <a:pt x="899" y="697"/>
                </a:cubicBezTo>
                <a:cubicBezTo>
                  <a:pt x="905" y="697"/>
                  <a:pt x="907" y="702"/>
                  <a:pt x="911" y="700"/>
                </a:cubicBezTo>
                <a:cubicBezTo>
                  <a:pt x="911" y="701"/>
                  <a:pt x="910" y="701"/>
                  <a:pt x="910" y="702"/>
                </a:cubicBezTo>
                <a:cubicBezTo>
                  <a:pt x="912" y="703"/>
                  <a:pt x="912" y="701"/>
                  <a:pt x="915" y="702"/>
                </a:cubicBezTo>
                <a:cubicBezTo>
                  <a:pt x="914" y="701"/>
                  <a:pt x="914" y="700"/>
                  <a:pt x="914" y="699"/>
                </a:cubicBezTo>
                <a:cubicBezTo>
                  <a:pt x="917" y="698"/>
                  <a:pt x="915" y="702"/>
                  <a:pt x="916" y="703"/>
                </a:cubicBezTo>
                <a:cubicBezTo>
                  <a:pt x="917" y="701"/>
                  <a:pt x="921" y="703"/>
                  <a:pt x="921" y="700"/>
                </a:cubicBezTo>
                <a:cubicBezTo>
                  <a:pt x="922" y="702"/>
                  <a:pt x="924" y="703"/>
                  <a:pt x="927" y="704"/>
                </a:cubicBezTo>
                <a:cubicBezTo>
                  <a:pt x="926" y="705"/>
                  <a:pt x="923" y="705"/>
                  <a:pt x="924" y="708"/>
                </a:cubicBezTo>
                <a:close/>
                <a:moveTo>
                  <a:pt x="890" y="700"/>
                </a:moveTo>
                <a:cubicBezTo>
                  <a:pt x="887" y="698"/>
                  <a:pt x="892" y="698"/>
                  <a:pt x="893" y="696"/>
                </a:cubicBezTo>
                <a:cubicBezTo>
                  <a:pt x="895" y="698"/>
                  <a:pt x="889" y="698"/>
                  <a:pt x="890" y="700"/>
                </a:cubicBezTo>
                <a:close/>
                <a:moveTo>
                  <a:pt x="813" y="695"/>
                </a:moveTo>
                <a:cubicBezTo>
                  <a:pt x="813" y="696"/>
                  <a:pt x="812" y="695"/>
                  <a:pt x="812" y="695"/>
                </a:cubicBezTo>
                <a:cubicBezTo>
                  <a:pt x="811" y="695"/>
                  <a:pt x="810" y="697"/>
                  <a:pt x="808" y="696"/>
                </a:cubicBezTo>
                <a:cubicBezTo>
                  <a:pt x="808" y="695"/>
                  <a:pt x="812" y="694"/>
                  <a:pt x="808" y="694"/>
                </a:cubicBezTo>
                <a:cubicBezTo>
                  <a:pt x="809" y="691"/>
                  <a:pt x="812" y="695"/>
                  <a:pt x="813" y="695"/>
                </a:cubicBezTo>
                <a:close/>
                <a:moveTo>
                  <a:pt x="844" y="696"/>
                </a:moveTo>
                <a:cubicBezTo>
                  <a:pt x="845" y="697"/>
                  <a:pt x="845" y="697"/>
                  <a:pt x="844" y="697"/>
                </a:cubicBezTo>
                <a:cubicBezTo>
                  <a:pt x="844" y="699"/>
                  <a:pt x="846" y="698"/>
                  <a:pt x="846" y="701"/>
                </a:cubicBezTo>
                <a:cubicBezTo>
                  <a:pt x="847" y="700"/>
                  <a:pt x="848" y="700"/>
                  <a:pt x="849" y="701"/>
                </a:cubicBezTo>
                <a:cubicBezTo>
                  <a:pt x="848" y="703"/>
                  <a:pt x="844" y="701"/>
                  <a:pt x="844" y="699"/>
                </a:cubicBezTo>
                <a:cubicBezTo>
                  <a:pt x="843" y="699"/>
                  <a:pt x="843" y="700"/>
                  <a:pt x="843" y="702"/>
                </a:cubicBezTo>
                <a:cubicBezTo>
                  <a:pt x="841" y="700"/>
                  <a:pt x="842" y="702"/>
                  <a:pt x="840" y="701"/>
                </a:cubicBezTo>
                <a:cubicBezTo>
                  <a:pt x="840" y="700"/>
                  <a:pt x="840" y="700"/>
                  <a:pt x="841" y="700"/>
                </a:cubicBezTo>
                <a:cubicBezTo>
                  <a:pt x="841" y="699"/>
                  <a:pt x="840" y="699"/>
                  <a:pt x="839" y="699"/>
                </a:cubicBezTo>
                <a:cubicBezTo>
                  <a:pt x="839" y="697"/>
                  <a:pt x="844" y="699"/>
                  <a:pt x="844" y="696"/>
                </a:cubicBezTo>
                <a:close/>
                <a:moveTo>
                  <a:pt x="809" y="702"/>
                </a:moveTo>
                <a:cubicBezTo>
                  <a:pt x="810" y="704"/>
                  <a:pt x="805" y="704"/>
                  <a:pt x="807" y="706"/>
                </a:cubicBezTo>
                <a:cubicBezTo>
                  <a:pt x="806" y="708"/>
                  <a:pt x="804" y="704"/>
                  <a:pt x="801" y="705"/>
                </a:cubicBezTo>
                <a:cubicBezTo>
                  <a:pt x="802" y="702"/>
                  <a:pt x="803" y="699"/>
                  <a:pt x="807" y="699"/>
                </a:cubicBezTo>
                <a:cubicBezTo>
                  <a:pt x="808" y="700"/>
                  <a:pt x="808" y="702"/>
                  <a:pt x="809" y="702"/>
                </a:cubicBezTo>
                <a:close/>
                <a:moveTo>
                  <a:pt x="745" y="708"/>
                </a:moveTo>
                <a:cubicBezTo>
                  <a:pt x="748" y="709"/>
                  <a:pt x="754" y="704"/>
                  <a:pt x="755" y="708"/>
                </a:cubicBezTo>
                <a:cubicBezTo>
                  <a:pt x="756" y="705"/>
                  <a:pt x="764" y="702"/>
                  <a:pt x="765" y="707"/>
                </a:cubicBezTo>
                <a:cubicBezTo>
                  <a:pt x="769" y="701"/>
                  <a:pt x="776" y="703"/>
                  <a:pt x="776" y="708"/>
                </a:cubicBezTo>
                <a:cubicBezTo>
                  <a:pt x="773" y="708"/>
                  <a:pt x="776" y="708"/>
                  <a:pt x="776" y="706"/>
                </a:cubicBezTo>
                <a:cubicBezTo>
                  <a:pt x="773" y="706"/>
                  <a:pt x="772" y="706"/>
                  <a:pt x="772" y="708"/>
                </a:cubicBezTo>
                <a:cubicBezTo>
                  <a:pt x="769" y="709"/>
                  <a:pt x="770" y="706"/>
                  <a:pt x="769" y="706"/>
                </a:cubicBezTo>
                <a:cubicBezTo>
                  <a:pt x="764" y="711"/>
                  <a:pt x="755" y="706"/>
                  <a:pt x="749" y="711"/>
                </a:cubicBezTo>
                <a:cubicBezTo>
                  <a:pt x="747" y="711"/>
                  <a:pt x="745" y="711"/>
                  <a:pt x="745" y="708"/>
                </a:cubicBezTo>
                <a:close/>
                <a:moveTo>
                  <a:pt x="165" y="689"/>
                </a:moveTo>
                <a:cubicBezTo>
                  <a:pt x="165" y="687"/>
                  <a:pt x="167" y="687"/>
                  <a:pt x="167" y="685"/>
                </a:cubicBezTo>
                <a:cubicBezTo>
                  <a:pt x="169" y="685"/>
                  <a:pt x="169" y="687"/>
                  <a:pt x="171" y="687"/>
                </a:cubicBezTo>
                <a:cubicBezTo>
                  <a:pt x="170" y="688"/>
                  <a:pt x="170" y="689"/>
                  <a:pt x="170" y="690"/>
                </a:cubicBezTo>
                <a:cubicBezTo>
                  <a:pt x="168" y="690"/>
                  <a:pt x="166" y="690"/>
                  <a:pt x="165" y="689"/>
                </a:cubicBezTo>
                <a:close/>
                <a:moveTo>
                  <a:pt x="187" y="692"/>
                </a:moveTo>
                <a:cubicBezTo>
                  <a:pt x="187" y="689"/>
                  <a:pt x="187" y="689"/>
                  <a:pt x="187" y="689"/>
                </a:cubicBezTo>
                <a:cubicBezTo>
                  <a:pt x="194" y="689"/>
                  <a:pt x="194" y="689"/>
                  <a:pt x="194" y="689"/>
                </a:cubicBezTo>
                <a:cubicBezTo>
                  <a:pt x="194" y="690"/>
                  <a:pt x="194" y="690"/>
                  <a:pt x="193" y="690"/>
                </a:cubicBezTo>
                <a:cubicBezTo>
                  <a:pt x="193" y="692"/>
                  <a:pt x="193" y="692"/>
                  <a:pt x="193" y="692"/>
                </a:cubicBezTo>
                <a:cubicBezTo>
                  <a:pt x="192" y="690"/>
                  <a:pt x="188" y="689"/>
                  <a:pt x="190" y="692"/>
                </a:cubicBezTo>
                <a:cubicBezTo>
                  <a:pt x="190" y="694"/>
                  <a:pt x="189" y="691"/>
                  <a:pt x="187" y="692"/>
                </a:cubicBezTo>
                <a:close/>
                <a:moveTo>
                  <a:pt x="199" y="691"/>
                </a:moveTo>
                <a:cubicBezTo>
                  <a:pt x="200" y="689"/>
                  <a:pt x="201" y="692"/>
                  <a:pt x="202" y="692"/>
                </a:cubicBezTo>
                <a:cubicBezTo>
                  <a:pt x="200" y="693"/>
                  <a:pt x="202" y="694"/>
                  <a:pt x="200" y="696"/>
                </a:cubicBezTo>
                <a:cubicBezTo>
                  <a:pt x="197" y="695"/>
                  <a:pt x="201" y="692"/>
                  <a:pt x="199" y="691"/>
                </a:cubicBezTo>
                <a:close/>
                <a:moveTo>
                  <a:pt x="899" y="739"/>
                </a:moveTo>
                <a:cubicBezTo>
                  <a:pt x="902" y="740"/>
                  <a:pt x="897" y="741"/>
                  <a:pt x="897" y="742"/>
                </a:cubicBezTo>
                <a:cubicBezTo>
                  <a:pt x="895" y="742"/>
                  <a:pt x="895" y="738"/>
                  <a:pt x="892" y="738"/>
                </a:cubicBezTo>
                <a:cubicBezTo>
                  <a:pt x="892" y="736"/>
                  <a:pt x="895" y="737"/>
                  <a:pt x="897" y="736"/>
                </a:cubicBezTo>
                <a:cubicBezTo>
                  <a:pt x="896" y="738"/>
                  <a:pt x="899" y="740"/>
                  <a:pt x="899" y="739"/>
                </a:cubicBezTo>
                <a:close/>
                <a:moveTo>
                  <a:pt x="889" y="737"/>
                </a:moveTo>
                <a:cubicBezTo>
                  <a:pt x="896" y="738"/>
                  <a:pt x="890" y="744"/>
                  <a:pt x="889" y="737"/>
                </a:cubicBezTo>
                <a:close/>
                <a:moveTo>
                  <a:pt x="876" y="736"/>
                </a:moveTo>
                <a:cubicBezTo>
                  <a:pt x="881" y="736"/>
                  <a:pt x="881" y="736"/>
                  <a:pt x="881" y="736"/>
                </a:cubicBezTo>
                <a:cubicBezTo>
                  <a:pt x="882" y="737"/>
                  <a:pt x="881" y="738"/>
                  <a:pt x="881" y="739"/>
                </a:cubicBezTo>
                <a:cubicBezTo>
                  <a:pt x="882" y="739"/>
                  <a:pt x="883" y="738"/>
                  <a:pt x="884" y="737"/>
                </a:cubicBezTo>
                <a:cubicBezTo>
                  <a:pt x="887" y="737"/>
                  <a:pt x="882" y="740"/>
                  <a:pt x="884" y="740"/>
                </a:cubicBezTo>
                <a:cubicBezTo>
                  <a:pt x="885" y="742"/>
                  <a:pt x="881" y="738"/>
                  <a:pt x="881" y="741"/>
                </a:cubicBezTo>
                <a:cubicBezTo>
                  <a:pt x="880" y="738"/>
                  <a:pt x="876" y="739"/>
                  <a:pt x="876" y="736"/>
                </a:cubicBezTo>
                <a:close/>
                <a:moveTo>
                  <a:pt x="834" y="738"/>
                </a:moveTo>
                <a:cubicBezTo>
                  <a:pt x="836" y="739"/>
                  <a:pt x="838" y="738"/>
                  <a:pt x="839" y="738"/>
                </a:cubicBezTo>
                <a:cubicBezTo>
                  <a:pt x="841" y="738"/>
                  <a:pt x="836" y="739"/>
                  <a:pt x="837" y="741"/>
                </a:cubicBezTo>
                <a:cubicBezTo>
                  <a:pt x="836" y="740"/>
                  <a:pt x="834" y="740"/>
                  <a:pt x="834" y="738"/>
                </a:cubicBezTo>
                <a:close/>
                <a:moveTo>
                  <a:pt x="945" y="752"/>
                </a:moveTo>
                <a:cubicBezTo>
                  <a:pt x="945" y="749"/>
                  <a:pt x="950" y="748"/>
                  <a:pt x="949" y="752"/>
                </a:cubicBezTo>
                <a:lnTo>
                  <a:pt x="945" y="752"/>
                </a:lnTo>
                <a:close/>
                <a:moveTo>
                  <a:pt x="1025" y="735"/>
                </a:moveTo>
                <a:cubicBezTo>
                  <a:pt x="1032" y="737"/>
                  <a:pt x="1042" y="737"/>
                  <a:pt x="1044" y="744"/>
                </a:cubicBezTo>
                <a:cubicBezTo>
                  <a:pt x="1043" y="746"/>
                  <a:pt x="1039" y="745"/>
                  <a:pt x="1036" y="747"/>
                </a:cubicBezTo>
                <a:cubicBezTo>
                  <a:pt x="1035" y="747"/>
                  <a:pt x="1035" y="749"/>
                  <a:pt x="1035" y="749"/>
                </a:cubicBezTo>
                <a:cubicBezTo>
                  <a:pt x="1034" y="749"/>
                  <a:pt x="1034" y="747"/>
                  <a:pt x="1033" y="747"/>
                </a:cubicBezTo>
                <a:cubicBezTo>
                  <a:pt x="1029" y="748"/>
                  <a:pt x="1017" y="751"/>
                  <a:pt x="1010" y="750"/>
                </a:cubicBezTo>
                <a:cubicBezTo>
                  <a:pt x="1007" y="750"/>
                  <a:pt x="1005" y="748"/>
                  <a:pt x="1003" y="748"/>
                </a:cubicBezTo>
                <a:cubicBezTo>
                  <a:pt x="999" y="749"/>
                  <a:pt x="994" y="753"/>
                  <a:pt x="990" y="748"/>
                </a:cubicBezTo>
                <a:cubicBezTo>
                  <a:pt x="997" y="740"/>
                  <a:pt x="1010" y="743"/>
                  <a:pt x="1022" y="741"/>
                </a:cubicBezTo>
                <a:cubicBezTo>
                  <a:pt x="1023" y="736"/>
                  <a:pt x="1016" y="739"/>
                  <a:pt x="1016" y="734"/>
                </a:cubicBezTo>
                <a:cubicBezTo>
                  <a:pt x="1021" y="736"/>
                  <a:pt x="1022" y="731"/>
                  <a:pt x="1024" y="735"/>
                </a:cubicBezTo>
                <a:cubicBezTo>
                  <a:pt x="1023" y="732"/>
                  <a:pt x="1025" y="732"/>
                  <a:pt x="1025" y="735"/>
                </a:cubicBezTo>
                <a:close/>
                <a:moveTo>
                  <a:pt x="987" y="735"/>
                </a:moveTo>
                <a:cubicBezTo>
                  <a:pt x="989" y="731"/>
                  <a:pt x="993" y="733"/>
                  <a:pt x="996" y="733"/>
                </a:cubicBezTo>
                <a:cubicBezTo>
                  <a:pt x="995" y="735"/>
                  <a:pt x="993" y="734"/>
                  <a:pt x="993" y="737"/>
                </a:cubicBezTo>
                <a:cubicBezTo>
                  <a:pt x="990" y="737"/>
                  <a:pt x="991" y="734"/>
                  <a:pt x="987" y="735"/>
                </a:cubicBezTo>
                <a:close/>
                <a:moveTo>
                  <a:pt x="1057" y="724"/>
                </a:moveTo>
                <a:cubicBezTo>
                  <a:pt x="1054" y="726"/>
                  <a:pt x="1056" y="727"/>
                  <a:pt x="1058" y="729"/>
                </a:cubicBezTo>
                <a:cubicBezTo>
                  <a:pt x="1056" y="732"/>
                  <a:pt x="1055" y="726"/>
                  <a:pt x="1052" y="727"/>
                </a:cubicBezTo>
                <a:cubicBezTo>
                  <a:pt x="1053" y="728"/>
                  <a:pt x="1054" y="728"/>
                  <a:pt x="1054" y="729"/>
                </a:cubicBezTo>
                <a:cubicBezTo>
                  <a:pt x="1053" y="730"/>
                  <a:pt x="1051" y="730"/>
                  <a:pt x="1050" y="729"/>
                </a:cubicBezTo>
                <a:cubicBezTo>
                  <a:pt x="1049" y="727"/>
                  <a:pt x="1053" y="727"/>
                  <a:pt x="1051" y="726"/>
                </a:cubicBezTo>
                <a:cubicBezTo>
                  <a:pt x="1050" y="724"/>
                  <a:pt x="1055" y="727"/>
                  <a:pt x="1054" y="723"/>
                </a:cubicBezTo>
                <a:cubicBezTo>
                  <a:pt x="1055" y="724"/>
                  <a:pt x="1056" y="724"/>
                  <a:pt x="1057" y="724"/>
                </a:cubicBezTo>
                <a:close/>
                <a:moveTo>
                  <a:pt x="1049" y="727"/>
                </a:moveTo>
                <a:cubicBezTo>
                  <a:pt x="1049" y="729"/>
                  <a:pt x="1049" y="729"/>
                  <a:pt x="1049" y="729"/>
                </a:cubicBezTo>
                <a:cubicBezTo>
                  <a:pt x="1047" y="729"/>
                  <a:pt x="1046" y="728"/>
                  <a:pt x="1045" y="727"/>
                </a:cubicBezTo>
                <a:cubicBezTo>
                  <a:pt x="1046" y="725"/>
                  <a:pt x="1047" y="728"/>
                  <a:pt x="1049" y="727"/>
                </a:cubicBezTo>
                <a:close/>
                <a:moveTo>
                  <a:pt x="1029" y="702"/>
                </a:moveTo>
                <a:cubicBezTo>
                  <a:pt x="1032" y="701"/>
                  <a:pt x="1037" y="701"/>
                  <a:pt x="1042" y="701"/>
                </a:cubicBezTo>
                <a:cubicBezTo>
                  <a:pt x="1041" y="705"/>
                  <a:pt x="1040" y="706"/>
                  <a:pt x="1041" y="709"/>
                </a:cubicBezTo>
                <a:cubicBezTo>
                  <a:pt x="1038" y="709"/>
                  <a:pt x="1035" y="710"/>
                  <a:pt x="1033" y="712"/>
                </a:cubicBezTo>
                <a:cubicBezTo>
                  <a:pt x="1035" y="717"/>
                  <a:pt x="1032" y="718"/>
                  <a:pt x="1030" y="721"/>
                </a:cubicBezTo>
                <a:cubicBezTo>
                  <a:pt x="1031" y="726"/>
                  <a:pt x="1036" y="726"/>
                  <a:pt x="1038" y="729"/>
                </a:cubicBezTo>
                <a:cubicBezTo>
                  <a:pt x="1040" y="728"/>
                  <a:pt x="1041" y="725"/>
                  <a:pt x="1044" y="725"/>
                </a:cubicBezTo>
                <a:cubicBezTo>
                  <a:pt x="1042" y="726"/>
                  <a:pt x="1041" y="728"/>
                  <a:pt x="1044" y="729"/>
                </a:cubicBezTo>
                <a:cubicBezTo>
                  <a:pt x="1038" y="730"/>
                  <a:pt x="1034" y="729"/>
                  <a:pt x="1032" y="733"/>
                </a:cubicBezTo>
                <a:cubicBezTo>
                  <a:pt x="1016" y="728"/>
                  <a:pt x="997" y="733"/>
                  <a:pt x="981" y="727"/>
                </a:cubicBezTo>
                <a:cubicBezTo>
                  <a:pt x="978" y="732"/>
                  <a:pt x="974" y="734"/>
                  <a:pt x="968" y="735"/>
                </a:cubicBezTo>
                <a:cubicBezTo>
                  <a:pt x="968" y="736"/>
                  <a:pt x="972" y="735"/>
                  <a:pt x="972" y="737"/>
                </a:cubicBezTo>
                <a:cubicBezTo>
                  <a:pt x="975" y="738"/>
                  <a:pt x="975" y="732"/>
                  <a:pt x="979" y="735"/>
                </a:cubicBezTo>
                <a:cubicBezTo>
                  <a:pt x="978" y="741"/>
                  <a:pt x="974" y="736"/>
                  <a:pt x="971" y="739"/>
                </a:cubicBezTo>
                <a:cubicBezTo>
                  <a:pt x="970" y="743"/>
                  <a:pt x="973" y="744"/>
                  <a:pt x="972" y="747"/>
                </a:cubicBezTo>
                <a:cubicBezTo>
                  <a:pt x="976" y="747"/>
                  <a:pt x="983" y="744"/>
                  <a:pt x="989" y="747"/>
                </a:cubicBezTo>
                <a:cubicBezTo>
                  <a:pt x="977" y="749"/>
                  <a:pt x="969" y="749"/>
                  <a:pt x="955" y="751"/>
                </a:cubicBezTo>
                <a:cubicBezTo>
                  <a:pt x="956" y="749"/>
                  <a:pt x="955" y="748"/>
                  <a:pt x="955" y="746"/>
                </a:cubicBezTo>
                <a:cubicBezTo>
                  <a:pt x="940" y="743"/>
                  <a:pt x="932" y="743"/>
                  <a:pt x="923" y="739"/>
                </a:cubicBezTo>
                <a:cubicBezTo>
                  <a:pt x="919" y="742"/>
                  <a:pt x="911" y="745"/>
                  <a:pt x="906" y="739"/>
                </a:cubicBezTo>
                <a:cubicBezTo>
                  <a:pt x="904" y="740"/>
                  <a:pt x="905" y="743"/>
                  <a:pt x="901" y="742"/>
                </a:cubicBezTo>
                <a:cubicBezTo>
                  <a:pt x="901" y="739"/>
                  <a:pt x="901" y="739"/>
                  <a:pt x="903" y="737"/>
                </a:cubicBezTo>
                <a:cubicBezTo>
                  <a:pt x="900" y="736"/>
                  <a:pt x="896" y="736"/>
                  <a:pt x="895" y="733"/>
                </a:cubicBezTo>
                <a:cubicBezTo>
                  <a:pt x="894" y="730"/>
                  <a:pt x="899" y="733"/>
                  <a:pt x="898" y="729"/>
                </a:cubicBezTo>
                <a:cubicBezTo>
                  <a:pt x="895" y="729"/>
                  <a:pt x="890" y="728"/>
                  <a:pt x="887" y="726"/>
                </a:cubicBezTo>
                <a:cubicBezTo>
                  <a:pt x="888" y="722"/>
                  <a:pt x="895" y="721"/>
                  <a:pt x="898" y="722"/>
                </a:cubicBezTo>
                <a:cubicBezTo>
                  <a:pt x="903" y="716"/>
                  <a:pt x="913" y="717"/>
                  <a:pt x="923" y="717"/>
                </a:cubicBezTo>
                <a:cubicBezTo>
                  <a:pt x="920" y="721"/>
                  <a:pt x="928" y="719"/>
                  <a:pt x="927" y="724"/>
                </a:cubicBezTo>
                <a:cubicBezTo>
                  <a:pt x="938" y="722"/>
                  <a:pt x="944" y="717"/>
                  <a:pt x="956" y="717"/>
                </a:cubicBezTo>
                <a:cubicBezTo>
                  <a:pt x="959" y="715"/>
                  <a:pt x="954" y="714"/>
                  <a:pt x="956" y="712"/>
                </a:cubicBezTo>
                <a:cubicBezTo>
                  <a:pt x="966" y="718"/>
                  <a:pt x="974" y="712"/>
                  <a:pt x="979" y="706"/>
                </a:cubicBezTo>
                <a:cubicBezTo>
                  <a:pt x="985" y="709"/>
                  <a:pt x="989" y="714"/>
                  <a:pt x="992" y="719"/>
                </a:cubicBezTo>
                <a:cubicBezTo>
                  <a:pt x="1000" y="717"/>
                  <a:pt x="1004" y="711"/>
                  <a:pt x="1010" y="707"/>
                </a:cubicBezTo>
                <a:cubicBezTo>
                  <a:pt x="1017" y="710"/>
                  <a:pt x="1023" y="706"/>
                  <a:pt x="1030" y="706"/>
                </a:cubicBezTo>
                <a:cubicBezTo>
                  <a:pt x="1033" y="705"/>
                  <a:pt x="1027" y="705"/>
                  <a:pt x="1029" y="702"/>
                </a:cubicBezTo>
                <a:close/>
                <a:moveTo>
                  <a:pt x="961" y="707"/>
                </a:moveTo>
                <a:cubicBezTo>
                  <a:pt x="958" y="704"/>
                  <a:pt x="967" y="705"/>
                  <a:pt x="966" y="702"/>
                </a:cubicBezTo>
                <a:cubicBezTo>
                  <a:pt x="969" y="703"/>
                  <a:pt x="966" y="706"/>
                  <a:pt x="965" y="708"/>
                </a:cubicBezTo>
                <a:cubicBezTo>
                  <a:pt x="963" y="709"/>
                  <a:pt x="961" y="706"/>
                  <a:pt x="961" y="707"/>
                </a:cubicBezTo>
                <a:close/>
                <a:moveTo>
                  <a:pt x="943" y="700"/>
                </a:moveTo>
                <a:cubicBezTo>
                  <a:pt x="940" y="700"/>
                  <a:pt x="940" y="700"/>
                  <a:pt x="937" y="701"/>
                </a:cubicBezTo>
                <a:cubicBezTo>
                  <a:pt x="939" y="710"/>
                  <a:pt x="948" y="704"/>
                  <a:pt x="953" y="704"/>
                </a:cubicBezTo>
                <a:cubicBezTo>
                  <a:pt x="955" y="706"/>
                  <a:pt x="950" y="708"/>
                  <a:pt x="949" y="709"/>
                </a:cubicBezTo>
                <a:cubicBezTo>
                  <a:pt x="945" y="705"/>
                  <a:pt x="941" y="710"/>
                  <a:pt x="937" y="710"/>
                </a:cubicBezTo>
                <a:cubicBezTo>
                  <a:pt x="941" y="707"/>
                  <a:pt x="935" y="707"/>
                  <a:pt x="933" y="706"/>
                </a:cubicBezTo>
                <a:cubicBezTo>
                  <a:pt x="933" y="703"/>
                  <a:pt x="936" y="704"/>
                  <a:pt x="937" y="703"/>
                </a:cubicBezTo>
                <a:cubicBezTo>
                  <a:pt x="937" y="702"/>
                  <a:pt x="936" y="702"/>
                  <a:pt x="935" y="702"/>
                </a:cubicBezTo>
                <a:cubicBezTo>
                  <a:pt x="937" y="701"/>
                  <a:pt x="937" y="700"/>
                  <a:pt x="936" y="698"/>
                </a:cubicBezTo>
                <a:cubicBezTo>
                  <a:pt x="940" y="698"/>
                  <a:pt x="943" y="696"/>
                  <a:pt x="943" y="700"/>
                </a:cubicBezTo>
                <a:close/>
                <a:moveTo>
                  <a:pt x="509" y="673"/>
                </a:moveTo>
                <a:cubicBezTo>
                  <a:pt x="510" y="675"/>
                  <a:pt x="513" y="674"/>
                  <a:pt x="515" y="675"/>
                </a:cubicBezTo>
                <a:cubicBezTo>
                  <a:pt x="515" y="677"/>
                  <a:pt x="516" y="677"/>
                  <a:pt x="515" y="679"/>
                </a:cubicBezTo>
                <a:cubicBezTo>
                  <a:pt x="511" y="676"/>
                  <a:pt x="500" y="670"/>
                  <a:pt x="498" y="679"/>
                </a:cubicBezTo>
                <a:cubicBezTo>
                  <a:pt x="484" y="683"/>
                  <a:pt x="470" y="682"/>
                  <a:pt x="458" y="681"/>
                </a:cubicBezTo>
                <a:cubicBezTo>
                  <a:pt x="454" y="680"/>
                  <a:pt x="454" y="683"/>
                  <a:pt x="451" y="683"/>
                </a:cubicBezTo>
                <a:cubicBezTo>
                  <a:pt x="452" y="679"/>
                  <a:pt x="452" y="679"/>
                  <a:pt x="452" y="679"/>
                </a:cubicBezTo>
                <a:cubicBezTo>
                  <a:pt x="455" y="679"/>
                  <a:pt x="456" y="681"/>
                  <a:pt x="460" y="680"/>
                </a:cubicBezTo>
                <a:cubicBezTo>
                  <a:pt x="458" y="678"/>
                  <a:pt x="458" y="674"/>
                  <a:pt x="463" y="675"/>
                </a:cubicBezTo>
                <a:cubicBezTo>
                  <a:pt x="460" y="670"/>
                  <a:pt x="454" y="673"/>
                  <a:pt x="451" y="669"/>
                </a:cubicBezTo>
                <a:cubicBezTo>
                  <a:pt x="448" y="668"/>
                  <a:pt x="448" y="671"/>
                  <a:pt x="444" y="670"/>
                </a:cubicBezTo>
                <a:cubicBezTo>
                  <a:pt x="446" y="672"/>
                  <a:pt x="447" y="674"/>
                  <a:pt x="447" y="676"/>
                </a:cubicBezTo>
                <a:cubicBezTo>
                  <a:pt x="444" y="679"/>
                  <a:pt x="437" y="678"/>
                  <a:pt x="435" y="673"/>
                </a:cubicBezTo>
                <a:cubicBezTo>
                  <a:pt x="432" y="674"/>
                  <a:pt x="429" y="676"/>
                  <a:pt x="425" y="677"/>
                </a:cubicBezTo>
                <a:cubicBezTo>
                  <a:pt x="425" y="674"/>
                  <a:pt x="423" y="675"/>
                  <a:pt x="423" y="672"/>
                </a:cubicBezTo>
                <a:cubicBezTo>
                  <a:pt x="419" y="673"/>
                  <a:pt x="418" y="672"/>
                  <a:pt x="414" y="671"/>
                </a:cubicBezTo>
                <a:cubicBezTo>
                  <a:pt x="414" y="668"/>
                  <a:pt x="417" y="669"/>
                  <a:pt x="417" y="666"/>
                </a:cubicBezTo>
                <a:cubicBezTo>
                  <a:pt x="422" y="667"/>
                  <a:pt x="431" y="667"/>
                  <a:pt x="440" y="666"/>
                </a:cubicBezTo>
                <a:cubicBezTo>
                  <a:pt x="441" y="664"/>
                  <a:pt x="437" y="666"/>
                  <a:pt x="438" y="663"/>
                </a:cubicBezTo>
                <a:cubicBezTo>
                  <a:pt x="440" y="664"/>
                  <a:pt x="440" y="662"/>
                  <a:pt x="442" y="662"/>
                </a:cubicBezTo>
                <a:cubicBezTo>
                  <a:pt x="443" y="664"/>
                  <a:pt x="445" y="665"/>
                  <a:pt x="443" y="667"/>
                </a:cubicBezTo>
                <a:cubicBezTo>
                  <a:pt x="444" y="666"/>
                  <a:pt x="449" y="663"/>
                  <a:pt x="448" y="668"/>
                </a:cubicBezTo>
                <a:cubicBezTo>
                  <a:pt x="451" y="667"/>
                  <a:pt x="448" y="665"/>
                  <a:pt x="448" y="663"/>
                </a:cubicBezTo>
                <a:cubicBezTo>
                  <a:pt x="454" y="662"/>
                  <a:pt x="461" y="661"/>
                  <a:pt x="465" y="662"/>
                </a:cubicBezTo>
                <a:cubicBezTo>
                  <a:pt x="464" y="666"/>
                  <a:pt x="470" y="665"/>
                  <a:pt x="469" y="670"/>
                </a:cubicBezTo>
                <a:cubicBezTo>
                  <a:pt x="474" y="671"/>
                  <a:pt x="480" y="669"/>
                  <a:pt x="485" y="671"/>
                </a:cubicBezTo>
                <a:cubicBezTo>
                  <a:pt x="485" y="668"/>
                  <a:pt x="489" y="667"/>
                  <a:pt x="492" y="666"/>
                </a:cubicBezTo>
                <a:cubicBezTo>
                  <a:pt x="488" y="666"/>
                  <a:pt x="483" y="663"/>
                  <a:pt x="479" y="662"/>
                </a:cubicBezTo>
                <a:cubicBezTo>
                  <a:pt x="488" y="660"/>
                  <a:pt x="495" y="660"/>
                  <a:pt x="503" y="659"/>
                </a:cubicBezTo>
                <a:cubicBezTo>
                  <a:pt x="503" y="661"/>
                  <a:pt x="501" y="661"/>
                  <a:pt x="502" y="663"/>
                </a:cubicBezTo>
                <a:cubicBezTo>
                  <a:pt x="505" y="663"/>
                  <a:pt x="508" y="663"/>
                  <a:pt x="508" y="665"/>
                </a:cubicBezTo>
                <a:cubicBezTo>
                  <a:pt x="509" y="668"/>
                  <a:pt x="506" y="665"/>
                  <a:pt x="504" y="665"/>
                </a:cubicBezTo>
                <a:cubicBezTo>
                  <a:pt x="504" y="668"/>
                  <a:pt x="509" y="667"/>
                  <a:pt x="510" y="669"/>
                </a:cubicBezTo>
                <a:cubicBezTo>
                  <a:pt x="509" y="670"/>
                  <a:pt x="509" y="671"/>
                  <a:pt x="509" y="673"/>
                </a:cubicBezTo>
                <a:close/>
                <a:moveTo>
                  <a:pt x="672" y="679"/>
                </a:moveTo>
                <a:cubicBezTo>
                  <a:pt x="669" y="678"/>
                  <a:pt x="670" y="678"/>
                  <a:pt x="667" y="679"/>
                </a:cubicBezTo>
                <a:cubicBezTo>
                  <a:pt x="667" y="678"/>
                  <a:pt x="666" y="677"/>
                  <a:pt x="667" y="675"/>
                </a:cubicBezTo>
                <a:cubicBezTo>
                  <a:pt x="669" y="676"/>
                  <a:pt x="672" y="676"/>
                  <a:pt x="672" y="679"/>
                </a:cubicBezTo>
                <a:close/>
                <a:moveTo>
                  <a:pt x="757" y="670"/>
                </a:moveTo>
                <a:cubicBezTo>
                  <a:pt x="754" y="671"/>
                  <a:pt x="754" y="669"/>
                  <a:pt x="751" y="668"/>
                </a:cubicBezTo>
                <a:cubicBezTo>
                  <a:pt x="752" y="665"/>
                  <a:pt x="757" y="668"/>
                  <a:pt x="757" y="670"/>
                </a:cubicBezTo>
                <a:close/>
                <a:moveTo>
                  <a:pt x="786" y="669"/>
                </a:moveTo>
                <a:cubicBezTo>
                  <a:pt x="783" y="670"/>
                  <a:pt x="783" y="668"/>
                  <a:pt x="782" y="667"/>
                </a:cubicBezTo>
                <a:cubicBezTo>
                  <a:pt x="783" y="666"/>
                  <a:pt x="785" y="666"/>
                  <a:pt x="786" y="666"/>
                </a:cubicBezTo>
                <a:lnTo>
                  <a:pt x="786" y="669"/>
                </a:lnTo>
                <a:close/>
                <a:moveTo>
                  <a:pt x="792" y="669"/>
                </a:moveTo>
                <a:cubicBezTo>
                  <a:pt x="793" y="665"/>
                  <a:pt x="796" y="667"/>
                  <a:pt x="800" y="667"/>
                </a:cubicBezTo>
                <a:cubicBezTo>
                  <a:pt x="797" y="668"/>
                  <a:pt x="797" y="669"/>
                  <a:pt x="792" y="669"/>
                </a:cubicBezTo>
                <a:close/>
                <a:moveTo>
                  <a:pt x="820" y="666"/>
                </a:moveTo>
                <a:cubicBezTo>
                  <a:pt x="819" y="667"/>
                  <a:pt x="818" y="668"/>
                  <a:pt x="815" y="667"/>
                </a:cubicBezTo>
                <a:cubicBezTo>
                  <a:pt x="816" y="665"/>
                  <a:pt x="818" y="665"/>
                  <a:pt x="820" y="664"/>
                </a:cubicBezTo>
                <a:cubicBezTo>
                  <a:pt x="823" y="665"/>
                  <a:pt x="816" y="665"/>
                  <a:pt x="820" y="666"/>
                </a:cubicBezTo>
                <a:close/>
                <a:moveTo>
                  <a:pt x="785" y="660"/>
                </a:moveTo>
                <a:cubicBezTo>
                  <a:pt x="785" y="662"/>
                  <a:pt x="780" y="659"/>
                  <a:pt x="781" y="662"/>
                </a:cubicBezTo>
                <a:cubicBezTo>
                  <a:pt x="780" y="661"/>
                  <a:pt x="779" y="661"/>
                  <a:pt x="777" y="661"/>
                </a:cubicBezTo>
                <a:cubicBezTo>
                  <a:pt x="777" y="658"/>
                  <a:pt x="777" y="658"/>
                  <a:pt x="777" y="658"/>
                </a:cubicBezTo>
                <a:cubicBezTo>
                  <a:pt x="780" y="661"/>
                  <a:pt x="782" y="658"/>
                  <a:pt x="785" y="660"/>
                </a:cubicBezTo>
                <a:close/>
                <a:moveTo>
                  <a:pt x="764" y="658"/>
                </a:moveTo>
                <a:cubicBezTo>
                  <a:pt x="765" y="661"/>
                  <a:pt x="762" y="660"/>
                  <a:pt x="761" y="662"/>
                </a:cubicBezTo>
                <a:cubicBezTo>
                  <a:pt x="760" y="662"/>
                  <a:pt x="759" y="660"/>
                  <a:pt x="760" y="658"/>
                </a:cubicBezTo>
                <a:cubicBezTo>
                  <a:pt x="762" y="659"/>
                  <a:pt x="762" y="657"/>
                  <a:pt x="764" y="658"/>
                </a:cubicBezTo>
                <a:close/>
                <a:moveTo>
                  <a:pt x="702" y="654"/>
                </a:moveTo>
                <a:cubicBezTo>
                  <a:pt x="701" y="658"/>
                  <a:pt x="697" y="658"/>
                  <a:pt x="698" y="661"/>
                </a:cubicBezTo>
                <a:cubicBezTo>
                  <a:pt x="692" y="659"/>
                  <a:pt x="683" y="662"/>
                  <a:pt x="681" y="656"/>
                </a:cubicBezTo>
                <a:cubicBezTo>
                  <a:pt x="676" y="659"/>
                  <a:pt x="671" y="654"/>
                  <a:pt x="667" y="658"/>
                </a:cubicBezTo>
                <a:cubicBezTo>
                  <a:pt x="665" y="657"/>
                  <a:pt x="664" y="656"/>
                  <a:pt x="662" y="655"/>
                </a:cubicBezTo>
                <a:cubicBezTo>
                  <a:pt x="660" y="655"/>
                  <a:pt x="659" y="658"/>
                  <a:pt x="657" y="659"/>
                </a:cubicBezTo>
                <a:cubicBezTo>
                  <a:pt x="654" y="654"/>
                  <a:pt x="647" y="660"/>
                  <a:pt x="638" y="658"/>
                </a:cubicBezTo>
                <a:cubicBezTo>
                  <a:pt x="638" y="661"/>
                  <a:pt x="638" y="661"/>
                  <a:pt x="638" y="661"/>
                </a:cubicBezTo>
                <a:cubicBezTo>
                  <a:pt x="643" y="664"/>
                  <a:pt x="648" y="666"/>
                  <a:pt x="652" y="669"/>
                </a:cubicBezTo>
                <a:cubicBezTo>
                  <a:pt x="653" y="672"/>
                  <a:pt x="649" y="670"/>
                  <a:pt x="650" y="673"/>
                </a:cubicBezTo>
                <a:cubicBezTo>
                  <a:pt x="651" y="675"/>
                  <a:pt x="658" y="672"/>
                  <a:pt x="656" y="677"/>
                </a:cubicBezTo>
                <a:cubicBezTo>
                  <a:pt x="649" y="676"/>
                  <a:pt x="637" y="680"/>
                  <a:pt x="636" y="672"/>
                </a:cubicBezTo>
                <a:cubicBezTo>
                  <a:pt x="634" y="670"/>
                  <a:pt x="631" y="670"/>
                  <a:pt x="631" y="667"/>
                </a:cubicBezTo>
                <a:cubicBezTo>
                  <a:pt x="625" y="670"/>
                  <a:pt x="620" y="665"/>
                  <a:pt x="614" y="665"/>
                </a:cubicBezTo>
                <a:cubicBezTo>
                  <a:pt x="614" y="663"/>
                  <a:pt x="613" y="663"/>
                  <a:pt x="613" y="661"/>
                </a:cubicBezTo>
                <a:cubicBezTo>
                  <a:pt x="614" y="661"/>
                  <a:pt x="614" y="662"/>
                  <a:pt x="616" y="662"/>
                </a:cubicBezTo>
                <a:cubicBezTo>
                  <a:pt x="614" y="658"/>
                  <a:pt x="608" y="661"/>
                  <a:pt x="609" y="659"/>
                </a:cubicBezTo>
                <a:cubicBezTo>
                  <a:pt x="607" y="660"/>
                  <a:pt x="607" y="661"/>
                  <a:pt x="606" y="662"/>
                </a:cubicBezTo>
                <a:cubicBezTo>
                  <a:pt x="603" y="662"/>
                  <a:pt x="604" y="661"/>
                  <a:pt x="604" y="658"/>
                </a:cubicBezTo>
                <a:cubicBezTo>
                  <a:pt x="601" y="659"/>
                  <a:pt x="603" y="662"/>
                  <a:pt x="602" y="663"/>
                </a:cubicBezTo>
                <a:cubicBezTo>
                  <a:pt x="598" y="662"/>
                  <a:pt x="593" y="664"/>
                  <a:pt x="590" y="659"/>
                </a:cubicBezTo>
                <a:cubicBezTo>
                  <a:pt x="576" y="661"/>
                  <a:pt x="564" y="661"/>
                  <a:pt x="551" y="659"/>
                </a:cubicBezTo>
                <a:cubicBezTo>
                  <a:pt x="549" y="661"/>
                  <a:pt x="550" y="665"/>
                  <a:pt x="546" y="664"/>
                </a:cubicBezTo>
                <a:cubicBezTo>
                  <a:pt x="546" y="660"/>
                  <a:pt x="542" y="663"/>
                  <a:pt x="541" y="659"/>
                </a:cubicBezTo>
                <a:cubicBezTo>
                  <a:pt x="539" y="662"/>
                  <a:pt x="534" y="660"/>
                  <a:pt x="531" y="662"/>
                </a:cubicBezTo>
                <a:cubicBezTo>
                  <a:pt x="530" y="665"/>
                  <a:pt x="536" y="664"/>
                  <a:pt x="534" y="669"/>
                </a:cubicBezTo>
                <a:cubicBezTo>
                  <a:pt x="527" y="668"/>
                  <a:pt x="519" y="672"/>
                  <a:pt x="517" y="665"/>
                </a:cubicBezTo>
                <a:cubicBezTo>
                  <a:pt x="524" y="666"/>
                  <a:pt x="524" y="666"/>
                  <a:pt x="524" y="666"/>
                </a:cubicBezTo>
                <a:cubicBezTo>
                  <a:pt x="523" y="659"/>
                  <a:pt x="517" y="664"/>
                  <a:pt x="511" y="662"/>
                </a:cubicBezTo>
                <a:cubicBezTo>
                  <a:pt x="516" y="659"/>
                  <a:pt x="521" y="656"/>
                  <a:pt x="530" y="656"/>
                </a:cubicBezTo>
                <a:cubicBezTo>
                  <a:pt x="526" y="653"/>
                  <a:pt x="523" y="654"/>
                  <a:pt x="518" y="653"/>
                </a:cubicBezTo>
                <a:cubicBezTo>
                  <a:pt x="523" y="651"/>
                  <a:pt x="539" y="648"/>
                  <a:pt x="543" y="655"/>
                </a:cubicBezTo>
                <a:cubicBezTo>
                  <a:pt x="551" y="655"/>
                  <a:pt x="557" y="659"/>
                  <a:pt x="562" y="654"/>
                </a:cubicBezTo>
                <a:cubicBezTo>
                  <a:pt x="561" y="651"/>
                  <a:pt x="555" y="655"/>
                  <a:pt x="557" y="649"/>
                </a:cubicBezTo>
                <a:cubicBezTo>
                  <a:pt x="565" y="648"/>
                  <a:pt x="573" y="646"/>
                  <a:pt x="582" y="645"/>
                </a:cubicBezTo>
                <a:cubicBezTo>
                  <a:pt x="583" y="643"/>
                  <a:pt x="580" y="644"/>
                  <a:pt x="579" y="643"/>
                </a:cubicBezTo>
                <a:cubicBezTo>
                  <a:pt x="579" y="641"/>
                  <a:pt x="583" y="642"/>
                  <a:pt x="585" y="642"/>
                </a:cubicBezTo>
                <a:cubicBezTo>
                  <a:pt x="588" y="649"/>
                  <a:pt x="609" y="646"/>
                  <a:pt x="619" y="647"/>
                </a:cubicBezTo>
                <a:cubicBezTo>
                  <a:pt x="617" y="642"/>
                  <a:pt x="611" y="646"/>
                  <a:pt x="609" y="645"/>
                </a:cubicBezTo>
                <a:cubicBezTo>
                  <a:pt x="609" y="644"/>
                  <a:pt x="610" y="644"/>
                  <a:pt x="610" y="644"/>
                </a:cubicBezTo>
                <a:cubicBezTo>
                  <a:pt x="602" y="641"/>
                  <a:pt x="593" y="642"/>
                  <a:pt x="581" y="640"/>
                </a:cubicBezTo>
                <a:cubicBezTo>
                  <a:pt x="592" y="635"/>
                  <a:pt x="605" y="639"/>
                  <a:pt x="616" y="637"/>
                </a:cubicBezTo>
                <a:cubicBezTo>
                  <a:pt x="617" y="640"/>
                  <a:pt x="613" y="638"/>
                  <a:pt x="612" y="640"/>
                </a:cubicBezTo>
                <a:cubicBezTo>
                  <a:pt x="613" y="641"/>
                  <a:pt x="614" y="641"/>
                  <a:pt x="614" y="642"/>
                </a:cubicBezTo>
                <a:cubicBezTo>
                  <a:pt x="616" y="641"/>
                  <a:pt x="617" y="639"/>
                  <a:pt x="619" y="639"/>
                </a:cubicBezTo>
                <a:cubicBezTo>
                  <a:pt x="613" y="637"/>
                  <a:pt x="636" y="633"/>
                  <a:pt x="636" y="638"/>
                </a:cubicBezTo>
                <a:cubicBezTo>
                  <a:pt x="631" y="636"/>
                  <a:pt x="628" y="639"/>
                  <a:pt x="628" y="643"/>
                </a:cubicBezTo>
                <a:cubicBezTo>
                  <a:pt x="637" y="644"/>
                  <a:pt x="641" y="649"/>
                  <a:pt x="649" y="649"/>
                </a:cubicBezTo>
                <a:cubicBezTo>
                  <a:pt x="651" y="648"/>
                  <a:pt x="650" y="647"/>
                  <a:pt x="650" y="644"/>
                </a:cubicBezTo>
                <a:cubicBezTo>
                  <a:pt x="649" y="642"/>
                  <a:pt x="644" y="642"/>
                  <a:pt x="641" y="640"/>
                </a:cubicBezTo>
                <a:cubicBezTo>
                  <a:pt x="641" y="637"/>
                  <a:pt x="646" y="639"/>
                  <a:pt x="646" y="635"/>
                </a:cubicBezTo>
                <a:cubicBezTo>
                  <a:pt x="648" y="635"/>
                  <a:pt x="647" y="638"/>
                  <a:pt x="649" y="638"/>
                </a:cubicBezTo>
                <a:cubicBezTo>
                  <a:pt x="650" y="636"/>
                  <a:pt x="653" y="635"/>
                  <a:pt x="657" y="636"/>
                </a:cubicBezTo>
                <a:cubicBezTo>
                  <a:pt x="659" y="635"/>
                  <a:pt x="654" y="635"/>
                  <a:pt x="655" y="632"/>
                </a:cubicBezTo>
                <a:cubicBezTo>
                  <a:pt x="665" y="633"/>
                  <a:pt x="670" y="628"/>
                  <a:pt x="676" y="634"/>
                </a:cubicBezTo>
                <a:cubicBezTo>
                  <a:pt x="675" y="640"/>
                  <a:pt x="673" y="638"/>
                  <a:pt x="671" y="646"/>
                </a:cubicBezTo>
                <a:cubicBezTo>
                  <a:pt x="673" y="648"/>
                  <a:pt x="677" y="648"/>
                  <a:pt x="675" y="652"/>
                </a:cubicBezTo>
                <a:cubicBezTo>
                  <a:pt x="676" y="653"/>
                  <a:pt x="678" y="653"/>
                  <a:pt x="679" y="654"/>
                </a:cubicBezTo>
                <a:cubicBezTo>
                  <a:pt x="681" y="653"/>
                  <a:pt x="680" y="651"/>
                  <a:pt x="681" y="650"/>
                </a:cubicBezTo>
                <a:cubicBezTo>
                  <a:pt x="687" y="653"/>
                  <a:pt x="692" y="655"/>
                  <a:pt x="696" y="656"/>
                </a:cubicBezTo>
                <a:cubicBezTo>
                  <a:pt x="698" y="655"/>
                  <a:pt x="695" y="653"/>
                  <a:pt x="697" y="652"/>
                </a:cubicBezTo>
                <a:cubicBezTo>
                  <a:pt x="700" y="652"/>
                  <a:pt x="700" y="653"/>
                  <a:pt x="702" y="654"/>
                </a:cubicBezTo>
                <a:close/>
                <a:moveTo>
                  <a:pt x="711" y="653"/>
                </a:moveTo>
                <a:cubicBezTo>
                  <a:pt x="700" y="655"/>
                  <a:pt x="700" y="643"/>
                  <a:pt x="691" y="645"/>
                </a:cubicBezTo>
                <a:cubicBezTo>
                  <a:pt x="691" y="641"/>
                  <a:pt x="693" y="640"/>
                  <a:pt x="696" y="640"/>
                </a:cubicBezTo>
                <a:cubicBezTo>
                  <a:pt x="700" y="644"/>
                  <a:pt x="706" y="639"/>
                  <a:pt x="712" y="638"/>
                </a:cubicBezTo>
                <a:cubicBezTo>
                  <a:pt x="713" y="640"/>
                  <a:pt x="715" y="642"/>
                  <a:pt x="718" y="643"/>
                </a:cubicBezTo>
                <a:cubicBezTo>
                  <a:pt x="715" y="644"/>
                  <a:pt x="710" y="646"/>
                  <a:pt x="711" y="653"/>
                </a:cubicBezTo>
                <a:close/>
                <a:moveTo>
                  <a:pt x="807" y="649"/>
                </a:moveTo>
                <a:cubicBezTo>
                  <a:pt x="806" y="647"/>
                  <a:pt x="805" y="645"/>
                  <a:pt x="804" y="643"/>
                </a:cubicBezTo>
                <a:cubicBezTo>
                  <a:pt x="807" y="644"/>
                  <a:pt x="808" y="646"/>
                  <a:pt x="807" y="649"/>
                </a:cubicBezTo>
                <a:close/>
                <a:moveTo>
                  <a:pt x="811" y="644"/>
                </a:moveTo>
                <a:cubicBezTo>
                  <a:pt x="812" y="645"/>
                  <a:pt x="810" y="646"/>
                  <a:pt x="811" y="649"/>
                </a:cubicBezTo>
                <a:cubicBezTo>
                  <a:pt x="807" y="649"/>
                  <a:pt x="810" y="646"/>
                  <a:pt x="811" y="644"/>
                </a:cubicBezTo>
                <a:close/>
                <a:moveTo>
                  <a:pt x="799" y="643"/>
                </a:moveTo>
                <a:cubicBezTo>
                  <a:pt x="800" y="646"/>
                  <a:pt x="798" y="646"/>
                  <a:pt x="796" y="646"/>
                </a:cubicBezTo>
                <a:cubicBezTo>
                  <a:pt x="796" y="643"/>
                  <a:pt x="796" y="643"/>
                  <a:pt x="796" y="643"/>
                </a:cubicBezTo>
                <a:lnTo>
                  <a:pt x="799" y="643"/>
                </a:lnTo>
                <a:close/>
                <a:moveTo>
                  <a:pt x="814" y="654"/>
                </a:moveTo>
                <a:cubicBezTo>
                  <a:pt x="811" y="652"/>
                  <a:pt x="808" y="654"/>
                  <a:pt x="806" y="654"/>
                </a:cubicBezTo>
                <a:cubicBezTo>
                  <a:pt x="806" y="651"/>
                  <a:pt x="806" y="651"/>
                  <a:pt x="806" y="651"/>
                </a:cubicBezTo>
                <a:cubicBezTo>
                  <a:pt x="810" y="653"/>
                  <a:pt x="813" y="650"/>
                  <a:pt x="814" y="654"/>
                </a:cubicBezTo>
                <a:close/>
                <a:moveTo>
                  <a:pt x="761" y="651"/>
                </a:moveTo>
                <a:cubicBezTo>
                  <a:pt x="758" y="650"/>
                  <a:pt x="757" y="652"/>
                  <a:pt x="755" y="650"/>
                </a:cubicBezTo>
                <a:cubicBezTo>
                  <a:pt x="755" y="648"/>
                  <a:pt x="760" y="650"/>
                  <a:pt x="760" y="647"/>
                </a:cubicBezTo>
                <a:cubicBezTo>
                  <a:pt x="762" y="648"/>
                  <a:pt x="761" y="649"/>
                  <a:pt x="761" y="651"/>
                </a:cubicBezTo>
                <a:close/>
                <a:moveTo>
                  <a:pt x="825" y="644"/>
                </a:moveTo>
                <a:cubicBezTo>
                  <a:pt x="824" y="646"/>
                  <a:pt x="821" y="646"/>
                  <a:pt x="821" y="649"/>
                </a:cubicBezTo>
                <a:cubicBezTo>
                  <a:pt x="817" y="650"/>
                  <a:pt x="821" y="643"/>
                  <a:pt x="817" y="644"/>
                </a:cubicBezTo>
                <a:cubicBezTo>
                  <a:pt x="820" y="642"/>
                  <a:pt x="822" y="643"/>
                  <a:pt x="825" y="644"/>
                </a:cubicBezTo>
                <a:close/>
                <a:moveTo>
                  <a:pt x="777" y="642"/>
                </a:moveTo>
                <a:cubicBezTo>
                  <a:pt x="776" y="643"/>
                  <a:pt x="775" y="643"/>
                  <a:pt x="773" y="643"/>
                </a:cubicBezTo>
                <a:cubicBezTo>
                  <a:pt x="773" y="641"/>
                  <a:pt x="771" y="641"/>
                  <a:pt x="772" y="638"/>
                </a:cubicBezTo>
                <a:cubicBezTo>
                  <a:pt x="776" y="640"/>
                  <a:pt x="777" y="635"/>
                  <a:pt x="777" y="642"/>
                </a:cubicBezTo>
                <a:close/>
                <a:moveTo>
                  <a:pt x="812" y="635"/>
                </a:moveTo>
                <a:cubicBezTo>
                  <a:pt x="812" y="637"/>
                  <a:pt x="811" y="637"/>
                  <a:pt x="811" y="639"/>
                </a:cubicBezTo>
                <a:cubicBezTo>
                  <a:pt x="810" y="638"/>
                  <a:pt x="808" y="637"/>
                  <a:pt x="808" y="635"/>
                </a:cubicBezTo>
                <a:lnTo>
                  <a:pt x="812" y="635"/>
                </a:lnTo>
                <a:close/>
                <a:moveTo>
                  <a:pt x="730" y="627"/>
                </a:moveTo>
                <a:cubicBezTo>
                  <a:pt x="728" y="626"/>
                  <a:pt x="731" y="624"/>
                  <a:pt x="732" y="624"/>
                </a:cubicBezTo>
                <a:cubicBezTo>
                  <a:pt x="732" y="622"/>
                  <a:pt x="729" y="622"/>
                  <a:pt x="727" y="621"/>
                </a:cubicBezTo>
                <a:cubicBezTo>
                  <a:pt x="727" y="625"/>
                  <a:pt x="726" y="626"/>
                  <a:pt x="729" y="629"/>
                </a:cubicBezTo>
                <a:cubicBezTo>
                  <a:pt x="735" y="630"/>
                  <a:pt x="744" y="629"/>
                  <a:pt x="752" y="630"/>
                </a:cubicBezTo>
                <a:cubicBezTo>
                  <a:pt x="748" y="632"/>
                  <a:pt x="747" y="635"/>
                  <a:pt x="743" y="636"/>
                </a:cubicBezTo>
                <a:cubicBezTo>
                  <a:pt x="743" y="634"/>
                  <a:pt x="743" y="634"/>
                  <a:pt x="743" y="634"/>
                </a:cubicBezTo>
                <a:cubicBezTo>
                  <a:pt x="737" y="638"/>
                  <a:pt x="731" y="632"/>
                  <a:pt x="722" y="631"/>
                </a:cubicBezTo>
                <a:cubicBezTo>
                  <a:pt x="724" y="632"/>
                  <a:pt x="728" y="632"/>
                  <a:pt x="729" y="634"/>
                </a:cubicBezTo>
                <a:cubicBezTo>
                  <a:pt x="726" y="635"/>
                  <a:pt x="726" y="635"/>
                  <a:pt x="725" y="638"/>
                </a:cubicBezTo>
                <a:cubicBezTo>
                  <a:pt x="720" y="638"/>
                  <a:pt x="718" y="633"/>
                  <a:pt x="721" y="632"/>
                </a:cubicBezTo>
                <a:cubicBezTo>
                  <a:pt x="722" y="627"/>
                  <a:pt x="715" y="629"/>
                  <a:pt x="718" y="624"/>
                </a:cubicBezTo>
                <a:cubicBezTo>
                  <a:pt x="712" y="626"/>
                  <a:pt x="705" y="629"/>
                  <a:pt x="702" y="624"/>
                </a:cubicBezTo>
                <a:cubicBezTo>
                  <a:pt x="703" y="626"/>
                  <a:pt x="702" y="629"/>
                  <a:pt x="701" y="631"/>
                </a:cubicBezTo>
                <a:cubicBezTo>
                  <a:pt x="698" y="631"/>
                  <a:pt x="697" y="630"/>
                  <a:pt x="694" y="629"/>
                </a:cubicBezTo>
                <a:cubicBezTo>
                  <a:pt x="692" y="636"/>
                  <a:pt x="682" y="632"/>
                  <a:pt x="676" y="631"/>
                </a:cubicBezTo>
                <a:cubicBezTo>
                  <a:pt x="677" y="628"/>
                  <a:pt x="683" y="630"/>
                  <a:pt x="686" y="629"/>
                </a:cubicBezTo>
                <a:cubicBezTo>
                  <a:pt x="684" y="619"/>
                  <a:pt x="699" y="630"/>
                  <a:pt x="701" y="626"/>
                </a:cubicBezTo>
                <a:cubicBezTo>
                  <a:pt x="702" y="622"/>
                  <a:pt x="696" y="624"/>
                  <a:pt x="695" y="622"/>
                </a:cubicBezTo>
                <a:cubicBezTo>
                  <a:pt x="696" y="616"/>
                  <a:pt x="696" y="616"/>
                  <a:pt x="696" y="616"/>
                </a:cubicBezTo>
                <a:cubicBezTo>
                  <a:pt x="697" y="618"/>
                  <a:pt x="700" y="617"/>
                  <a:pt x="702" y="618"/>
                </a:cubicBezTo>
                <a:cubicBezTo>
                  <a:pt x="702" y="622"/>
                  <a:pt x="702" y="622"/>
                  <a:pt x="702" y="622"/>
                </a:cubicBezTo>
                <a:cubicBezTo>
                  <a:pt x="711" y="612"/>
                  <a:pt x="728" y="623"/>
                  <a:pt x="738" y="619"/>
                </a:cubicBezTo>
                <a:cubicBezTo>
                  <a:pt x="737" y="623"/>
                  <a:pt x="741" y="622"/>
                  <a:pt x="742" y="623"/>
                </a:cubicBezTo>
                <a:cubicBezTo>
                  <a:pt x="740" y="628"/>
                  <a:pt x="734" y="626"/>
                  <a:pt x="730" y="627"/>
                </a:cubicBezTo>
                <a:close/>
                <a:moveTo>
                  <a:pt x="811" y="621"/>
                </a:moveTo>
                <a:cubicBezTo>
                  <a:pt x="806" y="624"/>
                  <a:pt x="804" y="620"/>
                  <a:pt x="799" y="623"/>
                </a:cubicBezTo>
                <a:cubicBezTo>
                  <a:pt x="800" y="625"/>
                  <a:pt x="804" y="624"/>
                  <a:pt x="803" y="628"/>
                </a:cubicBezTo>
                <a:cubicBezTo>
                  <a:pt x="800" y="629"/>
                  <a:pt x="797" y="629"/>
                  <a:pt x="794" y="629"/>
                </a:cubicBezTo>
                <a:cubicBezTo>
                  <a:pt x="794" y="627"/>
                  <a:pt x="793" y="626"/>
                  <a:pt x="792" y="626"/>
                </a:cubicBezTo>
                <a:cubicBezTo>
                  <a:pt x="792" y="623"/>
                  <a:pt x="794" y="623"/>
                  <a:pt x="795" y="621"/>
                </a:cubicBezTo>
                <a:cubicBezTo>
                  <a:pt x="792" y="618"/>
                  <a:pt x="796" y="620"/>
                  <a:pt x="796" y="615"/>
                </a:cubicBezTo>
                <a:cubicBezTo>
                  <a:pt x="799" y="620"/>
                  <a:pt x="806" y="616"/>
                  <a:pt x="811" y="621"/>
                </a:cubicBezTo>
                <a:close/>
                <a:moveTo>
                  <a:pt x="808" y="611"/>
                </a:moveTo>
                <a:cubicBezTo>
                  <a:pt x="811" y="617"/>
                  <a:pt x="803" y="609"/>
                  <a:pt x="804" y="613"/>
                </a:cubicBezTo>
                <a:cubicBezTo>
                  <a:pt x="803" y="613"/>
                  <a:pt x="803" y="612"/>
                  <a:pt x="803" y="611"/>
                </a:cubicBezTo>
                <a:cubicBezTo>
                  <a:pt x="801" y="611"/>
                  <a:pt x="801" y="614"/>
                  <a:pt x="800" y="615"/>
                </a:cubicBezTo>
                <a:cubicBezTo>
                  <a:pt x="796" y="616"/>
                  <a:pt x="799" y="611"/>
                  <a:pt x="797" y="610"/>
                </a:cubicBezTo>
                <a:cubicBezTo>
                  <a:pt x="801" y="607"/>
                  <a:pt x="806" y="611"/>
                  <a:pt x="808" y="611"/>
                </a:cubicBezTo>
                <a:close/>
                <a:moveTo>
                  <a:pt x="487" y="566"/>
                </a:moveTo>
                <a:cubicBezTo>
                  <a:pt x="484" y="568"/>
                  <a:pt x="482" y="567"/>
                  <a:pt x="478" y="567"/>
                </a:cubicBezTo>
                <a:cubicBezTo>
                  <a:pt x="481" y="563"/>
                  <a:pt x="483" y="567"/>
                  <a:pt x="487" y="566"/>
                </a:cubicBezTo>
                <a:close/>
                <a:moveTo>
                  <a:pt x="171" y="533"/>
                </a:moveTo>
                <a:cubicBezTo>
                  <a:pt x="165" y="532"/>
                  <a:pt x="166" y="532"/>
                  <a:pt x="161" y="531"/>
                </a:cubicBezTo>
                <a:cubicBezTo>
                  <a:pt x="162" y="528"/>
                  <a:pt x="172" y="529"/>
                  <a:pt x="171" y="533"/>
                </a:cubicBezTo>
                <a:close/>
                <a:moveTo>
                  <a:pt x="953" y="569"/>
                </a:moveTo>
                <a:cubicBezTo>
                  <a:pt x="949" y="568"/>
                  <a:pt x="947" y="569"/>
                  <a:pt x="943" y="569"/>
                </a:cubicBezTo>
                <a:cubicBezTo>
                  <a:pt x="944" y="567"/>
                  <a:pt x="946" y="567"/>
                  <a:pt x="947" y="565"/>
                </a:cubicBezTo>
                <a:cubicBezTo>
                  <a:pt x="949" y="567"/>
                  <a:pt x="954" y="565"/>
                  <a:pt x="953" y="569"/>
                </a:cubicBezTo>
                <a:close/>
                <a:moveTo>
                  <a:pt x="138" y="524"/>
                </a:moveTo>
                <a:cubicBezTo>
                  <a:pt x="137" y="524"/>
                  <a:pt x="129" y="523"/>
                  <a:pt x="127" y="520"/>
                </a:cubicBezTo>
                <a:cubicBezTo>
                  <a:pt x="130" y="521"/>
                  <a:pt x="137" y="520"/>
                  <a:pt x="138" y="524"/>
                </a:cubicBezTo>
                <a:close/>
                <a:moveTo>
                  <a:pt x="27" y="496"/>
                </a:moveTo>
                <a:cubicBezTo>
                  <a:pt x="27" y="495"/>
                  <a:pt x="26" y="493"/>
                  <a:pt x="25" y="493"/>
                </a:cubicBezTo>
                <a:cubicBezTo>
                  <a:pt x="26" y="489"/>
                  <a:pt x="29" y="493"/>
                  <a:pt x="29" y="495"/>
                </a:cubicBezTo>
                <a:cubicBezTo>
                  <a:pt x="30" y="492"/>
                  <a:pt x="30" y="493"/>
                  <a:pt x="35" y="493"/>
                </a:cubicBezTo>
                <a:cubicBezTo>
                  <a:pt x="34" y="494"/>
                  <a:pt x="33" y="495"/>
                  <a:pt x="34" y="498"/>
                </a:cubicBezTo>
                <a:cubicBezTo>
                  <a:pt x="30" y="497"/>
                  <a:pt x="31" y="495"/>
                  <a:pt x="27" y="496"/>
                </a:cubicBezTo>
                <a:close/>
                <a:moveTo>
                  <a:pt x="42" y="499"/>
                </a:moveTo>
                <a:cubicBezTo>
                  <a:pt x="43" y="498"/>
                  <a:pt x="43" y="497"/>
                  <a:pt x="43" y="496"/>
                </a:cubicBezTo>
                <a:cubicBezTo>
                  <a:pt x="40" y="496"/>
                  <a:pt x="40" y="499"/>
                  <a:pt x="36" y="498"/>
                </a:cubicBezTo>
                <a:cubicBezTo>
                  <a:pt x="38" y="495"/>
                  <a:pt x="37" y="497"/>
                  <a:pt x="35" y="497"/>
                </a:cubicBezTo>
                <a:cubicBezTo>
                  <a:pt x="35" y="496"/>
                  <a:pt x="36" y="495"/>
                  <a:pt x="36" y="493"/>
                </a:cubicBezTo>
                <a:cubicBezTo>
                  <a:pt x="43" y="495"/>
                  <a:pt x="49" y="494"/>
                  <a:pt x="53" y="498"/>
                </a:cubicBezTo>
                <a:cubicBezTo>
                  <a:pt x="52" y="499"/>
                  <a:pt x="47" y="500"/>
                  <a:pt x="42" y="499"/>
                </a:cubicBezTo>
                <a:close/>
                <a:moveTo>
                  <a:pt x="1027" y="566"/>
                </a:moveTo>
                <a:cubicBezTo>
                  <a:pt x="1019" y="564"/>
                  <a:pt x="1015" y="566"/>
                  <a:pt x="1008" y="564"/>
                </a:cubicBezTo>
                <a:cubicBezTo>
                  <a:pt x="1013" y="561"/>
                  <a:pt x="1024" y="558"/>
                  <a:pt x="1027" y="566"/>
                </a:cubicBezTo>
                <a:close/>
                <a:moveTo>
                  <a:pt x="1045" y="548"/>
                </a:moveTo>
                <a:cubicBezTo>
                  <a:pt x="1043" y="552"/>
                  <a:pt x="1049" y="549"/>
                  <a:pt x="1051" y="552"/>
                </a:cubicBezTo>
                <a:cubicBezTo>
                  <a:pt x="1051" y="557"/>
                  <a:pt x="1051" y="557"/>
                  <a:pt x="1051" y="557"/>
                </a:cubicBezTo>
                <a:cubicBezTo>
                  <a:pt x="1045" y="556"/>
                  <a:pt x="1046" y="551"/>
                  <a:pt x="1041" y="549"/>
                </a:cubicBezTo>
                <a:cubicBezTo>
                  <a:pt x="1041" y="547"/>
                  <a:pt x="1043" y="548"/>
                  <a:pt x="1045" y="548"/>
                </a:cubicBezTo>
                <a:close/>
                <a:moveTo>
                  <a:pt x="1029" y="543"/>
                </a:moveTo>
                <a:cubicBezTo>
                  <a:pt x="1027" y="546"/>
                  <a:pt x="1023" y="547"/>
                  <a:pt x="1022" y="549"/>
                </a:cubicBezTo>
                <a:cubicBezTo>
                  <a:pt x="1017" y="548"/>
                  <a:pt x="1013" y="548"/>
                  <a:pt x="1010" y="549"/>
                </a:cubicBezTo>
                <a:cubicBezTo>
                  <a:pt x="1008" y="546"/>
                  <a:pt x="1009" y="541"/>
                  <a:pt x="1004" y="542"/>
                </a:cubicBezTo>
                <a:cubicBezTo>
                  <a:pt x="1009" y="538"/>
                  <a:pt x="1016" y="539"/>
                  <a:pt x="1025" y="538"/>
                </a:cubicBezTo>
                <a:cubicBezTo>
                  <a:pt x="1025" y="541"/>
                  <a:pt x="1027" y="543"/>
                  <a:pt x="1029" y="543"/>
                </a:cubicBezTo>
                <a:close/>
                <a:moveTo>
                  <a:pt x="991" y="536"/>
                </a:moveTo>
                <a:cubicBezTo>
                  <a:pt x="991" y="538"/>
                  <a:pt x="991" y="540"/>
                  <a:pt x="989" y="541"/>
                </a:cubicBezTo>
                <a:cubicBezTo>
                  <a:pt x="990" y="542"/>
                  <a:pt x="993" y="543"/>
                  <a:pt x="995" y="544"/>
                </a:cubicBezTo>
                <a:cubicBezTo>
                  <a:pt x="997" y="540"/>
                  <a:pt x="1000" y="544"/>
                  <a:pt x="1003" y="542"/>
                </a:cubicBezTo>
                <a:cubicBezTo>
                  <a:pt x="1002" y="543"/>
                  <a:pt x="1002" y="547"/>
                  <a:pt x="999" y="546"/>
                </a:cubicBezTo>
                <a:cubicBezTo>
                  <a:pt x="999" y="548"/>
                  <a:pt x="1000" y="548"/>
                  <a:pt x="1000" y="550"/>
                </a:cubicBezTo>
                <a:cubicBezTo>
                  <a:pt x="1004" y="551"/>
                  <a:pt x="1003" y="548"/>
                  <a:pt x="1006" y="548"/>
                </a:cubicBezTo>
                <a:cubicBezTo>
                  <a:pt x="1006" y="549"/>
                  <a:pt x="1007" y="549"/>
                  <a:pt x="1008" y="549"/>
                </a:cubicBezTo>
                <a:cubicBezTo>
                  <a:pt x="1007" y="555"/>
                  <a:pt x="1012" y="555"/>
                  <a:pt x="1013" y="558"/>
                </a:cubicBezTo>
                <a:cubicBezTo>
                  <a:pt x="1010" y="561"/>
                  <a:pt x="1002" y="560"/>
                  <a:pt x="1001" y="557"/>
                </a:cubicBezTo>
                <a:cubicBezTo>
                  <a:pt x="999" y="557"/>
                  <a:pt x="1000" y="559"/>
                  <a:pt x="999" y="559"/>
                </a:cubicBezTo>
                <a:cubicBezTo>
                  <a:pt x="996" y="559"/>
                  <a:pt x="996" y="558"/>
                  <a:pt x="996" y="556"/>
                </a:cubicBezTo>
                <a:cubicBezTo>
                  <a:pt x="1000" y="555"/>
                  <a:pt x="999" y="555"/>
                  <a:pt x="1002" y="556"/>
                </a:cubicBezTo>
                <a:cubicBezTo>
                  <a:pt x="1004" y="553"/>
                  <a:pt x="1000" y="554"/>
                  <a:pt x="1001" y="552"/>
                </a:cubicBezTo>
                <a:cubicBezTo>
                  <a:pt x="997" y="553"/>
                  <a:pt x="996" y="551"/>
                  <a:pt x="993" y="554"/>
                </a:cubicBezTo>
                <a:cubicBezTo>
                  <a:pt x="992" y="551"/>
                  <a:pt x="994" y="552"/>
                  <a:pt x="994" y="549"/>
                </a:cubicBezTo>
                <a:cubicBezTo>
                  <a:pt x="992" y="546"/>
                  <a:pt x="987" y="551"/>
                  <a:pt x="987" y="546"/>
                </a:cubicBezTo>
                <a:cubicBezTo>
                  <a:pt x="986" y="548"/>
                  <a:pt x="982" y="550"/>
                  <a:pt x="979" y="548"/>
                </a:cubicBezTo>
                <a:cubicBezTo>
                  <a:pt x="980" y="541"/>
                  <a:pt x="984" y="542"/>
                  <a:pt x="988" y="539"/>
                </a:cubicBezTo>
                <a:cubicBezTo>
                  <a:pt x="986" y="539"/>
                  <a:pt x="986" y="537"/>
                  <a:pt x="983" y="537"/>
                </a:cubicBezTo>
                <a:cubicBezTo>
                  <a:pt x="984" y="536"/>
                  <a:pt x="990" y="536"/>
                  <a:pt x="991" y="536"/>
                </a:cubicBezTo>
                <a:close/>
                <a:moveTo>
                  <a:pt x="984" y="534"/>
                </a:moveTo>
                <a:cubicBezTo>
                  <a:pt x="984" y="531"/>
                  <a:pt x="986" y="530"/>
                  <a:pt x="989" y="530"/>
                </a:cubicBezTo>
                <a:cubicBezTo>
                  <a:pt x="989" y="534"/>
                  <a:pt x="986" y="534"/>
                  <a:pt x="984" y="534"/>
                </a:cubicBezTo>
                <a:close/>
                <a:moveTo>
                  <a:pt x="1058" y="529"/>
                </a:moveTo>
                <a:cubicBezTo>
                  <a:pt x="1059" y="528"/>
                  <a:pt x="1060" y="526"/>
                  <a:pt x="1063" y="527"/>
                </a:cubicBezTo>
                <a:cubicBezTo>
                  <a:pt x="1064" y="528"/>
                  <a:pt x="1064" y="530"/>
                  <a:pt x="1066" y="531"/>
                </a:cubicBezTo>
                <a:cubicBezTo>
                  <a:pt x="1063" y="530"/>
                  <a:pt x="1059" y="532"/>
                  <a:pt x="1055" y="530"/>
                </a:cubicBezTo>
                <a:cubicBezTo>
                  <a:pt x="1054" y="528"/>
                  <a:pt x="1057" y="527"/>
                  <a:pt x="1055" y="527"/>
                </a:cubicBezTo>
                <a:cubicBezTo>
                  <a:pt x="1056" y="524"/>
                  <a:pt x="1058" y="528"/>
                  <a:pt x="1058" y="529"/>
                </a:cubicBezTo>
                <a:close/>
                <a:moveTo>
                  <a:pt x="979" y="518"/>
                </a:moveTo>
                <a:cubicBezTo>
                  <a:pt x="980" y="520"/>
                  <a:pt x="984" y="520"/>
                  <a:pt x="986" y="521"/>
                </a:cubicBezTo>
                <a:cubicBezTo>
                  <a:pt x="983" y="523"/>
                  <a:pt x="986" y="526"/>
                  <a:pt x="984" y="528"/>
                </a:cubicBezTo>
                <a:cubicBezTo>
                  <a:pt x="981" y="528"/>
                  <a:pt x="982" y="525"/>
                  <a:pt x="980" y="528"/>
                </a:cubicBezTo>
                <a:cubicBezTo>
                  <a:pt x="980" y="525"/>
                  <a:pt x="976" y="526"/>
                  <a:pt x="972" y="526"/>
                </a:cubicBezTo>
                <a:cubicBezTo>
                  <a:pt x="972" y="522"/>
                  <a:pt x="978" y="525"/>
                  <a:pt x="979" y="522"/>
                </a:cubicBezTo>
                <a:cubicBezTo>
                  <a:pt x="974" y="520"/>
                  <a:pt x="965" y="522"/>
                  <a:pt x="959" y="520"/>
                </a:cubicBezTo>
                <a:cubicBezTo>
                  <a:pt x="961" y="517"/>
                  <a:pt x="965" y="518"/>
                  <a:pt x="967" y="515"/>
                </a:cubicBezTo>
                <a:cubicBezTo>
                  <a:pt x="969" y="517"/>
                  <a:pt x="967" y="516"/>
                  <a:pt x="967" y="519"/>
                </a:cubicBezTo>
                <a:cubicBezTo>
                  <a:pt x="969" y="517"/>
                  <a:pt x="973" y="513"/>
                  <a:pt x="974" y="517"/>
                </a:cubicBezTo>
                <a:cubicBezTo>
                  <a:pt x="978" y="516"/>
                  <a:pt x="980" y="514"/>
                  <a:pt x="984" y="514"/>
                </a:cubicBezTo>
                <a:cubicBezTo>
                  <a:pt x="984" y="517"/>
                  <a:pt x="981" y="517"/>
                  <a:pt x="979" y="518"/>
                </a:cubicBezTo>
                <a:close/>
                <a:moveTo>
                  <a:pt x="735" y="504"/>
                </a:moveTo>
                <a:cubicBezTo>
                  <a:pt x="735" y="502"/>
                  <a:pt x="739" y="504"/>
                  <a:pt x="741" y="504"/>
                </a:cubicBezTo>
                <a:cubicBezTo>
                  <a:pt x="740" y="507"/>
                  <a:pt x="737" y="504"/>
                  <a:pt x="735" y="504"/>
                </a:cubicBezTo>
                <a:close/>
                <a:moveTo>
                  <a:pt x="81" y="476"/>
                </a:moveTo>
                <a:cubicBezTo>
                  <a:pt x="75" y="473"/>
                  <a:pt x="65" y="474"/>
                  <a:pt x="63" y="467"/>
                </a:cubicBezTo>
                <a:cubicBezTo>
                  <a:pt x="67" y="467"/>
                  <a:pt x="69" y="462"/>
                  <a:pt x="73" y="466"/>
                </a:cubicBezTo>
                <a:cubicBezTo>
                  <a:pt x="76" y="465"/>
                  <a:pt x="71" y="465"/>
                  <a:pt x="72" y="463"/>
                </a:cubicBezTo>
                <a:cubicBezTo>
                  <a:pt x="77" y="460"/>
                  <a:pt x="76" y="468"/>
                  <a:pt x="81" y="467"/>
                </a:cubicBezTo>
                <a:cubicBezTo>
                  <a:pt x="80" y="471"/>
                  <a:pt x="82" y="472"/>
                  <a:pt x="81" y="476"/>
                </a:cubicBezTo>
                <a:close/>
                <a:moveTo>
                  <a:pt x="1078" y="511"/>
                </a:moveTo>
                <a:cubicBezTo>
                  <a:pt x="1075" y="513"/>
                  <a:pt x="1073" y="511"/>
                  <a:pt x="1070" y="510"/>
                </a:cubicBezTo>
                <a:cubicBezTo>
                  <a:pt x="1071" y="509"/>
                  <a:pt x="1079" y="507"/>
                  <a:pt x="1078" y="511"/>
                </a:cubicBezTo>
                <a:close/>
                <a:moveTo>
                  <a:pt x="207" y="423"/>
                </a:moveTo>
                <a:cubicBezTo>
                  <a:pt x="208" y="420"/>
                  <a:pt x="212" y="423"/>
                  <a:pt x="212" y="425"/>
                </a:cubicBezTo>
                <a:cubicBezTo>
                  <a:pt x="208" y="426"/>
                  <a:pt x="210" y="423"/>
                  <a:pt x="207" y="423"/>
                </a:cubicBezTo>
                <a:close/>
                <a:moveTo>
                  <a:pt x="193" y="427"/>
                </a:moveTo>
                <a:cubicBezTo>
                  <a:pt x="192" y="428"/>
                  <a:pt x="194" y="428"/>
                  <a:pt x="194" y="428"/>
                </a:cubicBezTo>
                <a:cubicBezTo>
                  <a:pt x="194" y="431"/>
                  <a:pt x="191" y="431"/>
                  <a:pt x="188" y="431"/>
                </a:cubicBezTo>
                <a:cubicBezTo>
                  <a:pt x="190" y="430"/>
                  <a:pt x="189" y="427"/>
                  <a:pt x="193" y="427"/>
                </a:cubicBezTo>
                <a:close/>
                <a:moveTo>
                  <a:pt x="985" y="474"/>
                </a:moveTo>
                <a:cubicBezTo>
                  <a:pt x="985" y="470"/>
                  <a:pt x="985" y="470"/>
                  <a:pt x="985" y="470"/>
                </a:cubicBezTo>
                <a:cubicBezTo>
                  <a:pt x="988" y="469"/>
                  <a:pt x="990" y="471"/>
                  <a:pt x="990" y="473"/>
                </a:cubicBezTo>
                <a:cubicBezTo>
                  <a:pt x="989" y="474"/>
                  <a:pt x="987" y="474"/>
                  <a:pt x="985" y="474"/>
                </a:cubicBezTo>
                <a:close/>
                <a:moveTo>
                  <a:pt x="1005" y="472"/>
                </a:moveTo>
                <a:cubicBezTo>
                  <a:pt x="1008" y="471"/>
                  <a:pt x="1007" y="473"/>
                  <a:pt x="1009" y="473"/>
                </a:cubicBezTo>
                <a:cubicBezTo>
                  <a:pt x="1008" y="475"/>
                  <a:pt x="1006" y="475"/>
                  <a:pt x="1003" y="475"/>
                </a:cubicBezTo>
                <a:cubicBezTo>
                  <a:pt x="1003" y="473"/>
                  <a:pt x="1005" y="474"/>
                  <a:pt x="1005" y="472"/>
                </a:cubicBezTo>
                <a:close/>
                <a:moveTo>
                  <a:pt x="1018" y="478"/>
                </a:moveTo>
                <a:cubicBezTo>
                  <a:pt x="1015" y="475"/>
                  <a:pt x="1026" y="477"/>
                  <a:pt x="1022" y="480"/>
                </a:cubicBezTo>
                <a:cubicBezTo>
                  <a:pt x="1019" y="481"/>
                  <a:pt x="1020" y="475"/>
                  <a:pt x="1018" y="478"/>
                </a:cubicBezTo>
                <a:close/>
                <a:moveTo>
                  <a:pt x="196" y="438"/>
                </a:moveTo>
                <a:cubicBezTo>
                  <a:pt x="196" y="441"/>
                  <a:pt x="194" y="441"/>
                  <a:pt x="191" y="442"/>
                </a:cubicBezTo>
                <a:cubicBezTo>
                  <a:pt x="190" y="440"/>
                  <a:pt x="190" y="438"/>
                  <a:pt x="191" y="436"/>
                </a:cubicBezTo>
                <a:cubicBezTo>
                  <a:pt x="194" y="436"/>
                  <a:pt x="194" y="438"/>
                  <a:pt x="196" y="438"/>
                </a:cubicBezTo>
                <a:close/>
                <a:moveTo>
                  <a:pt x="89" y="431"/>
                </a:moveTo>
                <a:cubicBezTo>
                  <a:pt x="94" y="431"/>
                  <a:pt x="95" y="433"/>
                  <a:pt x="96" y="437"/>
                </a:cubicBezTo>
                <a:cubicBezTo>
                  <a:pt x="92" y="437"/>
                  <a:pt x="88" y="436"/>
                  <a:pt x="89" y="431"/>
                </a:cubicBezTo>
                <a:close/>
                <a:moveTo>
                  <a:pt x="766" y="477"/>
                </a:moveTo>
                <a:cubicBezTo>
                  <a:pt x="766" y="476"/>
                  <a:pt x="765" y="475"/>
                  <a:pt x="765" y="475"/>
                </a:cubicBezTo>
                <a:cubicBezTo>
                  <a:pt x="766" y="472"/>
                  <a:pt x="767" y="475"/>
                  <a:pt x="770" y="474"/>
                </a:cubicBezTo>
                <a:cubicBezTo>
                  <a:pt x="770" y="477"/>
                  <a:pt x="768" y="477"/>
                  <a:pt x="766" y="477"/>
                </a:cubicBezTo>
                <a:close/>
                <a:moveTo>
                  <a:pt x="980" y="488"/>
                </a:moveTo>
                <a:cubicBezTo>
                  <a:pt x="978" y="485"/>
                  <a:pt x="977" y="483"/>
                  <a:pt x="974" y="482"/>
                </a:cubicBezTo>
                <a:cubicBezTo>
                  <a:pt x="975" y="479"/>
                  <a:pt x="977" y="478"/>
                  <a:pt x="975" y="475"/>
                </a:cubicBezTo>
                <a:cubicBezTo>
                  <a:pt x="976" y="474"/>
                  <a:pt x="979" y="475"/>
                  <a:pt x="981" y="475"/>
                </a:cubicBezTo>
                <a:cubicBezTo>
                  <a:pt x="978" y="479"/>
                  <a:pt x="982" y="480"/>
                  <a:pt x="980" y="484"/>
                </a:cubicBezTo>
                <a:cubicBezTo>
                  <a:pt x="983" y="484"/>
                  <a:pt x="984" y="480"/>
                  <a:pt x="987" y="480"/>
                </a:cubicBezTo>
                <a:cubicBezTo>
                  <a:pt x="990" y="480"/>
                  <a:pt x="991" y="483"/>
                  <a:pt x="993" y="484"/>
                </a:cubicBezTo>
                <a:cubicBezTo>
                  <a:pt x="994" y="486"/>
                  <a:pt x="989" y="486"/>
                  <a:pt x="992" y="487"/>
                </a:cubicBezTo>
                <a:cubicBezTo>
                  <a:pt x="990" y="489"/>
                  <a:pt x="986" y="488"/>
                  <a:pt x="984" y="490"/>
                </a:cubicBezTo>
                <a:cubicBezTo>
                  <a:pt x="983" y="490"/>
                  <a:pt x="982" y="489"/>
                  <a:pt x="982" y="487"/>
                </a:cubicBezTo>
                <a:cubicBezTo>
                  <a:pt x="978" y="490"/>
                  <a:pt x="975" y="490"/>
                  <a:pt x="968" y="490"/>
                </a:cubicBezTo>
                <a:cubicBezTo>
                  <a:pt x="968" y="485"/>
                  <a:pt x="977" y="489"/>
                  <a:pt x="980" y="488"/>
                </a:cubicBezTo>
                <a:close/>
                <a:moveTo>
                  <a:pt x="930" y="492"/>
                </a:moveTo>
                <a:cubicBezTo>
                  <a:pt x="931" y="489"/>
                  <a:pt x="935" y="491"/>
                  <a:pt x="937" y="491"/>
                </a:cubicBezTo>
                <a:cubicBezTo>
                  <a:pt x="937" y="496"/>
                  <a:pt x="931" y="494"/>
                  <a:pt x="930" y="492"/>
                </a:cubicBezTo>
                <a:close/>
                <a:moveTo>
                  <a:pt x="1070" y="502"/>
                </a:moveTo>
                <a:cubicBezTo>
                  <a:pt x="1065" y="511"/>
                  <a:pt x="1061" y="503"/>
                  <a:pt x="1054" y="502"/>
                </a:cubicBezTo>
                <a:cubicBezTo>
                  <a:pt x="1056" y="499"/>
                  <a:pt x="1065" y="500"/>
                  <a:pt x="1070" y="502"/>
                </a:cubicBezTo>
                <a:close/>
                <a:moveTo>
                  <a:pt x="1031" y="493"/>
                </a:moveTo>
                <a:cubicBezTo>
                  <a:pt x="1035" y="491"/>
                  <a:pt x="1037" y="489"/>
                  <a:pt x="1041" y="494"/>
                </a:cubicBezTo>
                <a:cubicBezTo>
                  <a:pt x="1041" y="492"/>
                  <a:pt x="1047" y="489"/>
                  <a:pt x="1050" y="490"/>
                </a:cubicBezTo>
                <a:cubicBezTo>
                  <a:pt x="1049" y="494"/>
                  <a:pt x="1049" y="495"/>
                  <a:pt x="1050" y="498"/>
                </a:cubicBezTo>
                <a:cubicBezTo>
                  <a:pt x="1048" y="496"/>
                  <a:pt x="1041" y="500"/>
                  <a:pt x="1041" y="496"/>
                </a:cubicBezTo>
                <a:cubicBezTo>
                  <a:pt x="1038" y="501"/>
                  <a:pt x="1034" y="495"/>
                  <a:pt x="1031" y="496"/>
                </a:cubicBezTo>
                <a:cubicBezTo>
                  <a:pt x="1032" y="497"/>
                  <a:pt x="1033" y="497"/>
                  <a:pt x="1033" y="499"/>
                </a:cubicBezTo>
                <a:cubicBezTo>
                  <a:pt x="1030" y="496"/>
                  <a:pt x="1023" y="492"/>
                  <a:pt x="1018" y="496"/>
                </a:cubicBezTo>
                <a:cubicBezTo>
                  <a:pt x="1019" y="492"/>
                  <a:pt x="1012" y="491"/>
                  <a:pt x="1008" y="491"/>
                </a:cubicBezTo>
                <a:cubicBezTo>
                  <a:pt x="1013" y="487"/>
                  <a:pt x="1021" y="488"/>
                  <a:pt x="1028" y="487"/>
                </a:cubicBezTo>
                <a:cubicBezTo>
                  <a:pt x="1029" y="489"/>
                  <a:pt x="1030" y="491"/>
                  <a:pt x="1031" y="493"/>
                </a:cubicBezTo>
                <a:close/>
                <a:moveTo>
                  <a:pt x="1005" y="486"/>
                </a:moveTo>
                <a:cubicBezTo>
                  <a:pt x="1005" y="488"/>
                  <a:pt x="1004" y="489"/>
                  <a:pt x="1001" y="489"/>
                </a:cubicBezTo>
                <a:cubicBezTo>
                  <a:pt x="1001" y="486"/>
                  <a:pt x="1003" y="486"/>
                  <a:pt x="1005" y="486"/>
                </a:cubicBezTo>
                <a:close/>
                <a:moveTo>
                  <a:pt x="1032" y="464"/>
                </a:moveTo>
                <a:cubicBezTo>
                  <a:pt x="1033" y="465"/>
                  <a:pt x="1034" y="467"/>
                  <a:pt x="1036" y="467"/>
                </a:cubicBezTo>
                <a:cubicBezTo>
                  <a:pt x="1036" y="466"/>
                  <a:pt x="1037" y="464"/>
                  <a:pt x="1041" y="465"/>
                </a:cubicBezTo>
                <a:cubicBezTo>
                  <a:pt x="1041" y="466"/>
                  <a:pt x="1040" y="466"/>
                  <a:pt x="1040" y="467"/>
                </a:cubicBezTo>
                <a:cubicBezTo>
                  <a:pt x="1044" y="467"/>
                  <a:pt x="1045" y="470"/>
                  <a:pt x="1050" y="469"/>
                </a:cubicBezTo>
                <a:cubicBezTo>
                  <a:pt x="1049" y="471"/>
                  <a:pt x="1050" y="472"/>
                  <a:pt x="1050" y="473"/>
                </a:cubicBezTo>
                <a:cubicBezTo>
                  <a:pt x="1059" y="472"/>
                  <a:pt x="1061" y="475"/>
                  <a:pt x="1069" y="476"/>
                </a:cubicBezTo>
                <a:cubicBezTo>
                  <a:pt x="1069" y="481"/>
                  <a:pt x="1061" y="474"/>
                  <a:pt x="1060" y="479"/>
                </a:cubicBezTo>
                <a:cubicBezTo>
                  <a:pt x="1056" y="477"/>
                  <a:pt x="1049" y="480"/>
                  <a:pt x="1044" y="480"/>
                </a:cubicBezTo>
                <a:cubicBezTo>
                  <a:pt x="1044" y="478"/>
                  <a:pt x="1046" y="479"/>
                  <a:pt x="1046" y="478"/>
                </a:cubicBezTo>
                <a:cubicBezTo>
                  <a:pt x="1045" y="476"/>
                  <a:pt x="1040" y="477"/>
                  <a:pt x="1041" y="480"/>
                </a:cubicBezTo>
                <a:cubicBezTo>
                  <a:pt x="1037" y="476"/>
                  <a:pt x="1034" y="481"/>
                  <a:pt x="1036" y="485"/>
                </a:cubicBezTo>
                <a:cubicBezTo>
                  <a:pt x="1033" y="485"/>
                  <a:pt x="1031" y="486"/>
                  <a:pt x="1028" y="487"/>
                </a:cubicBezTo>
                <a:cubicBezTo>
                  <a:pt x="1029" y="481"/>
                  <a:pt x="1023" y="485"/>
                  <a:pt x="1021" y="484"/>
                </a:cubicBezTo>
                <a:cubicBezTo>
                  <a:pt x="1022" y="481"/>
                  <a:pt x="1025" y="483"/>
                  <a:pt x="1028" y="481"/>
                </a:cubicBezTo>
                <a:cubicBezTo>
                  <a:pt x="1029" y="479"/>
                  <a:pt x="1026" y="479"/>
                  <a:pt x="1023" y="479"/>
                </a:cubicBezTo>
                <a:cubicBezTo>
                  <a:pt x="1024" y="477"/>
                  <a:pt x="1028" y="479"/>
                  <a:pt x="1029" y="476"/>
                </a:cubicBezTo>
                <a:cubicBezTo>
                  <a:pt x="1032" y="476"/>
                  <a:pt x="1033" y="478"/>
                  <a:pt x="1036" y="479"/>
                </a:cubicBezTo>
                <a:cubicBezTo>
                  <a:pt x="1037" y="479"/>
                  <a:pt x="1036" y="476"/>
                  <a:pt x="1037" y="475"/>
                </a:cubicBezTo>
                <a:cubicBezTo>
                  <a:pt x="1044" y="475"/>
                  <a:pt x="1044" y="475"/>
                  <a:pt x="1044" y="475"/>
                </a:cubicBezTo>
                <a:cubicBezTo>
                  <a:pt x="1042" y="471"/>
                  <a:pt x="1031" y="475"/>
                  <a:pt x="1028" y="469"/>
                </a:cubicBezTo>
                <a:cubicBezTo>
                  <a:pt x="1022" y="470"/>
                  <a:pt x="1016" y="476"/>
                  <a:pt x="1010" y="474"/>
                </a:cubicBezTo>
                <a:cubicBezTo>
                  <a:pt x="1012" y="471"/>
                  <a:pt x="1017" y="467"/>
                  <a:pt x="1020" y="471"/>
                </a:cubicBezTo>
                <a:cubicBezTo>
                  <a:pt x="1020" y="471"/>
                  <a:pt x="1021" y="470"/>
                  <a:pt x="1021" y="469"/>
                </a:cubicBezTo>
                <a:cubicBezTo>
                  <a:pt x="1021" y="468"/>
                  <a:pt x="1018" y="469"/>
                  <a:pt x="1015" y="468"/>
                </a:cubicBezTo>
                <a:cubicBezTo>
                  <a:pt x="1016" y="467"/>
                  <a:pt x="1016" y="466"/>
                  <a:pt x="1016" y="465"/>
                </a:cubicBezTo>
                <a:cubicBezTo>
                  <a:pt x="1015" y="466"/>
                  <a:pt x="1008" y="467"/>
                  <a:pt x="1005" y="465"/>
                </a:cubicBezTo>
                <a:cubicBezTo>
                  <a:pt x="1003" y="468"/>
                  <a:pt x="999" y="469"/>
                  <a:pt x="996" y="471"/>
                </a:cubicBezTo>
                <a:cubicBezTo>
                  <a:pt x="994" y="471"/>
                  <a:pt x="994" y="469"/>
                  <a:pt x="995" y="467"/>
                </a:cubicBezTo>
                <a:cubicBezTo>
                  <a:pt x="996" y="466"/>
                  <a:pt x="997" y="466"/>
                  <a:pt x="999" y="466"/>
                </a:cubicBezTo>
                <a:cubicBezTo>
                  <a:pt x="1000" y="460"/>
                  <a:pt x="1007" y="459"/>
                  <a:pt x="1012" y="462"/>
                </a:cubicBezTo>
                <a:cubicBezTo>
                  <a:pt x="1020" y="461"/>
                  <a:pt x="1029" y="461"/>
                  <a:pt x="1034" y="461"/>
                </a:cubicBezTo>
                <a:cubicBezTo>
                  <a:pt x="1034" y="463"/>
                  <a:pt x="1032" y="463"/>
                  <a:pt x="1032" y="464"/>
                </a:cubicBezTo>
                <a:close/>
                <a:moveTo>
                  <a:pt x="961" y="424"/>
                </a:moveTo>
                <a:cubicBezTo>
                  <a:pt x="961" y="429"/>
                  <a:pt x="957" y="426"/>
                  <a:pt x="955" y="425"/>
                </a:cubicBezTo>
                <a:cubicBezTo>
                  <a:pt x="956" y="423"/>
                  <a:pt x="960" y="425"/>
                  <a:pt x="961" y="424"/>
                </a:cubicBezTo>
                <a:close/>
                <a:moveTo>
                  <a:pt x="158" y="393"/>
                </a:moveTo>
                <a:cubicBezTo>
                  <a:pt x="158" y="391"/>
                  <a:pt x="162" y="392"/>
                  <a:pt x="164" y="392"/>
                </a:cubicBezTo>
                <a:cubicBezTo>
                  <a:pt x="163" y="394"/>
                  <a:pt x="159" y="395"/>
                  <a:pt x="158" y="393"/>
                </a:cubicBezTo>
                <a:close/>
                <a:moveTo>
                  <a:pt x="166" y="396"/>
                </a:moveTo>
                <a:cubicBezTo>
                  <a:pt x="165" y="394"/>
                  <a:pt x="166" y="394"/>
                  <a:pt x="165" y="393"/>
                </a:cubicBezTo>
                <a:cubicBezTo>
                  <a:pt x="166" y="392"/>
                  <a:pt x="167" y="392"/>
                  <a:pt x="167" y="390"/>
                </a:cubicBezTo>
                <a:cubicBezTo>
                  <a:pt x="169" y="391"/>
                  <a:pt x="171" y="391"/>
                  <a:pt x="173" y="390"/>
                </a:cubicBezTo>
                <a:cubicBezTo>
                  <a:pt x="174" y="392"/>
                  <a:pt x="174" y="394"/>
                  <a:pt x="177" y="394"/>
                </a:cubicBezTo>
                <a:cubicBezTo>
                  <a:pt x="174" y="400"/>
                  <a:pt x="170" y="396"/>
                  <a:pt x="166" y="396"/>
                </a:cubicBezTo>
                <a:close/>
                <a:moveTo>
                  <a:pt x="284" y="407"/>
                </a:moveTo>
                <a:cubicBezTo>
                  <a:pt x="284" y="410"/>
                  <a:pt x="280" y="409"/>
                  <a:pt x="279" y="408"/>
                </a:cubicBezTo>
                <a:cubicBezTo>
                  <a:pt x="279" y="406"/>
                  <a:pt x="283" y="408"/>
                  <a:pt x="284" y="407"/>
                </a:cubicBezTo>
                <a:close/>
                <a:moveTo>
                  <a:pt x="326" y="410"/>
                </a:moveTo>
                <a:cubicBezTo>
                  <a:pt x="328" y="413"/>
                  <a:pt x="326" y="413"/>
                  <a:pt x="327" y="416"/>
                </a:cubicBezTo>
                <a:cubicBezTo>
                  <a:pt x="325" y="417"/>
                  <a:pt x="321" y="414"/>
                  <a:pt x="318" y="414"/>
                </a:cubicBezTo>
                <a:cubicBezTo>
                  <a:pt x="322" y="414"/>
                  <a:pt x="322" y="410"/>
                  <a:pt x="326" y="410"/>
                </a:cubicBezTo>
                <a:close/>
                <a:moveTo>
                  <a:pt x="134" y="414"/>
                </a:moveTo>
                <a:cubicBezTo>
                  <a:pt x="131" y="411"/>
                  <a:pt x="130" y="414"/>
                  <a:pt x="126" y="414"/>
                </a:cubicBezTo>
                <a:cubicBezTo>
                  <a:pt x="125" y="412"/>
                  <a:pt x="129" y="407"/>
                  <a:pt x="126" y="403"/>
                </a:cubicBezTo>
                <a:cubicBezTo>
                  <a:pt x="129" y="400"/>
                  <a:pt x="134" y="401"/>
                  <a:pt x="138" y="403"/>
                </a:cubicBezTo>
                <a:cubicBezTo>
                  <a:pt x="137" y="407"/>
                  <a:pt x="136" y="411"/>
                  <a:pt x="134" y="414"/>
                </a:cubicBezTo>
                <a:close/>
                <a:moveTo>
                  <a:pt x="266" y="413"/>
                </a:moveTo>
                <a:cubicBezTo>
                  <a:pt x="266" y="412"/>
                  <a:pt x="266" y="411"/>
                  <a:pt x="267" y="411"/>
                </a:cubicBezTo>
                <a:cubicBezTo>
                  <a:pt x="274" y="412"/>
                  <a:pt x="282" y="411"/>
                  <a:pt x="292" y="414"/>
                </a:cubicBezTo>
                <a:cubicBezTo>
                  <a:pt x="284" y="416"/>
                  <a:pt x="275" y="415"/>
                  <a:pt x="266" y="413"/>
                </a:cubicBezTo>
                <a:close/>
                <a:moveTo>
                  <a:pt x="398" y="418"/>
                </a:moveTo>
                <a:cubicBezTo>
                  <a:pt x="396" y="419"/>
                  <a:pt x="393" y="420"/>
                  <a:pt x="389" y="420"/>
                </a:cubicBezTo>
                <a:cubicBezTo>
                  <a:pt x="389" y="416"/>
                  <a:pt x="389" y="416"/>
                  <a:pt x="389" y="416"/>
                </a:cubicBezTo>
                <a:cubicBezTo>
                  <a:pt x="393" y="416"/>
                  <a:pt x="391" y="414"/>
                  <a:pt x="393" y="411"/>
                </a:cubicBezTo>
                <a:cubicBezTo>
                  <a:pt x="395" y="411"/>
                  <a:pt x="396" y="413"/>
                  <a:pt x="398" y="413"/>
                </a:cubicBezTo>
                <a:cubicBezTo>
                  <a:pt x="393" y="415"/>
                  <a:pt x="397" y="415"/>
                  <a:pt x="398" y="418"/>
                </a:cubicBezTo>
                <a:close/>
                <a:moveTo>
                  <a:pt x="469" y="417"/>
                </a:moveTo>
                <a:cubicBezTo>
                  <a:pt x="466" y="417"/>
                  <a:pt x="465" y="415"/>
                  <a:pt x="461" y="416"/>
                </a:cubicBezTo>
                <a:cubicBezTo>
                  <a:pt x="462" y="412"/>
                  <a:pt x="469" y="415"/>
                  <a:pt x="469" y="417"/>
                </a:cubicBezTo>
                <a:close/>
                <a:moveTo>
                  <a:pt x="403" y="411"/>
                </a:moveTo>
                <a:cubicBezTo>
                  <a:pt x="401" y="411"/>
                  <a:pt x="399" y="411"/>
                  <a:pt x="398" y="410"/>
                </a:cubicBezTo>
                <a:cubicBezTo>
                  <a:pt x="398" y="408"/>
                  <a:pt x="399" y="408"/>
                  <a:pt x="399" y="407"/>
                </a:cubicBezTo>
                <a:cubicBezTo>
                  <a:pt x="400" y="408"/>
                  <a:pt x="403" y="409"/>
                  <a:pt x="403" y="411"/>
                </a:cubicBezTo>
                <a:close/>
                <a:moveTo>
                  <a:pt x="424" y="409"/>
                </a:moveTo>
                <a:cubicBezTo>
                  <a:pt x="423" y="412"/>
                  <a:pt x="421" y="409"/>
                  <a:pt x="419" y="411"/>
                </a:cubicBezTo>
                <a:cubicBezTo>
                  <a:pt x="417" y="410"/>
                  <a:pt x="419" y="408"/>
                  <a:pt x="417" y="407"/>
                </a:cubicBezTo>
                <a:cubicBezTo>
                  <a:pt x="418" y="402"/>
                  <a:pt x="421" y="411"/>
                  <a:pt x="421" y="407"/>
                </a:cubicBezTo>
                <a:cubicBezTo>
                  <a:pt x="423" y="406"/>
                  <a:pt x="422" y="409"/>
                  <a:pt x="424" y="409"/>
                </a:cubicBezTo>
                <a:close/>
                <a:moveTo>
                  <a:pt x="1064" y="437"/>
                </a:moveTo>
                <a:cubicBezTo>
                  <a:pt x="1064" y="439"/>
                  <a:pt x="1062" y="439"/>
                  <a:pt x="1062" y="440"/>
                </a:cubicBezTo>
                <a:cubicBezTo>
                  <a:pt x="1061" y="440"/>
                  <a:pt x="1061" y="438"/>
                  <a:pt x="1061" y="436"/>
                </a:cubicBezTo>
                <a:lnTo>
                  <a:pt x="1064" y="437"/>
                </a:lnTo>
                <a:close/>
                <a:moveTo>
                  <a:pt x="953" y="430"/>
                </a:moveTo>
                <a:cubicBezTo>
                  <a:pt x="952" y="429"/>
                  <a:pt x="950" y="429"/>
                  <a:pt x="950" y="430"/>
                </a:cubicBezTo>
                <a:cubicBezTo>
                  <a:pt x="948" y="429"/>
                  <a:pt x="950" y="426"/>
                  <a:pt x="952" y="427"/>
                </a:cubicBezTo>
                <a:cubicBezTo>
                  <a:pt x="952" y="428"/>
                  <a:pt x="953" y="428"/>
                  <a:pt x="953" y="430"/>
                </a:cubicBezTo>
                <a:close/>
                <a:moveTo>
                  <a:pt x="1069" y="433"/>
                </a:moveTo>
                <a:cubicBezTo>
                  <a:pt x="1070" y="432"/>
                  <a:pt x="1070" y="431"/>
                  <a:pt x="1069" y="430"/>
                </a:cubicBezTo>
                <a:cubicBezTo>
                  <a:pt x="1070" y="428"/>
                  <a:pt x="1074" y="430"/>
                  <a:pt x="1074" y="427"/>
                </a:cubicBezTo>
                <a:cubicBezTo>
                  <a:pt x="1077" y="429"/>
                  <a:pt x="1072" y="434"/>
                  <a:pt x="1069" y="433"/>
                </a:cubicBezTo>
                <a:close/>
                <a:moveTo>
                  <a:pt x="1218" y="368"/>
                </a:moveTo>
                <a:cubicBezTo>
                  <a:pt x="1218" y="365"/>
                  <a:pt x="1221" y="366"/>
                  <a:pt x="1222" y="365"/>
                </a:cubicBezTo>
                <a:cubicBezTo>
                  <a:pt x="1223" y="362"/>
                  <a:pt x="1220" y="367"/>
                  <a:pt x="1220" y="364"/>
                </a:cubicBezTo>
                <a:cubicBezTo>
                  <a:pt x="1221" y="362"/>
                  <a:pt x="1224" y="363"/>
                  <a:pt x="1227" y="361"/>
                </a:cubicBezTo>
                <a:cubicBezTo>
                  <a:pt x="1226" y="366"/>
                  <a:pt x="1226" y="372"/>
                  <a:pt x="1218" y="368"/>
                </a:cubicBezTo>
                <a:close/>
                <a:moveTo>
                  <a:pt x="1176" y="394"/>
                </a:moveTo>
                <a:cubicBezTo>
                  <a:pt x="1172" y="394"/>
                  <a:pt x="1172" y="394"/>
                  <a:pt x="1172" y="394"/>
                </a:cubicBezTo>
                <a:cubicBezTo>
                  <a:pt x="1172" y="392"/>
                  <a:pt x="1173" y="392"/>
                  <a:pt x="1173" y="391"/>
                </a:cubicBezTo>
                <a:cubicBezTo>
                  <a:pt x="1174" y="392"/>
                  <a:pt x="1177" y="392"/>
                  <a:pt x="1176" y="394"/>
                </a:cubicBezTo>
                <a:close/>
                <a:moveTo>
                  <a:pt x="1162" y="393"/>
                </a:moveTo>
                <a:cubicBezTo>
                  <a:pt x="1163" y="390"/>
                  <a:pt x="1165" y="387"/>
                  <a:pt x="1170" y="388"/>
                </a:cubicBezTo>
                <a:cubicBezTo>
                  <a:pt x="1169" y="389"/>
                  <a:pt x="1163" y="391"/>
                  <a:pt x="1168" y="392"/>
                </a:cubicBezTo>
                <a:cubicBezTo>
                  <a:pt x="1168" y="394"/>
                  <a:pt x="1163" y="395"/>
                  <a:pt x="1162" y="393"/>
                </a:cubicBezTo>
                <a:close/>
                <a:moveTo>
                  <a:pt x="1074" y="419"/>
                </a:moveTo>
                <a:cubicBezTo>
                  <a:pt x="1077" y="418"/>
                  <a:pt x="1081" y="418"/>
                  <a:pt x="1085" y="418"/>
                </a:cubicBezTo>
                <a:cubicBezTo>
                  <a:pt x="1085" y="420"/>
                  <a:pt x="1080" y="422"/>
                  <a:pt x="1082" y="424"/>
                </a:cubicBezTo>
                <a:cubicBezTo>
                  <a:pt x="1080" y="425"/>
                  <a:pt x="1074" y="425"/>
                  <a:pt x="1074" y="419"/>
                </a:cubicBezTo>
                <a:close/>
                <a:moveTo>
                  <a:pt x="1115" y="422"/>
                </a:moveTo>
                <a:cubicBezTo>
                  <a:pt x="1114" y="424"/>
                  <a:pt x="1112" y="425"/>
                  <a:pt x="1109" y="424"/>
                </a:cubicBezTo>
                <a:cubicBezTo>
                  <a:pt x="1111" y="423"/>
                  <a:pt x="1112" y="419"/>
                  <a:pt x="1115" y="422"/>
                </a:cubicBezTo>
                <a:close/>
                <a:moveTo>
                  <a:pt x="1104" y="415"/>
                </a:moveTo>
                <a:cubicBezTo>
                  <a:pt x="1103" y="416"/>
                  <a:pt x="1103" y="417"/>
                  <a:pt x="1105" y="417"/>
                </a:cubicBezTo>
                <a:cubicBezTo>
                  <a:pt x="1103" y="419"/>
                  <a:pt x="1105" y="421"/>
                  <a:pt x="1102" y="423"/>
                </a:cubicBezTo>
                <a:cubicBezTo>
                  <a:pt x="1103" y="425"/>
                  <a:pt x="1105" y="422"/>
                  <a:pt x="1107" y="423"/>
                </a:cubicBezTo>
                <a:cubicBezTo>
                  <a:pt x="1103" y="427"/>
                  <a:pt x="1100" y="423"/>
                  <a:pt x="1097" y="425"/>
                </a:cubicBezTo>
                <a:cubicBezTo>
                  <a:pt x="1095" y="425"/>
                  <a:pt x="1098" y="424"/>
                  <a:pt x="1097" y="422"/>
                </a:cubicBezTo>
                <a:cubicBezTo>
                  <a:pt x="1099" y="424"/>
                  <a:pt x="1099" y="420"/>
                  <a:pt x="1102" y="421"/>
                </a:cubicBezTo>
                <a:cubicBezTo>
                  <a:pt x="1101" y="419"/>
                  <a:pt x="1098" y="419"/>
                  <a:pt x="1098" y="415"/>
                </a:cubicBezTo>
                <a:lnTo>
                  <a:pt x="1104" y="415"/>
                </a:lnTo>
                <a:close/>
                <a:moveTo>
                  <a:pt x="1119" y="412"/>
                </a:moveTo>
                <a:cubicBezTo>
                  <a:pt x="1118" y="413"/>
                  <a:pt x="1117" y="414"/>
                  <a:pt x="1115" y="414"/>
                </a:cubicBezTo>
                <a:cubicBezTo>
                  <a:pt x="1115" y="412"/>
                  <a:pt x="1115" y="412"/>
                  <a:pt x="1115" y="412"/>
                </a:cubicBezTo>
                <a:lnTo>
                  <a:pt x="1119" y="412"/>
                </a:lnTo>
                <a:close/>
                <a:moveTo>
                  <a:pt x="1114" y="405"/>
                </a:moveTo>
                <a:cubicBezTo>
                  <a:pt x="1115" y="407"/>
                  <a:pt x="1117" y="407"/>
                  <a:pt x="1117" y="410"/>
                </a:cubicBezTo>
                <a:cubicBezTo>
                  <a:pt x="1113" y="411"/>
                  <a:pt x="1110" y="410"/>
                  <a:pt x="1106" y="408"/>
                </a:cubicBezTo>
                <a:cubicBezTo>
                  <a:pt x="1107" y="405"/>
                  <a:pt x="1113" y="408"/>
                  <a:pt x="1114" y="405"/>
                </a:cubicBezTo>
                <a:close/>
                <a:moveTo>
                  <a:pt x="1069" y="406"/>
                </a:moveTo>
                <a:cubicBezTo>
                  <a:pt x="1068" y="407"/>
                  <a:pt x="1067" y="407"/>
                  <a:pt x="1067" y="408"/>
                </a:cubicBezTo>
                <a:cubicBezTo>
                  <a:pt x="1073" y="409"/>
                  <a:pt x="1073" y="409"/>
                  <a:pt x="1073" y="409"/>
                </a:cubicBezTo>
                <a:cubicBezTo>
                  <a:pt x="1071" y="415"/>
                  <a:pt x="1063" y="421"/>
                  <a:pt x="1058" y="414"/>
                </a:cubicBezTo>
                <a:cubicBezTo>
                  <a:pt x="1063" y="413"/>
                  <a:pt x="1063" y="407"/>
                  <a:pt x="1069" y="406"/>
                </a:cubicBezTo>
                <a:close/>
                <a:moveTo>
                  <a:pt x="228" y="357"/>
                </a:moveTo>
                <a:cubicBezTo>
                  <a:pt x="228" y="359"/>
                  <a:pt x="227" y="361"/>
                  <a:pt x="226" y="362"/>
                </a:cubicBezTo>
                <a:cubicBezTo>
                  <a:pt x="223" y="362"/>
                  <a:pt x="219" y="361"/>
                  <a:pt x="221" y="359"/>
                </a:cubicBezTo>
                <a:cubicBezTo>
                  <a:pt x="219" y="359"/>
                  <a:pt x="216" y="359"/>
                  <a:pt x="216" y="356"/>
                </a:cubicBezTo>
                <a:cubicBezTo>
                  <a:pt x="219" y="353"/>
                  <a:pt x="223" y="356"/>
                  <a:pt x="228" y="357"/>
                </a:cubicBezTo>
                <a:close/>
                <a:moveTo>
                  <a:pt x="1054" y="388"/>
                </a:moveTo>
                <a:cubicBezTo>
                  <a:pt x="1054" y="389"/>
                  <a:pt x="1053" y="392"/>
                  <a:pt x="1055" y="392"/>
                </a:cubicBezTo>
                <a:cubicBezTo>
                  <a:pt x="1053" y="397"/>
                  <a:pt x="1048" y="393"/>
                  <a:pt x="1046" y="396"/>
                </a:cubicBezTo>
                <a:cubicBezTo>
                  <a:pt x="1044" y="393"/>
                  <a:pt x="1051" y="392"/>
                  <a:pt x="1050" y="387"/>
                </a:cubicBezTo>
                <a:cubicBezTo>
                  <a:pt x="1052" y="386"/>
                  <a:pt x="1051" y="388"/>
                  <a:pt x="1054" y="388"/>
                </a:cubicBezTo>
                <a:close/>
                <a:moveTo>
                  <a:pt x="1090" y="374"/>
                </a:moveTo>
                <a:cubicBezTo>
                  <a:pt x="1090" y="375"/>
                  <a:pt x="1088" y="375"/>
                  <a:pt x="1087" y="375"/>
                </a:cubicBezTo>
                <a:cubicBezTo>
                  <a:pt x="1087" y="376"/>
                  <a:pt x="1088" y="375"/>
                  <a:pt x="1089" y="376"/>
                </a:cubicBezTo>
                <a:cubicBezTo>
                  <a:pt x="1088" y="379"/>
                  <a:pt x="1085" y="376"/>
                  <a:pt x="1084" y="375"/>
                </a:cubicBezTo>
                <a:cubicBezTo>
                  <a:pt x="1084" y="373"/>
                  <a:pt x="1088" y="374"/>
                  <a:pt x="1090" y="374"/>
                </a:cubicBezTo>
                <a:close/>
                <a:moveTo>
                  <a:pt x="1077" y="366"/>
                </a:moveTo>
                <a:cubicBezTo>
                  <a:pt x="1077" y="368"/>
                  <a:pt x="1076" y="370"/>
                  <a:pt x="1074" y="371"/>
                </a:cubicBezTo>
                <a:cubicBezTo>
                  <a:pt x="1074" y="369"/>
                  <a:pt x="1074" y="368"/>
                  <a:pt x="1074" y="366"/>
                </a:cubicBezTo>
                <a:lnTo>
                  <a:pt x="1077" y="366"/>
                </a:lnTo>
                <a:close/>
                <a:moveTo>
                  <a:pt x="137" y="320"/>
                </a:moveTo>
                <a:cubicBezTo>
                  <a:pt x="135" y="323"/>
                  <a:pt x="133" y="321"/>
                  <a:pt x="130" y="320"/>
                </a:cubicBezTo>
                <a:cubicBezTo>
                  <a:pt x="131" y="317"/>
                  <a:pt x="134" y="320"/>
                  <a:pt x="137" y="320"/>
                </a:cubicBezTo>
                <a:close/>
                <a:moveTo>
                  <a:pt x="126" y="321"/>
                </a:moveTo>
                <a:cubicBezTo>
                  <a:pt x="124" y="319"/>
                  <a:pt x="122" y="322"/>
                  <a:pt x="120" y="320"/>
                </a:cubicBezTo>
                <a:cubicBezTo>
                  <a:pt x="120" y="317"/>
                  <a:pt x="120" y="317"/>
                  <a:pt x="120" y="317"/>
                </a:cubicBezTo>
                <a:cubicBezTo>
                  <a:pt x="124" y="317"/>
                  <a:pt x="126" y="318"/>
                  <a:pt x="126" y="321"/>
                </a:cubicBezTo>
                <a:close/>
                <a:moveTo>
                  <a:pt x="174" y="310"/>
                </a:moveTo>
                <a:cubicBezTo>
                  <a:pt x="172" y="311"/>
                  <a:pt x="169" y="312"/>
                  <a:pt x="169" y="315"/>
                </a:cubicBezTo>
                <a:cubicBezTo>
                  <a:pt x="167" y="316"/>
                  <a:pt x="166" y="315"/>
                  <a:pt x="165" y="314"/>
                </a:cubicBezTo>
                <a:cubicBezTo>
                  <a:pt x="166" y="312"/>
                  <a:pt x="166" y="311"/>
                  <a:pt x="167" y="308"/>
                </a:cubicBezTo>
                <a:cubicBezTo>
                  <a:pt x="170" y="308"/>
                  <a:pt x="172" y="307"/>
                  <a:pt x="174" y="310"/>
                </a:cubicBezTo>
                <a:close/>
                <a:moveTo>
                  <a:pt x="1145" y="347"/>
                </a:moveTo>
                <a:cubicBezTo>
                  <a:pt x="1145" y="351"/>
                  <a:pt x="1143" y="350"/>
                  <a:pt x="1140" y="349"/>
                </a:cubicBezTo>
                <a:cubicBezTo>
                  <a:pt x="1140" y="346"/>
                  <a:pt x="1143" y="348"/>
                  <a:pt x="1145" y="347"/>
                </a:cubicBezTo>
                <a:close/>
                <a:moveTo>
                  <a:pt x="1137" y="347"/>
                </a:moveTo>
                <a:cubicBezTo>
                  <a:pt x="1137" y="349"/>
                  <a:pt x="1135" y="351"/>
                  <a:pt x="1133" y="350"/>
                </a:cubicBezTo>
                <a:cubicBezTo>
                  <a:pt x="1133" y="349"/>
                  <a:pt x="1135" y="349"/>
                  <a:pt x="1135" y="346"/>
                </a:cubicBezTo>
                <a:cubicBezTo>
                  <a:pt x="1135" y="347"/>
                  <a:pt x="1136" y="347"/>
                  <a:pt x="1137" y="347"/>
                </a:cubicBezTo>
                <a:close/>
                <a:moveTo>
                  <a:pt x="1131" y="336"/>
                </a:moveTo>
                <a:cubicBezTo>
                  <a:pt x="1130" y="337"/>
                  <a:pt x="1129" y="339"/>
                  <a:pt x="1126" y="339"/>
                </a:cubicBezTo>
                <a:cubicBezTo>
                  <a:pt x="1128" y="337"/>
                  <a:pt x="1125" y="336"/>
                  <a:pt x="1127" y="334"/>
                </a:cubicBezTo>
                <a:cubicBezTo>
                  <a:pt x="1129" y="334"/>
                  <a:pt x="1129" y="336"/>
                  <a:pt x="1131" y="336"/>
                </a:cubicBezTo>
                <a:close/>
                <a:moveTo>
                  <a:pt x="1153" y="325"/>
                </a:moveTo>
                <a:cubicBezTo>
                  <a:pt x="1153" y="329"/>
                  <a:pt x="1152" y="330"/>
                  <a:pt x="1149" y="330"/>
                </a:cubicBezTo>
                <a:cubicBezTo>
                  <a:pt x="1147" y="328"/>
                  <a:pt x="1149" y="324"/>
                  <a:pt x="1153" y="325"/>
                </a:cubicBezTo>
                <a:close/>
                <a:moveTo>
                  <a:pt x="1076" y="312"/>
                </a:moveTo>
                <a:cubicBezTo>
                  <a:pt x="1076" y="311"/>
                  <a:pt x="1077" y="310"/>
                  <a:pt x="1078" y="309"/>
                </a:cubicBezTo>
                <a:cubicBezTo>
                  <a:pt x="1081" y="309"/>
                  <a:pt x="1081" y="311"/>
                  <a:pt x="1084" y="310"/>
                </a:cubicBezTo>
                <a:cubicBezTo>
                  <a:pt x="1085" y="310"/>
                  <a:pt x="1084" y="311"/>
                  <a:pt x="1083" y="311"/>
                </a:cubicBezTo>
                <a:cubicBezTo>
                  <a:pt x="1081" y="311"/>
                  <a:pt x="1081" y="313"/>
                  <a:pt x="1081" y="315"/>
                </a:cubicBezTo>
                <a:cubicBezTo>
                  <a:pt x="1078" y="315"/>
                  <a:pt x="1078" y="312"/>
                  <a:pt x="1076" y="312"/>
                </a:cubicBezTo>
                <a:close/>
                <a:moveTo>
                  <a:pt x="1031" y="319"/>
                </a:moveTo>
                <a:cubicBezTo>
                  <a:pt x="1036" y="317"/>
                  <a:pt x="1038" y="317"/>
                  <a:pt x="1046" y="316"/>
                </a:cubicBezTo>
                <a:cubicBezTo>
                  <a:pt x="1042" y="318"/>
                  <a:pt x="1036" y="322"/>
                  <a:pt x="1031" y="319"/>
                </a:cubicBezTo>
                <a:close/>
                <a:moveTo>
                  <a:pt x="1047" y="295"/>
                </a:moveTo>
                <a:cubicBezTo>
                  <a:pt x="1048" y="299"/>
                  <a:pt x="1045" y="299"/>
                  <a:pt x="1044" y="302"/>
                </a:cubicBezTo>
                <a:cubicBezTo>
                  <a:pt x="1042" y="301"/>
                  <a:pt x="1041" y="300"/>
                  <a:pt x="1038" y="301"/>
                </a:cubicBezTo>
                <a:cubicBezTo>
                  <a:pt x="1038" y="296"/>
                  <a:pt x="1048" y="297"/>
                  <a:pt x="1043" y="294"/>
                </a:cubicBezTo>
                <a:cubicBezTo>
                  <a:pt x="1044" y="292"/>
                  <a:pt x="1047" y="294"/>
                  <a:pt x="1047" y="295"/>
                </a:cubicBezTo>
                <a:close/>
                <a:moveTo>
                  <a:pt x="858" y="232"/>
                </a:moveTo>
                <a:cubicBezTo>
                  <a:pt x="855" y="234"/>
                  <a:pt x="852" y="233"/>
                  <a:pt x="850" y="232"/>
                </a:cubicBezTo>
                <a:cubicBezTo>
                  <a:pt x="851" y="228"/>
                  <a:pt x="858" y="227"/>
                  <a:pt x="858" y="232"/>
                </a:cubicBezTo>
                <a:close/>
                <a:moveTo>
                  <a:pt x="935" y="207"/>
                </a:moveTo>
                <a:cubicBezTo>
                  <a:pt x="934" y="208"/>
                  <a:pt x="929" y="207"/>
                  <a:pt x="927" y="207"/>
                </a:cubicBezTo>
                <a:cubicBezTo>
                  <a:pt x="929" y="206"/>
                  <a:pt x="933" y="205"/>
                  <a:pt x="935" y="207"/>
                </a:cubicBezTo>
                <a:close/>
                <a:moveTo>
                  <a:pt x="997" y="202"/>
                </a:moveTo>
                <a:cubicBezTo>
                  <a:pt x="994" y="201"/>
                  <a:pt x="994" y="202"/>
                  <a:pt x="991" y="202"/>
                </a:cubicBezTo>
                <a:cubicBezTo>
                  <a:pt x="990" y="199"/>
                  <a:pt x="998" y="199"/>
                  <a:pt x="997" y="202"/>
                </a:cubicBezTo>
                <a:close/>
                <a:moveTo>
                  <a:pt x="895" y="116"/>
                </a:moveTo>
                <a:cubicBezTo>
                  <a:pt x="894" y="114"/>
                  <a:pt x="898" y="116"/>
                  <a:pt x="900" y="115"/>
                </a:cubicBezTo>
                <a:cubicBezTo>
                  <a:pt x="900" y="120"/>
                  <a:pt x="898" y="116"/>
                  <a:pt x="895" y="116"/>
                </a:cubicBezTo>
                <a:close/>
                <a:moveTo>
                  <a:pt x="888" y="119"/>
                </a:moveTo>
                <a:cubicBezTo>
                  <a:pt x="888" y="118"/>
                  <a:pt x="888" y="118"/>
                  <a:pt x="889" y="118"/>
                </a:cubicBezTo>
                <a:cubicBezTo>
                  <a:pt x="890" y="118"/>
                  <a:pt x="889" y="117"/>
                  <a:pt x="889" y="117"/>
                </a:cubicBezTo>
                <a:cubicBezTo>
                  <a:pt x="890" y="115"/>
                  <a:pt x="894" y="116"/>
                  <a:pt x="893" y="119"/>
                </a:cubicBezTo>
                <a:cubicBezTo>
                  <a:pt x="891" y="121"/>
                  <a:pt x="891" y="118"/>
                  <a:pt x="888" y="119"/>
                </a:cubicBezTo>
                <a:close/>
                <a:moveTo>
                  <a:pt x="916" y="122"/>
                </a:moveTo>
                <a:cubicBezTo>
                  <a:pt x="915" y="117"/>
                  <a:pt x="920" y="117"/>
                  <a:pt x="922" y="120"/>
                </a:cubicBezTo>
                <a:cubicBezTo>
                  <a:pt x="924" y="119"/>
                  <a:pt x="921" y="118"/>
                  <a:pt x="922" y="116"/>
                </a:cubicBezTo>
                <a:cubicBezTo>
                  <a:pt x="924" y="116"/>
                  <a:pt x="926" y="116"/>
                  <a:pt x="927" y="117"/>
                </a:cubicBezTo>
                <a:cubicBezTo>
                  <a:pt x="927" y="121"/>
                  <a:pt x="927" y="121"/>
                  <a:pt x="927" y="121"/>
                </a:cubicBezTo>
                <a:cubicBezTo>
                  <a:pt x="922" y="123"/>
                  <a:pt x="921" y="124"/>
                  <a:pt x="916" y="122"/>
                </a:cubicBezTo>
                <a:close/>
                <a:moveTo>
                  <a:pt x="883" y="126"/>
                </a:moveTo>
                <a:cubicBezTo>
                  <a:pt x="882" y="127"/>
                  <a:pt x="879" y="125"/>
                  <a:pt x="879" y="127"/>
                </a:cubicBezTo>
                <a:cubicBezTo>
                  <a:pt x="876" y="126"/>
                  <a:pt x="884" y="122"/>
                  <a:pt x="883" y="126"/>
                </a:cubicBezTo>
                <a:close/>
                <a:moveTo>
                  <a:pt x="874" y="130"/>
                </a:moveTo>
                <a:cubicBezTo>
                  <a:pt x="877" y="127"/>
                  <a:pt x="881" y="129"/>
                  <a:pt x="885" y="129"/>
                </a:cubicBezTo>
                <a:cubicBezTo>
                  <a:pt x="884" y="131"/>
                  <a:pt x="880" y="130"/>
                  <a:pt x="879" y="133"/>
                </a:cubicBezTo>
                <a:cubicBezTo>
                  <a:pt x="877" y="132"/>
                  <a:pt x="877" y="129"/>
                  <a:pt x="874" y="130"/>
                </a:cubicBezTo>
                <a:close/>
                <a:moveTo>
                  <a:pt x="916" y="138"/>
                </a:moveTo>
                <a:cubicBezTo>
                  <a:pt x="913" y="140"/>
                  <a:pt x="910" y="140"/>
                  <a:pt x="903" y="140"/>
                </a:cubicBezTo>
                <a:cubicBezTo>
                  <a:pt x="905" y="137"/>
                  <a:pt x="910" y="139"/>
                  <a:pt x="916" y="138"/>
                </a:cubicBezTo>
                <a:close/>
                <a:moveTo>
                  <a:pt x="731" y="116"/>
                </a:moveTo>
                <a:cubicBezTo>
                  <a:pt x="727" y="113"/>
                  <a:pt x="739" y="112"/>
                  <a:pt x="737" y="116"/>
                </a:cubicBezTo>
                <a:cubicBezTo>
                  <a:pt x="734" y="119"/>
                  <a:pt x="733" y="114"/>
                  <a:pt x="731" y="116"/>
                </a:cubicBezTo>
                <a:close/>
                <a:moveTo>
                  <a:pt x="710" y="116"/>
                </a:moveTo>
                <a:cubicBezTo>
                  <a:pt x="710" y="114"/>
                  <a:pt x="714" y="116"/>
                  <a:pt x="715" y="115"/>
                </a:cubicBezTo>
                <a:cubicBezTo>
                  <a:pt x="714" y="117"/>
                  <a:pt x="713" y="118"/>
                  <a:pt x="711" y="118"/>
                </a:cubicBezTo>
                <a:cubicBezTo>
                  <a:pt x="711" y="117"/>
                  <a:pt x="714" y="116"/>
                  <a:pt x="710" y="116"/>
                </a:cubicBezTo>
                <a:close/>
                <a:moveTo>
                  <a:pt x="644" y="123"/>
                </a:moveTo>
                <a:cubicBezTo>
                  <a:pt x="645" y="120"/>
                  <a:pt x="647" y="124"/>
                  <a:pt x="649" y="124"/>
                </a:cubicBezTo>
                <a:cubicBezTo>
                  <a:pt x="648" y="127"/>
                  <a:pt x="644" y="125"/>
                  <a:pt x="644" y="123"/>
                </a:cubicBezTo>
                <a:close/>
                <a:moveTo>
                  <a:pt x="811" y="156"/>
                </a:moveTo>
                <a:cubicBezTo>
                  <a:pt x="808" y="155"/>
                  <a:pt x="809" y="155"/>
                  <a:pt x="806" y="154"/>
                </a:cubicBezTo>
                <a:cubicBezTo>
                  <a:pt x="807" y="151"/>
                  <a:pt x="811" y="153"/>
                  <a:pt x="814" y="152"/>
                </a:cubicBezTo>
                <a:cubicBezTo>
                  <a:pt x="813" y="154"/>
                  <a:pt x="813" y="156"/>
                  <a:pt x="811" y="156"/>
                </a:cubicBezTo>
                <a:close/>
                <a:moveTo>
                  <a:pt x="610" y="143"/>
                </a:moveTo>
                <a:cubicBezTo>
                  <a:pt x="610" y="139"/>
                  <a:pt x="610" y="139"/>
                  <a:pt x="610" y="139"/>
                </a:cubicBezTo>
                <a:cubicBezTo>
                  <a:pt x="613" y="139"/>
                  <a:pt x="613" y="139"/>
                  <a:pt x="613" y="139"/>
                </a:cubicBezTo>
                <a:cubicBezTo>
                  <a:pt x="614" y="142"/>
                  <a:pt x="613" y="143"/>
                  <a:pt x="610" y="143"/>
                </a:cubicBezTo>
                <a:close/>
                <a:moveTo>
                  <a:pt x="619" y="140"/>
                </a:moveTo>
                <a:cubicBezTo>
                  <a:pt x="622" y="140"/>
                  <a:pt x="622" y="140"/>
                  <a:pt x="622" y="140"/>
                </a:cubicBezTo>
                <a:cubicBezTo>
                  <a:pt x="622" y="143"/>
                  <a:pt x="622" y="143"/>
                  <a:pt x="622" y="143"/>
                </a:cubicBezTo>
                <a:cubicBezTo>
                  <a:pt x="621" y="143"/>
                  <a:pt x="621" y="142"/>
                  <a:pt x="619" y="142"/>
                </a:cubicBezTo>
                <a:lnTo>
                  <a:pt x="619" y="140"/>
                </a:lnTo>
                <a:close/>
                <a:moveTo>
                  <a:pt x="629" y="146"/>
                </a:moveTo>
                <a:cubicBezTo>
                  <a:pt x="627" y="146"/>
                  <a:pt x="625" y="146"/>
                  <a:pt x="624" y="145"/>
                </a:cubicBezTo>
                <a:cubicBezTo>
                  <a:pt x="625" y="143"/>
                  <a:pt x="630" y="143"/>
                  <a:pt x="629" y="146"/>
                </a:cubicBezTo>
                <a:close/>
                <a:moveTo>
                  <a:pt x="866" y="153"/>
                </a:moveTo>
                <a:cubicBezTo>
                  <a:pt x="866" y="156"/>
                  <a:pt x="863" y="157"/>
                  <a:pt x="859" y="156"/>
                </a:cubicBezTo>
                <a:cubicBezTo>
                  <a:pt x="859" y="153"/>
                  <a:pt x="859" y="153"/>
                  <a:pt x="859" y="153"/>
                </a:cubicBezTo>
                <a:cubicBezTo>
                  <a:pt x="862" y="154"/>
                  <a:pt x="863" y="152"/>
                  <a:pt x="866" y="153"/>
                </a:cubicBezTo>
                <a:close/>
                <a:moveTo>
                  <a:pt x="956" y="148"/>
                </a:moveTo>
                <a:cubicBezTo>
                  <a:pt x="956" y="151"/>
                  <a:pt x="953" y="149"/>
                  <a:pt x="950" y="149"/>
                </a:cubicBezTo>
                <a:cubicBezTo>
                  <a:pt x="951" y="146"/>
                  <a:pt x="954" y="148"/>
                  <a:pt x="956" y="148"/>
                </a:cubicBezTo>
                <a:close/>
                <a:moveTo>
                  <a:pt x="801" y="139"/>
                </a:moveTo>
                <a:cubicBezTo>
                  <a:pt x="801" y="136"/>
                  <a:pt x="804" y="136"/>
                  <a:pt x="808" y="136"/>
                </a:cubicBezTo>
                <a:cubicBezTo>
                  <a:pt x="809" y="141"/>
                  <a:pt x="804" y="139"/>
                  <a:pt x="804" y="142"/>
                </a:cubicBezTo>
                <a:cubicBezTo>
                  <a:pt x="802" y="142"/>
                  <a:pt x="802" y="140"/>
                  <a:pt x="801" y="139"/>
                </a:cubicBezTo>
                <a:close/>
                <a:moveTo>
                  <a:pt x="818" y="145"/>
                </a:moveTo>
                <a:cubicBezTo>
                  <a:pt x="814" y="147"/>
                  <a:pt x="813" y="143"/>
                  <a:pt x="808" y="144"/>
                </a:cubicBezTo>
                <a:cubicBezTo>
                  <a:pt x="810" y="142"/>
                  <a:pt x="818" y="141"/>
                  <a:pt x="818" y="145"/>
                </a:cubicBezTo>
                <a:close/>
                <a:moveTo>
                  <a:pt x="757" y="143"/>
                </a:moveTo>
                <a:cubicBezTo>
                  <a:pt x="761" y="141"/>
                  <a:pt x="767" y="141"/>
                  <a:pt x="772" y="141"/>
                </a:cubicBezTo>
                <a:cubicBezTo>
                  <a:pt x="770" y="145"/>
                  <a:pt x="761" y="145"/>
                  <a:pt x="757" y="143"/>
                </a:cubicBezTo>
                <a:close/>
                <a:moveTo>
                  <a:pt x="628" y="130"/>
                </a:moveTo>
                <a:cubicBezTo>
                  <a:pt x="628" y="128"/>
                  <a:pt x="631" y="128"/>
                  <a:pt x="633" y="128"/>
                </a:cubicBezTo>
                <a:cubicBezTo>
                  <a:pt x="633" y="130"/>
                  <a:pt x="630" y="130"/>
                  <a:pt x="628" y="130"/>
                </a:cubicBezTo>
                <a:close/>
                <a:moveTo>
                  <a:pt x="681" y="131"/>
                </a:moveTo>
                <a:cubicBezTo>
                  <a:pt x="683" y="134"/>
                  <a:pt x="686" y="131"/>
                  <a:pt x="688" y="133"/>
                </a:cubicBezTo>
                <a:cubicBezTo>
                  <a:pt x="687" y="136"/>
                  <a:pt x="681" y="134"/>
                  <a:pt x="679" y="136"/>
                </a:cubicBezTo>
                <a:cubicBezTo>
                  <a:pt x="677" y="133"/>
                  <a:pt x="680" y="133"/>
                  <a:pt x="681" y="131"/>
                </a:cubicBezTo>
                <a:close/>
                <a:moveTo>
                  <a:pt x="672" y="137"/>
                </a:moveTo>
                <a:cubicBezTo>
                  <a:pt x="670" y="138"/>
                  <a:pt x="670" y="136"/>
                  <a:pt x="668" y="136"/>
                </a:cubicBezTo>
                <a:cubicBezTo>
                  <a:pt x="668" y="134"/>
                  <a:pt x="673" y="134"/>
                  <a:pt x="672" y="137"/>
                </a:cubicBezTo>
                <a:close/>
                <a:moveTo>
                  <a:pt x="662" y="135"/>
                </a:moveTo>
                <a:cubicBezTo>
                  <a:pt x="660" y="137"/>
                  <a:pt x="658" y="138"/>
                  <a:pt x="656" y="136"/>
                </a:cubicBezTo>
                <a:cubicBezTo>
                  <a:pt x="655" y="133"/>
                  <a:pt x="660" y="135"/>
                  <a:pt x="662" y="135"/>
                </a:cubicBezTo>
                <a:close/>
                <a:moveTo>
                  <a:pt x="655" y="135"/>
                </a:moveTo>
                <a:cubicBezTo>
                  <a:pt x="655" y="136"/>
                  <a:pt x="655" y="137"/>
                  <a:pt x="656" y="137"/>
                </a:cubicBezTo>
                <a:cubicBezTo>
                  <a:pt x="652" y="138"/>
                  <a:pt x="649" y="137"/>
                  <a:pt x="644" y="137"/>
                </a:cubicBezTo>
                <a:cubicBezTo>
                  <a:pt x="646" y="135"/>
                  <a:pt x="650" y="135"/>
                  <a:pt x="655" y="135"/>
                </a:cubicBezTo>
                <a:close/>
                <a:moveTo>
                  <a:pt x="718" y="136"/>
                </a:moveTo>
                <a:cubicBezTo>
                  <a:pt x="722" y="137"/>
                  <a:pt x="726" y="138"/>
                  <a:pt x="729" y="139"/>
                </a:cubicBezTo>
                <a:cubicBezTo>
                  <a:pt x="724" y="146"/>
                  <a:pt x="711" y="147"/>
                  <a:pt x="703" y="144"/>
                </a:cubicBezTo>
                <a:cubicBezTo>
                  <a:pt x="701" y="144"/>
                  <a:pt x="704" y="146"/>
                  <a:pt x="701" y="146"/>
                </a:cubicBezTo>
                <a:cubicBezTo>
                  <a:pt x="695" y="143"/>
                  <a:pt x="694" y="140"/>
                  <a:pt x="686" y="140"/>
                </a:cubicBezTo>
                <a:cubicBezTo>
                  <a:pt x="695" y="132"/>
                  <a:pt x="712" y="142"/>
                  <a:pt x="718" y="136"/>
                </a:cubicBezTo>
                <a:close/>
                <a:moveTo>
                  <a:pt x="604" y="140"/>
                </a:moveTo>
                <a:cubicBezTo>
                  <a:pt x="605" y="141"/>
                  <a:pt x="598" y="140"/>
                  <a:pt x="600" y="143"/>
                </a:cubicBezTo>
                <a:cubicBezTo>
                  <a:pt x="599" y="142"/>
                  <a:pt x="597" y="141"/>
                  <a:pt x="597" y="139"/>
                </a:cubicBezTo>
                <a:cubicBezTo>
                  <a:pt x="600" y="140"/>
                  <a:pt x="600" y="140"/>
                  <a:pt x="604" y="140"/>
                </a:cubicBezTo>
                <a:close/>
                <a:moveTo>
                  <a:pt x="554" y="147"/>
                </a:moveTo>
                <a:cubicBezTo>
                  <a:pt x="558" y="142"/>
                  <a:pt x="569" y="142"/>
                  <a:pt x="579" y="141"/>
                </a:cubicBezTo>
                <a:cubicBezTo>
                  <a:pt x="587" y="140"/>
                  <a:pt x="599" y="135"/>
                  <a:pt x="596" y="144"/>
                </a:cubicBezTo>
                <a:cubicBezTo>
                  <a:pt x="595" y="142"/>
                  <a:pt x="596" y="142"/>
                  <a:pt x="596" y="141"/>
                </a:cubicBezTo>
                <a:cubicBezTo>
                  <a:pt x="590" y="142"/>
                  <a:pt x="588" y="146"/>
                  <a:pt x="582" y="146"/>
                </a:cubicBezTo>
                <a:cubicBezTo>
                  <a:pt x="581" y="146"/>
                  <a:pt x="580" y="144"/>
                  <a:pt x="580" y="143"/>
                </a:cubicBezTo>
                <a:cubicBezTo>
                  <a:pt x="577" y="143"/>
                  <a:pt x="575" y="146"/>
                  <a:pt x="573" y="148"/>
                </a:cubicBezTo>
                <a:cubicBezTo>
                  <a:pt x="569" y="142"/>
                  <a:pt x="561" y="149"/>
                  <a:pt x="554" y="147"/>
                </a:cubicBezTo>
                <a:close/>
                <a:moveTo>
                  <a:pt x="514" y="152"/>
                </a:moveTo>
                <a:cubicBezTo>
                  <a:pt x="512" y="155"/>
                  <a:pt x="509" y="155"/>
                  <a:pt x="505" y="155"/>
                </a:cubicBezTo>
                <a:cubicBezTo>
                  <a:pt x="505" y="151"/>
                  <a:pt x="510" y="150"/>
                  <a:pt x="514" y="152"/>
                </a:cubicBezTo>
                <a:close/>
                <a:moveTo>
                  <a:pt x="514" y="158"/>
                </a:moveTo>
                <a:cubicBezTo>
                  <a:pt x="517" y="157"/>
                  <a:pt x="517" y="159"/>
                  <a:pt x="519" y="159"/>
                </a:cubicBezTo>
                <a:cubicBezTo>
                  <a:pt x="519" y="160"/>
                  <a:pt x="517" y="160"/>
                  <a:pt x="517" y="159"/>
                </a:cubicBezTo>
                <a:cubicBezTo>
                  <a:pt x="516" y="159"/>
                  <a:pt x="516" y="160"/>
                  <a:pt x="516" y="160"/>
                </a:cubicBezTo>
                <a:cubicBezTo>
                  <a:pt x="513" y="160"/>
                  <a:pt x="511" y="160"/>
                  <a:pt x="509" y="161"/>
                </a:cubicBezTo>
                <a:cubicBezTo>
                  <a:pt x="509" y="156"/>
                  <a:pt x="514" y="161"/>
                  <a:pt x="514" y="158"/>
                </a:cubicBezTo>
                <a:close/>
                <a:moveTo>
                  <a:pt x="456" y="156"/>
                </a:moveTo>
                <a:cubicBezTo>
                  <a:pt x="457" y="156"/>
                  <a:pt x="457" y="158"/>
                  <a:pt x="459" y="157"/>
                </a:cubicBezTo>
                <a:cubicBezTo>
                  <a:pt x="458" y="158"/>
                  <a:pt x="457" y="160"/>
                  <a:pt x="455" y="160"/>
                </a:cubicBezTo>
                <a:cubicBezTo>
                  <a:pt x="454" y="158"/>
                  <a:pt x="455" y="158"/>
                  <a:pt x="456" y="156"/>
                </a:cubicBezTo>
                <a:close/>
                <a:moveTo>
                  <a:pt x="479" y="169"/>
                </a:moveTo>
                <a:cubicBezTo>
                  <a:pt x="479" y="165"/>
                  <a:pt x="482" y="165"/>
                  <a:pt x="485" y="164"/>
                </a:cubicBezTo>
                <a:cubicBezTo>
                  <a:pt x="486" y="166"/>
                  <a:pt x="486" y="167"/>
                  <a:pt x="485" y="169"/>
                </a:cubicBezTo>
                <a:lnTo>
                  <a:pt x="479" y="169"/>
                </a:lnTo>
                <a:close/>
                <a:moveTo>
                  <a:pt x="142" y="153"/>
                </a:moveTo>
                <a:cubicBezTo>
                  <a:pt x="132" y="157"/>
                  <a:pt x="116" y="158"/>
                  <a:pt x="107" y="154"/>
                </a:cubicBezTo>
                <a:cubicBezTo>
                  <a:pt x="111" y="153"/>
                  <a:pt x="124" y="150"/>
                  <a:pt x="126" y="154"/>
                </a:cubicBezTo>
                <a:cubicBezTo>
                  <a:pt x="131" y="154"/>
                  <a:pt x="136" y="150"/>
                  <a:pt x="142" y="153"/>
                </a:cubicBezTo>
                <a:close/>
                <a:moveTo>
                  <a:pt x="90" y="143"/>
                </a:moveTo>
                <a:cubicBezTo>
                  <a:pt x="95" y="136"/>
                  <a:pt x="106" y="139"/>
                  <a:pt x="114" y="143"/>
                </a:cubicBezTo>
                <a:cubicBezTo>
                  <a:pt x="106" y="146"/>
                  <a:pt x="96" y="147"/>
                  <a:pt x="90" y="143"/>
                </a:cubicBezTo>
                <a:close/>
                <a:moveTo>
                  <a:pt x="134" y="139"/>
                </a:moveTo>
                <a:cubicBezTo>
                  <a:pt x="129" y="141"/>
                  <a:pt x="125" y="144"/>
                  <a:pt x="120" y="142"/>
                </a:cubicBezTo>
                <a:cubicBezTo>
                  <a:pt x="122" y="136"/>
                  <a:pt x="129" y="135"/>
                  <a:pt x="134" y="139"/>
                </a:cubicBezTo>
                <a:close/>
                <a:moveTo>
                  <a:pt x="260" y="142"/>
                </a:moveTo>
                <a:cubicBezTo>
                  <a:pt x="261" y="138"/>
                  <a:pt x="264" y="136"/>
                  <a:pt x="268" y="137"/>
                </a:cubicBezTo>
                <a:cubicBezTo>
                  <a:pt x="264" y="139"/>
                  <a:pt x="270" y="139"/>
                  <a:pt x="273" y="139"/>
                </a:cubicBezTo>
                <a:cubicBezTo>
                  <a:pt x="269" y="141"/>
                  <a:pt x="266" y="143"/>
                  <a:pt x="260" y="142"/>
                </a:cubicBezTo>
                <a:close/>
                <a:moveTo>
                  <a:pt x="303" y="143"/>
                </a:moveTo>
                <a:cubicBezTo>
                  <a:pt x="306" y="139"/>
                  <a:pt x="295" y="141"/>
                  <a:pt x="297" y="135"/>
                </a:cubicBezTo>
                <a:cubicBezTo>
                  <a:pt x="295" y="135"/>
                  <a:pt x="291" y="134"/>
                  <a:pt x="291" y="136"/>
                </a:cubicBezTo>
                <a:cubicBezTo>
                  <a:pt x="291" y="137"/>
                  <a:pt x="292" y="137"/>
                  <a:pt x="293" y="137"/>
                </a:cubicBezTo>
                <a:cubicBezTo>
                  <a:pt x="290" y="140"/>
                  <a:pt x="285" y="137"/>
                  <a:pt x="281" y="136"/>
                </a:cubicBezTo>
                <a:cubicBezTo>
                  <a:pt x="285" y="133"/>
                  <a:pt x="292" y="134"/>
                  <a:pt x="297" y="133"/>
                </a:cubicBezTo>
                <a:cubicBezTo>
                  <a:pt x="297" y="131"/>
                  <a:pt x="294" y="132"/>
                  <a:pt x="294" y="131"/>
                </a:cubicBezTo>
                <a:cubicBezTo>
                  <a:pt x="296" y="129"/>
                  <a:pt x="298" y="130"/>
                  <a:pt x="302" y="131"/>
                </a:cubicBezTo>
                <a:cubicBezTo>
                  <a:pt x="301" y="131"/>
                  <a:pt x="301" y="132"/>
                  <a:pt x="301" y="134"/>
                </a:cubicBezTo>
                <a:cubicBezTo>
                  <a:pt x="304" y="132"/>
                  <a:pt x="306" y="128"/>
                  <a:pt x="312" y="129"/>
                </a:cubicBezTo>
                <a:cubicBezTo>
                  <a:pt x="312" y="130"/>
                  <a:pt x="310" y="131"/>
                  <a:pt x="310" y="132"/>
                </a:cubicBezTo>
                <a:cubicBezTo>
                  <a:pt x="312" y="132"/>
                  <a:pt x="313" y="131"/>
                  <a:pt x="313" y="128"/>
                </a:cubicBezTo>
                <a:cubicBezTo>
                  <a:pt x="316" y="128"/>
                  <a:pt x="315" y="131"/>
                  <a:pt x="316" y="131"/>
                </a:cubicBezTo>
                <a:cubicBezTo>
                  <a:pt x="315" y="133"/>
                  <a:pt x="313" y="134"/>
                  <a:pt x="310" y="134"/>
                </a:cubicBezTo>
                <a:cubicBezTo>
                  <a:pt x="312" y="137"/>
                  <a:pt x="309" y="136"/>
                  <a:pt x="306" y="137"/>
                </a:cubicBezTo>
                <a:cubicBezTo>
                  <a:pt x="312" y="140"/>
                  <a:pt x="327" y="136"/>
                  <a:pt x="335" y="138"/>
                </a:cubicBezTo>
                <a:cubicBezTo>
                  <a:pt x="326" y="143"/>
                  <a:pt x="313" y="142"/>
                  <a:pt x="303" y="143"/>
                </a:cubicBezTo>
                <a:close/>
                <a:moveTo>
                  <a:pt x="344" y="139"/>
                </a:moveTo>
                <a:cubicBezTo>
                  <a:pt x="347" y="132"/>
                  <a:pt x="354" y="141"/>
                  <a:pt x="356" y="134"/>
                </a:cubicBezTo>
                <a:cubicBezTo>
                  <a:pt x="359" y="139"/>
                  <a:pt x="363" y="130"/>
                  <a:pt x="368" y="134"/>
                </a:cubicBezTo>
                <a:cubicBezTo>
                  <a:pt x="362" y="139"/>
                  <a:pt x="352" y="138"/>
                  <a:pt x="344" y="139"/>
                </a:cubicBezTo>
                <a:close/>
                <a:moveTo>
                  <a:pt x="373" y="136"/>
                </a:moveTo>
                <a:cubicBezTo>
                  <a:pt x="373" y="134"/>
                  <a:pt x="374" y="134"/>
                  <a:pt x="374" y="132"/>
                </a:cubicBezTo>
                <a:cubicBezTo>
                  <a:pt x="377" y="132"/>
                  <a:pt x="375" y="136"/>
                  <a:pt x="379" y="135"/>
                </a:cubicBezTo>
                <a:cubicBezTo>
                  <a:pt x="379" y="137"/>
                  <a:pt x="375" y="135"/>
                  <a:pt x="373" y="136"/>
                </a:cubicBezTo>
                <a:close/>
                <a:moveTo>
                  <a:pt x="388" y="135"/>
                </a:moveTo>
                <a:cubicBezTo>
                  <a:pt x="385" y="135"/>
                  <a:pt x="383" y="136"/>
                  <a:pt x="380" y="134"/>
                </a:cubicBezTo>
                <a:cubicBezTo>
                  <a:pt x="380" y="128"/>
                  <a:pt x="385" y="132"/>
                  <a:pt x="390" y="131"/>
                </a:cubicBezTo>
                <a:cubicBezTo>
                  <a:pt x="389" y="132"/>
                  <a:pt x="387" y="132"/>
                  <a:pt x="388" y="135"/>
                </a:cubicBezTo>
                <a:close/>
                <a:moveTo>
                  <a:pt x="346" y="130"/>
                </a:moveTo>
                <a:cubicBezTo>
                  <a:pt x="344" y="126"/>
                  <a:pt x="350" y="125"/>
                  <a:pt x="349" y="123"/>
                </a:cubicBezTo>
                <a:cubicBezTo>
                  <a:pt x="355" y="121"/>
                  <a:pt x="354" y="131"/>
                  <a:pt x="346" y="130"/>
                </a:cubicBezTo>
                <a:close/>
                <a:moveTo>
                  <a:pt x="497" y="89"/>
                </a:moveTo>
                <a:cubicBezTo>
                  <a:pt x="495" y="91"/>
                  <a:pt x="492" y="91"/>
                  <a:pt x="489" y="92"/>
                </a:cubicBezTo>
                <a:cubicBezTo>
                  <a:pt x="489" y="88"/>
                  <a:pt x="495" y="88"/>
                  <a:pt x="497" y="89"/>
                </a:cubicBezTo>
                <a:close/>
                <a:moveTo>
                  <a:pt x="393" y="90"/>
                </a:moveTo>
                <a:cubicBezTo>
                  <a:pt x="394" y="85"/>
                  <a:pt x="403" y="89"/>
                  <a:pt x="407" y="88"/>
                </a:cubicBezTo>
                <a:cubicBezTo>
                  <a:pt x="404" y="89"/>
                  <a:pt x="399" y="94"/>
                  <a:pt x="393" y="90"/>
                </a:cubicBezTo>
                <a:close/>
                <a:moveTo>
                  <a:pt x="428" y="95"/>
                </a:moveTo>
                <a:cubicBezTo>
                  <a:pt x="428" y="98"/>
                  <a:pt x="424" y="97"/>
                  <a:pt x="421" y="98"/>
                </a:cubicBezTo>
                <a:cubicBezTo>
                  <a:pt x="421" y="94"/>
                  <a:pt x="425" y="95"/>
                  <a:pt x="428" y="95"/>
                </a:cubicBezTo>
                <a:close/>
                <a:moveTo>
                  <a:pt x="498" y="98"/>
                </a:moveTo>
                <a:cubicBezTo>
                  <a:pt x="497" y="100"/>
                  <a:pt x="491" y="100"/>
                  <a:pt x="490" y="99"/>
                </a:cubicBezTo>
                <a:cubicBezTo>
                  <a:pt x="488" y="98"/>
                  <a:pt x="495" y="99"/>
                  <a:pt x="498" y="98"/>
                </a:cubicBezTo>
                <a:close/>
                <a:moveTo>
                  <a:pt x="418" y="110"/>
                </a:moveTo>
                <a:cubicBezTo>
                  <a:pt x="424" y="107"/>
                  <a:pt x="429" y="105"/>
                  <a:pt x="437" y="105"/>
                </a:cubicBezTo>
                <a:cubicBezTo>
                  <a:pt x="434" y="107"/>
                  <a:pt x="434" y="111"/>
                  <a:pt x="430" y="111"/>
                </a:cubicBezTo>
                <a:cubicBezTo>
                  <a:pt x="430" y="110"/>
                  <a:pt x="431" y="110"/>
                  <a:pt x="431" y="109"/>
                </a:cubicBezTo>
                <a:cubicBezTo>
                  <a:pt x="427" y="109"/>
                  <a:pt x="424" y="111"/>
                  <a:pt x="418" y="110"/>
                </a:cubicBezTo>
                <a:close/>
                <a:moveTo>
                  <a:pt x="448" y="109"/>
                </a:moveTo>
                <a:cubicBezTo>
                  <a:pt x="447" y="111"/>
                  <a:pt x="444" y="111"/>
                  <a:pt x="441" y="112"/>
                </a:cubicBezTo>
                <a:cubicBezTo>
                  <a:pt x="442" y="109"/>
                  <a:pt x="444" y="108"/>
                  <a:pt x="448" y="109"/>
                </a:cubicBezTo>
                <a:close/>
                <a:moveTo>
                  <a:pt x="472" y="111"/>
                </a:moveTo>
                <a:cubicBezTo>
                  <a:pt x="473" y="112"/>
                  <a:pt x="473" y="115"/>
                  <a:pt x="470" y="114"/>
                </a:cubicBezTo>
                <a:cubicBezTo>
                  <a:pt x="472" y="109"/>
                  <a:pt x="465" y="109"/>
                  <a:pt x="461" y="109"/>
                </a:cubicBezTo>
                <a:cubicBezTo>
                  <a:pt x="464" y="106"/>
                  <a:pt x="474" y="107"/>
                  <a:pt x="479" y="104"/>
                </a:cubicBezTo>
                <a:cubicBezTo>
                  <a:pt x="469" y="102"/>
                  <a:pt x="449" y="107"/>
                  <a:pt x="438" y="107"/>
                </a:cubicBezTo>
                <a:cubicBezTo>
                  <a:pt x="435" y="103"/>
                  <a:pt x="443" y="102"/>
                  <a:pt x="445" y="104"/>
                </a:cubicBezTo>
                <a:cubicBezTo>
                  <a:pt x="459" y="101"/>
                  <a:pt x="474" y="99"/>
                  <a:pt x="487" y="99"/>
                </a:cubicBezTo>
                <a:cubicBezTo>
                  <a:pt x="484" y="100"/>
                  <a:pt x="481" y="99"/>
                  <a:pt x="479" y="102"/>
                </a:cubicBezTo>
                <a:cubicBezTo>
                  <a:pt x="481" y="104"/>
                  <a:pt x="487" y="103"/>
                  <a:pt x="488" y="105"/>
                </a:cubicBezTo>
                <a:cubicBezTo>
                  <a:pt x="485" y="110"/>
                  <a:pt x="475" y="107"/>
                  <a:pt x="472" y="111"/>
                </a:cubicBezTo>
                <a:close/>
                <a:moveTo>
                  <a:pt x="580" y="109"/>
                </a:moveTo>
                <a:cubicBezTo>
                  <a:pt x="581" y="112"/>
                  <a:pt x="578" y="112"/>
                  <a:pt x="575" y="112"/>
                </a:cubicBezTo>
                <a:cubicBezTo>
                  <a:pt x="575" y="108"/>
                  <a:pt x="578" y="109"/>
                  <a:pt x="580" y="109"/>
                </a:cubicBezTo>
                <a:close/>
                <a:moveTo>
                  <a:pt x="505" y="106"/>
                </a:moveTo>
                <a:cubicBezTo>
                  <a:pt x="502" y="106"/>
                  <a:pt x="501" y="105"/>
                  <a:pt x="501" y="103"/>
                </a:cubicBezTo>
                <a:cubicBezTo>
                  <a:pt x="507" y="102"/>
                  <a:pt x="509" y="100"/>
                  <a:pt x="514" y="102"/>
                </a:cubicBezTo>
                <a:cubicBezTo>
                  <a:pt x="513" y="105"/>
                  <a:pt x="507" y="104"/>
                  <a:pt x="505" y="106"/>
                </a:cubicBezTo>
                <a:close/>
                <a:moveTo>
                  <a:pt x="623" y="97"/>
                </a:moveTo>
                <a:cubicBezTo>
                  <a:pt x="623" y="98"/>
                  <a:pt x="621" y="98"/>
                  <a:pt x="619" y="98"/>
                </a:cubicBezTo>
                <a:cubicBezTo>
                  <a:pt x="619" y="96"/>
                  <a:pt x="619" y="96"/>
                  <a:pt x="619" y="96"/>
                </a:cubicBezTo>
                <a:cubicBezTo>
                  <a:pt x="621" y="95"/>
                  <a:pt x="622" y="96"/>
                  <a:pt x="623" y="97"/>
                </a:cubicBezTo>
                <a:close/>
                <a:moveTo>
                  <a:pt x="573" y="95"/>
                </a:moveTo>
                <a:cubicBezTo>
                  <a:pt x="575" y="94"/>
                  <a:pt x="577" y="93"/>
                  <a:pt x="580" y="93"/>
                </a:cubicBezTo>
                <a:cubicBezTo>
                  <a:pt x="579" y="96"/>
                  <a:pt x="576" y="95"/>
                  <a:pt x="573" y="95"/>
                </a:cubicBezTo>
                <a:close/>
                <a:moveTo>
                  <a:pt x="646" y="93"/>
                </a:moveTo>
                <a:cubicBezTo>
                  <a:pt x="645" y="95"/>
                  <a:pt x="643" y="96"/>
                  <a:pt x="641" y="94"/>
                </a:cubicBezTo>
                <a:cubicBezTo>
                  <a:pt x="641" y="92"/>
                  <a:pt x="644" y="91"/>
                  <a:pt x="646" y="93"/>
                </a:cubicBezTo>
                <a:close/>
                <a:moveTo>
                  <a:pt x="640" y="94"/>
                </a:moveTo>
                <a:cubicBezTo>
                  <a:pt x="640" y="96"/>
                  <a:pt x="638" y="96"/>
                  <a:pt x="636" y="96"/>
                </a:cubicBezTo>
                <a:cubicBezTo>
                  <a:pt x="636" y="95"/>
                  <a:pt x="637" y="95"/>
                  <a:pt x="638" y="95"/>
                </a:cubicBezTo>
                <a:cubicBezTo>
                  <a:pt x="638" y="94"/>
                  <a:pt x="637" y="94"/>
                  <a:pt x="636" y="94"/>
                </a:cubicBezTo>
                <a:cubicBezTo>
                  <a:pt x="637" y="91"/>
                  <a:pt x="639" y="93"/>
                  <a:pt x="640" y="94"/>
                </a:cubicBezTo>
                <a:close/>
                <a:moveTo>
                  <a:pt x="601" y="94"/>
                </a:moveTo>
                <a:cubicBezTo>
                  <a:pt x="601" y="92"/>
                  <a:pt x="601" y="90"/>
                  <a:pt x="599" y="90"/>
                </a:cubicBezTo>
                <a:cubicBezTo>
                  <a:pt x="600" y="87"/>
                  <a:pt x="604" y="90"/>
                  <a:pt x="608" y="89"/>
                </a:cubicBezTo>
                <a:cubicBezTo>
                  <a:pt x="607" y="92"/>
                  <a:pt x="606" y="95"/>
                  <a:pt x="601" y="94"/>
                </a:cubicBezTo>
                <a:close/>
                <a:moveTo>
                  <a:pt x="548" y="85"/>
                </a:moveTo>
                <a:cubicBezTo>
                  <a:pt x="547" y="87"/>
                  <a:pt x="546" y="88"/>
                  <a:pt x="544" y="88"/>
                </a:cubicBezTo>
                <a:cubicBezTo>
                  <a:pt x="545" y="90"/>
                  <a:pt x="549" y="92"/>
                  <a:pt x="550" y="90"/>
                </a:cubicBezTo>
                <a:cubicBezTo>
                  <a:pt x="550" y="92"/>
                  <a:pt x="542" y="93"/>
                  <a:pt x="539" y="96"/>
                </a:cubicBezTo>
                <a:cubicBezTo>
                  <a:pt x="542" y="98"/>
                  <a:pt x="543" y="97"/>
                  <a:pt x="547" y="96"/>
                </a:cubicBezTo>
                <a:cubicBezTo>
                  <a:pt x="546" y="97"/>
                  <a:pt x="546" y="98"/>
                  <a:pt x="547" y="98"/>
                </a:cubicBezTo>
                <a:cubicBezTo>
                  <a:pt x="538" y="103"/>
                  <a:pt x="529" y="104"/>
                  <a:pt x="519" y="102"/>
                </a:cubicBezTo>
                <a:cubicBezTo>
                  <a:pt x="518" y="100"/>
                  <a:pt x="520" y="100"/>
                  <a:pt x="521" y="100"/>
                </a:cubicBezTo>
                <a:cubicBezTo>
                  <a:pt x="519" y="99"/>
                  <a:pt x="520" y="95"/>
                  <a:pt x="516" y="96"/>
                </a:cubicBezTo>
                <a:cubicBezTo>
                  <a:pt x="520" y="94"/>
                  <a:pt x="530" y="90"/>
                  <a:pt x="527" y="87"/>
                </a:cubicBezTo>
                <a:cubicBezTo>
                  <a:pt x="529" y="84"/>
                  <a:pt x="532" y="87"/>
                  <a:pt x="531" y="89"/>
                </a:cubicBezTo>
                <a:cubicBezTo>
                  <a:pt x="534" y="88"/>
                  <a:pt x="535" y="88"/>
                  <a:pt x="538" y="88"/>
                </a:cubicBezTo>
                <a:cubicBezTo>
                  <a:pt x="539" y="87"/>
                  <a:pt x="541" y="86"/>
                  <a:pt x="541" y="84"/>
                </a:cubicBezTo>
                <a:cubicBezTo>
                  <a:pt x="544" y="83"/>
                  <a:pt x="545" y="85"/>
                  <a:pt x="548" y="85"/>
                </a:cubicBezTo>
                <a:close/>
                <a:moveTo>
                  <a:pt x="565" y="81"/>
                </a:moveTo>
                <a:cubicBezTo>
                  <a:pt x="563" y="82"/>
                  <a:pt x="562" y="83"/>
                  <a:pt x="560" y="83"/>
                </a:cubicBezTo>
                <a:cubicBezTo>
                  <a:pt x="560" y="82"/>
                  <a:pt x="559" y="82"/>
                  <a:pt x="559" y="82"/>
                </a:cubicBezTo>
                <a:cubicBezTo>
                  <a:pt x="559" y="80"/>
                  <a:pt x="563" y="79"/>
                  <a:pt x="565" y="81"/>
                </a:cubicBezTo>
                <a:close/>
                <a:moveTo>
                  <a:pt x="739" y="55"/>
                </a:moveTo>
                <a:cubicBezTo>
                  <a:pt x="738" y="57"/>
                  <a:pt x="736" y="57"/>
                  <a:pt x="733" y="57"/>
                </a:cubicBezTo>
                <a:cubicBezTo>
                  <a:pt x="733" y="54"/>
                  <a:pt x="737" y="54"/>
                  <a:pt x="739" y="55"/>
                </a:cubicBezTo>
                <a:close/>
                <a:moveTo>
                  <a:pt x="810" y="51"/>
                </a:moveTo>
                <a:cubicBezTo>
                  <a:pt x="810" y="50"/>
                  <a:pt x="808" y="50"/>
                  <a:pt x="807" y="50"/>
                </a:cubicBezTo>
                <a:cubicBezTo>
                  <a:pt x="807" y="47"/>
                  <a:pt x="809" y="46"/>
                  <a:pt x="810" y="44"/>
                </a:cubicBezTo>
                <a:cubicBezTo>
                  <a:pt x="815" y="44"/>
                  <a:pt x="817" y="46"/>
                  <a:pt x="821" y="45"/>
                </a:cubicBezTo>
                <a:cubicBezTo>
                  <a:pt x="819" y="49"/>
                  <a:pt x="812" y="47"/>
                  <a:pt x="810" y="52"/>
                </a:cubicBezTo>
                <a:cubicBezTo>
                  <a:pt x="809" y="52"/>
                  <a:pt x="810" y="51"/>
                  <a:pt x="810" y="51"/>
                </a:cubicBezTo>
                <a:close/>
                <a:moveTo>
                  <a:pt x="860" y="49"/>
                </a:moveTo>
                <a:cubicBezTo>
                  <a:pt x="859" y="51"/>
                  <a:pt x="857" y="51"/>
                  <a:pt x="854" y="51"/>
                </a:cubicBezTo>
                <a:cubicBezTo>
                  <a:pt x="855" y="49"/>
                  <a:pt x="856" y="47"/>
                  <a:pt x="859" y="47"/>
                </a:cubicBezTo>
                <a:cubicBezTo>
                  <a:pt x="859" y="48"/>
                  <a:pt x="859" y="49"/>
                  <a:pt x="860" y="49"/>
                </a:cubicBezTo>
                <a:close/>
                <a:moveTo>
                  <a:pt x="831" y="43"/>
                </a:moveTo>
                <a:cubicBezTo>
                  <a:pt x="829" y="45"/>
                  <a:pt x="830" y="47"/>
                  <a:pt x="831" y="48"/>
                </a:cubicBezTo>
                <a:cubicBezTo>
                  <a:pt x="829" y="51"/>
                  <a:pt x="824" y="50"/>
                  <a:pt x="821" y="51"/>
                </a:cubicBezTo>
                <a:cubicBezTo>
                  <a:pt x="821" y="51"/>
                  <a:pt x="822" y="52"/>
                  <a:pt x="823" y="52"/>
                </a:cubicBezTo>
                <a:cubicBezTo>
                  <a:pt x="823" y="54"/>
                  <a:pt x="820" y="53"/>
                  <a:pt x="819" y="53"/>
                </a:cubicBezTo>
                <a:cubicBezTo>
                  <a:pt x="818" y="50"/>
                  <a:pt x="819" y="51"/>
                  <a:pt x="819" y="47"/>
                </a:cubicBezTo>
                <a:cubicBezTo>
                  <a:pt x="823" y="48"/>
                  <a:pt x="822" y="48"/>
                  <a:pt x="824" y="46"/>
                </a:cubicBezTo>
                <a:cubicBezTo>
                  <a:pt x="824" y="46"/>
                  <a:pt x="822" y="45"/>
                  <a:pt x="823" y="44"/>
                </a:cubicBezTo>
                <a:cubicBezTo>
                  <a:pt x="826" y="45"/>
                  <a:pt x="827" y="43"/>
                  <a:pt x="831" y="43"/>
                </a:cubicBezTo>
                <a:close/>
                <a:moveTo>
                  <a:pt x="110" y="385"/>
                </a:moveTo>
                <a:cubicBezTo>
                  <a:pt x="106" y="385"/>
                  <a:pt x="105" y="383"/>
                  <a:pt x="104" y="386"/>
                </a:cubicBezTo>
                <a:cubicBezTo>
                  <a:pt x="106" y="387"/>
                  <a:pt x="106" y="385"/>
                  <a:pt x="107" y="385"/>
                </a:cubicBezTo>
                <a:cubicBezTo>
                  <a:pt x="106" y="387"/>
                  <a:pt x="106" y="387"/>
                  <a:pt x="106" y="387"/>
                </a:cubicBezTo>
                <a:cubicBezTo>
                  <a:pt x="109" y="388"/>
                  <a:pt x="109" y="386"/>
                  <a:pt x="110" y="385"/>
                </a:cubicBezTo>
                <a:close/>
                <a:moveTo>
                  <a:pt x="703" y="43"/>
                </a:moveTo>
                <a:cubicBezTo>
                  <a:pt x="704" y="41"/>
                  <a:pt x="704" y="39"/>
                  <a:pt x="703" y="36"/>
                </a:cubicBezTo>
                <a:cubicBezTo>
                  <a:pt x="705" y="35"/>
                  <a:pt x="708" y="35"/>
                  <a:pt x="708" y="32"/>
                </a:cubicBezTo>
                <a:cubicBezTo>
                  <a:pt x="704" y="33"/>
                  <a:pt x="706" y="27"/>
                  <a:pt x="699" y="26"/>
                </a:cubicBezTo>
                <a:cubicBezTo>
                  <a:pt x="698" y="28"/>
                  <a:pt x="701" y="30"/>
                  <a:pt x="697" y="31"/>
                </a:cubicBezTo>
                <a:cubicBezTo>
                  <a:pt x="697" y="28"/>
                  <a:pt x="693" y="23"/>
                  <a:pt x="697" y="22"/>
                </a:cubicBezTo>
                <a:cubicBezTo>
                  <a:pt x="697" y="24"/>
                  <a:pt x="699" y="25"/>
                  <a:pt x="699" y="26"/>
                </a:cubicBezTo>
                <a:cubicBezTo>
                  <a:pt x="701" y="22"/>
                  <a:pt x="705" y="26"/>
                  <a:pt x="707" y="22"/>
                </a:cubicBezTo>
                <a:cubicBezTo>
                  <a:pt x="699" y="21"/>
                  <a:pt x="699" y="21"/>
                  <a:pt x="699" y="21"/>
                </a:cubicBezTo>
                <a:cubicBezTo>
                  <a:pt x="700" y="19"/>
                  <a:pt x="697" y="16"/>
                  <a:pt x="696" y="18"/>
                </a:cubicBezTo>
                <a:cubicBezTo>
                  <a:pt x="699" y="18"/>
                  <a:pt x="695" y="20"/>
                  <a:pt x="694" y="20"/>
                </a:cubicBezTo>
                <a:cubicBezTo>
                  <a:pt x="694" y="23"/>
                  <a:pt x="693" y="25"/>
                  <a:pt x="692" y="26"/>
                </a:cubicBezTo>
                <a:cubicBezTo>
                  <a:pt x="691" y="21"/>
                  <a:pt x="691" y="28"/>
                  <a:pt x="689" y="28"/>
                </a:cubicBezTo>
                <a:cubicBezTo>
                  <a:pt x="689" y="26"/>
                  <a:pt x="689" y="25"/>
                  <a:pt x="687" y="25"/>
                </a:cubicBezTo>
                <a:cubicBezTo>
                  <a:pt x="687" y="28"/>
                  <a:pt x="689" y="29"/>
                  <a:pt x="691" y="30"/>
                </a:cubicBezTo>
                <a:cubicBezTo>
                  <a:pt x="690" y="32"/>
                  <a:pt x="688" y="32"/>
                  <a:pt x="687" y="34"/>
                </a:cubicBezTo>
                <a:cubicBezTo>
                  <a:pt x="689" y="35"/>
                  <a:pt x="692" y="39"/>
                  <a:pt x="690" y="41"/>
                </a:cubicBezTo>
                <a:cubicBezTo>
                  <a:pt x="694" y="41"/>
                  <a:pt x="695" y="42"/>
                  <a:pt x="698" y="40"/>
                </a:cubicBezTo>
                <a:cubicBezTo>
                  <a:pt x="698" y="42"/>
                  <a:pt x="699" y="43"/>
                  <a:pt x="700" y="44"/>
                </a:cubicBezTo>
                <a:cubicBezTo>
                  <a:pt x="700" y="40"/>
                  <a:pt x="702" y="41"/>
                  <a:pt x="703" y="43"/>
                </a:cubicBezTo>
                <a:close/>
                <a:moveTo>
                  <a:pt x="692" y="33"/>
                </a:moveTo>
                <a:cubicBezTo>
                  <a:pt x="696" y="33"/>
                  <a:pt x="696" y="33"/>
                  <a:pt x="696" y="33"/>
                </a:cubicBezTo>
                <a:cubicBezTo>
                  <a:pt x="695" y="36"/>
                  <a:pt x="696" y="37"/>
                  <a:pt x="696" y="39"/>
                </a:cubicBezTo>
                <a:cubicBezTo>
                  <a:pt x="694" y="38"/>
                  <a:pt x="692" y="37"/>
                  <a:pt x="692" y="33"/>
                </a:cubicBezTo>
                <a:close/>
                <a:moveTo>
                  <a:pt x="806" y="33"/>
                </a:moveTo>
                <a:cubicBezTo>
                  <a:pt x="798" y="35"/>
                  <a:pt x="786" y="34"/>
                  <a:pt x="779" y="38"/>
                </a:cubicBezTo>
                <a:cubicBezTo>
                  <a:pt x="790" y="37"/>
                  <a:pt x="800" y="37"/>
                  <a:pt x="806" y="33"/>
                </a:cubicBezTo>
                <a:close/>
                <a:moveTo>
                  <a:pt x="877" y="113"/>
                </a:moveTo>
                <a:cubicBezTo>
                  <a:pt x="871" y="112"/>
                  <a:pt x="866" y="109"/>
                  <a:pt x="863" y="114"/>
                </a:cubicBezTo>
                <a:cubicBezTo>
                  <a:pt x="865" y="115"/>
                  <a:pt x="868" y="119"/>
                  <a:pt x="870" y="118"/>
                </a:cubicBezTo>
                <a:cubicBezTo>
                  <a:pt x="868" y="116"/>
                  <a:pt x="871" y="115"/>
                  <a:pt x="871" y="114"/>
                </a:cubicBezTo>
                <a:cubicBezTo>
                  <a:pt x="872" y="116"/>
                  <a:pt x="877" y="115"/>
                  <a:pt x="877" y="113"/>
                </a:cubicBezTo>
                <a:close/>
                <a:moveTo>
                  <a:pt x="873" y="49"/>
                </a:moveTo>
                <a:cubicBezTo>
                  <a:pt x="874" y="49"/>
                  <a:pt x="874" y="50"/>
                  <a:pt x="873" y="51"/>
                </a:cubicBezTo>
                <a:cubicBezTo>
                  <a:pt x="877" y="51"/>
                  <a:pt x="876" y="52"/>
                  <a:pt x="874" y="53"/>
                </a:cubicBezTo>
                <a:cubicBezTo>
                  <a:pt x="875" y="54"/>
                  <a:pt x="875" y="54"/>
                  <a:pt x="876" y="55"/>
                </a:cubicBezTo>
                <a:cubicBezTo>
                  <a:pt x="877" y="55"/>
                  <a:pt x="879" y="55"/>
                  <a:pt x="879" y="53"/>
                </a:cubicBezTo>
                <a:cubicBezTo>
                  <a:pt x="878" y="53"/>
                  <a:pt x="877" y="53"/>
                  <a:pt x="877" y="52"/>
                </a:cubicBezTo>
                <a:cubicBezTo>
                  <a:pt x="879" y="52"/>
                  <a:pt x="879" y="49"/>
                  <a:pt x="881" y="50"/>
                </a:cubicBezTo>
                <a:cubicBezTo>
                  <a:pt x="883" y="51"/>
                  <a:pt x="880" y="54"/>
                  <a:pt x="882" y="55"/>
                </a:cubicBezTo>
                <a:cubicBezTo>
                  <a:pt x="884" y="50"/>
                  <a:pt x="882" y="52"/>
                  <a:pt x="886" y="49"/>
                </a:cubicBezTo>
                <a:cubicBezTo>
                  <a:pt x="881" y="49"/>
                  <a:pt x="876" y="46"/>
                  <a:pt x="873" y="49"/>
                </a:cubicBezTo>
                <a:close/>
                <a:moveTo>
                  <a:pt x="954" y="85"/>
                </a:moveTo>
                <a:cubicBezTo>
                  <a:pt x="955" y="82"/>
                  <a:pt x="959" y="84"/>
                  <a:pt x="960" y="82"/>
                </a:cubicBezTo>
                <a:cubicBezTo>
                  <a:pt x="957" y="80"/>
                  <a:pt x="956" y="77"/>
                  <a:pt x="953" y="75"/>
                </a:cubicBezTo>
                <a:cubicBezTo>
                  <a:pt x="952" y="77"/>
                  <a:pt x="950" y="77"/>
                  <a:pt x="947" y="77"/>
                </a:cubicBezTo>
                <a:cubicBezTo>
                  <a:pt x="946" y="80"/>
                  <a:pt x="950" y="78"/>
                  <a:pt x="949" y="80"/>
                </a:cubicBezTo>
                <a:cubicBezTo>
                  <a:pt x="947" y="82"/>
                  <a:pt x="942" y="78"/>
                  <a:pt x="940" y="81"/>
                </a:cubicBezTo>
                <a:cubicBezTo>
                  <a:pt x="941" y="82"/>
                  <a:pt x="944" y="82"/>
                  <a:pt x="943" y="84"/>
                </a:cubicBezTo>
                <a:cubicBezTo>
                  <a:pt x="946" y="85"/>
                  <a:pt x="945" y="81"/>
                  <a:pt x="949" y="82"/>
                </a:cubicBezTo>
                <a:cubicBezTo>
                  <a:pt x="951" y="84"/>
                  <a:pt x="945" y="85"/>
                  <a:pt x="949" y="86"/>
                </a:cubicBezTo>
                <a:cubicBezTo>
                  <a:pt x="949" y="82"/>
                  <a:pt x="954" y="83"/>
                  <a:pt x="954" y="85"/>
                </a:cubicBezTo>
                <a:close/>
                <a:moveTo>
                  <a:pt x="1027" y="182"/>
                </a:moveTo>
                <a:cubicBezTo>
                  <a:pt x="1020" y="181"/>
                  <a:pt x="1007" y="180"/>
                  <a:pt x="1000" y="183"/>
                </a:cubicBezTo>
                <a:cubicBezTo>
                  <a:pt x="1007" y="185"/>
                  <a:pt x="1021" y="184"/>
                  <a:pt x="1027" y="182"/>
                </a:cubicBezTo>
                <a:close/>
                <a:moveTo>
                  <a:pt x="1012" y="166"/>
                </a:moveTo>
                <a:cubicBezTo>
                  <a:pt x="1013" y="167"/>
                  <a:pt x="1013" y="168"/>
                  <a:pt x="1013" y="169"/>
                </a:cubicBezTo>
                <a:cubicBezTo>
                  <a:pt x="1015" y="169"/>
                  <a:pt x="1016" y="168"/>
                  <a:pt x="1018" y="169"/>
                </a:cubicBezTo>
                <a:cubicBezTo>
                  <a:pt x="1018" y="166"/>
                  <a:pt x="1016" y="168"/>
                  <a:pt x="1013" y="167"/>
                </a:cubicBezTo>
                <a:cubicBezTo>
                  <a:pt x="1013" y="166"/>
                  <a:pt x="1012" y="165"/>
                  <a:pt x="1012" y="166"/>
                </a:cubicBezTo>
                <a:close/>
                <a:moveTo>
                  <a:pt x="1003" y="618"/>
                </a:moveTo>
                <a:cubicBezTo>
                  <a:pt x="1004" y="617"/>
                  <a:pt x="1005" y="617"/>
                  <a:pt x="1004" y="615"/>
                </a:cubicBezTo>
                <a:cubicBezTo>
                  <a:pt x="1000" y="614"/>
                  <a:pt x="997" y="612"/>
                  <a:pt x="994" y="609"/>
                </a:cubicBezTo>
                <a:cubicBezTo>
                  <a:pt x="997" y="613"/>
                  <a:pt x="999" y="615"/>
                  <a:pt x="1000" y="618"/>
                </a:cubicBezTo>
                <a:cubicBezTo>
                  <a:pt x="1003" y="618"/>
                  <a:pt x="998" y="615"/>
                  <a:pt x="1001" y="615"/>
                </a:cubicBezTo>
                <a:cubicBezTo>
                  <a:pt x="1001" y="617"/>
                  <a:pt x="1002" y="618"/>
                  <a:pt x="1003" y="618"/>
                </a:cubicBezTo>
                <a:close/>
                <a:moveTo>
                  <a:pt x="1039" y="79"/>
                </a:moveTo>
                <a:cubicBezTo>
                  <a:pt x="1037" y="75"/>
                  <a:pt x="1029" y="76"/>
                  <a:pt x="1025" y="78"/>
                </a:cubicBezTo>
                <a:cubicBezTo>
                  <a:pt x="1028" y="82"/>
                  <a:pt x="1032" y="81"/>
                  <a:pt x="1037" y="81"/>
                </a:cubicBezTo>
                <a:cubicBezTo>
                  <a:pt x="1045" y="83"/>
                  <a:pt x="1050" y="91"/>
                  <a:pt x="1055" y="83"/>
                </a:cubicBezTo>
                <a:cubicBezTo>
                  <a:pt x="1059" y="85"/>
                  <a:pt x="1063" y="86"/>
                  <a:pt x="1067" y="87"/>
                </a:cubicBezTo>
                <a:cubicBezTo>
                  <a:pt x="1066" y="84"/>
                  <a:pt x="1069" y="87"/>
                  <a:pt x="1068" y="84"/>
                </a:cubicBezTo>
                <a:cubicBezTo>
                  <a:pt x="1061" y="84"/>
                  <a:pt x="1050" y="80"/>
                  <a:pt x="1052" y="77"/>
                </a:cubicBezTo>
                <a:cubicBezTo>
                  <a:pt x="1049" y="77"/>
                  <a:pt x="1045" y="78"/>
                  <a:pt x="1042" y="76"/>
                </a:cubicBezTo>
                <a:cubicBezTo>
                  <a:pt x="1042" y="78"/>
                  <a:pt x="1042" y="79"/>
                  <a:pt x="1039" y="79"/>
                </a:cubicBezTo>
                <a:close/>
                <a:moveTo>
                  <a:pt x="1015" y="645"/>
                </a:moveTo>
                <a:cubicBezTo>
                  <a:pt x="1016" y="650"/>
                  <a:pt x="1017" y="649"/>
                  <a:pt x="1014" y="650"/>
                </a:cubicBezTo>
                <a:cubicBezTo>
                  <a:pt x="1020" y="653"/>
                  <a:pt x="1025" y="649"/>
                  <a:pt x="1027" y="644"/>
                </a:cubicBezTo>
                <a:cubicBezTo>
                  <a:pt x="1028" y="643"/>
                  <a:pt x="1034" y="646"/>
                  <a:pt x="1036" y="642"/>
                </a:cubicBezTo>
                <a:cubicBezTo>
                  <a:pt x="1030" y="641"/>
                  <a:pt x="1026" y="640"/>
                  <a:pt x="1020" y="640"/>
                </a:cubicBezTo>
                <a:cubicBezTo>
                  <a:pt x="1018" y="641"/>
                  <a:pt x="1018" y="645"/>
                  <a:pt x="1015" y="645"/>
                </a:cubicBezTo>
                <a:close/>
                <a:moveTo>
                  <a:pt x="1028" y="650"/>
                </a:moveTo>
                <a:cubicBezTo>
                  <a:pt x="1029" y="651"/>
                  <a:pt x="1029" y="652"/>
                  <a:pt x="1028" y="653"/>
                </a:cubicBezTo>
                <a:cubicBezTo>
                  <a:pt x="1040" y="657"/>
                  <a:pt x="1042" y="657"/>
                  <a:pt x="1049" y="655"/>
                </a:cubicBezTo>
                <a:cubicBezTo>
                  <a:pt x="1045" y="654"/>
                  <a:pt x="1050" y="655"/>
                  <a:pt x="1049" y="652"/>
                </a:cubicBezTo>
                <a:cubicBezTo>
                  <a:pt x="1046" y="652"/>
                  <a:pt x="1044" y="649"/>
                  <a:pt x="1040" y="649"/>
                </a:cubicBezTo>
                <a:cubicBezTo>
                  <a:pt x="1037" y="656"/>
                  <a:pt x="1034" y="648"/>
                  <a:pt x="1028" y="650"/>
                </a:cubicBezTo>
                <a:close/>
                <a:moveTo>
                  <a:pt x="1073" y="94"/>
                </a:moveTo>
                <a:cubicBezTo>
                  <a:pt x="1075" y="95"/>
                  <a:pt x="1075" y="94"/>
                  <a:pt x="1077" y="94"/>
                </a:cubicBezTo>
                <a:cubicBezTo>
                  <a:pt x="1077" y="94"/>
                  <a:pt x="1077" y="95"/>
                  <a:pt x="1077" y="94"/>
                </a:cubicBezTo>
                <a:cubicBezTo>
                  <a:pt x="1075" y="94"/>
                  <a:pt x="1076" y="90"/>
                  <a:pt x="1074" y="90"/>
                </a:cubicBezTo>
                <a:cubicBezTo>
                  <a:pt x="1074" y="92"/>
                  <a:pt x="1072" y="92"/>
                  <a:pt x="1073" y="94"/>
                </a:cubicBezTo>
                <a:close/>
                <a:moveTo>
                  <a:pt x="1081" y="542"/>
                </a:moveTo>
                <a:cubicBezTo>
                  <a:pt x="1080" y="539"/>
                  <a:pt x="1076" y="539"/>
                  <a:pt x="1075" y="542"/>
                </a:cubicBezTo>
                <a:cubicBezTo>
                  <a:pt x="1084" y="545"/>
                  <a:pt x="1101" y="540"/>
                  <a:pt x="1105" y="548"/>
                </a:cubicBezTo>
                <a:cubicBezTo>
                  <a:pt x="1098" y="548"/>
                  <a:pt x="1088" y="544"/>
                  <a:pt x="1080" y="546"/>
                </a:cubicBezTo>
                <a:cubicBezTo>
                  <a:pt x="1077" y="548"/>
                  <a:pt x="1077" y="551"/>
                  <a:pt x="1074" y="552"/>
                </a:cubicBezTo>
                <a:cubicBezTo>
                  <a:pt x="1073" y="552"/>
                  <a:pt x="1072" y="550"/>
                  <a:pt x="1073" y="548"/>
                </a:cubicBezTo>
                <a:cubicBezTo>
                  <a:pt x="1069" y="547"/>
                  <a:pt x="1069" y="550"/>
                  <a:pt x="1067" y="551"/>
                </a:cubicBezTo>
                <a:cubicBezTo>
                  <a:pt x="1068" y="553"/>
                  <a:pt x="1069" y="555"/>
                  <a:pt x="1070" y="556"/>
                </a:cubicBezTo>
                <a:cubicBezTo>
                  <a:pt x="1068" y="551"/>
                  <a:pt x="1079" y="552"/>
                  <a:pt x="1080" y="556"/>
                </a:cubicBezTo>
                <a:cubicBezTo>
                  <a:pt x="1080" y="550"/>
                  <a:pt x="1090" y="550"/>
                  <a:pt x="1092" y="554"/>
                </a:cubicBezTo>
                <a:cubicBezTo>
                  <a:pt x="1093" y="549"/>
                  <a:pt x="1098" y="552"/>
                  <a:pt x="1103" y="551"/>
                </a:cubicBezTo>
                <a:cubicBezTo>
                  <a:pt x="1102" y="553"/>
                  <a:pt x="1104" y="557"/>
                  <a:pt x="1102" y="557"/>
                </a:cubicBezTo>
                <a:cubicBezTo>
                  <a:pt x="1101" y="557"/>
                  <a:pt x="1101" y="556"/>
                  <a:pt x="1100" y="556"/>
                </a:cubicBezTo>
                <a:cubicBezTo>
                  <a:pt x="1099" y="557"/>
                  <a:pt x="1098" y="559"/>
                  <a:pt x="1097" y="561"/>
                </a:cubicBezTo>
                <a:cubicBezTo>
                  <a:pt x="1100" y="561"/>
                  <a:pt x="1101" y="562"/>
                  <a:pt x="1102" y="564"/>
                </a:cubicBezTo>
                <a:cubicBezTo>
                  <a:pt x="1098" y="563"/>
                  <a:pt x="1098" y="563"/>
                  <a:pt x="1098" y="563"/>
                </a:cubicBezTo>
                <a:cubicBezTo>
                  <a:pt x="1095" y="560"/>
                  <a:pt x="1097" y="559"/>
                  <a:pt x="1096" y="556"/>
                </a:cubicBezTo>
                <a:cubicBezTo>
                  <a:pt x="1094" y="561"/>
                  <a:pt x="1086" y="558"/>
                  <a:pt x="1081" y="560"/>
                </a:cubicBezTo>
                <a:cubicBezTo>
                  <a:pt x="1086" y="562"/>
                  <a:pt x="1095" y="558"/>
                  <a:pt x="1094" y="566"/>
                </a:cubicBezTo>
                <a:cubicBezTo>
                  <a:pt x="1099" y="567"/>
                  <a:pt x="1102" y="565"/>
                  <a:pt x="1105" y="565"/>
                </a:cubicBezTo>
                <a:cubicBezTo>
                  <a:pt x="1106" y="562"/>
                  <a:pt x="1104" y="563"/>
                  <a:pt x="1106" y="561"/>
                </a:cubicBezTo>
                <a:cubicBezTo>
                  <a:pt x="1111" y="560"/>
                  <a:pt x="1111" y="562"/>
                  <a:pt x="1116" y="563"/>
                </a:cubicBezTo>
                <a:cubicBezTo>
                  <a:pt x="1116" y="558"/>
                  <a:pt x="1109" y="560"/>
                  <a:pt x="1109" y="554"/>
                </a:cubicBezTo>
                <a:cubicBezTo>
                  <a:pt x="1116" y="557"/>
                  <a:pt x="1116" y="552"/>
                  <a:pt x="1123" y="555"/>
                </a:cubicBezTo>
                <a:cubicBezTo>
                  <a:pt x="1122" y="553"/>
                  <a:pt x="1127" y="553"/>
                  <a:pt x="1124" y="552"/>
                </a:cubicBezTo>
                <a:cubicBezTo>
                  <a:pt x="1123" y="554"/>
                  <a:pt x="1122" y="549"/>
                  <a:pt x="1120" y="549"/>
                </a:cubicBezTo>
                <a:cubicBezTo>
                  <a:pt x="1121" y="549"/>
                  <a:pt x="1121" y="548"/>
                  <a:pt x="1120" y="547"/>
                </a:cubicBezTo>
                <a:cubicBezTo>
                  <a:pt x="1120" y="545"/>
                  <a:pt x="1124" y="547"/>
                  <a:pt x="1124" y="544"/>
                </a:cubicBezTo>
                <a:cubicBezTo>
                  <a:pt x="1113" y="544"/>
                  <a:pt x="1102" y="541"/>
                  <a:pt x="1094" y="542"/>
                </a:cubicBezTo>
                <a:cubicBezTo>
                  <a:pt x="1094" y="541"/>
                  <a:pt x="1096" y="542"/>
                  <a:pt x="1095" y="540"/>
                </a:cubicBezTo>
                <a:cubicBezTo>
                  <a:pt x="1092" y="540"/>
                  <a:pt x="1087" y="537"/>
                  <a:pt x="1090" y="533"/>
                </a:cubicBezTo>
                <a:cubicBezTo>
                  <a:pt x="1083" y="534"/>
                  <a:pt x="1082" y="539"/>
                  <a:pt x="1081" y="542"/>
                </a:cubicBezTo>
                <a:close/>
                <a:moveTo>
                  <a:pt x="1118" y="550"/>
                </a:moveTo>
                <a:cubicBezTo>
                  <a:pt x="1118" y="554"/>
                  <a:pt x="1109" y="554"/>
                  <a:pt x="1106" y="553"/>
                </a:cubicBezTo>
                <a:cubicBezTo>
                  <a:pt x="1106" y="550"/>
                  <a:pt x="1106" y="550"/>
                  <a:pt x="1106" y="550"/>
                </a:cubicBezTo>
                <a:cubicBezTo>
                  <a:pt x="1110" y="550"/>
                  <a:pt x="1114" y="549"/>
                  <a:pt x="1118" y="550"/>
                </a:cubicBezTo>
                <a:close/>
                <a:moveTo>
                  <a:pt x="1092" y="277"/>
                </a:moveTo>
                <a:cubicBezTo>
                  <a:pt x="1093" y="276"/>
                  <a:pt x="1097" y="277"/>
                  <a:pt x="1099" y="274"/>
                </a:cubicBezTo>
                <a:cubicBezTo>
                  <a:pt x="1097" y="275"/>
                  <a:pt x="1090" y="275"/>
                  <a:pt x="1092" y="277"/>
                </a:cubicBezTo>
                <a:close/>
                <a:moveTo>
                  <a:pt x="1102" y="592"/>
                </a:moveTo>
                <a:cubicBezTo>
                  <a:pt x="1105" y="592"/>
                  <a:pt x="1110" y="591"/>
                  <a:pt x="1108" y="590"/>
                </a:cubicBezTo>
                <a:cubicBezTo>
                  <a:pt x="1108" y="592"/>
                  <a:pt x="1101" y="588"/>
                  <a:pt x="1102" y="592"/>
                </a:cubicBezTo>
                <a:close/>
                <a:moveTo>
                  <a:pt x="1121" y="298"/>
                </a:moveTo>
                <a:cubicBezTo>
                  <a:pt x="1128" y="298"/>
                  <a:pt x="1128" y="298"/>
                  <a:pt x="1128" y="298"/>
                </a:cubicBezTo>
                <a:cubicBezTo>
                  <a:pt x="1130" y="295"/>
                  <a:pt x="1127" y="295"/>
                  <a:pt x="1127" y="293"/>
                </a:cubicBezTo>
                <a:cubicBezTo>
                  <a:pt x="1130" y="285"/>
                  <a:pt x="1122" y="294"/>
                  <a:pt x="1121" y="298"/>
                </a:cubicBezTo>
                <a:close/>
                <a:moveTo>
                  <a:pt x="1134" y="436"/>
                </a:moveTo>
                <a:cubicBezTo>
                  <a:pt x="1139" y="436"/>
                  <a:pt x="1142" y="437"/>
                  <a:pt x="1146" y="436"/>
                </a:cubicBezTo>
                <a:cubicBezTo>
                  <a:pt x="1142" y="436"/>
                  <a:pt x="1135" y="433"/>
                  <a:pt x="1134" y="436"/>
                </a:cubicBezTo>
                <a:close/>
                <a:moveTo>
                  <a:pt x="1139" y="370"/>
                </a:moveTo>
                <a:cubicBezTo>
                  <a:pt x="1141" y="374"/>
                  <a:pt x="1142" y="375"/>
                  <a:pt x="1143" y="376"/>
                </a:cubicBezTo>
                <a:cubicBezTo>
                  <a:pt x="1146" y="375"/>
                  <a:pt x="1148" y="371"/>
                  <a:pt x="1148" y="370"/>
                </a:cubicBezTo>
                <a:cubicBezTo>
                  <a:pt x="1156" y="369"/>
                  <a:pt x="1170" y="371"/>
                  <a:pt x="1172" y="363"/>
                </a:cubicBezTo>
                <a:cubicBezTo>
                  <a:pt x="1167" y="363"/>
                  <a:pt x="1159" y="369"/>
                  <a:pt x="1153" y="365"/>
                </a:cubicBezTo>
                <a:cubicBezTo>
                  <a:pt x="1149" y="367"/>
                  <a:pt x="1146" y="371"/>
                  <a:pt x="1139" y="370"/>
                </a:cubicBezTo>
                <a:close/>
                <a:moveTo>
                  <a:pt x="1165" y="436"/>
                </a:moveTo>
                <a:cubicBezTo>
                  <a:pt x="1162" y="436"/>
                  <a:pt x="1165" y="431"/>
                  <a:pt x="1160" y="431"/>
                </a:cubicBezTo>
                <a:cubicBezTo>
                  <a:pt x="1159" y="433"/>
                  <a:pt x="1160" y="434"/>
                  <a:pt x="1160" y="436"/>
                </a:cubicBezTo>
                <a:cubicBezTo>
                  <a:pt x="1153" y="435"/>
                  <a:pt x="1150" y="433"/>
                  <a:pt x="1146" y="437"/>
                </a:cubicBezTo>
                <a:cubicBezTo>
                  <a:pt x="1154" y="434"/>
                  <a:pt x="1157" y="440"/>
                  <a:pt x="1165" y="436"/>
                </a:cubicBezTo>
                <a:close/>
                <a:moveTo>
                  <a:pt x="1227" y="436"/>
                </a:moveTo>
                <a:cubicBezTo>
                  <a:pt x="1227" y="435"/>
                  <a:pt x="1229" y="434"/>
                  <a:pt x="1229" y="432"/>
                </a:cubicBezTo>
                <a:cubicBezTo>
                  <a:pt x="1221" y="432"/>
                  <a:pt x="1221" y="432"/>
                  <a:pt x="1221" y="432"/>
                </a:cubicBezTo>
                <a:cubicBezTo>
                  <a:pt x="1220" y="433"/>
                  <a:pt x="1221" y="437"/>
                  <a:pt x="1216" y="436"/>
                </a:cubicBezTo>
                <a:cubicBezTo>
                  <a:pt x="1216" y="435"/>
                  <a:pt x="1217" y="435"/>
                  <a:pt x="1217" y="434"/>
                </a:cubicBezTo>
                <a:cubicBezTo>
                  <a:pt x="1206" y="429"/>
                  <a:pt x="1197" y="436"/>
                  <a:pt x="1191" y="435"/>
                </a:cubicBezTo>
                <a:cubicBezTo>
                  <a:pt x="1194" y="437"/>
                  <a:pt x="1188" y="435"/>
                  <a:pt x="1189" y="438"/>
                </a:cubicBezTo>
                <a:cubicBezTo>
                  <a:pt x="1190" y="438"/>
                  <a:pt x="1190" y="440"/>
                  <a:pt x="1190" y="441"/>
                </a:cubicBezTo>
                <a:cubicBezTo>
                  <a:pt x="1193" y="443"/>
                  <a:pt x="1196" y="440"/>
                  <a:pt x="1196" y="444"/>
                </a:cubicBezTo>
                <a:cubicBezTo>
                  <a:pt x="1189" y="445"/>
                  <a:pt x="1181" y="448"/>
                  <a:pt x="1172" y="445"/>
                </a:cubicBezTo>
                <a:cubicBezTo>
                  <a:pt x="1176" y="445"/>
                  <a:pt x="1176" y="442"/>
                  <a:pt x="1180" y="442"/>
                </a:cubicBezTo>
                <a:cubicBezTo>
                  <a:pt x="1178" y="439"/>
                  <a:pt x="1175" y="443"/>
                  <a:pt x="1175" y="440"/>
                </a:cubicBezTo>
                <a:cubicBezTo>
                  <a:pt x="1177" y="439"/>
                  <a:pt x="1185" y="439"/>
                  <a:pt x="1182" y="436"/>
                </a:cubicBezTo>
                <a:cubicBezTo>
                  <a:pt x="1176" y="439"/>
                  <a:pt x="1172" y="433"/>
                  <a:pt x="1169" y="438"/>
                </a:cubicBezTo>
                <a:cubicBezTo>
                  <a:pt x="1170" y="438"/>
                  <a:pt x="1172" y="438"/>
                  <a:pt x="1171" y="440"/>
                </a:cubicBezTo>
                <a:cubicBezTo>
                  <a:pt x="1169" y="441"/>
                  <a:pt x="1168" y="442"/>
                  <a:pt x="1165" y="443"/>
                </a:cubicBezTo>
                <a:cubicBezTo>
                  <a:pt x="1165" y="441"/>
                  <a:pt x="1163" y="440"/>
                  <a:pt x="1163" y="439"/>
                </a:cubicBezTo>
                <a:cubicBezTo>
                  <a:pt x="1161" y="440"/>
                  <a:pt x="1158" y="440"/>
                  <a:pt x="1157" y="443"/>
                </a:cubicBezTo>
                <a:cubicBezTo>
                  <a:pt x="1160" y="445"/>
                  <a:pt x="1159" y="445"/>
                  <a:pt x="1162" y="448"/>
                </a:cubicBezTo>
                <a:cubicBezTo>
                  <a:pt x="1159" y="449"/>
                  <a:pt x="1157" y="449"/>
                  <a:pt x="1155" y="451"/>
                </a:cubicBezTo>
                <a:cubicBezTo>
                  <a:pt x="1157" y="451"/>
                  <a:pt x="1159" y="451"/>
                  <a:pt x="1158" y="453"/>
                </a:cubicBezTo>
                <a:cubicBezTo>
                  <a:pt x="1156" y="454"/>
                  <a:pt x="1155" y="456"/>
                  <a:pt x="1153" y="458"/>
                </a:cubicBezTo>
                <a:cubicBezTo>
                  <a:pt x="1155" y="460"/>
                  <a:pt x="1158" y="461"/>
                  <a:pt x="1157" y="465"/>
                </a:cubicBezTo>
                <a:cubicBezTo>
                  <a:pt x="1160" y="464"/>
                  <a:pt x="1163" y="464"/>
                  <a:pt x="1165" y="463"/>
                </a:cubicBezTo>
                <a:cubicBezTo>
                  <a:pt x="1163" y="464"/>
                  <a:pt x="1162" y="460"/>
                  <a:pt x="1164" y="460"/>
                </a:cubicBezTo>
                <a:cubicBezTo>
                  <a:pt x="1168" y="460"/>
                  <a:pt x="1165" y="466"/>
                  <a:pt x="1170" y="465"/>
                </a:cubicBezTo>
                <a:cubicBezTo>
                  <a:pt x="1170" y="462"/>
                  <a:pt x="1170" y="458"/>
                  <a:pt x="1172" y="457"/>
                </a:cubicBezTo>
                <a:cubicBezTo>
                  <a:pt x="1176" y="457"/>
                  <a:pt x="1177" y="454"/>
                  <a:pt x="1182" y="455"/>
                </a:cubicBezTo>
                <a:cubicBezTo>
                  <a:pt x="1180" y="457"/>
                  <a:pt x="1180" y="459"/>
                  <a:pt x="1179" y="460"/>
                </a:cubicBezTo>
                <a:cubicBezTo>
                  <a:pt x="1180" y="461"/>
                  <a:pt x="1182" y="462"/>
                  <a:pt x="1181" y="465"/>
                </a:cubicBezTo>
                <a:cubicBezTo>
                  <a:pt x="1183" y="465"/>
                  <a:pt x="1184" y="465"/>
                  <a:pt x="1185" y="466"/>
                </a:cubicBezTo>
                <a:cubicBezTo>
                  <a:pt x="1189" y="463"/>
                  <a:pt x="1185" y="457"/>
                  <a:pt x="1195" y="459"/>
                </a:cubicBezTo>
                <a:cubicBezTo>
                  <a:pt x="1195" y="455"/>
                  <a:pt x="1195" y="455"/>
                  <a:pt x="1195" y="455"/>
                </a:cubicBezTo>
                <a:cubicBezTo>
                  <a:pt x="1194" y="453"/>
                  <a:pt x="1190" y="454"/>
                  <a:pt x="1188" y="455"/>
                </a:cubicBezTo>
                <a:cubicBezTo>
                  <a:pt x="1185" y="453"/>
                  <a:pt x="1185" y="449"/>
                  <a:pt x="1186" y="447"/>
                </a:cubicBezTo>
                <a:cubicBezTo>
                  <a:pt x="1190" y="447"/>
                  <a:pt x="1191" y="450"/>
                  <a:pt x="1192" y="453"/>
                </a:cubicBezTo>
                <a:cubicBezTo>
                  <a:pt x="1199" y="451"/>
                  <a:pt x="1198" y="456"/>
                  <a:pt x="1200" y="459"/>
                </a:cubicBezTo>
                <a:cubicBezTo>
                  <a:pt x="1206" y="460"/>
                  <a:pt x="1210" y="459"/>
                  <a:pt x="1213" y="460"/>
                </a:cubicBezTo>
                <a:cubicBezTo>
                  <a:pt x="1214" y="463"/>
                  <a:pt x="1212" y="462"/>
                  <a:pt x="1212" y="465"/>
                </a:cubicBezTo>
                <a:cubicBezTo>
                  <a:pt x="1216" y="464"/>
                  <a:pt x="1214" y="467"/>
                  <a:pt x="1216" y="467"/>
                </a:cubicBezTo>
                <a:cubicBezTo>
                  <a:pt x="1216" y="463"/>
                  <a:pt x="1220" y="463"/>
                  <a:pt x="1221" y="461"/>
                </a:cubicBezTo>
                <a:cubicBezTo>
                  <a:pt x="1236" y="459"/>
                  <a:pt x="1256" y="468"/>
                  <a:pt x="1264" y="456"/>
                </a:cubicBezTo>
                <a:cubicBezTo>
                  <a:pt x="1260" y="457"/>
                  <a:pt x="1253" y="458"/>
                  <a:pt x="1252" y="454"/>
                </a:cubicBezTo>
                <a:cubicBezTo>
                  <a:pt x="1253" y="456"/>
                  <a:pt x="1250" y="464"/>
                  <a:pt x="1246" y="459"/>
                </a:cubicBezTo>
                <a:cubicBezTo>
                  <a:pt x="1250" y="459"/>
                  <a:pt x="1246" y="457"/>
                  <a:pt x="1246" y="455"/>
                </a:cubicBezTo>
                <a:cubicBezTo>
                  <a:pt x="1244" y="458"/>
                  <a:pt x="1234" y="458"/>
                  <a:pt x="1236" y="452"/>
                </a:cubicBezTo>
                <a:cubicBezTo>
                  <a:pt x="1233" y="452"/>
                  <a:pt x="1231" y="453"/>
                  <a:pt x="1230" y="455"/>
                </a:cubicBezTo>
                <a:cubicBezTo>
                  <a:pt x="1229" y="453"/>
                  <a:pt x="1226" y="454"/>
                  <a:pt x="1227" y="450"/>
                </a:cubicBezTo>
                <a:cubicBezTo>
                  <a:pt x="1233" y="450"/>
                  <a:pt x="1235" y="450"/>
                  <a:pt x="1239" y="450"/>
                </a:cubicBezTo>
                <a:cubicBezTo>
                  <a:pt x="1240" y="451"/>
                  <a:pt x="1238" y="451"/>
                  <a:pt x="1239" y="454"/>
                </a:cubicBezTo>
                <a:cubicBezTo>
                  <a:pt x="1241" y="453"/>
                  <a:pt x="1243" y="453"/>
                  <a:pt x="1245" y="452"/>
                </a:cubicBezTo>
                <a:cubicBezTo>
                  <a:pt x="1244" y="451"/>
                  <a:pt x="1242" y="451"/>
                  <a:pt x="1242" y="448"/>
                </a:cubicBezTo>
                <a:cubicBezTo>
                  <a:pt x="1244" y="448"/>
                  <a:pt x="1244" y="449"/>
                  <a:pt x="1246" y="449"/>
                </a:cubicBezTo>
                <a:cubicBezTo>
                  <a:pt x="1246" y="448"/>
                  <a:pt x="1246" y="447"/>
                  <a:pt x="1245" y="446"/>
                </a:cubicBezTo>
                <a:cubicBezTo>
                  <a:pt x="1250" y="447"/>
                  <a:pt x="1248" y="441"/>
                  <a:pt x="1253" y="443"/>
                </a:cubicBezTo>
                <a:cubicBezTo>
                  <a:pt x="1253" y="441"/>
                  <a:pt x="1252" y="440"/>
                  <a:pt x="1252" y="438"/>
                </a:cubicBezTo>
                <a:cubicBezTo>
                  <a:pt x="1255" y="436"/>
                  <a:pt x="1262" y="439"/>
                  <a:pt x="1264" y="435"/>
                </a:cubicBezTo>
                <a:cubicBezTo>
                  <a:pt x="1263" y="435"/>
                  <a:pt x="1263" y="434"/>
                  <a:pt x="1263" y="433"/>
                </a:cubicBezTo>
                <a:cubicBezTo>
                  <a:pt x="1257" y="431"/>
                  <a:pt x="1256" y="434"/>
                  <a:pt x="1251" y="434"/>
                </a:cubicBezTo>
                <a:cubicBezTo>
                  <a:pt x="1251" y="433"/>
                  <a:pt x="1250" y="432"/>
                  <a:pt x="1250" y="430"/>
                </a:cubicBezTo>
                <a:cubicBezTo>
                  <a:pt x="1243" y="430"/>
                  <a:pt x="1235" y="441"/>
                  <a:pt x="1227" y="436"/>
                </a:cubicBezTo>
                <a:close/>
                <a:moveTo>
                  <a:pt x="1162" y="460"/>
                </a:moveTo>
                <a:cubicBezTo>
                  <a:pt x="1161" y="463"/>
                  <a:pt x="1159" y="460"/>
                  <a:pt x="1157" y="460"/>
                </a:cubicBezTo>
                <a:cubicBezTo>
                  <a:pt x="1157" y="456"/>
                  <a:pt x="1161" y="460"/>
                  <a:pt x="1162" y="460"/>
                </a:cubicBezTo>
                <a:close/>
                <a:moveTo>
                  <a:pt x="1183" y="455"/>
                </a:moveTo>
                <a:cubicBezTo>
                  <a:pt x="1181" y="454"/>
                  <a:pt x="1177" y="454"/>
                  <a:pt x="1178" y="451"/>
                </a:cubicBezTo>
                <a:cubicBezTo>
                  <a:pt x="1181" y="450"/>
                  <a:pt x="1180" y="451"/>
                  <a:pt x="1184" y="450"/>
                </a:cubicBezTo>
                <a:cubicBezTo>
                  <a:pt x="1184" y="452"/>
                  <a:pt x="1183" y="454"/>
                  <a:pt x="1183" y="455"/>
                </a:cubicBezTo>
                <a:close/>
                <a:moveTo>
                  <a:pt x="1224" y="452"/>
                </a:moveTo>
                <a:cubicBezTo>
                  <a:pt x="1223" y="454"/>
                  <a:pt x="1221" y="455"/>
                  <a:pt x="1220" y="457"/>
                </a:cubicBezTo>
                <a:cubicBezTo>
                  <a:pt x="1218" y="456"/>
                  <a:pt x="1218" y="454"/>
                  <a:pt x="1218" y="451"/>
                </a:cubicBezTo>
                <a:lnTo>
                  <a:pt x="1224" y="452"/>
                </a:lnTo>
                <a:close/>
                <a:moveTo>
                  <a:pt x="1239" y="446"/>
                </a:moveTo>
                <a:cubicBezTo>
                  <a:pt x="1237" y="450"/>
                  <a:pt x="1227" y="452"/>
                  <a:pt x="1228" y="444"/>
                </a:cubicBezTo>
                <a:cubicBezTo>
                  <a:pt x="1232" y="442"/>
                  <a:pt x="1233" y="448"/>
                  <a:pt x="1239" y="446"/>
                </a:cubicBezTo>
                <a:close/>
                <a:moveTo>
                  <a:pt x="1227" y="440"/>
                </a:moveTo>
                <a:cubicBezTo>
                  <a:pt x="1221" y="438"/>
                  <a:pt x="1226" y="450"/>
                  <a:pt x="1216" y="449"/>
                </a:cubicBezTo>
                <a:cubicBezTo>
                  <a:pt x="1216" y="449"/>
                  <a:pt x="1216" y="448"/>
                  <a:pt x="1215" y="448"/>
                </a:cubicBezTo>
                <a:cubicBezTo>
                  <a:pt x="1217" y="446"/>
                  <a:pt x="1219" y="444"/>
                  <a:pt x="1221" y="443"/>
                </a:cubicBezTo>
                <a:cubicBezTo>
                  <a:pt x="1218" y="438"/>
                  <a:pt x="1223" y="441"/>
                  <a:pt x="1225" y="438"/>
                </a:cubicBezTo>
                <a:cubicBezTo>
                  <a:pt x="1226" y="438"/>
                  <a:pt x="1226" y="439"/>
                  <a:pt x="1227" y="440"/>
                </a:cubicBezTo>
                <a:close/>
                <a:moveTo>
                  <a:pt x="1179" y="495"/>
                </a:moveTo>
                <a:cubicBezTo>
                  <a:pt x="1185" y="495"/>
                  <a:pt x="1180" y="498"/>
                  <a:pt x="1183" y="499"/>
                </a:cubicBezTo>
                <a:cubicBezTo>
                  <a:pt x="1185" y="495"/>
                  <a:pt x="1207" y="496"/>
                  <a:pt x="1203" y="499"/>
                </a:cubicBezTo>
                <a:cubicBezTo>
                  <a:pt x="1210" y="497"/>
                  <a:pt x="1214" y="498"/>
                  <a:pt x="1220" y="499"/>
                </a:cubicBezTo>
                <a:cubicBezTo>
                  <a:pt x="1220" y="497"/>
                  <a:pt x="1219" y="495"/>
                  <a:pt x="1219" y="494"/>
                </a:cubicBezTo>
                <a:cubicBezTo>
                  <a:pt x="1214" y="493"/>
                  <a:pt x="1214" y="493"/>
                  <a:pt x="1214" y="493"/>
                </a:cubicBezTo>
                <a:cubicBezTo>
                  <a:pt x="1213" y="494"/>
                  <a:pt x="1214" y="498"/>
                  <a:pt x="1212" y="497"/>
                </a:cubicBezTo>
                <a:cubicBezTo>
                  <a:pt x="1206" y="490"/>
                  <a:pt x="1187" y="493"/>
                  <a:pt x="1179" y="495"/>
                </a:cubicBezTo>
                <a:close/>
                <a:moveTo>
                  <a:pt x="1192" y="508"/>
                </a:moveTo>
                <a:cubicBezTo>
                  <a:pt x="1196" y="508"/>
                  <a:pt x="1199" y="510"/>
                  <a:pt x="1201" y="507"/>
                </a:cubicBezTo>
                <a:cubicBezTo>
                  <a:pt x="1197" y="506"/>
                  <a:pt x="1194" y="508"/>
                  <a:pt x="1195" y="504"/>
                </a:cubicBezTo>
                <a:cubicBezTo>
                  <a:pt x="1194" y="506"/>
                  <a:pt x="1191" y="505"/>
                  <a:pt x="1192" y="508"/>
                </a:cubicBezTo>
                <a:close/>
                <a:moveTo>
                  <a:pt x="1283" y="304"/>
                </a:moveTo>
                <a:cubicBezTo>
                  <a:pt x="1286" y="302"/>
                  <a:pt x="1289" y="301"/>
                  <a:pt x="1291" y="298"/>
                </a:cubicBezTo>
                <a:cubicBezTo>
                  <a:pt x="1289" y="297"/>
                  <a:pt x="1287" y="297"/>
                  <a:pt x="1286" y="295"/>
                </a:cubicBezTo>
                <a:cubicBezTo>
                  <a:pt x="1286" y="294"/>
                  <a:pt x="1287" y="293"/>
                  <a:pt x="1288" y="293"/>
                </a:cubicBezTo>
                <a:cubicBezTo>
                  <a:pt x="1266" y="296"/>
                  <a:pt x="1246" y="300"/>
                  <a:pt x="1223" y="304"/>
                </a:cubicBezTo>
                <a:cubicBezTo>
                  <a:pt x="1225" y="304"/>
                  <a:pt x="1227" y="304"/>
                  <a:pt x="1228" y="306"/>
                </a:cubicBezTo>
                <a:cubicBezTo>
                  <a:pt x="1224" y="306"/>
                  <a:pt x="1225" y="309"/>
                  <a:pt x="1226" y="311"/>
                </a:cubicBezTo>
                <a:cubicBezTo>
                  <a:pt x="1222" y="311"/>
                  <a:pt x="1210" y="322"/>
                  <a:pt x="1210" y="315"/>
                </a:cubicBezTo>
                <a:cubicBezTo>
                  <a:pt x="1210" y="313"/>
                  <a:pt x="1214" y="314"/>
                  <a:pt x="1211" y="311"/>
                </a:cubicBezTo>
                <a:cubicBezTo>
                  <a:pt x="1212" y="308"/>
                  <a:pt x="1219" y="310"/>
                  <a:pt x="1219" y="306"/>
                </a:cubicBezTo>
                <a:cubicBezTo>
                  <a:pt x="1211" y="306"/>
                  <a:pt x="1211" y="306"/>
                  <a:pt x="1211" y="306"/>
                </a:cubicBezTo>
                <a:cubicBezTo>
                  <a:pt x="1210" y="309"/>
                  <a:pt x="1208" y="312"/>
                  <a:pt x="1206" y="314"/>
                </a:cubicBezTo>
                <a:cubicBezTo>
                  <a:pt x="1207" y="315"/>
                  <a:pt x="1209" y="315"/>
                  <a:pt x="1209" y="317"/>
                </a:cubicBezTo>
                <a:cubicBezTo>
                  <a:pt x="1209" y="321"/>
                  <a:pt x="1198" y="321"/>
                  <a:pt x="1203" y="325"/>
                </a:cubicBezTo>
                <a:cubicBezTo>
                  <a:pt x="1203" y="323"/>
                  <a:pt x="1209" y="320"/>
                  <a:pt x="1213" y="323"/>
                </a:cubicBezTo>
                <a:cubicBezTo>
                  <a:pt x="1213" y="318"/>
                  <a:pt x="1220" y="321"/>
                  <a:pt x="1223" y="322"/>
                </a:cubicBezTo>
                <a:cubicBezTo>
                  <a:pt x="1224" y="319"/>
                  <a:pt x="1224" y="319"/>
                  <a:pt x="1227" y="320"/>
                </a:cubicBezTo>
                <a:cubicBezTo>
                  <a:pt x="1226" y="310"/>
                  <a:pt x="1248" y="307"/>
                  <a:pt x="1245" y="318"/>
                </a:cubicBezTo>
                <a:cubicBezTo>
                  <a:pt x="1251" y="317"/>
                  <a:pt x="1260" y="310"/>
                  <a:pt x="1270" y="308"/>
                </a:cubicBezTo>
                <a:cubicBezTo>
                  <a:pt x="1272" y="311"/>
                  <a:pt x="1280" y="317"/>
                  <a:pt x="1282" y="312"/>
                </a:cubicBezTo>
                <a:cubicBezTo>
                  <a:pt x="1281" y="312"/>
                  <a:pt x="1280" y="312"/>
                  <a:pt x="1280" y="311"/>
                </a:cubicBezTo>
                <a:cubicBezTo>
                  <a:pt x="1284" y="312"/>
                  <a:pt x="1284" y="309"/>
                  <a:pt x="1285" y="308"/>
                </a:cubicBezTo>
                <a:cubicBezTo>
                  <a:pt x="1282" y="308"/>
                  <a:pt x="1285" y="306"/>
                  <a:pt x="1283" y="304"/>
                </a:cubicBezTo>
                <a:close/>
                <a:moveTo>
                  <a:pt x="1265" y="306"/>
                </a:moveTo>
                <a:cubicBezTo>
                  <a:pt x="1265" y="303"/>
                  <a:pt x="1265" y="303"/>
                  <a:pt x="1265" y="303"/>
                </a:cubicBezTo>
                <a:cubicBezTo>
                  <a:pt x="1269" y="304"/>
                  <a:pt x="1270" y="302"/>
                  <a:pt x="1273" y="304"/>
                </a:cubicBezTo>
                <a:cubicBezTo>
                  <a:pt x="1271" y="307"/>
                  <a:pt x="1269" y="307"/>
                  <a:pt x="1265" y="306"/>
                </a:cubicBezTo>
                <a:close/>
                <a:moveTo>
                  <a:pt x="1215" y="341"/>
                </a:moveTo>
                <a:cubicBezTo>
                  <a:pt x="1212" y="341"/>
                  <a:pt x="1217" y="340"/>
                  <a:pt x="1217" y="339"/>
                </a:cubicBezTo>
                <a:cubicBezTo>
                  <a:pt x="1214" y="339"/>
                  <a:pt x="1214" y="338"/>
                  <a:pt x="1212" y="339"/>
                </a:cubicBezTo>
                <a:cubicBezTo>
                  <a:pt x="1211" y="341"/>
                  <a:pt x="1215" y="343"/>
                  <a:pt x="1215" y="341"/>
                </a:cubicBezTo>
                <a:close/>
                <a:moveTo>
                  <a:pt x="1242" y="431"/>
                </a:moveTo>
                <a:cubicBezTo>
                  <a:pt x="1242" y="430"/>
                  <a:pt x="1242" y="429"/>
                  <a:pt x="1243" y="428"/>
                </a:cubicBezTo>
                <a:cubicBezTo>
                  <a:pt x="1239" y="429"/>
                  <a:pt x="1238" y="429"/>
                  <a:pt x="1236" y="430"/>
                </a:cubicBezTo>
                <a:cubicBezTo>
                  <a:pt x="1238" y="431"/>
                  <a:pt x="1238" y="430"/>
                  <a:pt x="1242" y="431"/>
                </a:cubicBezTo>
                <a:close/>
                <a:moveTo>
                  <a:pt x="1255" y="449"/>
                </a:moveTo>
                <a:cubicBezTo>
                  <a:pt x="1253" y="449"/>
                  <a:pt x="1249" y="447"/>
                  <a:pt x="1248" y="449"/>
                </a:cubicBezTo>
                <a:cubicBezTo>
                  <a:pt x="1252" y="451"/>
                  <a:pt x="1251" y="453"/>
                  <a:pt x="1254" y="454"/>
                </a:cubicBezTo>
                <a:cubicBezTo>
                  <a:pt x="1251" y="451"/>
                  <a:pt x="1256" y="449"/>
                  <a:pt x="1255" y="449"/>
                </a:cubicBezTo>
                <a:close/>
                <a:moveTo>
                  <a:pt x="1290" y="470"/>
                </a:moveTo>
                <a:cubicBezTo>
                  <a:pt x="1291" y="472"/>
                  <a:pt x="1301" y="474"/>
                  <a:pt x="1302" y="471"/>
                </a:cubicBezTo>
                <a:cubicBezTo>
                  <a:pt x="1298" y="473"/>
                  <a:pt x="1292" y="469"/>
                  <a:pt x="1290" y="470"/>
                </a:cubicBezTo>
                <a:close/>
                <a:moveTo>
                  <a:pt x="522" y="138"/>
                </a:moveTo>
                <a:cubicBezTo>
                  <a:pt x="522" y="135"/>
                  <a:pt x="523" y="134"/>
                  <a:pt x="526" y="132"/>
                </a:cubicBezTo>
                <a:cubicBezTo>
                  <a:pt x="525" y="130"/>
                  <a:pt x="521" y="131"/>
                  <a:pt x="521" y="128"/>
                </a:cubicBezTo>
                <a:cubicBezTo>
                  <a:pt x="518" y="128"/>
                  <a:pt x="510" y="127"/>
                  <a:pt x="506" y="130"/>
                </a:cubicBezTo>
                <a:cubicBezTo>
                  <a:pt x="510" y="131"/>
                  <a:pt x="512" y="129"/>
                  <a:pt x="514" y="131"/>
                </a:cubicBezTo>
                <a:cubicBezTo>
                  <a:pt x="514" y="134"/>
                  <a:pt x="509" y="132"/>
                  <a:pt x="508" y="134"/>
                </a:cubicBezTo>
                <a:cubicBezTo>
                  <a:pt x="510" y="135"/>
                  <a:pt x="508" y="138"/>
                  <a:pt x="507" y="138"/>
                </a:cubicBezTo>
                <a:cubicBezTo>
                  <a:pt x="511" y="138"/>
                  <a:pt x="515" y="139"/>
                  <a:pt x="519" y="136"/>
                </a:cubicBezTo>
                <a:cubicBezTo>
                  <a:pt x="516" y="138"/>
                  <a:pt x="520" y="138"/>
                  <a:pt x="522" y="138"/>
                </a:cubicBezTo>
                <a:close/>
                <a:moveTo>
                  <a:pt x="752" y="37"/>
                </a:moveTo>
                <a:cubicBezTo>
                  <a:pt x="752" y="40"/>
                  <a:pt x="756" y="39"/>
                  <a:pt x="752" y="43"/>
                </a:cubicBezTo>
                <a:cubicBezTo>
                  <a:pt x="761" y="40"/>
                  <a:pt x="770" y="39"/>
                  <a:pt x="774" y="32"/>
                </a:cubicBezTo>
                <a:cubicBezTo>
                  <a:pt x="767" y="25"/>
                  <a:pt x="750" y="30"/>
                  <a:pt x="752" y="37"/>
                </a:cubicBezTo>
                <a:close/>
                <a:moveTo>
                  <a:pt x="869" y="769"/>
                </a:moveTo>
                <a:cubicBezTo>
                  <a:pt x="870" y="768"/>
                  <a:pt x="870" y="765"/>
                  <a:pt x="871" y="764"/>
                </a:cubicBezTo>
                <a:cubicBezTo>
                  <a:pt x="869" y="765"/>
                  <a:pt x="869" y="762"/>
                  <a:pt x="868" y="762"/>
                </a:cubicBezTo>
                <a:cubicBezTo>
                  <a:pt x="867" y="765"/>
                  <a:pt x="865" y="766"/>
                  <a:pt x="864" y="768"/>
                </a:cubicBezTo>
                <a:cubicBezTo>
                  <a:pt x="867" y="768"/>
                  <a:pt x="866" y="770"/>
                  <a:pt x="869" y="769"/>
                </a:cubicBezTo>
                <a:close/>
                <a:moveTo>
                  <a:pt x="1113" y="463"/>
                </a:moveTo>
                <a:cubicBezTo>
                  <a:pt x="1115" y="464"/>
                  <a:pt x="1115" y="465"/>
                  <a:pt x="1118" y="465"/>
                </a:cubicBezTo>
                <a:cubicBezTo>
                  <a:pt x="1119" y="463"/>
                  <a:pt x="1115" y="464"/>
                  <a:pt x="1117" y="461"/>
                </a:cubicBezTo>
                <a:cubicBezTo>
                  <a:pt x="1119" y="463"/>
                  <a:pt x="1121" y="461"/>
                  <a:pt x="1123" y="464"/>
                </a:cubicBezTo>
                <a:cubicBezTo>
                  <a:pt x="1126" y="462"/>
                  <a:pt x="1127" y="460"/>
                  <a:pt x="1127" y="457"/>
                </a:cubicBezTo>
                <a:cubicBezTo>
                  <a:pt x="1135" y="454"/>
                  <a:pt x="1131" y="456"/>
                  <a:pt x="1126" y="454"/>
                </a:cubicBezTo>
                <a:cubicBezTo>
                  <a:pt x="1126" y="450"/>
                  <a:pt x="1131" y="451"/>
                  <a:pt x="1133" y="448"/>
                </a:cubicBezTo>
                <a:cubicBezTo>
                  <a:pt x="1125" y="446"/>
                  <a:pt x="1125" y="449"/>
                  <a:pt x="1119" y="450"/>
                </a:cubicBezTo>
                <a:cubicBezTo>
                  <a:pt x="1118" y="452"/>
                  <a:pt x="1117" y="456"/>
                  <a:pt x="1114" y="456"/>
                </a:cubicBezTo>
                <a:cubicBezTo>
                  <a:pt x="1112" y="456"/>
                  <a:pt x="1112" y="452"/>
                  <a:pt x="1108" y="453"/>
                </a:cubicBezTo>
                <a:cubicBezTo>
                  <a:pt x="1108" y="455"/>
                  <a:pt x="1106" y="458"/>
                  <a:pt x="1108" y="459"/>
                </a:cubicBezTo>
                <a:cubicBezTo>
                  <a:pt x="1102" y="457"/>
                  <a:pt x="1102" y="466"/>
                  <a:pt x="1108" y="468"/>
                </a:cubicBezTo>
                <a:cubicBezTo>
                  <a:pt x="1108" y="465"/>
                  <a:pt x="1113" y="466"/>
                  <a:pt x="1113" y="463"/>
                </a:cubicBezTo>
                <a:close/>
                <a:moveTo>
                  <a:pt x="1143" y="586"/>
                </a:moveTo>
                <a:cubicBezTo>
                  <a:pt x="1141" y="584"/>
                  <a:pt x="1139" y="581"/>
                  <a:pt x="1142" y="579"/>
                </a:cubicBezTo>
                <a:cubicBezTo>
                  <a:pt x="1138" y="578"/>
                  <a:pt x="1132" y="578"/>
                  <a:pt x="1130" y="580"/>
                </a:cubicBezTo>
                <a:cubicBezTo>
                  <a:pt x="1129" y="584"/>
                  <a:pt x="1129" y="584"/>
                  <a:pt x="1129" y="584"/>
                </a:cubicBezTo>
                <a:cubicBezTo>
                  <a:pt x="1127" y="588"/>
                  <a:pt x="1120" y="582"/>
                  <a:pt x="1119" y="586"/>
                </a:cubicBezTo>
                <a:cubicBezTo>
                  <a:pt x="1120" y="588"/>
                  <a:pt x="1124" y="587"/>
                  <a:pt x="1124" y="590"/>
                </a:cubicBezTo>
                <a:cubicBezTo>
                  <a:pt x="1121" y="590"/>
                  <a:pt x="1115" y="589"/>
                  <a:pt x="1114" y="594"/>
                </a:cubicBezTo>
                <a:cubicBezTo>
                  <a:pt x="1116" y="596"/>
                  <a:pt x="1118" y="596"/>
                  <a:pt x="1119" y="597"/>
                </a:cubicBezTo>
                <a:cubicBezTo>
                  <a:pt x="1122" y="589"/>
                  <a:pt x="1129" y="592"/>
                  <a:pt x="1138" y="593"/>
                </a:cubicBezTo>
                <a:cubicBezTo>
                  <a:pt x="1137" y="588"/>
                  <a:pt x="1142" y="588"/>
                  <a:pt x="1143" y="586"/>
                </a:cubicBezTo>
                <a:close/>
                <a:moveTo>
                  <a:pt x="1128" y="588"/>
                </a:moveTo>
                <a:cubicBezTo>
                  <a:pt x="1127" y="585"/>
                  <a:pt x="1132" y="587"/>
                  <a:pt x="1133" y="588"/>
                </a:cubicBezTo>
                <a:cubicBezTo>
                  <a:pt x="1132" y="589"/>
                  <a:pt x="1129" y="590"/>
                  <a:pt x="1128" y="588"/>
                </a:cubicBezTo>
                <a:close/>
                <a:moveTo>
                  <a:pt x="1145" y="475"/>
                </a:moveTo>
                <a:cubicBezTo>
                  <a:pt x="1141" y="474"/>
                  <a:pt x="1140" y="475"/>
                  <a:pt x="1138" y="472"/>
                </a:cubicBezTo>
                <a:cubicBezTo>
                  <a:pt x="1137" y="474"/>
                  <a:pt x="1132" y="473"/>
                  <a:pt x="1132" y="476"/>
                </a:cubicBezTo>
                <a:cubicBezTo>
                  <a:pt x="1134" y="477"/>
                  <a:pt x="1137" y="475"/>
                  <a:pt x="1137" y="477"/>
                </a:cubicBezTo>
                <a:cubicBezTo>
                  <a:pt x="1136" y="478"/>
                  <a:pt x="1135" y="478"/>
                  <a:pt x="1135" y="479"/>
                </a:cubicBezTo>
                <a:cubicBezTo>
                  <a:pt x="1139" y="479"/>
                  <a:pt x="1141" y="480"/>
                  <a:pt x="1144" y="480"/>
                </a:cubicBezTo>
                <a:cubicBezTo>
                  <a:pt x="1145" y="479"/>
                  <a:pt x="1145" y="477"/>
                  <a:pt x="1145" y="475"/>
                </a:cubicBezTo>
                <a:close/>
                <a:moveTo>
                  <a:pt x="1141" y="314"/>
                </a:moveTo>
                <a:cubicBezTo>
                  <a:pt x="1139" y="315"/>
                  <a:pt x="1139" y="318"/>
                  <a:pt x="1137" y="319"/>
                </a:cubicBezTo>
                <a:cubicBezTo>
                  <a:pt x="1139" y="319"/>
                  <a:pt x="1141" y="320"/>
                  <a:pt x="1144" y="321"/>
                </a:cubicBezTo>
                <a:cubicBezTo>
                  <a:pt x="1146" y="319"/>
                  <a:pt x="1148" y="316"/>
                  <a:pt x="1152" y="317"/>
                </a:cubicBezTo>
                <a:cubicBezTo>
                  <a:pt x="1154" y="318"/>
                  <a:pt x="1151" y="319"/>
                  <a:pt x="1154" y="319"/>
                </a:cubicBezTo>
                <a:cubicBezTo>
                  <a:pt x="1160" y="318"/>
                  <a:pt x="1165" y="316"/>
                  <a:pt x="1168" y="312"/>
                </a:cubicBezTo>
                <a:cubicBezTo>
                  <a:pt x="1163" y="312"/>
                  <a:pt x="1157" y="316"/>
                  <a:pt x="1154" y="312"/>
                </a:cubicBezTo>
                <a:cubicBezTo>
                  <a:pt x="1155" y="308"/>
                  <a:pt x="1161" y="309"/>
                  <a:pt x="1162" y="304"/>
                </a:cubicBezTo>
                <a:cubicBezTo>
                  <a:pt x="1159" y="305"/>
                  <a:pt x="1153" y="305"/>
                  <a:pt x="1151" y="304"/>
                </a:cubicBezTo>
                <a:cubicBezTo>
                  <a:pt x="1148" y="310"/>
                  <a:pt x="1131" y="306"/>
                  <a:pt x="1132" y="313"/>
                </a:cubicBezTo>
                <a:cubicBezTo>
                  <a:pt x="1135" y="312"/>
                  <a:pt x="1139" y="311"/>
                  <a:pt x="1141" y="314"/>
                </a:cubicBezTo>
                <a:close/>
                <a:moveTo>
                  <a:pt x="1143" y="311"/>
                </a:moveTo>
                <a:cubicBezTo>
                  <a:pt x="1145" y="312"/>
                  <a:pt x="1148" y="311"/>
                  <a:pt x="1147" y="314"/>
                </a:cubicBezTo>
                <a:cubicBezTo>
                  <a:pt x="1145" y="314"/>
                  <a:pt x="1143" y="314"/>
                  <a:pt x="1143" y="311"/>
                </a:cubicBezTo>
                <a:close/>
                <a:moveTo>
                  <a:pt x="1139" y="464"/>
                </a:moveTo>
                <a:cubicBezTo>
                  <a:pt x="1145" y="467"/>
                  <a:pt x="1147" y="464"/>
                  <a:pt x="1151" y="461"/>
                </a:cubicBezTo>
                <a:cubicBezTo>
                  <a:pt x="1148" y="461"/>
                  <a:pt x="1147" y="460"/>
                  <a:pt x="1147" y="458"/>
                </a:cubicBezTo>
                <a:cubicBezTo>
                  <a:pt x="1150" y="456"/>
                  <a:pt x="1148" y="455"/>
                  <a:pt x="1151" y="452"/>
                </a:cubicBezTo>
                <a:cubicBezTo>
                  <a:pt x="1147" y="453"/>
                  <a:pt x="1150" y="448"/>
                  <a:pt x="1149" y="446"/>
                </a:cubicBezTo>
                <a:cubicBezTo>
                  <a:pt x="1146" y="446"/>
                  <a:pt x="1143" y="446"/>
                  <a:pt x="1141" y="446"/>
                </a:cubicBezTo>
                <a:cubicBezTo>
                  <a:pt x="1136" y="454"/>
                  <a:pt x="1138" y="458"/>
                  <a:pt x="1139" y="464"/>
                </a:cubicBezTo>
                <a:close/>
                <a:moveTo>
                  <a:pt x="1185" y="358"/>
                </a:moveTo>
                <a:cubicBezTo>
                  <a:pt x="1185" y="354"/>
                  <a:pt x="1187" y="353"/>
                  <a:pt x="1188" y="350"/>
                </a:cubicBezTo>
                <a:cubicBezTo>
                  <a:pt x="1196" y="349"/>
                  <a:pt x="1205" y="349"/>
                  <a:pt x="1211" y="345"/>
                </a:cubicBezTo>
                <a:cubicBezTo>
                  <a:pt x="1208" y="342"/>
                  <a:pt x="1202" y="344"/>
                  <a:pt x="1201" y="342"/>
                </a:cubicBezTo>
                <a:cubicBezTo>
                  <a:pt x="1203" y="340"/>
                  <a:pt x="1209" y="342"/>
                  <a:pt x="1210" y="340"/>
                </a:cubicBezTo>
                <a:cubicBezTo>
                  <a:pt x="1196" y="340"/>
                  <a:pt x="1177" y="338"/>
                  <a:pt x="1170" y="349"/>
                </a:cubicBezTo>
                <a:cubicBezTo>
                  <a:pt x="1171" y="352"/>
                  <a:pt x="1170" y="354"/>
                  <a:pt x="1168" y="355"/>
                </a:cubicBezTo>
                <a:cubicBezTo>
                  <a:pt x="1173" y="355"/>
                  <a:pt x="1169" y="359"/>
                  <a:pt x="1171" y="361"/>
                </a:cubicBezTo>
                <a:cubicBezTo>
                  <a:pt x="1173" y="357"/>
                  <a:pt x="1175" y="354"/>
                  <a:pt x="1181" y="354"/>
                </a:cubicBezTo>
                <a:cubicBezTo>
                  <a:pt x="1182" y="355"/>
                  <a:pt x="1182" y="358"/>
                  <a:pt x="1185" y="358"/>
                </a:cubicBezTo>
                <a:close/>
                <a:moveTo>
                  <a:pt x="1194" y="343"/>
                </a:moveTo>
                <a:cubicBezTo>
                  <a:pt x="1197" y="339"/>
                  <a:pt x="1203" y="345"/>
                  <a:pt x="1200" y="348"/>
                </a:cubicBezTo>
                <a:cubicBezTo>
                  <a:pt x="1198" y="346"/>
                  <a:pt x="1196" y="345"/>
                  <a:pt x="1194" y="343"/>
                </a:cubicBezTo>
                <a:close/>
                <a:moveTo>
                  <a:pt x="1195" y="536"/>
                </a:moveTo>
                <a:cubicBezTo>
                  <a:pt x="1204" y="536"/>
                  <a:pt x="1212" y="539"/>
                  <a:pt x="1217" y="532"/>
                </a:cubicBezTo>
                <a:cubicBezTo>
                  <a:pt x="1213" y="530"/>
                  <a:pt x="1209" y="530"/>
                  <a:pt x="1206" y="533"/>
                </a:cubicBezTo>
                <a:cubicBezTo>
                  <a:pt x="1205" y="528"/>
                  <a:pt x="1199" y="531"/>
                  <a:pt x="1196" y="530"/>
                </a:cubicBezTo>
                <a:cubicBezTo>
                  <a:pt x="1199" y="533"/>
                  <a:pt x="1196" y="533"/>
                  <a:pt x="1195" y="536"/>
                </a:cubicBezTo>
                <a:close/>
                <a:moveTo>
                  <a:pt x="1240" y="267"/>
                </a:moveTo>
                <a:cubicBezTo>
                  <a:pt x="1235" y="274"/>
                  <a:pt x="1218" y="267"/>
                  <a:pt x="1208" y="275"/>
                </a:cubicBezTo>
                <a:cubicBezTo>
                  <a:pt x="1216" y="275"/>
                  <a:pt x="1214" y="284"/>
                  <a:pt x="1220" y="286"/>
                </a:cubicBezTo>
                <a:cubicBezTo>
                  <a:pt x="1220" y="287"/>
                  <a:pt x="1218" y="286"/>
                  <a:pt x="1219" y="288"/>
                </a:cubicBezTo>
                <a:cubicBezTo>
                  <a:pt x="1224" y="290"/>
                  <a:pt x="1231" y="289"/>
                  <a:pt x="1233" y="285"/>
                </a:cubicBezTo>
                <a:cubicBezTo>
                  <a:pt x="1228" y="282"/>
                  <a:pt x="1236" y="276"/>
                  <a:pt x="1233" y="272"/>
                </a:cubicBezTo>
                <a:cubicBezTo>
                  <a:pt x="1243" y="271"/>
                  <a:pt x="1247" y="279"/>
                  <a:pt x="1259" y="276"/>
                </a:cubicBezTo>
                <a:cubicBezTo>
                  <a:pt x="1261" y="272"/>
                  <a:pt x="1261" y="269"/>
                  <a:pt x="1259" y="266"/>
                </a:cubicBezTo>
                <a:cubicBezTo>
                  <a:pt x="1251" y="267"/>
                  <a:pt x="1249" y="268"/>
                  <a:pt x="1240" y="267"/>
                </a:cubicBezTo>
                <a:close/>
                <a:moveTo>
                  <a:pt x="1245" y="404"/>
                </a:moveTo>
                <a:cubicBezTo>
                  <a:pt x="1248" y="401"/>
                  <a:pt x="1242" y="401"/>
                  <a:pt x="1242" y="398"/>
                </a:cubicBezTo>
                <a:cubicBezTo>
                  <a:pt x="1243" y="398"/>
                  <a:pt x="1244" y="398"/>
                  <a:pt x="1244" y="397"/>
                </a:cubicBezTo>
                <a:cubicBezTo>
                  <a:pt x="1243" y="398"/>
                  <a:pt x="1239" y="396"/>
                  <a:pt x="1239" y="398"/>
                </a:cubicBezTo>
                <a:cubicBezTo>
                  <a:pt x="1240" y="399"/>
                  <a:pt x="1240" y="400"/>
                  <a:pt x="1240" y="401"/>
                </a:cubicBezTo>
                <a:cubicBezTo>
                  <a:pt x="1237" y="402"/>
                  <a:pt x="1237" y="407"/>
                  <a:pt x="1232" y="406"/>
                </a:cubicBezTo>
                <a:cubicBezTo>
                  <a:pt x="1230" y="406"/>
                  <a:pt x="1232" y="403"/>
                  <a:pt x="1229" y="403"/>
                </a:cubicBezTo>
                <a:cubicBezTo>
                  <a:pt x="1225" y="408"/>
                  <a:pt x="1220" y="405"/>
                  <a:pt x="1216" y="409"/>
                </a:cubicBezTo>
                <a:cubicBezTo>
                  <a:pt x="1215" y="408"/>
                  <a:pt x="1215" y="407"/>
                  <a:pt x="1216" y="405"/>
                </a:cubicBezTo>
                <a:cubicBezTo>
                  <a:pt x="1210" y="408"/>
                  <a:pt x="1204" y="405"/>
                  <a:pt x="1198" y="409"/>
                </a:cubicBezTo>
                <a:cubicBezTo>
                  <a:pt x="1200" y="409"/>
                  <a:pt x="1201" y="412"/>
                  <a:pt x="1202" y="413"/>
                </a:cubicBezTo>
                <a:cubicBezTo>
                  <a:pt x="1202" y="412"/>
                  <a:pt x="1203" y="410"/>
                  <a:pt x="1204" y="409"/>
                </a:cubicBezTo>
                <a:cubicBezTo>
                  <a:pt x="1207" y="413"/>
                  <a:pt x="1214" y="408"/>
                  <a:pt x="1218" y="412"/>
                </a:cubicBezTo>
                <a:cubicBezTo>
                  <a:pt x="1217" y="413"/>
                  <a:pt x="1214" y="412"/>
                  <a:pt x="1215" y="415"/>
                </a:cubicBezTo>
                <a:cubicBezTo>
                  <a:pt x="1216" y="417"/>
                  <a:pt x="1218" y="414"/>
                  <a:pt x="1219" y="417"/>
                </a:cubicBezTo>
                <a:cubicBezTo>
                  <a:pt x="1219" y="419"/>
                  <a:pt x="1217" y="419"/>
                  <a:pt x="1216" y="421"/>
                </a:cubicBezTo>
                <a:cubicBezTo>
                  <a:pt x="1224" y="420"/>
                  <a:pt x="1226" y="424"/>
                  <a:pt x="1230" y="419"/>
                </a:cubicBezTo>
                <a:cubicBezTo>
                  <a:pt x="1227" y="416"/>
                  <a:pt x="1225" y="421"/>
                  <a:pt x="1222" y="419"/>
                </a:cubicBezTo>
                <a:cubicBezTo>
                  <a:pt x="1227" y="414"/>
                  <a:pt x="1229" y="411"/>
                  <a:pt x="1238" y="415"/>
                </a:cubicBezTo>
                <a:cubicBezTo>
                  <a:pt x="1239" y="409"/>
                  <a:pt x="1244" y="410"/>
                  <a:pt x="1244" y="407"/>
                </a:cubicBezTo>
                <a:cubicBezTo>
                  <a:pt x="1246" y="409"/>
                  <a:pt x="1249" y="409"/>
                  <a:pt x="1251" y="410"/>
                </a:cubicBezTo>
                <a:cubicBezTo>
                  <a:pt x="1251" y="412"/>
                  <a:pt x="1248" y="411"/>
                  <a:pt x="1246" y="411"/>
                </a:cubicBezTo>
                <a:cubicBezTo>
                  <a:pt x="1249" y="412"/>
                  <a:pt x="1247" y="417"/>
                  <a:pt x="1251" y="414"/>
                </a:cubicBezTo>
                <a:cubicBezTo>
                  <a:pt x="1250" y="414"/>
                  <a:pt x="1249" y="414"/>
                  <a:pt x="1249" y="413"/>
                </a:cubicBezTo>
                <a:cubicBezTo>
                  <a:pt x="1251" y="411"/>
                  <a:pt x="1255" y="415"/>
                  <a:pt x="1255" y="413"/>
                </a:cubicBezTo>
                <a:cubicBezTo>
                  <a:pt x="1254" y="411"/>
                  <a:pt x="1258" y="408"/>
                  <a:pt x="1260" y="407"/>
                </a:cubicBezTo>
                <a:cubicBezTo>
                  <a:pt x="1258" y="410"/>
                  <a:pt x="1265" y="411"/>
                  <a:pt x="1266" y="414"/>
                </a:cubicBezTo>
                <a:cubicBezTo>
                  <a:pt x="1268" y="411"/>
                  <a:pt x="1272" y="410"/>
                  <a:pt x="1277" y="409"/>
                </a:cubicBezTo>
                <a:cubicBezTo>
                  <a:pt x="1277" y="408"/>
                  <a:pt x="1278" y="407"/>
                  <a:pt x="1278" y="406"/>
                </a:cubicBezTo>
                <a:cubicBezTo>
                  <a:pt x="1274" y="406"/>
                  <a:pt x="1272" y="407"/>
                  <a:pt x="1270" y="404"/>
                </a:cubicBezTo>
                <a:cubicBezTo>
                  <a:pt x="1271" y="404"/>
                  <a:pt x="1271" y="402"/>
                  <a:pt x="1272" y="401"/>
                </a:cubicBezTo>
                <a:cubicBezTo>
                  <a:pt x="1265" y="401"/>
                  <a:pt x="1265" y="401"/>
                  <a:pt x="1265" y="401"/>
                </a:cubicBezTo>
                <a:cubicBezTo>
                  <a:pt x="1263" y="409"/>
                  <a:pt x="1248" y="406"/>
                  <a:pt x="1245" y="404"/>
                </a:cubicBezTo>
                <a:close/>
                <a:moveTo>
                  <a:pt x="1250" y="282"/>
                </a:moveTo>
                <a:cubicBezTo>
                  <a:pt x="1252" y="282"/>
                  <a:pt x="1251" y="285"/>
                  <a:pt x="1250" y="285"/>
                </a:cubicBezTo>
                <a:cubicBezTo>
                  <a:pt x="1246" y="286"/>
                  <a:pt x="1247" y="282"/>
                  <a:pt x="1243" y="282"/>
                </a:cubicBezTo>
                <a:cubicBezTo>
                  <a:pt x="1236" y="288"/>
                  <a:pt x="1256" y="294"/>
                  <a:pt x="1252" y="289"/>
                </a:cubicBezTo>
                <a:cubicBezTo>
                  <a:pt x="1256" y="290"/>
                  <a:pt x="1256" y="288"/>
                  <a:pt x="1259" y="288"/>
                </a:cubicBezTo>
                <a:cubicBezTo>
                  <a:pt x="1260" y="289"/>
                  <a:pt x="1260" y="292"/>
                  <a:pt x="1262" y="291"/>
                </a:cubicBezTo>
                <a:cubicBezTo>
                  <a:pt x="1264" y="291"/>
                  <a:pt x="1263" y="289"/>
                  <a:pt x="1264" y="289"/>
                </a:cubicBezTo>
                <a:cubicBezTo>
                  <a:pt x="1265" y="289"/>
                  <a:pt x="1267" y="289"/>
                  <a:pt x="1267" y="288"/>
                </a:cubicBezTo>
                <a:cubicBezTo>
                  <a:pt x="1265" y="288"/>
                  <a:pt x="1263" y="288"/>
                  <a:pt x="1263" y="285"/>
                </a:cubicBezTo>
                <a:cubicBezTo>
                  <a:pt x="1260" y="285"/>
                  <a:pt x="1259" y="286"/>
                  <a:pt x="1257" y="286"/>
                </a:cubicBezTo>
                <a:cubicBezTo>
                  <a:pt x="1256" y="284"/>
                  <a:pt x="1255" y="282"/>
                  <a:pt x="1254" y="280"/>
                </a:cubicBezTo>
                <a:cubicBezTo>
                  <a:pt x="1252" y="280"/>
                  <a:pt x="1251" y="281"/>
                  <a:pt x="1250" y="28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9982051" y="3831815"/>
            <a:ext cx="4876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+mj-ea"/>
                <a:ea typeface="+mj-ea"/>
              </a:rPr>
              <a:t>端午节</a:t>
            </a:r>
            <a:endParaRPr lang="zh-CN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3929" y="-14305"/>
            <a:ext cx="2718391" cy="36576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344425" y="790143"/>
            <a:ext cx="9889874" cy="1757053"/>
            <a:chOff x="852709" y="5009914"/>
            <a:chExt cx="10635290" cy="1835106"/>
          </a:xfrm>
        </p:grpSpPr>
        <p:sp>
          <p:nvSpPr>
            <p:cNvPr id="5" name="矩形 51"/>
            <p:cNvSpPr>
              <a:spLocks noChangeArrowheads="1"/>
            </p:cNvSpPr>
            <p:nvPr/>
          </p:nvSpPr>
          <p:spPr bwMode="auto">
            <a:xfrm>
              <a:off x="852709" y="5009914"/>
              <a:ext cx="10635290" cy="183510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zh-CN" altLang="zh-CN" sz="158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712626" y="5216411"/>
              <a:ext cx="9492799" cy="14592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kumimoji="0" lang="zh-CN" altLang="en-US" sz="7725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送可编辑学术图标</a:t>
              </a:r>
              <a:endParaRPr kumimoji="0" lang="zh-CN" altLang="en-US" sz="7725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504536" y="2644583"/>
            <a:ext cx="9526137" cy="3733068"/>
            <a:chOff x="962026" y="2513013"/>
            <a:chExt cx="10244137" cy="3898900"/>
          </a:xfrm>
        </p:grpSpPr>
        <p:grpSp>
          <p:nvGrpSpPr>
            <p:cNvPr id="8" name="组合 7"/>
            <p:cNvGrpSpPr/>
            <p:nvPr/>
          </p:nvGrpSpPr>
          <p:grpSpPr>
            <a:xfrm>
              <a:off x="10710862" y="5880101"/>
              <a:ext cx="479425" cy="509588"/>
              <a:chOff x="8424863" y="5900738"/>
              <a:chExt cx="479425" cy="509588"/>
            </a:xfrm>
          </p:grpSpPr>
          <p:sp>
            <p:nvSpPr>
              <p:cNvPr id="746" name="Freeform 5"/>
              <p:cNvSpPr/>
              <p:nvPr/>
            </p:nvSpPr>
            <p:spPr bwMode="auto">
              <a:xfrm>
                <a:off x="8424863" y="5951538"/>
                <a:ext cx="479425" cy="458788"/>
              </a:xfrm>
              <a:custGeom>
                <a:avLst/>
                <a:gdLst>
                  <a:gd name="T0" fmla="*/ 177 w 177"/>
                  <a:gd name="T1" fmla="*/ 156 h 169"/>
                  <a:gd name="T2" fmla="*/ 165 w 177"/>
                  <a:gd name="T3" fmla="*/ 169 h 169"/>
                  <a:gd name="T4" fmla="*/ 13 w 177"/>
                  <a:gd name="T5" fmla="*/ 169 h 169"/>
                  <a:gd name="T6" fmla="*/ 0 w 177"/>
                  <a:gd name="T7" fmla="*/ 156 h 169"/>
                  <a:gd name="T8" fmla="*/ 0 w 177"/>
                  <a:gd name="T9" fmla="*/ 13 h 169"/>
                  <a:gd name="T10" fmla="*/ 13 w 177"/>
                  <a:gd name="T11" fmla="*/ 0 h 169"/>
                  <a:gd name="T12" fmla="*/ 165 w 177"/>
                  <a:gd name="T13" fmla="*/ 0 h 169"/>
                  <a:gd name="T14" fmla="*/ 177 w 177"/>
                  <a:gd name="T15" fmla="*/ 13 h 169"/>
                  <a:gd name="T16" fmla="*/ 177 w 177"/>
                  <a:gd name="T17" fmla="*/ 156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7" h="169">
                    <a:moveTo>
                      <a:pt x="177" y="156"/>
                    </a:moveTo>
                    <a:cubicBezTo>
                      <a:pt x="177" y="163"/>
                      <a:pt x="172" y="169"/>
                      <a:pt x="165" y="169"/>
                    </a:cubicBezTo>
                    <a:cubicBezTo>
                      <a:pt x="13" y="169"/>
                      <a:pt x="13" y="169"/>
                      <a:pt x="13" y="169"/>
                    </a:cubicBezTo>
                    <a:cubicBezTo>
                      <a:pt x="6" y="169"/>
                      <a:pt x="0" y="163"/>
                      <a:pt x="0" y="156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6"/>
                      <a:pt x="6" y="0"/>
                      <a:pt x="13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2" y="0"/>
                      <a:pt x="177" y="6"/>
                      <a:pt x="177" y="13"/>
                    </a:cubicBezTo>
                    <a:lnTo>
                      <a:pt x="177" y="156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747" name="Freeform 6"/>
              <p:cNvSpPr/>
              <p:nvPr/>
            </p:nvSpPr>
            <p:spPr bwMode="auto">
              <a:xfrm>
                <a:off x="8424863" y="5951538"/>
                <a:ext cx="479425" cy="98425"/>
              </a:xfrm>
              <a:custGeom>
                <a:avLst/>
                <a:gdLst>
                  <a:gd name="T0" fmla="*/ 165 w 177"/>
                  <a:gd name="T1" fmla="*/ 0 h 36"/>
                  <a:gd name="T2" fmla="*/ 13 w 177"/>
                  <a:gd name="T3" fmla="*/ 0 h 36"/>
                  <a:gd name="T4" fmla="*/ 0 w 177"/>
                  <a:gd name="T5" fmla="*/ 13 h 36"/>
                  <a:gd name="T6" fmla="*/ 0 w 177"/>
                  <a:gd name="T7" fmla="*/ 36 h 36"/>
                  <a:gd name="T8" fmla="*/ 177 w 177"/>
                  <a:gd name="T9" fmla="*/ 36 h 36"/>
                  <a:gd name="T10" fmla="*/ 177 w 177"/>
                  <a:gd name="T11" fmla="*/ 13 h 36"/>
                  <a:gd name="T12" fmla="*/ 165 w 177"/>
                  <a:gd name="T13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7" h="36">
                    <a:moveTo>
                      <a:pt x="165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177" y="36"/>
                      <a:pt x="177" y="36"/>
                      <a:pt x="177" y="36"/>
                    </a:cubicBezTo>
                    <a:cubicBezTo>
                      <a:pt x="177" y="13"/>
                      <a:pt x="177" y="13"/>
                      <a:pt x="177" y="13"/>
                    </a:cubicBezTo>
                    <a:cubicBezTo>
                      <a:pt x="177" y="6"/>
                      <a:pt x="172" y="0"/>
                      <a:pt x="165" y="0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748" name="Freeform 7"/>
              <p:cNvSpPr/>
              <p:nvPr/>
            </p:nvSpPr>
            <p:spPr bwMode="auto">
              <a:xfrm>
                <a:off x="8521701" y="5900738"/>
                <a:ext cx="53975" cy="104775"/>
              </a:xfrm>
              <a:custGeom>
                <a:avLst/>
                <a:gdLst>
                  <a:gd name="T0" fmla="*/ 20 w 20"/>
                  <a:gd name="T1" fmla="*/ 29 h 39"/>
                  <a:gd name="T2" fmla="*/ 10 w 20"/>
                  <a:gd name="T3" fmla="*/ 39 h 39"/>
                  <a:gd name="T4" fmla="*/ 10 w 20"/>
                  <a:gd name="T5" fmla="*/ 39 h 39"/>
                  <a:gd name="T6" fmla="*/ 0 w 20"/>
                  <a:gd name="T7" fmla="*/ 29 h 39"/>
                  <a:gd name="T8" fmla="*/ 0 w 20"/>
                  <a:gd name="T9" fmla="*/ 10 h 39"/>
                  <a:gd name="T10" fmla="*/ 10 w 20"/>
                  <a:gd name="T11" fmla="*/ 0 h 39"/>
                  <a:gd name="T12" fmla="*/ 10 w 20"/>
                  <a:gd name="T13" fmla="*/ 0 h 39"/>
                  <a:gd name="T14" fmla="*/ 20 w 20"/>
                  <a:gd name="T15" fmla="*/ 10 h 39"/>
                  <a:gd name="T16" fmla="*/ 20 w 20"/>
                  <a:gd name="T17" fmla="*/ 2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39">
                    <a:moveTo>
                      <a:pt x="20" y="29"/>
                    </a:moveTo>
                    <a:cubicBezTo>
                      <a:pt x="20" y="34"/>
                      <a:pt x="16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5" y="39"/>
                      <a:pt x="0" y="34"/>
                      <a:pt x="0" y="29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5"/>
                      <a:pt x="5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6" y="0"/>
                      <a:pt x="20" y="5"/>
                      <a:pt x="20" y="10"/>
                    </a:cubicBezTo>
                    <a:lnTo>
                      <a:pt x="20" y="29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749" name="Freeform 8"/>
              <p:cNvSpPr/>
              <p:nvPr/>
            </p:nvSpPr>
            <p:spPr bwMode="auto">
              <a:xfrm>
                <a:off x="8751888" y="5900738"/>
                <a:ext cx="53975" cy="104775"/>
              </a:xfrm>
              <a:custGeom>
                <a:avLst/>
                <a:gdLst>
                  <a:gd name="T0" fmla="*/ 20 w 20"/>
                  <a:gd name="T1" fmla="*/ 29 h 39"/>
                  <a:gd name="T2" fmla="*/ 10 w 20"/>
                  <a:gd name="T3" fmla="*/ 39 h 39"/>
                  <a:gd name="T4" fmla="*/ 10 w 20"/>
                  <a:gd name="T5" fmla="*/ 39 h 39"/>
                  <a:gd name="T6" fmla="*/ 0 w 20"/>
                  <a:gd name="T7" fmla="*/ 29 h 39"/>
                  <a:gd name="T8" fmla="*/ 0 w 20"/>
                  <a:gd name="T9" fmla="*/ 10 h 39"/>
                  <a:gd name="T10" fmla="*/ 10 w 20"/>
                  <a:gd name="T11" fmla="*/ 0 h 39"/>
                  <a:gd name="T12" fmla="*/ 10 w 20"/>
                  <a:gd name="T13" fmla="*/ 0 h 39"/>
                  <a:gd name="T14" fmla="*/ 20 w 20"/>
                  <a:gd name="T15" fmla="*/ 10 h 39"/>
                  <a:gd name="T16" fmla="*/ 20 w 20"/>
                  <a:gd name="T17" fmla="*/ 2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39">
                    <a:moveTo>
                      <a:pt x="20" y="29"/>
                    </a:moveTo>
                    <a:cubicBezTo>
                      <a:pt x="20" y="34"/>
                      <a:pt x="16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5" y="39"/>
                      <a:pt x="0" y="34"/>
                      <a:pt x="0" y="29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5"/>
                      <a:pt x="5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6" y="0"/>
                      <a:pt x="20" y="5"/>
                      <a:pt x="20" y="10"/>
                    </a:cubicBezTo>
                    <a:lnTo>
                      <a:pt x="20" y="29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750" name="Freeform 9"/>
              <p:cNvSpPr/>
              <p:nvPr/>
            </p:nvSpPr>
            <p:spPr bwMode="auto">
              <a:xfrm>
                <a:off x="8483601" y="6096001"/>
                <a:ext cx="138113" cy="246063"/>
              </a:xfrm>
              <a:custGeom>
                <a:avLst/>
                <a:gdLst>
                  <a:gd name="T0" fmla="*/ 50 w 87"/>
                  <a:gd name="T1" fmla="*/ 0 h 155"/>
                  <a:gd name="T2" fmla="*/ 50 w 87"/>
                  <a:gd name="T3" fmla="*/ 0 h 155"/>
                  <a:gd name="T4" fmla="*/ 87 w 87"/>
                  <a:gd name="T5" fmla="*/ 0 h 155"/>
                  <a:gd name="T6" fmla="*/ 87 w 87"/>
                  <a:gd name="T7" fmla="*/ 155 h 155"/>
                  <a:gd name="T8" fmla="*/ 50 w 87"/>
                  <a:gd name="T9" fmla="*/ 155 h 155"/>
                  <a:gd name="T10" fmla="*/ 50 w 87"/>
                  <a:gd name="T11" fmla="*/ 49 h 155"/>
                  <a:gd name="T12" fmla="*/ 26 w 87"/>
                  <a:gd name="T13" fmla="*/ 73 h 155"/>
                  <a:gd name="T14" fmla="*/ 0 w 87"/>
                  <a:gd name="T15" fmla="*/ 49 h 155"/>
                  <a:gd name="T16" fmla="*/ 50 w 87"/>
                  <a:gd name="T17" fmla="*/ 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7" h="155">
                    <a:moveTo>
                      <a:pt x="50" y="0"/>
                    </a:moveTo>
                    <a:lnTo>
                      <a:pt x="50" y="0"/>
                    </a:lnTo>
                    <a:lnTo>
                      <a:pt x="87" y="0"/>
                    </a:lnTo>
                    <a:lnTo>
                      <a:pt x="87" y="155"/>
                    </a:lnTo>
                    <a:lnTo>
                      <a:pt x="50" y="155"/>
                    </a:lnTo>
                    <a:lnTo>
                      <a:pt x="50" y="49"/>
                    </a:lnTo>
                    <a:lnTo>
                      <a:pt x="26" y="73"/>
                    </a:lnTo>
                    <a:lnTo>
                      <a:pt x="0" y="49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751" name="Freeform 10"/>
              <p:cNvSpPr/>
              <p:nvPr/>
            </p:nvSpPr>
            <p:spPr bwMode="auto">
              <a:xfrm>
                <a:off x="8667751" y="6096001"/>
                <a:ext cx="138113" cy="246063"/>
              </a:xfrm>
              <a:custGeom>
                <a:avLst/>
                <a:gdLst>
                  <a:gd name="T0" fmla="*/ 50 w 87"/>
                  <a:gd name="T1" fmla="*/ 0 h 155"/>
                  <a:gd name="T2" fmla="*/ 50 w 87"/>
                  <a:gd name="T3" fmla="*/ 0 h 155"/>
                  <a:gd name="T4" fmla="*/ 87 w 87"/>
                  <a:gd name="T5" fmla="*/ 0 h 155"/>
                  <a:gd name="T6" fmla="*/ 87 w 87"/>
                  <a:gd name="T7" fmla="*/ 155 h 155"/>
                  <a:gd name="T8" fmla="*/ 50 w 87"/>
                  <a:gd name="T9" fmla="*/ 155 h 155"/>
                  <a:gd name="T10" fmla="*/ 50 w 87"/>
                  <a:gd name="T11" fmla="*/ 49 h 155"/>
                  <a:gd name="T12" fmla="*/ 26 w 87"/>
                  <a:gd name="T13" fmla="*/ 73 h 155"/>
                  <a:gd name="T14" fmla="*/ 0 w 87"/>
                  <a:gd name="T15" fmla="*/ 49 h 155"/>
                  <a:gd name="T16" fmla="*/ 50 w 87"/>
                  <a:gd name="T17" fmla="*/ 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7" h="155">
                    <a:moveTo>
                      <a:pt x="50" y="0"/>
                    </a:moveTo>
                    <a:lnTo>
                      <a:pt x="50" y="0"/>
                    </a:lnTo>
                    <a:lnTo>
                      <a:pt x="87" y="0"/>
                    </a:lnTo>
                    <a:lnTo>
                      <a:pt x="87" y="155"/>
                    </a:lnTo>
                    <a:lnTo>
                      <a:pt x="50" y="155"/>
                    </a:lnTo>
                    <a:lnTo>
                      <a:pt x="50" y="49"/>
                    </a:lnTo>
                    <a:lnTo>
                      <a:pt x="26" y="73"/>
                    </a:lnTo>
                    <a:lnTo>
                      <a:pt x="0" y="49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9873858" y="5900738"/>
              <a:ext cx="509588" cy="509588"/>
              <a:chOff x="7734301" y="5900738"/>
              <a:chExt cx="509588" cy="509588"/>
            </a:xfrm>
          </p:grpSpPr>
          <p:sp>
            <p:nvSpPr>
              <p:cNvPr id="744" name="Freeform 11"/>
              <p:cNvSpPr>
                <a:spLocks noEditPoints="1"/>
              </p:cNvSpPr>
              <p:nvPr/>
            </p:nvSpPr>
            <p:spPr bwMode="auto">
              <a:xfrm>
                <a:off x="7734301" y="5900738"/>
                <a:ext cx="509588" cy="509588"/>
              </a:xfrm>
              <a:custGeom>
                <a:avLst/>
                <a:gdLst>
                  <a:gd name="T0" fmla="*/ 177 w 188"/>
                  <a:gd name="T1" fmla="*/ 72 h 188"/>
                  <a:gd name="T2" fmla="*/ 147 w 188"/>
                  <a:gd name="T3" fmla="*/ 72 h 188"/>
                  <a:gd name="T4" fmla="*/ 168 w 188"/>
                  <a:gd name="T5" fmla="*/ 51 h 188"/>
                  <a:gd name="T6" fmla="*/ 168 w 188"/>
                  <a:gd name="T7" fmla="*/ 36 h 188"/>
                  <a:gd name="T8" fmla="*/ 152 w 188"/>
                  <a:gd name="T9" fmla="*/ 20 h 188"/>
                  <a:gd name="T10" fmla="*/ 137 w 188"/>
                  <a:gd name="T11" fmla="*/ 20 h 188"/>
                  <a:gd name="T12" fmla="*/ 116 w 188"/>
                  <a:gd name="T13" fmla="*/ 41 h 188"/>
                  <a:gd name="T14" fmla="*/ 116 w 188"/>
                  <a:gd name="T15" fmla="*/ 11 h 188"/>
                  <a:gd name="T16" fmla="*/ 105 w 188"/>
                  <a:gd name="T17" fmla="*/ 0 h 188"/>
                  <a:gd name="T18" fmla="*/ 83 w 188"/>
                  <a:gd name="T19" fmla="*/ 0 h 188"/>
                  <a:gd name="T20" fmla="*/ 72 w 188"/>
                  <a:gd name="T21" fmla="*/ 11 h 188"/>
                  <a:gd name="T22" fmla="*/ 72 w 188"/>
                  <a:gd name="T23" fmla="*/ 41 h 188"/>
                  <a:gd name="T24" fmla="*/ 51 w 188"/>
                  <a:gd name="T25" fmla="*/ 20 h 188"/>
                  <a:gd name="T26" fmla="*/ 36 w 188"/>
                  <a:gd name="T27" fmla="*/ 20 h 188"/>
                  <a:gd name="T28" fmla="*/ 20 w 188"/>
                  <a:gd name="T29" fmla="*/ 36 h 188"/>
                  <a:gd name="T30" fmla="*/ 20 w 188"/>
                  <a:gd name="T31" fmla="*/ 51 h 188"/>
                  <a:gd name="T32" fmla="*/ 41 w 188"/>
                  <a:gd name="T33" fmla="*/ 72 h 188"/>
                  <a:gd name="T34" fmla="*/ 11 w 188"/>
                  <a:gd name="T35" fmla="*/ 72 h 188"/>
                  <a:gd name="T36" fmla="*/ 0 w 188"/>
                  <a:gd name="T37" fmla="*/ 83 h 188"/>
                  <a:gd name="T38" fmla="*/ 0 w 188"/>
                  <a:gd name="T39" fmla="*/ 105 h 188"/>
                  <a:gd name="T40" fmla="*/ 11 w 188"/>
                  <a:gd name="T41" fmla="*/ 116 h 188"/>
                  <a:gd name="T42" fmla="*/ 41 w 188"/>
                  <a:gd name="T43" fmla="*/ 116 h 188"/>
                  <a:gd name="T44" fmla="*/ 20 w 188"/>
                  <a:gd name="T45" fmla="*/ 137 h 188"/>
                  <a:gd name="T46" fmla="*/ 20 w 188"/>
                  <a:gd name="T47" fmla="*/ 152 h 188"/>
                  <a:gd name="T48" fmla="*/ 36 w 188"/>
                  <a:gd name="T49" fmla="*/ 168 h 188"/>
                  <a:gd name="T50" fmla="*/ 51 w 188"/>
                  <a:gd name="T51" fmla="*/ 168 h 188"/>
                  <a:gd name="T52" fmla="*/ 72 w 188"/>
                  <a:gd name="T53" fmla="*/ 147 h 188"/>
                  <a:gd name="T54" fmla="*/ 72 w 188"/>
                  <a:gd name="T55" fmla="*/ 177 h 188"/>
                  <a:gd name="T56" fmla="*/ 83 w 188"/>
                  <a:gd name="T57" fmla="*/ 188 h 188"/>
                  <a:gd name="T58" fmla="*/ 105 w 188"/>
                  <a:gd name="T59" fmla="*/ 188 h 188"/>
                  <a:gd name="T60" fmla="*/ 116 w 188"/>
                  <a:gd name="T61" fmla="*/ 177 h 188"/>
                  <a:gd name="T62" fmla="*/ 116 w 188"/>
                  <a:gd name="T63" fmla="*/ 147 h 188"/>
                  <a:gd name="T64" fmla="*/ 137 w 188"/>
                  <a:gd name="T65" fmla="*/ 168 h 188"/>
                  <a:gd name="T66" fmla="*/ 152 w 188"/>
                  <a:gd name="T67" fmla="*/ 168 h 188"/>
                  <a:gd name="T68" fmla="*/ 168 w 188"/>
                  <a:gd name="T69" fmla="*/ 152 h 188"/>
                  <a:gd name="T70" fmla="*/ 168 w 188"/>
                  <a:gd name="T71" fmla="*/ 137 h 188"/>
                  <a:gd name="T72" fmla="*/ 147 w 188"/>
                  <a:gd name="T73" fmla="*/ 116 h 188"/>
                  <a:gd name="T74" fmla="*/ 177 w 188"/>
                  <a:gd name="T75" fmla="*/ 116 h 188"/>
                  <a:gd name="T76" fmla="*/ 188 w 188"/>
                  <a:gd name="T77" fmla="*/ 105 h 188"/>
                  <a:gd name="T78" fmla="*/ 188 w 188"/>
                  <a:gd name="T79" fmla="*/ 83 h 188"/>
                  <a:gd name="T80" fmla="*/ 177 w 188"/>
                  <a:gd name="T81" fmla="*/ 72 h 188"/>
                  <a:gd name="T82" fmla="*/ 94 w 188"/>
                  <a:gd name="T83" fmla="*/ 121 h 188"/>
                  <a:gd name="T84" fmla="*/ 67 w 188"/>
                  <a:gd name="T85" fmla="*/ 94 h 188"/>
                  <a:gd name="T86" fmla="*/ 94 w 188"/>
                  <a:gd name="T87" fmla="*/ 67 h 188"/>
                  <a:gd name="T88" fmla="*/ 121 w 188"/>
                  <a:gd name="T89" fmla="*/ 94 h 188"/>
                  <a:gd name="T90" fmla="*/ 94 w 188"/>
                  <a:gd name="T91" fmla="*/ 121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8" h="188">
                    <a:moveTo>
                      <a:pt x="177" y="72"/>
                    </a:moveTo>
                    <a:cubicBezTo>
                      <a:pt x="147" y="72"/>
                      <a:pt x="147" y="72"/>
                      <a:pt x="147" y="72"/>
                    </a:cubicBezTo>
                    <a:cubicBezTo>
                      <a:pt x="168" y="51"/>
                      <a:pt x="168" y="51"/>
                      <a:pt x="168" y="51"/>
                    </a:cubicBezTo>
                    <a:cubicBezTo>
                      <a:pt x="172" y="46"/>
                      <a:pt x="172" y="40"/>
                      <a:pt x="168" y="36"/>
                    </a:cubicBezTo>
                    <a:cubicBezTo>
                      <a:pt x="152" y="20"/>
                      <a:pt x="152" y="20"/>
                      <a:pt x="152" y="20"/>
                    </a:cubicBezTo>
                    <a:cubicBezTo>
                      <a:pt x="148" y="16"/>
                      <a:pt x="141" y="16"/>
                      <a:pt x="137" y="20"/>
                    </a:cubicBezTo>
                    <a:cubicBezTo>
                      <a:pt x="116" y="41"/>
                      <a:pt x="116" y="41"/>
                      <a:pt x="116" y="41"/>
                    </a:cubicBezTo>
                    <a:cubicBezTo>
                      <a:pt x="116" y="11"/>
                      <a:pt x="116" y="11"/>
                      <a:pt x="116" y="11"/>
                    </a:cubicBezTo>
                    <a:cubicBezTo>
                      <a:pt x="116" y="5"/>
                      <a:pt x="111" y="0"/>
                      <a:pt x="105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77" y="0"/>
                      <a:pt x="72" y="5"/>
                      <a:pt x="72" y="11"/>
                    </a:cubicBezTo>
                    <a:cubicBezTo>
                      <a:pt x="72" y="41"/>
                      <a:pt x="72" y="41"/>
                      <a:pt x="72" y="41"/>
                    </a:cubicBezTo>
                    <a:cubicBezTo>
                      <a:pt x="51" y="20"/>
                      <a:pt x="51" y="20"/>
                      <a:pt x="51" y="20"/>
                    </a:cubicBezTo>
                    <a:cubicBezTo>
                      <a:pt x="46" y="16"/>
                      <a:pt x="40" y="16"/>
                      <a:pt x="36" y="20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15" y="40"/>
                      <a:pt x="15" y="46"/>
                      <a:pt x="20" y="51"/>
                    </a:cubicBezTo>
                    <a:cubicBezTo>
                      <a:pt x="41" y="72"/>
                      <a:pt x="41" y="72"/>
                      <a:pt x="41" y="72"/>
                    </a:cubicBezTo>
                    <a:cubicBezTo>
                      <a:pt x="11" y="72"/>
                      <a:pt x="11" y="72"/>
                      <a:pt x="11" y="72"/>
                    </a:cubicBezTo>
                    <a:cubicBezTo>
                      <a:pt x="5" y="72"/>
                      <a:pt x="0" y="77"/>
                      <a:pt x="0" y="83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0" y="111"/>
                      <a:pt x="5" y="116"/>
                      <a:pt x="11" y="116"/>
                    </a:cubicBezTo>
                    <a:cubicBezTo>
                      <a:pt x="41" y="116"/>
                      <a:pt x="41" y="116"/>
                      <a:pt x="41" y="116"/>
                    </a:cubicBezTo>
                    <a:cubicBezTo>
                      <a:pt x="20" y="137"/>
                      <a:pt x="20" y="137"/>
                      <a:pt x="20" y="137"/>
                    </a:cubicBezTo>
                    <a:cubicBezTo>
                      <a:pt x="15" y="141"/>
                      <a:pt x="15" y="148"/>
                      <a:pt x="20" y="152"/>
                    </a:cubicBezTo>
                    <a:cubicBezTo>
                      <a:pt x="36" y="168"/>
                      <a:pt x="36" y="168"/>
                      <a:pt x="36" y="168"/>
                    </a:cubicBezTo>
                    <a:cubicBezTo>
                      <a:pt x="40" y="172"/>
                      <a:pt x="46" y="172"/>
                      <a:pt x="51" y="168"/>
                    </a:cubicBezTo>
                    <a:cubicBezTo>
                      <a:pt x="72" y="147"/>
                      <a:pt x="72" y="147"/>
                      <a:pt x="72" y="147"/>
                    </a:cubicBezTo>
                    <a:cubicBezTo>
                      <a:pt x="72" y="177"/>
                      <a:pt x="72" y="177"/>
                      <a:pt x="72" y="177"/>
                    </a:cubicBezTo>
                    <a:cubicBezTo>
                      <a:pt x="72" y="183"/>
                      <a:pt x="77" y="188"/>
                      <a:pt x="83" y="188"/>
                    </a:cubicBezTo>
                    <a:cubicBezTo>
                      <a:pt x="105" y="188"/>
                      <a:pt x="105" y="188"/>
                      <a:pt x="105" y="188"/>
                    </a:cubicBezTo>
                    <a:cubicBezTo>
                      <a:pt x="111" y="188"/>
                      <a:pt x="116" y="183"/>
                      <a:pt x="116" y="177"/>
                    </a:cubicBezTo>
                    <a:cubicBezTo>
                      <a:pt x="116" y="147"/>
                      <a:pt x="116" y="147"/>
                      <a:pt x="116" y="147"/>
                    </a:cubicBezTo>
                    <a:cubicBezTo>
                      <a:pt x="137" y="168"/>
                      <a:pt x="137" y="168"/>
                      <a:pt x="137" y="168"/>
                    </a:cubicBezTo>
                    <a:cubicBezTo>
                      <a:pt x="141" y="172"/>
                      <a:pt x="148" y="172"/>
                      <a:pt x="152" y="168"/>
                    </a:cubicBezTo>
                    <a:cubicBezTo>
                      <a:pt x="168" y="152"/>
                      <a:pt x="168" y="152"/>
                      <a:pt x="168" y="152"/>
                    </a:cubicBezTo>
                    <a:cubicBezTo>
                      <a:pt x="172" y="148"/>
                      <a:pt x="172" y="141"/>
                      <a:pt x="168" y="137"/>
                    </a:cubicBezTo>
                    <a:cubicBezTo>
                      <a:pt x="147" y="116"/>
                      <a:pt x="147" y="116"/>
                      <a:pt x="147" y="116"/>
                    </a:cubicBezTo>
                    <a:cubicBezTo>
                      <a:pt x="177" y="116"/>
                      <a:pt x="177" y="116"/>
                      <a:pt x="177" y="116"/>
                    </a:cubicBezTo>
                    <a:cubicBezTo>
                      <a:pt x="183" y="116"/>
                      <a:pt x="188" y="111"/>
                      <a:pt x="188" y="105"/>
                    </a:cubicBezTo>
                    <a:cubicBezTo>
                      <a:pt x="188" y="83"/>
                      <a:pt x="188" y="83"/>
                      <a:pt x="188" y="83"/>
                    </a:cubicBezTo>
                    <a:cubicBezTo>
                      <a:pt x="188" y="77"/>
                      <a:pt x="183" y="72"/>
                      <a:pt x="177" y="72"/>
                    </a:cubicBezTo>
                    <a:close/>
                    <a:moveTo>
                      <a:pt x="94" y="121"/>
                    </a:moveTo>
                    <a:cubicBezTo>
                      <a:pt x="79" y="121"/>
                      <a:pt x="67" y="109"/>
                      <a:pt x="67" y="94"/>
                    </a:cubicBezTo>
                    <a:cubicBezTo>
                      <a:pt x="67" y="79"/>
                      <a:pt x="79" y="67"/>
                      <a:pt x="94" y="67"/>
                    </a:cubicBezTo>
                    <a:cubicBezTo>
                      <a:pt x="109" y="67"/>
                      <a:pt x="121" y="79"/>
                      <a:pt x="121" y="94"/>
                    </a:cubicBezTo>
                    <a:cubicBezTo>
                      <a:pt x="121" y="109"/>
                      <a:pt x="109" y="121"/>
                      <a:pt x="94" y="121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745" name="Freeform 12"/>
              <p:cNvSpPr>
                <a:spLocks noEditPoints="1"/>
              </p:cNvSpPr>
              <p:nvPr/>
            </p:nvSpPr>
            <p:spPr bwMode="auto">
              <a:xfrm>
                <a:off x="7883526" y="6049963"/>
                <a:ext cx="207963" cy="211138"/>
              </a:xfrm>
              <a:custGeom>
                <a:avLst/>
                <a:gdLst>
                  <a:gd name="T0" fmla="*/ 39 w 77"/>
                  <a:gd name="T1" fmla="*/ 0 h 78"/>
                  <a:gd name="T2" fmla="*/ 0 w 77"/>
                  <a:gd name="T3" fmla="*/ 39 h 78"/>
                  <a:gd name="T4" fmla="*/ 39 w 77"/>
                  <a:gd name="T5" fmla="*/ 78 h 78"/>
                  <a:gd name="T6" fmla="*/ 77 w 77"/>
                  <a:gd name="T7" fmla="*/ 39 h 78"/>
                  <a:gd name="T8" fmla="*/ 39 w 77"/>
                  <a:gd name="T9" fmla="*/ 0 h 78"/>
                  <a:gd name="T10" fmla="*/ 39 w 77"/>
                  <a:gd name="T11" fmla="*/ 66 h 78"/>
                  <a:gd name="T12" fmla="*/ 12 w 77"/>
                  <a:gd name="T13" fmla="*/ 39 h 78"/>
                  <a:gd name="T14" fmla="*/ 39 w 77"/>
                  <a:gd name="T15" fmla="*/ 12 h 78"/>
                  <a:gd name="T16" fmla="*/ 66 w 77"/>
                  <a:gd name="T17" fmla="*/ 39 h 78"/>
                  <a:gd name="T18" fmla="*/ 39 w 77"/>
                  <a:gd name="T19" fmla="*/ 66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7" h="78">
                    <a:moveTo>
                      <a:pt x="39" y="0"/>
                    </a:moveTo>
                    <a:cubicBezTo>
                      <a:pt x="18" y="0"/>
                      <a:pt x="0" y="18"/>
                      <a:pt x="0" y="39"/>
                    </a:cubicBezTo>
                    <a:cubicBezTo>
                      <a:pt x="0" y="60"/>
                      <a:pt x="18" y="78"/>
                      <a:pt x="39" y="78"/>
                    </a:cubicBezTo>
                    <a:cubicBezTo>
                      <a:pt x="60" y="78"/>
                      <a:pt x="77" y="60"/>
                      <a:pt x="77" y="39"/>
                    </a:cubicBezTo>
                    <a:cubicBezTo>
                      <a:pt x="77" y="18"/>
                      <a:pt x="60" y="0"/>
                      <a:pt x="39" y="0"/>
                    </a:cubicBezTo>
                    <a:close/>
                    <a:moveTo>
                      <a:pt x="39" y="66"/>
                    </a:moveTo>
                    <a:cubicBezTo>
                      <a:pt x="24" y="66"/>
                      <a:pt x="12" y="54"/>
                      <a:pt x="12" y="39"/>
                    </a:cubicBezTo>
                    <a:cubicBezTo>
                      <a:pt x="12" y="24"/>
                      <a:pt x="24" y="12"/>
                      <a:pt x="39" y="12"/>
                    </a:cubicBezTo>
                    <a:cubicBezTo>
                      <a:pt x="54" y="12"/>
                      <a:pt x="66" y="24"/>
                      <a:pt x="66" y="39"/>
                    </a:cubicBezTo>
                    <a:cubicBezTo>
                      <a:pt x="66" y="54"/>
                      <a:pt x="54" y="66"/>
                      <a:pt x="39" y="66"/>
                    </a:cubicBez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9038436" y="5948363"/>
              <a:ext cx="508000" cy="412750"/>
              <a:chOff x="7058026" y="5948363"/>
              <a:chExt cx="508000" cy="412750"/>
            </a:xfrm>
          </p:grpSpPr>
          <p:sp>
            <p:nvSpPr>
              <p:cNvPr id="733" name="Freeform 13"/>
              <p:cNvSpPr/>
              <p:nvPr/>
            </p:nvSpPr>
            <p:spPr bwMode="auto">
              <a:xfrm>
                <a:off x="7058026" y="6092826"/>
                <a:ext cx="300038" cy="219075"/>
              </a:xfrm>
              <a:custGeom>
                <a:avLst/>
                <a:gdLst>
                  <a:gd name="T0" fmla="*/ 111 w 111"/>
                  <a:gd name="T1" fmla="*/ 71 h 81"/>
                  <a:gd name="T2" fmla="*/ 100 w 111"/>
                  <a:gd name="T3" fmla="*/ 81 h 81"/>
                  <a:gd name="T4" fmla="*/ 11 w 111"/>
                  <a:gd name="T5" fmla="*/ 81 h 81"/>
                  <a:gd name="T6" fmla="*/ 0 w 111"/>
                  <a:gd name="T7" fmla="*/ 71 h 81"/>
                  <a:gd name="T8" fmla="*/ 0 w 111"/>
                  <a:gd name="T9" fmla="*/ 10 h 81"/>
                  <a:gd name="T10" fmla="*/ 11 w 111"/>
                  <a:gd name="T11" fmla="*/ 0 h 81"/>
                  <a:gd name="T12" fmla="*/ 100 w 111"/>
                  <a:gd name="T13" fmla="*/ 0 h 81"/>
                  <a:gd name="T14" fmla="*/ 111 w 111"/>
                  <a:gd name="T15" fmla="*/ 10 h 81"/>
                  <a:gd name="T16" fmla="*/ 111 w 111"/>
                  <a:gd name="T17" fmla="*/ 7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1" h="81">
                    <a:moveTo>
                      <a:pt x="111" y="71"/>
                    </a:moveTo>
                    <a:cubicBezTo>
                      <a:pt x="111" y="76"/>
                      <a:pt x="106" y="81"/>
                      <a:pt x="100" y="81"/>
                    </a:cubicBezTo>
                    <a:cubicBezTo>
                      <a:pt x="11" y="81"/>
                      <a:pt x="11" y="81"/>
                      <a:pt x="11" y="81"/>
                    </a:cubicBezTo>
                    <a:cubicBezTo>
                      <a:pt x="5" y="81"/>
                      <a:pt x="0" y="76"/>
                      <a:pt x="0" y="71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106" y="0"/>
                      <a:pt x="111" y="4"/>
                      <a:pt x="111" y="10"/>
                    </a:cubicBezTo>
                    <a:lnTo>
                      <a:pt x="111" y="71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734" name="Freeform 14"/>
              <p:cNvSpPr/>
              <p:nvPr/>
            </p:nvSpPr>
            <p:spPr bwMode="auto">
              <a:xfrm>
                <a:off x="7116763" y="6281738"/>
                <a:ext cx="71438" cy="79375"/>
              </a:xfrm>
              <a:custGeom>
                <a:avLst/>
                <a:gdLst>
                  <a:gd name="T0" fmla="*/ 45 w 45"/>
                  <a:gd name="T1" fmla="*/ 0 h 50"/>
                  <a:gd name="T2" fmla="*/ 0 w 45"/>
                  <a:gd name="T3" fmla="*/ 0 h 50"/>
                  <a:gd name="T4" fmla="*/ 24 w 45"/>
                  <a:gd name="T5" fmla="*/ 50 h 50"/>
                  <a:gd name="T6" fmla="*/ 45 w 45"/>
                  <a:gd name="T7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5" h="50">
                    <a:moveTo>
                      <a:pt x="45" y="0"/>
                    </a:moveTo>
                    <a:lnTo>
                      <a:pt x="0" y="0"/>
                    </a:lnTo>
                    <a:lnTo>
                      <a:pt x="24" y="50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735" name="Rectangle 15"/>
              <p:cNvSpPr>
                <a:spLocks noChangeArrowheads="1"/>
              </p:cNvSpPr>
              <p:nvPr/>
            </p:nvSpPr>
            <p:spPr bwMode="auto">
              <a:xfrm>
                <a:off x="7085013" y="6138863"/>
                <a:ext cx="249238" cy="11113"/>
              </a:xfrm>
              <a:prstGeom prst="rect">
                <a:avLst/>
              </a:pr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736" name="Rectangle 16"/>
              <p:cNvSpPr>
                <a:spLocks noChangeArrowheads="1"/>
              </p:cNvSpPr>
              <p:nvPr/>
            </p:nvSpPr>
            <p:spPr bwMode="auto">
              <a:xfrm>
                <a:off x="7085013" y="6199188"/>
                <a:ext cx="249238" cy="7938"/>
              </a:xfrm>
              <a:prstGeom prst="rect">
                <a:avLst/>
              </a:pr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737" name="Rectangle 17"/>
              <p:cNvSpPr>
                <a:spLocks noChangeArrowheads="1"/>
              </p:cNvSpPr>
              <p:nvPr/>
            </p:nvSpPr>
            <p:spPr bwMode="auto">
              <a:xfrm>
                <a:off x="7085013" y="6254751"/>
                <a:ext cx="249238" cy="11113"/>
              </a:xfrm>
              <a:prstGeom prst="rect">
                <a:avLst/>
              </a:pr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738" name="Freeform 18"/>
              <p:cNvSpPr/>
              <p:nvPr/>
            </p:nvSpPr>
            <p:spPr bwMode="auto">
              <a:xfrm>
                <a:off x="7231063" y="5948363"/>
                <a:ext cx="334963" cy="282575"/>
              </a:xfrm>
              <a:custGeom>
                <a:avLst/>
                <a:gdLst>
                  <a:gd name="T0" fmla="*/ 124 w 124"/>
                  <a:gd name="T1" fmla="*/ 93 h 104"/>
                  <a:gd name="T2" fmla="*/ 113 w 124"/>
                  <a:gd name="T3" fmla="*/ 104 h 104"/>
                  <a:gd name="T4" fmla="*/ 11 w 124"/>
                  <a:gd name="T5" fmla="*/ 104 h 104"/>
                  <a:gd name="T6" fmla="*/ 0 w 124"/>
                  <a:gd name="T7" fmla="*/ 93 h 104"/>
                  <a:gd name="T8" fmla="*/ 0 w 124"/>
                  <a:gd name="T9" fmla="*/ 10 h 104"/>
                  <a:gd name="T10" fmla="*/ 11 w 124"/>
                  <a:gd name="T11" fmla="*/ 0 h 104"/>
                  <a:gd name="T12" fmla="*/ 113 w 124"/>
                  <a:gd name="T13" fmla="*/ 0 h 104"/>
                  <a:gd name="T14" fmla="*/ 124 w 124"/>
                  <a:gd name="T15" fmla="*/ 10 h 104"/>
                  <a:gd name="T16" fmla="*/ 124 w 124"/>
                  <a:gd name="T17" fmla="*/ 93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4" h="104">
                    <a:moveTo>
                      <a:pt x="124" y="93"/>
                    </a:moveTo>
                    <a:cubicBezTo>
                      <a:pt x="124" y="99"/>
                      <a:pt x="119" y="104"/>
                      <a:pt x="113" y="104"/>
                    </a:cubicBezTo>
                    <a:cubicBezTo>
                      <a:pt x="11" y="104"/>
                      <a:pt x="11" y="104"/>
                      <a:pt x="11" y="104"/>
                    </a:cubicBezTo>
                    <a:cubicBezTo>
                      <a:pt x="5" y="104"/>
                      <a:pt x="0" y="99"/>
                      <a:pt x="0" y="93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113" y="0"/>
                      <a:pt x="113" y="0"/>
                      <a:pt x="113" y="0"/>
                    </a:cubicBezTo>
                    <a:cubicBezTo>
                      <a:pt x="119" y="0"/>
                      <a:pt x="124" y="5"/>
                      <a:pt x="124" y="10"/>
                    </a:cubicBezTo>
                    <a:lnTo>
                      <a:pt x="124" y="93"/>
                    </a:ln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739" name="Freeform 19"/>
              <p:cNvSpPr/>
              <p:nvPr/>
            </p:nvSpPr>
            <p:spPr bwMode="auto">
              <a:xfrm>
                <a:off x="7434263" y="6216651"/>
                <a:ext cx="69850" cy="114300"/>
              </a:xfrm>
              <a:custGeom>
                <a:avLst/>
                <a:gdLst>
                  <a:gd name="T0" fmla="*/ 44 w 44"/>
                  <a:gd name="T1" fmla="*/ 0 h 72"/>
                  <a:gd name="T2" fmla="*/ 0 w 44"/>
                  <a:gd name="T3" fmla="*/ 0 h 72"/>
                  <a:gd name="T4" fmla="*/ 24 w 44"/>
                  <a:gd name="T5" fmla="*/ 72 h 72"/>
                  <a:gd name="T6" fmla="*/ 44 w 44"/>
                  <a:gd name="T7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72">
                    <a:moveTo>
                      <a:pt x="44" y="0"/>
                    </a:moveTo>
                    <a:lnTo>
                      <a:pt x="0" y="0"/>
                    </a:lnTo>
                    <a:lnTo>
                      <a:pt x="24" y="72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740" name="Rectangle 20"/>
              <p:cNvSpPr>
                <a:spLocks noChangeArrowheads="1"/>
              </p:cNvSpPr>
              <p:nvPr/>
            </p:nvSpPr>
            <p:spPr bwMode="auto">
              <a:xfrm>
                <a:off x="7273926" y="5997576"/>
                <a:ext cx="249238" cy="7938"/>
              </a:xfrm>
              <a:prstGeom prst="rect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741" name="Rectangle 21"/>
              <p:cNvSpPr>
                <a:spLocks noChangeArrowheads="1"/>
              </p:cNvSpPr>
              <p:nvPr/>
            </p:nvSpPr>
            <p:spPr bwMode="auto">
              <a:xfrm>
                <a:off x="7273926" y="6054726"/>
                <a:ext cx="249238" cy="11113"/>
              </a:xfrm>
              <a:prstGeom prst="rect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742" name="Rectangle 22"/>
              <p:cNvSpPr>
                <a:spLocks noChangeArrowheads="1"/>
              </p:cNvSpPr>
              <p:nvPr/>
            </p:nvSpPr>
            <p:spPr bwMode="auto">
              <a:xfrm>
                <a:off x="7273926" y="6115051"/>
                <a:ext cx="249238" cy="7938"/>
              </a:xfrm>
              <a:prstGeom prst="rect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743" name="Rectangle 23"/>
              <p:cNvSpPr>
                <a:spLocks noChangeArrowheads="1"/>
              </p:cNvSpPr>
              <p:nvPr/>
            </p:nvSpPr>
            <p:spPr bwMode="auto">
              <a:xfrm>
                <a:off x="7273926" y="6173788"/>
                <a:ext cx="249238" cy="7938"/>
              </a:xfrm>
              <a:prstGeom prst="rect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11" name="Freeform 26"/>
            <p:cNvSpPr>
              <a:spLocks noEditPoints="1"/>
            </p:cNvSpPr>
            <p:nvPr/>
          </p:nvSpPr>
          <p:spPr bwMode="auto">
            <a:xfrm>
              <a:off x="8196664" y="5897563"/>
              <a:ext cx="514350" cy="514350"/>
            </a:xfrm>
            <a:custGeom>
              <a:avLst/>
              <a:gdLst>
                <a:gd name="T0" fmla="*/ 63 w 190"/>
                <a:gd name="T1" fmla="*/ 184 h 190"/>
                <a:gd name="T2" fmla="*/ 6 w 190"/>
                <a:gd name="T3" fmla="*/ 126 h 190"/>
                <a:gd name="T4" fmla="*/ 6 w 190"/>
                <a:gd name="T5" fmla="*/ 103 h 190"/>
                <a:gd name="T6" fmla="*/ 103 w 190"/>
                <a:gd name="T7" fmla="*/ 6 h 190"/>
                <a:gd name="T8" fmla="*/ 126 w 190"/>
                <a:gd name="T9" fmla="*/ 6 h 190"/>
                <a:gd name="T10" fmla="*/ 184 w 190"/>
                <a:gd name="T11" fmla="*/ 63 h 190"/>
                <a:gd name="T12" fmla="*/ 184 w 190"/>
                <a:gd name="T13" fmla="*/ 87 h 190"/>
                <a:gd name="T14" fmla="*/ 87 w 190"/>
                <a:gd name="T15" fmla="*/ 184 h 190"/>
                <a:gd name="T16" fmla="*/ 63 w 190"/>
                <a:gd name="T17" fmla="*/ 184 h 190"/>
                <a:gd name="T18" fmla="*/ 118 w 190"/>
                <a:gd name="T19" fmla="*/ 15 h 190"/>
                <a:gd name="T20" fmla="*/ 112 w 190"/>
                <a:gd name="T21" fmla="*/ 15 h 190"/>
                <a:gd name="T22" fmla="*/ 15 w 190"/>
                <a:gd name="T23" fmla="*/ 112 h 190"/>
                <a:gd name="T24" fmla="*/ 15 w 190"/>
                <a:gd name="T25" fmla="*/ 118 h 190"/>
                <a:gd name="T26" fmla="*/ 72 w 190"/>
                <a:gd name="T27" fmla="*/ 175 h 190"/>
                <a:gd name="T28" fmla="*/ 78 w 190"/>
                <a:gd name="T29" fmla="*/ 175 h 190"/>
                <a:gd name="T30" fmla="*/ 175 w 190"/>
                <a:gd name="T31" fmla="*/ 78 h 190"/>
                <a:gd name="T32" fmla="*/ 175 w 190"/>
                <a:gd name="T33" fmla="*/ 72 h 190"/>
                <a:gd name="T34" fmla="*/ 118 w 190"/>
                <a:gd name="T35" fmla="*/ 15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0" h="190">
                  <a:moveTo>
                    <a:pt x="63" y="184"/>
                  </a:moveTo>
                  <a:cubicBezTo>
                    <a:pt x="6" y="126"/>
                    <a:pt x="6" y="126"/>
                    <a:pt x="6" y="126"/>
                  </a:cubicBezTo>
                  <a:cubicBezTo>
                    <a:pt x="0" y="120"/>
                    <a:pt x="0" y="110"/>
                    <a:pt x="6" y="103"/>
                  </a:cubicBezTo>
                  <a:cubicBezTo>
                    <a:pt x="103" y="6"/>
                    <a:pt x="103" y="6"/>
                    <a:pt x="103" y="6"/>
                  </a:cubicBezTo>
                  <a:cubicBezTo>
                    <a:pt x="110" y="0"/>
                    <a:pt x="120" y="0"/>
                    <a:pt x="126" y="6"/>
                  </a:cubicBezTo>
                  <a:cubicBezTo>
                    <a:pt x="184" y="63"/>
                    <a:pt x="184" y="63"/>
                    <a:pt x="184" y="63"/>
                  </a:cubicBezTo>
                  <a:cubicBezTo>
                    <a:pt x="190" y="70"/>
                    <a:pt x="190" y="80"/>
                    <a:pt x="184" y="87"/>
                  </a:cubicBezTo>
                  <a:cubicBezTo>
                    <a:pt x="87" y="184"/>
                    <a:pt x="87" y="184"/>
                    <a:pt x="87" y="184"/>
                  </a:cubicBezTo>
                  <a:cubicBezTo>
                    <a:pt x="80" y="190"/>
                    <a:pt x="70" y="190"/>
                    <a:pt x="63" y="184"/>
                  </a:cubicBezTo>
                  <a:close/>
                  <a:moveTo>
                    <a:pt x="118" y="15"/>
                  </a:moveTo>
                  <a:cubicBezTo>
                    <a:pt x="116" y="13"/>
                    <a:pt x="113" y="13"/>
                    <a:pt x="112" y="15"/>
                  </a:cubicBezTo>
                  <a:cubicBezTo>
                    <a:pt x="15" y="112"/>
                    <a:pt x="15" y="112"/>
                    <a:pt x="15" y="112"/>
                  </a:cubicBezTo>
                  <a:cubicBezTo>
                    <a:pt x="13" y="114"/>
                    <a:pt x="13" y="116"/>
                    <a:pt x="15" y="118"/>
                  </a:cubicBezTo>
                  <a:cubicBezTo>
                    <a:pt x="72" y="175"/>
                    <a:pt x="72" y="175"/>
                    <a:pt x="72" y="175"/>
                  </a:cubicBezTo>
                  <a:cubicBezTo>
                    <a:pt x="74" y="177"/>
                    <a:pt x="76" y="177"/>
                    <a:pt x="78" y="175"/>
                  </a:cubicBezTo>
                  <a:cubicBezTo>
                    <a:pt x="175" y="78"/>
                    <a:pt x="175" y="78"/>
                    <a:pt x="175" y="78"/>
                  </a:cubicBezTo>
                  <a:cubicBezTo>
                    <a:pt x="177" y="76"/>
                    <a:pt x="177" y="74"/>
                    <a:pt x="175" y="72"/>
                  </a:cubicBezTo>
                  <a:lnTo>
                    <a:pt x="118" y="15"/>
                  </a:lnTo>
                  <a:close/>
                </a:path>
              </a:pathLst>
            </a:custGeom>
            <a:solidFill>
              <a:srgbClr val="5F3E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0296" tIns="40148" rIns="80296" bIns="40148" numCol="1" anchor="t" anchorCtr="0" compatLnSpc="1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zh-CN" altLang="en-US" sz="158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7385054" y="5911851"/>
              <a:ext cx="484188" cy="487362"/>
              <a:chOff x="6389688" y="5911851"/>
              <a:chExt cx="484188" cy="487362"/>
            </a:xfrm>
          </p:grpSpPr>
          <p:sp>
            <p:nvSpPr>
              <p:cNvPr id="730" name="Freeform 24"/>
              <p:cNvSpPr/>
              <p:nvPr/>
            </p:nvSpPr>
            <p:spPr bwMode="auto">
              <a:xfrm>
                <a:off x="6697663" y="5911851"/>
                <a:ext cx="173038" cy="173038"/>
              </a:xfrm>
              <a:custGeom>
                <a:avLst/>
                <a:gdLst>
                  <a:gd name="T0" fmla="*/ 47 w 64"/>
                  <a:gd name="T1" fmla="*/ 60 h 64"/>
                  <a:gd name="T2" fmla="*/ 33 w 64"/>
                  <a:gd name="T3" fmla="*/ 60 h 64"/>
                  <a:gd name="T4" fmla="*/ 4 w 64"/>
                  <a:gd name="T5" fmla="*/ 31 h 64"/>
                  <a:gd name="T6" fmla="*/ 4 w 64"/>
                  <a:gd name="T7" fmla="*/ 16 h 64"/>
                  <a:gd name="T8" fmla="*/ 17 w 64"/>
                  <a:gd name="T9" fmla="*/ 4 h 64"/>
                  <a:gd name="T10" fmla="*/ 31 w 64"/>
                  <a:gd name="T11" fmla="*/ 4 h 64"/>
                  <a:gd name="T12" fmla="*/ 60 w 64"/>
                  <a:gd name="T13" fmla="*/ 33 h 64"/>
                  <a:gd name="T14" fmla="*/ 60 w 64"/>
                  <a:gd name="T15" fmla="*/ 47 h 64"/>
                  <a:gd name="T16" fmla="*/ 47 w 64"/>
                  <a:gd name="T17" fmla="*/ 6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" h="64">
                    <a:moveTo>
                      <a:pt x="47" y="60"/>
                    </a:moveTo>
                    <a:cubicBezTo>
                      <a:pt x="43" y="64"/>
                      <a:pt x="37" y="64"/>
                      <a:pt x="33" y="60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0" y="27"/>
                      <a:pt x="0" y="20"/>
                      <a:pt x="4" y="16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21" y="0"/>
                      <a:pt x="27" y="0"/>
                      <a:pt x="31" y="4"/>
                    </a:cubicBezTo>
                    <a:cubicBezTo>
                      <a:pt x="60" y="33"/>
                      <a:pt x="60" y="33"/>
                      <a:pt x="60" y="33"/>
                    </a:cubicBezTo>
                    <a:cubicBezTo>
                      <a:pt x="64" y="37"/>
                      <a:pt x="64" y="43"/>
                      <a:pt x="60" y="47"/>
                    </a:cubicBezTo>
                    <a:lnTo>
                      <a:pt x="47" y="60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731" name="Freeform 25"/>
              <p:cNvSpPr/>
              <p:nvPr/>
            </p:nvSpPr>
            <p:spPr bwMode="auto">
              <a:xfrm>
                <a:off x="6389688" y="5916613"/>
                <a:ext cx="484188" cy="482600"/>
              </a:xfrm>
              <a:custGeom>
                <a:avLst/>
                <a:gdLst>
                  <a:gd name="T0" fmla="*/ 117 w 305"/>
                  <a:gd name="T1" fmla="*/ 304 h 304"/>
                  <a:gd name="T2" fmla="*/ 0 w 305"/>
                  <a:gd name="T3" fmla="*/ 186 h 304"/>
                  <a:gd name="T4" fmla="*/ 187 w 305"/>
                  <a:gd name="T5" fmla="*/ 0 h 304"/>
                  <a:gd name="T6" fmla="*/ 305 w 305"/>
                  <a:gd name="T7" fmla="*/ 118 h 304"/>
                  <a:gd name="T8" fmla="*/ 117 w 305"/>
                  <a:gd name="T9" fmla="*/ 304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5" h="304">
                    <a:moveTo>
                      <a:pt x="117" y="304"/>
                    </a:moveTo>
                    <a:lnTo>
                      <a:pt x="0" y="186"/>
                    </a:lnTo>
                    <a:lnTo>
                      <a:pt x="187" y="0"/>
                    </a:lnTo>
                    <a:lnTo>
                      <a:pt x="305" y="118"/>
                    </a:lnTo>
                    <a:lnTo>
                      <a:pt x="117" y="304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732" name="Freeform 27"/>
              <p:cNvSpPr/>
              <p:nvPr/>
            </p:nvSpPr>
            <p:spPr bwMode="auto">
              <a:xfrm>
                <a:off x="6483351" y="6046788"/>
                <a:ext cx="298450" cy="173038"/>
              </a:xfrm>
              <a:custGeom>
                <a:avLst/>
                <a:gdLst>
                  <a:gd name="T0" fmla="*/ 144 w 188"/>
                  <a:gd name="T1" fmla="*/ 0 h 109"/>
                  <a:gd name="T2" fmla="*/ 188 w 188"/>
                  <a:gd name="T3" fmla="*/ 44 h 109"/>
                  <a:gd name="T4" fmla="*/ 104 w 188"/>
                  <a:gd name="T5" fmla="*/ 68 h 109"/>
                  <a:gd name="T6" fmla="*/ 138 w 188"/>
                  <a:gd name="T7" fmla="*/ 102 h 109"/>
                  <a:gd name="T8" fmla="*/ 0 w 188"/>
                  <a:gd name="T9" fmla="*/ 109 h 109"/>
                  <a:gd name="T10" fmla="*/ 65 w 188"/>
                  <a:gd name="T11" fmla="*/ 82 h 109"/>
                  <a:gd name="T12" fmla="*/ 31 w 188"/>
                  <a:gd name="T13" fmla="*/ 49 h 109"/>
                  <a:gd name="T14" fmla="*/ 144 w 188"/>
                  <a:gd name="T15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8" h="109">
                    <a:moveTo>
                      <a:pt x="144" y="0"/>
                    </a:moveTo>
                    <a:lnTo>
                      <a:pt x="188" y="44"/>
                    </a:lnTo>
                    <a:lnTo>
                      <a:pt x="104" y="68"/>
                    </a:lnTo>
                    <a:lnTo>
                      <a:pt x="138" y="102"/>
                    </a:lnTo>
                    <a:lnTo>
                      <a:pt x="0" y="109"/>
                    </a:lnTo>
                    <a:lnTo>
                      <a:pt x="65" y="82"/>
                    </a:lnTo>
                    <a:lnTo>
                      <a:pt x="31" y="49"/>
                    </a:lnTo>
                    <a:lnTo>
                      <a:pt x="144" y="0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6544869" y="5897563"/>
              <a:ext cx="512763" cy="514350"/>
              <a:chOff x="5702301" y="5897563"/>
              <a:chExt cx="512763" cy="514350"/>
            </a:xfrm>
          </p:grpSpPr>
          <p:sp>
            <p:nvSpPr>
              <p:cNvPr id="716" name="Freeform 28"/>
              <p:cNvSpPr/>
              <p:nvPr/>
            </p:nvSpPr>
            <p:spPr bwMode="auto">
              <a:xfrm>
                <a:off x="6042026" y="5897563"/>
                <a:ext cx="173038" cy="173038"/>
              </a:xfrm>
              <a:custGeom>
                <a:avLst/>
                <a:gdLst>
                  <a:gd name="T0" fmla="*/ 38 w 64"/>
                  <a:gd name="T1" fmla="*/ 64 h 64"/>
                  <a:gd name="T2" fmla="*/ 31 w 64"/>
                  <a:gd name="T3" fmla="*/ 57 h 64"/>
                  <a:gd name="T4" fmla="*/ 51 w 64"/>
                  <a:gd name="T5" fmla="*/ 37 h 64"/>
                  <a:gd name="T6" fmla="*/ 51 w 64"/>
                  <a:gd name="T7" fmla="*/ 31 h 64"/>
                  <a:gd name="T8" fmla="*/ 33 w 64"/>
                  <a:gd name="T9" fmla="*/ 13 h 64"/>
                  <a:gd name="T10" fmla="*/ 27 w 64"/>
                  <a:gd name="T11" fmla="*/ 13 h 64"/>
                  <a:gd name="T12" fmla="*/ 7 w 64"/>
                  <a:gd name="T13" fmla="*/ 33 h 64"/>
                  <a:gd name="T14" fmla="*/ 0 w 64"/>
                  <a:gd name="T15" fmla="*/ 25 h 64"/>
                  <a:gd name="T16" fmla="*/ 20 w 64"/>
                  <a:gd name="T17" fmla="*/ 6 h 64"/>
                  <a:gd name="T18" fmla="*/ 40 w 64"/>
                  <a:gd name="T19" fmla="*/ 5 h 64"/>
                  <a:gd name="T20" fmla="*/ 59 w 64"/>
                  <a:gd name="T21" fmla="*/ 23 h 64"/>
                  <a:gd name="T22" fmla="*/ 58 w 64"/>
                  <a:gd name="T23" fmla="*/ 44 h 64"/>
                  <a:gd name="T24" fmla="*/ 38 w 64"/>
                  <a:gd name="T25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4" h="64">
                    <a:moveTo>
                      <a:pt x="38" y="64"/>
                    </a:moveTo>
                    <a:cubicBezTo>
                      <a:pt x="31" y="57"/>
                      <a:pt x="31" y="57"/>
                      <a:pt x="31" y="57"/>
                    </a:cubicBezTo>
                    <a:cubicBezTo>
                      <a:pt x="51" y="37"/>
                      <a:pt x="51" y="37"/>
                      <a:pt x="51" y="37"/>
                    </a:cubicBezTo>
                    <a:cubicBezTo>
                      <a:pt x="53" y="35"/>
                      <a:pt x="53" y="32"/>
                      <a:pt x="51" y="31"/>
                    </a:cubicBezTo>
                    <a:cubicBezTo>
                      <a:pt x="33" y="13"/>
                      <a:pt x="33" y="13"/>
                      <a:pt x="33" y="13"/>
                    </a:cubicBezTo>
                    <a:cubicBezTo>
                      <a:pt x="32" y="11"/>
                      <a:pt x="29" y="11"/>
                      <a:pt x="27" y="1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5" y="0"/>
                      <a:pt x="35" y="0"/>
                      <a:pt x="40" y="5"/>
                    </a:cubicBezTo>
                    <a:cubicBezTo>
                      <a:pt x="59" y="23"/>
                      <a:pt x="59" y="23"/>
                      <a:pt x="59" y="23"/>
                    </a:cubicBezTo>
                    <a:cubicBezTo>
                      <a:pt x="64" y="29"/>
                      <a:pt x="64" y="38"/>
                      <a:pt x="58" y="44"/>
                    </a:cubicBezTo>
                    <a:lnTo>
                      <a:pt x="38" y="64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717" name="Freeform 29"/>
              <p:cNvSpPr/>
              <p:nvPr/>
            </p:nvSpPr>
            <p:spPr bwMode="auto">
              <a:xfrm>
                <a:off x="6091238" y="5967413"/>
                <a:ext cx="50800" cy="55563"/>
              </a:xfrm>
              <a:custGeom>
                <a:avLst/>
                <a:gdLst>
                  <a:gd name="T0" fmla="*/ 5 w 19"/>
                  <a:gd name="T1" fmla="*/ 19 h 20"/>
                  <a:gd name="T2" fmla="*/ 1 w 19"/>
                  <a:gd name="T3" fmla="*/ 19 h 20"/>
                  <a:gd name="T4" fmla="*/ 1 w 19"/>
                  <a:gd name="T5" fmla="*/ 19 h 20"/>
                  <a:gd name="T6" fmla="*/ 1 w 19"/>
                  <a:gd name="T7" fmla="*/ 14 h 20"/>
                  <a:gd name="T8" fmla="*/ 14 w 19"/>
                  <a:gd name="T9" fmla="*/ 2 h 20"/>
                  <a:gd name="T10" fmla="*/ 18 w 19"/>
                  <a:gd name="T11" fmla="*/ 2 h 20"/>
                  <a:gd name="T12" fmla="*/ 18 w 19"/>
                  <a:gd name="T13" fmla="*/ 2 h 20"/>
                  <a:gd name="T14" fmla="*/ 18 w 19"/>
                  <a:gd name="T15" fmla="*/ 6 h 20"/>
                  <a:gd name="T16" fmla="*/ 5 w 19"/>
                  <a:gd name="T17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20">
                    <a:moveTo>
                      <a:pt x="5" y="19"/>
                    </a:moveTo>
                    <a:cubicBezTo>
                      <a:pt x="4" y="20"/>
                      <a:pt x="2" y="20"/>
                      <a:pt x="1" y="19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0" y="18"/>
                      <a:pt x="0" y="16"/>
                      <a:pt x="1" y="14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5" y="0"/>
                      <a:pt x="17" y="0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19" y="3"/>
                      <a:pt x="19" y="5"/>
                      <a:pt x="18" y="6"/>
                    </a:cubicBezTo>
                    <a:lnTo>
                      <a:pt x="5" y="19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718" name="Freeform 30"/>
              <p:cNvSpPr/>
              <p:nvPr/>
            </p:nvSpPr>
            <p:spPr bwMode="auto">
              <a:xfrm>
                <a:off x="5702301" y="5951538"/>
                <a:ext cx="458788" cy="460375"/>
              </a:xfrm>
              <a:custGeom>
                <a:avLst/>
                <a:gdLst>
                  <a:gd name="T0" fmla="*/ 4 w 170"/>
                  <a:gd name="T1" fmla="*/ 127 h 170"/>
                  <a:gd name="T2" fmla="*/ 4 w 170"/>
                  <a:gd name="T3" fmla="*/ 143 h 170"/>
                  <a:gd name="T4" fmla="*/ 27 w 170"/>
                  <a:gd name="T5" fmla="*/ 165 h 170"/>
                  <a:gd name="T6" fmla="*/ 43 w 170"/>
                  <a:gd name="T7" fmla="*/ 165 h 170"/>
                  <a:gd name="T8" fmla="*/ 170 w 170"/>
                  <a:gd name="T9" fmla="*/ 39 h 170"/>
                  <a:gd name="T10" fmla="*/ 131 w 170"/>
                  <a:gd name="T11" fmla="*/ 0 h 170"/>
                  <a:gd name="T12" fmla="*/ 4 w 170"/>
                  <a:gd name="T13" fmla="*/ 127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0" h="170">
                    <a:moveTo>
                      <a:pt x="4" y="127"/>
                    </a:moveTo>
                    <a:cubicBezTo>
                      <a:pt x="0" y="131"/>
                      <a:pt x="0" y="138"/>
                      <a:pt x="4" y="143"/>
                    </a:cubicBezTo>
                    <a:cubicBezTo>
                      <a:pt x="27" y="165"/>
                      <a:pt x="27" y="165"/>
                      <a:pt x="27" y="165"/>
                    </a:cubicBezTo>
                    <a:cubicBezTo>
                      <a:pt x="31" y="170"/>
                      <a:pt x="39" y="170"/>
                      <a:pt x="43" y="165"/>
                    </a:cubicBezTo>
                    <a:cubicBezTo>
                      <a:pt x="170" y="39"/>
                      <a:pt x="170" y="39"/>
                      <a:pt x="170" y="39"/>
                    </a:cubicBezTo>
                    <a:cubicBezTo>
                      <a:pt x="131" y="0"/>
                      <a:pt x="131" y="0"/>
                      <a:pt x="131" y="0"/>
                    </a:cubicBezTo>
                    <a:lnTo>
                      <a:pt x="4" y="127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719" name="Freeform 31"/>
              <p:cNvSpPr/>
              <p:nvPr/>
            </p:nvSpPr>
            <p:spPr bwMode="auto">
              <a:xfrm>
                <a:off x="5837238" y="6249988"/>
                <a:ext cx="26988" cy="26988"/>
              </a:xfrm>
              <a:custGeom>
                <a:avLst/>
                <a:gdLst>
                  <a:gd name="T0" fmla="*/ 8 w 10"/>
                  <a:gd name="T1" fmla="*/ 8 h 10"/>
                  <a:gd name="T2" fmla="*/ 2 w 10"/>
                  <a:gd name="T3" fmla="*/ 8 h 10"/>
                  <a:gd name="T4" fmla="*/ 2 w 10"/>
                  <a:gd name="T5" fmla="*/ 2 h 10"/>
                  <a:gd name="T6" fmla="*/ 8 w 10"/>
                  <a:gd name="T7" fmla="*/ 2 h 10"/>
                  <a:gd name="T8" fmla="*/ 8 w 10"/>
                  <a:gd name="T9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0">
                    <a:moveTo>
                      <a:pt x="8" y="8"/>
                    </a:moveTo>
                    <a:cubicBezTo>
                      <a:pt x="6" y="10"/>
                      <a:pt x="4" y="10"/>
                      <a:pt x="2" y="8"/>
                    </a:cubicBezTo>
                    <a:cubicBezTo>
                      <a:pt x="0" y="6"/>
                      <a:pt x="0" y="3"/>
                      <a:pt x="2" y="2"/>
                    </a:cubicBezTo>
                    <a:cubicBezTo>
                      <a:pt x="4" y="0"/>
                      <a:pt x="6" y="0"/>
                      <a:pt x="8" y="2"/>
                    </a:cubicBezTo>
                    <a:cubicBezTo>
                      <a:pt x="10" y="3"/>
                      <a:pt x="10" y="6"/>
                      <a:pt x="8" y="8"/>
                    </a:cubicBez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720" name="Freeform 32"/>
              <p:cNvSpPr/>
              <p:nvPr/>
            </p:nvSpPr>
            <p:spPr bwMode="auto">
              <a:xfrm>
                <a:off x="5802313" y="6284913"/>
                <a:ext cx="26988" cy="25400"/>
              </a:xfrm>
              <a:custGeom>
                <a:avLst/>
                <a:gdLst>
                  <a:gd name="T0" fmla="*/ 8 w 10"/>
                  <a:gd name="T1" fmla="*/ 8 h 9"/>
                  <a:gd name="T2" fmla="*/ 2 w 10"/>
                  <a:gd name="T3" fmla="*/ 8 h 9"/>
                  <a:gd name="T4" fmla="*/ 2 w 10"/>
                  <a:gd name="T5" fmla="*/ 1 h 9"/>
                  <a:gd name="T6" fmla="*/ 8 w 10"/>
                  <a:gd name="T7" fmla="*/ 1 h 9"/>
                  <a:gd name="T8" fmla="*/ 8 w 10"/>
                  <a:gd name="T9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9">
                    <a:moveTo>
                      <a:pt x="8" y="8"/>
                    </a:moveTo>
                    <a:cubicBezTo>
                      <a:pt x="7" y="9"/>
                      <a:pt x="4" y="9"/>
                      <a:pt x="2" y="8"/>
                    </a:cubicBezTo>
                    <a:cubicBezTo>
                      <a:pt x="0" y="6"/>
                      <a:pt x="0" y="3"/>
                      <a:pt x="2" y="1"/>
                    </a:cubicBezTo>
                    <a:cubicBezTo>
                      <a:pt x="4" y="0"/>
                      <a:pt x="7" y="0"/>
                      <a:pt x="8" y="1"/>
                    </a:cubicBezTo>
                    <a:cubicBezTo>
                      <a:pt x="10" y="3"/>
                      <a:pt x="10" y="6"/>
                      <a:pt x="8" y="8"/>
                    </a:cubicBez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721" name="Freeform 33"/>
              <p:cNvSpPr/>
              <p:nvPr/>
            </p:nvSpPr>
            <p:spPr bwMode="auto">
              <a:xfrm>
                <a:off x="5768976" y="6319838"/>
                <a:ext cx="23813" cy="25400"/>
              </a:xfrm>
              <a:custGeom>
                <a:avLst/>
                <a:gdLst>
                  <a:gd name="T0" fmla="*/ 7 w 9"/>
                  <a:gd name="T1" fmla="*/ 8 h 9"/>
                  <a:gd name="T2" fmla="*/ 1 w 9"/>
                  <a:gd name="T3" fmla="*/ 8 h 9"/>
                  <a:gd name="T4" fmla="*/ 1 w 9"/>
                  <a:gd name="T5" fmla="*/ 1 h 9"/>
                  <a:gd name="T6" fmla="*/ 7 w 9"/>
                  <a:gd name="T7" fmla="*/ 1 h 9"/>
                  <a:gd name="T8" fmla="*/ 7 w 9"/>
                  <a:gd name="T9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9">
                    <a:moveTo>
                      <a:pt x="7" y="8"/>
                    </a:moveTo>
                    <a:cubicBezTo>
                      <a:pt x="6" y="9"/>
                      <a:pt x="3" y="9"/>
                      <a:pt x="1" y="8"/>
                    </a:cubicBezTo>
                    <a:cubicBezTo>
                      <a:pt x="0" y="6"/>
                      <a:pt x="0" y="3"/>
                      <a:pt x="1" y="1"/>
                    </a:cubicBezTo>
                    <a:cubicBezTo>
                      <a:pt x="3" y="0"/>
                      <a:pt x="6" y="0"/>
                      <a:pt x="7" y="1"/>
                    </a:cubicBezTo>
                    <a:cubicBezTo>
                      <a:pt x="9" y="3"/>
                      <a:pt x="9" y="6"/>
                      <a:pt x="7" y="8"/>
                    </a:cubicBez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722" name="Freeform 34"/>
              <p:cNvSpPr/>
              <p:nvPr/>
            </p:nvSpPr>
            <p:spPr bwMode="auto">
              <a:xfrm>
                <a:off x="5803901" y="6011863"/>
                <a:ext cx="298450" cy="298450"/>
              </a:xfrm>
              <a:custGeom>
                <a:avLst/>
                <a:gdLst>
                  <a:gd name="T0" fmla="*/ 63 w 110"/>
                  <a:gd name="T1" fmla="*/ 105 h 110"/>
                  <a:gd name="T2" fmla="*/ 47 w 110"/>
                  <a:gd name="T3" fmla="*/ 105 h 110"/>
                  <a:gd name="T4" fmla="*/ 4 w 110"/>
                  <a:gd name="T5" fmla="*/ 63 h 110"/>
                  <a:gd name="T6" fmla="*/ 4 w 110"/>
                  <a:gd name="T7" fmla="*/ 47 h 110"/>
                  <a:gd name="T8" fmla="*/ 47 w 110"/>
                  <a:gd name="T9" fmla="*/ 5 h 110"/>
                  <a:gd name="T10" fmla="*/ 63 w 110"/>
                  <a:gd name="T11" fmla="*/ 5 h 110"/>
                  <a:gd name="T12" fmla="*/ 105 w 110"/>
                  <a:gd name="T13" fmla="*/ 47 h 110"/>
                  <a:gd name="T14" fmla="*/ 105 w 110"/>
                  <a:gd name="T15" fmla="*/ 63 h 110"/>
                  <a:gd name="T16" fmla="*/ 63 w 110"/>
                  <a:gd name="T17" fmla="*/ 105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0" h="110">
                    <a:moveTo>
                      <a:pt x="63" y="105"/>
                    </a:moveTo>
                    <a:cubicBezTo>
                      <a:pt x="58" y="110"/>
                      <a:pt x="51" y="110"/>
                      <a:pt x="47" y="105"/>
                    </a:cubicBezTo>
                    <a:cubicBezTo>
                      <a:pt x="4" y="63"/>
                      <a:pt x="4" y="63"/>
                      <a:pt x="4" y="63"/>
                    </a:cubicBezTo>
                    <a:cubicBezTo>
                      <a:pt x="0" y="59"/>
                      <a:pt x="0" y="51"/>
                      <a:pt x="4" y="47"/>
                    </a:cubicBezTo>
                    <a:cubicBezTo>
                      <a:pt x="47" y="5"/>
                      <a:pt x="47" y="5"/>
                      <a:pt x="47" y="5"/>
                    </a:cubicBezTo>
                    <a:cubicBezTo>
                      <a:pt x="51" y="0"/>
                      <a:pt x="58" y="0"/>
                      <a:pt x="63" y="5"/>
                    </a:cubicBezTo>
                    <a:cubicBezTo>
                      <a:pt x="105" y="47"/>
                      <a:pt x="105" y="47"/>
                      <a:pt x="105" y="47"/>
                    </a:cubicBezTo>
                    <a:cubicBezTo>
                      <a:pt x="110" y="51"/>
                      <a:pt x="110" y="59"/>
                      <a:pt x="105" y="63"/>
                    </a:cubicBezTo>
                    <a:lnTo>
                      <a:pt x="63" y="105"/>
                    </a:ln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723" name="Freeform 35"/>
              <p:cNvSpPr/>
              <p:nvPr/>
            </p:nvSpPr>
            <p:spPr bwMode="auto">
              <a:xfrm>
                <a:off x="5838826" y="6046788"/>
                <a:ext cx="228600" cy="227013"/>
              </a:xfrm>
              <a:custGeom>
                <a:avLst/>
                <a:gdLst>
                  <a:gd name="T0" fmla="*/ 48 w 84"/>
                  <a:gd name="T1" fmla="*/ 81 h 84"/>
                  <a:gd name="T2" fmla="*/ 36 w 84"/>
                  <a:gd name="T3" fmla="*/ 81 h 84"/>
                  <a:gd name="T4" fmla="*/ 3 w 84"/>
                  <a:gd name="T5" fmla="*/ 48 h 84"/>
                  <a:gd name="T6" fmla="*/ 3 w 84"/>
                  <a:gd name="T7" fmla="*/ 36 h 84"/>
                  <a:gd name="T8" fmla="*/ 36 w 84"/>
                  <a:gd name="T9" fmla="*/ 3 h 84"/>
                  <a:gd name="T10" fmla="*/ 48 w 84"/>
                  <a:gd name="T11" fmla="*/ 3 h 84"/>
                  <a:gd name="T12" fmla="*/ 80 w 84"/>
                  <a:gd name="T13" fmla="*/ 36 h 84"/>
                  <a:gd name="T14" fmla="*/ 80 w 84"/>
                  <a:gd name="T15" fmla="*/ 48 h 84"/>
                  <a:gd name="T16" fmla="*/ 48 w 84"/>
                  <a:gd name="T17" fmla="*/ 81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4" h="84">
                    <a:moveTo>
                      <a:pt x="48" y="81"/>
                    </a:moveTo>
                    <a:cubicBezTo>
                      <a:pt x="44" y="84"/>
                      <a:pt x="39" y="84"/>
                      <a:pt x="36" y="81"/>
                    </a:cubicBezTo>
                    <a:cubicBezTo>
                      <a:pt x="3" y="48"/>
                      <a:pt x="3" y="48"/>
                      <a:pt x="3" y="48"/>
                    </a:cubicBezTo>
                    <a:cubicBezTo>
                      <a:pt x="0" y="45"/>
                      <a:pt x="0" y="39"/>
                      <a:pt x="3" y="36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9" y="0"/>
                      <a:pt x="44" y="0"/>
                      <a:pt x="48" y="3"/>
                    </a:cubicBezTo>
                    <a:cubicBezTo>
                      <a:pt x="80" y="36"/>
                      <a:pt x="80" y="36"/>
                      <a:pt x="80" y="36"/>
                    </a:cubicBezTo>
                    <a:cubicBezTo>
                      <a:pt x="84" y="39"/>
                      <a:pt x="84" y="45"/>
                      <a:pt x="80" y="48"/>
                    </a:cubicBezTo>
                    <a:lnTo>
                      <a:pt x="48" y="81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724" name="Freeform 36"/>
              <p:cNvSpPr/>
              <p:nvPr/>
            </p:nvSpPr>
            <p:spPr bwMode="auto">
              <a:xfrm>
                <a:off x="5934076" y="6070601"/>
                <a:ext cx="60325" cy="57150"/>
              </a:xfrm>
              <a:custGeom>
                <a:avLst/>
                <a:gdLst>
                  <a:gd name="T0" fmla="*/ 2 w 22"/>
                  <a:gd name="T1" fmla="*/ 19 h 21"/>
                  <a:gd name="T2" fmla="*/ 1 w 22"/>
                  <a:gd name="T3" fmla="*/ 11 h 21"/>
                  <a:gd name="T4" fmla="*/ 8 w 22"/>
                  <a:gd name="T5" fmla="*/ 0 h 21"/>
                  <a:gd name="T6" fmla="*/ 14 w 22"/>
                  <a:gd name="T7" fmla="*/ 3 h 21"/>
                  <a:gd name="T8" fmla="*/ 12 w 22"/>
                  <a:gd name="T9" fmla="*/ 9 h 21"/>
                  <a:gd name="T10" fmla="*/ 18 w 22"/>
                  <a:gd name="T11" fmla="*/ 8 h 21"/>
                  <a:gd name="T12" fmla="*/ 21 w 22"/>
                  <a:gd name="T13" fmla="*/ 14 h 21"/>
                  <a:gd name="T14" fmla="*/ 11 w 22"/>
                  <a:gd name="T15" fmla="*/ 21 h 21"/>
                  <a:gd name="T16" fmla="*/ 2 w 22"/>
                  <a:gd name="T17" fmla="*/ 19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" h="21">
                    <a:moveTo>
                      <a:pt x="2" y="19"/>
                    </a:moveTo>
                    <a:cubicBezTo>
                      <a:pt x="2" y="19"/>
                      <a:pt x="0" y="15"/>
                      <a:pt x="1" y="11"/>
                    </a:cubicBezTo>
                    <a:cubicBezTo>
                      <a:pt x="1" y="6"/>
                      <a:pt x="3" y="2"/>
                      <a:pt x="8" y="0"/>
                    </a:cubicBezTo>
                    <a:cubicBezTo>
                      <a:pt x="10" y="0"/>
                      <a:pt x="13" y="1"/>
                      <a:pt x="14" y="3"/>
                    </a:cubicBezTo>
                    <a:cubicBezTo>
                      <a:pt x="15" y="5"/>
                      <a:pt x="12" y="9"/>
                      <a:pt x="12" y="9"/>
                    </a:cubicBezTo>
                    <a:cubicBezTo>
                      <a:pt x="12" y="9"/>
                      <a:pt x="16" y="7"/>
                      <a:pt x="18" y="8"/>
                    </a:cubicBezTo>
                    <a:cubicBezTo>
                      <a:pt x="20" y="9"/>
                      <a:pt x="22" y="11"/>
                      <a:pt x="21" y="14"/>
                    </a:cubicBezTo>
                    <a:cubicBezTo>
                      <a:pt x="20" y="18"/>
                      <a:pt x="15" y="20"/>
                      <a:pt x="11" y="21"/>
                    </a:cubicBezTo>
                    <a:cubicBezTo>
                      <a:pt x="7" y="21"/>
                      <a:pt x="2" y="19"/>
                      <a:pt x="2" y="19"/>
                    </a:cubicBez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725" name="Freeform 37"/>
              <p:cNvSpPr/>
              <p:nvPr/>
            </p:nvSpPr>
            <p:spPr bwMode="auto">
              <a:xfrm>
                <a:off x="6002338" y="6116638"/>
                <a:ext cx="39688" cy="41275"/>
              </a:xfrm>
              <a:custGeom>
                <a:avLst/>
                <a:gdLst>
                  <a:gd name="T0" fmla="*/ 15 w 15"/>
                  <a:gd name="T1" fmla="*/ 14 h 15"/>
                  <a:gd name="T2" fmla="*/ 13 w 15"/>
                  <a:gd name="T3" fmla="*/ 14 h 15"/>
                  <a:gd name="T4" fmla="*/ 1 w 15"/>
                  <a:gd name="T5" fmla="*/ 2 h 15"/>
                  <a:gd name="T6" fmla="*/ 1 w 15"/>
                  <a:gd name="T7" fmla="*/ 0 h 15"/>
                  <a:gd name="T8" fmla="*/ 1 w 15"/>
                  <a:gd name="T9" fmla="*/ 0 h 15"/>
                  <a:gd name="T10" fmla="*/ 3 w 15"/>
                  <a:gd name="T11" fmla="*/ 0 h 15"/>
                  <a:gd name="T12" fmla="*/ 15 w 15"/>
                  <a:gd name="T13" fmla="*/ 12 h 15"/>
                  <a:gd name="T14" fmla="*/ 15 w 15"/>
                  <a:gd name="T15" fmla="*/ 14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" h="15">
                    <a:moveTo>
                      <a:pt x="15" y="14"/>
                    </a:moveTo>
                    <a:cubicBezTo>
                      <a:pt x="14" y="15"/>
                      <a:pt x="13" y="15"/>
                      <a:pt x="13" y="14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2" y="0"/>
                      <a:pt x="3" y="0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5" y="13"/>
                      <a:pt x="15" y="14"/>
                      <a:pt x="15" y="14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726" name="Freeform 38"/>
              <p:cNvSpPr/>
              <p:nvPr/>
            </p:nvSpPr>
            <p:spPr bwMode="auto">
              <a:xfrm>
                <a:off x="5986463" y="6130926"/>
                <a:ext cx="42863" cy="42863"/>
              </a:xfrm>
              <a:custGeom>
                <a:avLst/>
                <a:gdLst>
                  <a:gd name="T0" fmla="*/ 15 w 16"/>
                  <a:gd name="T1" fmla="*/ 15 h 16"/>
                  <a:gd name="T2" fmla="*/ 13 w 16"/>
                  <a:gd name="T3" fmla="*/ 15 h 16"/>
                  <a:gd name="T4" fmla="*/ 1 w 16"/>
                  <a:gd name="T5" fmla="*/ 3 h 16"/>
                  <a:gd name="T6" fmla="*/ 1 w 16"/>
                  <a:gd name="T7" fmla="*/ 1 h 16"/>
                  <a:gd name="T8" fmla="*/ 1 w 16"/>
                  <a:gd name="T9" fmla="*/ 1 h 16"/>
                  <a:gd name="T10" fmla="*/ 3 w 16"/>
                  <a:gd name="T11" fmla="*/ 1 h 16"/>
                  <a:gd name="T12" fmla="*/ 15 w 16"/>
                  <a:gd name="T13" fmla="*/ 13 h 16"/>
                  <a:gd name="T14" fmla="*/ 15 w 16"/>
                  <a:gd name="T15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16">
                    <a:moveTo>
                      <a:pt x="15" y="15"/>
                    </a:moveTo>
                    <a:cubicBezTo>
                      <a:pt x="14" y="16"/>
                      <a:pt x="14" y="16"/>
                      <a:pt x="13" y="15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0"/>
                      <a:pt x="2" y="0"/>
                      <a:pt x="3" y="1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6" y="13"/>
                      <a:pt x="16" y="14"/>
                      <a:pt x="15" y="15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727" name="Freeform 39"/>
              <p:cNvSpPr/>
              <p:nvPr/>
            </p:nvSpPr>
            <p:spPr bwMode="auto">
              <a:xfrm>
                <a:off x="5969001" y="6146801"/>
                <a:ext cx="44450" cy="41275"/>
              </a:xfrm>
              <a:custGeom>
                <a:avLst/>
                <a:gdLst>
                  <a:gd name="T0" fmla="*/ 15 w 16"/>
                  <a:gd name="T1" fmla="*/ 15 h 15"/>
                  <a:gd name="T2" fmla="*/ 13 w 16"/>
                  <a:gd name="T3" fmla="*/ 15 h 15"/>
                  <a:gd name="T4" fmla="*/ 1 w 16"/>
                  <a:gd name="T5" fmla="*/ 3 h 15"/>
                  <a:gd name="T6" fmla="*/ 1 w 16"/>
                  <a:gd name="T7" fmla="*/ 1 h 15"/>
                  <a:gd name="T8" fmla="*/ 1 w 16"/>
                  <a:gd name="T9" fmla="*/ 1 h 15"/>
                  <a:gd name="T10" fmla="*/ 3 w 16"/>
                  <a:gd name="T11" fmla="*/ 1 h 15"/>
                  <a:gd name="T12" fmla="*/ 15 w 16"/>
                  <a:gd name="T13" fmla="*/ 13 h 15"/>
                  <a:gd name="T14" fmla="*/ 15 w 16"/>
                  <a:gd name="T15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15">
                    <a:moveTo>
                      <a:pt x="15" y="15"/>
                    </a:moveTo>
                    <a:cubicBezTo>
                      <a:pt x="15" y="15"/>
                      <a:pt x="14" y="15"/>
                      <a:pt x="13" y="15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0"/>
                      <a:pt x="3" y="0"/>
                      <a:pt x="3" y="1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6" y="13"/>
                      <a:pt x="16" y="14"/>
                      <a:pt x="15" y="15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728" name="Freeform 40"/>
              <p:cNvSpPr/>
              <p:nvPr/>
            </p:nvSpPr>
            <p:spPr bwMode="auto">
              <a:xfrm>
                <a:off x="5883276" y="6115051"/>
                <a:ext cx="65088" cy="88900"/>
              </a:xfrm>
              <a:custGeom>
                <a:avLst/>
                <a:gdLst>
                  <a:gd name="T0" fmla="*/ 3 w 24"/>
                  <a:gd name="T1" fmla="*/ 31 h 33"/>
                  <a:gd name="T2" fmla="*/ 2 w 24"/>
                  <a:gd name="T3" fmla="*/ 27 h 33"/>
                  <a:gd name="T4" fmla="*/ 17 w 24"/>
                  <a:gd name="T5" fmla="*/ 13 h 33"/>
                  <a:gd name="T6" fmla="*/ 11 w 24"/>
                  <a:gd name="T7" fmla="*/ 7 h 33"/>
                  <a:gd name="T8" fmla="*/ 6 w 24"/>
                  <a:gd name="T9" fmla="*/ 13 h 33"/>
                  <a:gd name="T10" fmla="*/ 2 w 24"/>
                  <a:gd name="T11" fmla="*/ 13 h 33"/>
                  <a:gd name="T12" fmla="*/ 1 w 24"/>
                  <a:gd name="T13" fmla="*/ 9 h 33"/>
                  <a:gd name="T14" fmla="*/ 9 w 24"/>
                  <a:gd name="T15" fmla="*/ 1 h 33"/>
                  <a:gd name="T16" fmla="*/ 13 w 24"/>
                  <a:gd name="T17" fmla="*/ 2 h 33"/>
                  <a:gd name="T18" fmla="*/ 23 w 24"/>
                  <a:gd name="T19" fmla="*/ 11 h 33"/>
                  <a:gd name="T20" fmla="*/ 23 w 24"/>
                  <a:gd name="T21" fmla="*/ 15 h 33"/>
                  <a:gd name="T22" fmla="*/ 7 w 24"/>
                  <a:gd name="T23" fmla="*/ 32 h 33"/>
                  <a:gd name="T24" fmla="*/ 3 w 24"/>
                  <a:gd name="T25" fmla="*/ 3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4" h="33">
                    <a:moveTo>
                      <a:pt x="3" y="31"/>
                    </a:moveTo>
                    <a:cubicBezTo>
                      <a:pt x="2" y="30"/>
                      <a:pt x="1" y="28"/>
                      <a:pt x="2" y="27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5" y="14"/>
                      <a:pt x="3" y="14"/>
                      <a:pt x="2" y="13"/>
                    </a:cubicBezTo>
                    <a:cubicBezTo>
                      <a:pt x="0" y="12"/>
                      <a:pt x="0" y="10"/>
                      <a:pt x="1" y="9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0" y="0"/>
                      <a:pt x="12" y="0"/>
                      <a:pt x="13" y="2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4" y="13"/>
                      <a:pt x="24" y="14"/>
                      <a:pt x="23" y="15"/>
                    </a:cubicBezTo>
                    <a:cubicBezTo>
                      <a:pt x="7" y="32"/>
                      <a:pt x="7" y="32"/>
                      <a:pt x="7" y="32"/>
                    </a:cubicBezTo>
                    <a:cubicBezTo>
                      <a:pt x="6" y="33"/>
                      <a:pt x="4" y="33"/>
                      <a:pt x="3" y="31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729" name="Freeform 41"/>
              <p:cNvSpPr>
                <a:spLocks noEditPoints="1"/>
              </p:cNvSpPr>
              <p:nvPr/>
            </p:nvSpPr>
            <p:spPr bwMode="auto">
              <a:xfrm>
                <a:off x="5929313" y="6162676"/>
                <a:ext cx="66675" cy="90488"/>
              </a:xfrm>
              <a:custGeom>
                <a:avLst/>
                <a:gdLst>
                  <a:gd name="T0" fmla="*/ 4 w 25"/>
                  <a:gd name="T1" fmla="*/ 31 h 33"/>
                  <a:gd name="T2" fmla="*/ 3 w 25"/>
                  <a:gd name="T3" fmla="*/ 27 h 33"/>
                  <a:gd name="T4" fmla="*/ 10 w 25"/>
                  <a:gd name="T5" fmla="*/ 21 h 33"/>
                  <a:gd name="T6" fmla="*/ 2 w 25"/>
                  <a:gd name="T7" fmla="*/ 13 h 33"/>
                  <a:gd name="T8" fmla="*/ 1 w 25"/>
                  <a:gd name="T9" fmla="*/ 9 h 33"/>
                  <a:gd name="T10" fmla="*/ 10 w 25"/>
                  <a:gd name="T11" fmla="*/ 1 h 33"/>
                  <a:gd name="T12" fmla="*/ 14 w 25"/>
                  <a:gd name="T13" fmla="*/ 1 h 33"/>
                  <a:gd name="T14" fmla="*/ 23 w 25"/>
                  <a:gd name="T15" fmla="*/ 11 h 33"/>
                  <a:gd name="T16" fmla="*/ 24 w 25"/>
                  <a:gd name="T17" fmla="*/ 15 h 33"/>
                  <a:gd name="T18" fmla="*/ 8 w 25"/>
                  <a:gd name="T19" fmla="*/ 32 h 33"/>
                  <a:gd name="T20" fmla="*/ 4 w 25"/>
                  <a:gd name="T21" fmla="*/ 31 h 33"/>
                  <a:gd name="T22" fmla="*/ 8 w 25"/>
                  <a:gd name="T23" fmla="*/ 12 h 33"/>
                  <a:gd name="T24" fmla="*/ 13 w 25"/>
                  <a:gd name="T25" fmla="*/ 17 h 33"/>
                  <a:gd name="T26" fmla="*/ 18 w 25"/>
                  <a:gd name="T27" fmla="*/ 13 h 33"/>
                  <a:gd name="T28" fmla="*/ 12 w 25"/>
                  <a:gd name="T29" fmla="*/ 7 h 33"/>
                  <a:gd name="T30" fmla="*/ 8 w 25"/>
                  <a:gd name="T31" fmla="*/ 1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5" h="33">
                    <a:moveTo>
                      <a:pt x="4" y="31"/>
                    </a:moveTo>
                    <a:cubicBezTo>
                      <a:pt x="2" y="30"/>
                      <a:pt x="2" y="28"/>
                      <a:pt x="3" y="27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1" y="12"/>
                      <a:pt x="0" y="10"/>
                      <a:pt x="1" y="9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1" y="0"/>
                      <a:pt x="12" y="0"/>
                      <a:pt x="14" y="1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5" y="13"/>
                      <a:pt x="25" y="14"/>
                      <a:pt x="24" y="15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7" y="33"/>
                      <a:pt x="5" y="32"/>
                      <a:pt x="4" y="31"/>
                    </a:cubicBezTo>
                    <a:close/>
                    <a:moveTo>
                      <a:pt x="8" y="12"/>
                    </a:moveTo>
                    <a:cubicBezTo>
                      <a:pt x="13" y="17"/>
                      <a:pt x="13" y="17"/>
                      <a:pt x="13" y="17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2" y="7"/>
                      <a:pt x="12" y="7"/>
                      <a:pt x="12" y="7"/>
                    </a:cubicBezTo>
                    <a:lnTo>
                      <a:pt x="8" y="12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5699922" y="5951538"/>
              <a:ext cx="517525" cy="406400"/>
              <a:chOff x="5027613" y="5951538"/>
              <a:chExt cx="517525" cy="406400"/>
            </a:xfrm>
          </p:grpSpPr>
          <p:sp>
            <p:nvSpPr>
              <p:cNvPr id="709" name="Freeform 42"/>
              <p:cNvSpPr/>
              <p:nvPr/>
            </p:nvSpPr>
            <p:spPr bwMode="auto">
              <a:xfrm>
                <a:off x="5373688" y="5978526"/>
                <a:ext cx="171450" cy="252413"/>
              </a:xfrm>
              <a:custGeom>
                <a:avLst/>
                <a:gdLst>
                  <a:gd name="T0" fmla="*/ 7 w 63"/>
                  <a:gd name="T1" fmla="*/ 93 h 93"/>
                  <a:gd name="T2" fmla="*/ 6 w 63"/>
                  <a:gd name="T3" fmla="*/ 79 h 93"/>
                  <a:gd name="T4" fmla="*/ 42 w 63"/>
                  <a:gd name="T5" fmla="*/ 45 h 93"/>
                  <a:gd name="T6" fmla="*/ 44 w 63"/>
                  <a:gd name="T7" fmla="*/ 17 h 93"/>
                  <a:gd name="T8" fmla="*/ 35 w 63"/>
                  <a:gd name="T9" fmla="*/ 16 h 93"/>
                  <a:gd name="T10" fmla="*/ 13 w 63"/>
                  <a:gd name="T11" fmla="*/ 31 h 93"/>
                  <a:gd name="T12" fmla="*/ 0 w 63"/>
                  <a:gd name="T13" fmla="*/ 26 h 93"/>
                  <a:gd name="T14" fmla="*/ 31 w 63"/>
                  <a:gd name="T15" fmla="*/ 2 h 93"/>
                  <a:gd name="T16" fmla="*/ 53 w 63"/>
                  <a:gd name="T17" fmla="*/ 7 h 93"/>
                  <a:gd name="T18" fmla="*/ 55 w 63"/>
                  <a:gd name="T19" fmla="*/ 50 h 93"/>
                  <a:gd name="T20" fmla="*/ 7 w 63"/>
                  <a:gd name="T21" fmla="*/ 93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3" h="93">
                    <a:moveTo>
                      <a:pt x="7" y="93"/>
                    </a:moveTo>
                    <a:cubicBezTo>
                      <a:pt x="6" y="79"/>
                      <a:pt x="6" y="79"/>
                      <a:pt x="6" y="79"/>
                    </a:cubicBezTo>
                    <a:cubicBezTo>
                      <a:pt x="22" y="78"/>
                      <a:pt x="35" y="61"/>
                      <a:pt x="42" y="45"/>
                    </a:cubicBezTo>
                    <a:cubicBezTo>
                      <a:pt x="47" y="30"/>
                      <a:pt x="46" y="20"/>
                      <a:pt x="44" y="17"/>
                    </a:cubicBezTo>
                    <a:cubicBezTo>
                      <a:pt x="42" y="16"/>
                      <a:pt x="40" y="14"/>
                      <a:pt x="35" y="16"/>
                    </a:cubicBezTo>
                    <a:cubicBezTo>
                      <a:pt x="24" y="18"/>
                      <a:pt x="14" y="28"/>
                      <a:pt x="13" y="31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3" y="18"/>
                      <a:pt x="17" y="5"/>
                      <a:pt x="31" y="2"/>
                    </a:cubicBezTo>
                    <a:cubicBezTo>
                      <a:pt x="40" y="0"/>
                      <a:pt x="47" y="2"/>
                      <a:pt x="53" y="7"/>
                    </a:cubicBezTo>
                    <a:cubicBezTo>
                      <a:pt x="63" y="16"/>
                      <a:pt x="60" y="35"/>
                      <a:pt x="55" y="50"/>
                    </a:cubicBezTo>
                    <a:cubicBezTo>
                      <a:pt x="47" y="69"/>
                      <a:pt x="30" y="92"/>
                      <a:pt x="7" y="93"/>
                    </a:cubicBez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710" name="Freeform 43"/>
              <p:cNvSpPr/>
              <p:nvPr/>
            </p:nvSpPr>
            <p:spPr bwMode="auto">
              <a:xfrm>
                <a:off x="5027613" y="5951538"/>
                <a:ext cx="403225" cy="366713"/>
              </a:xfrm>
              <a:custGeom>
                <a:avLst/>
                <a:gdLst>
                  <a:gd name="T0" fmla="*/ 149 w 149"/>
                  <a:gd name="T1" fmla="*/ 102 h 135"/>
                  <a:gd name="T2" fmla="*/ 115 w 149"/>
                  <a:gd name="T3" fmla="*/ 135 h 135"/>
                  <a:gd name="T4" fmla="*/ 34 w 149"/>
                  <a:gd name="T5" fmla="*/ 135 h 135"/>
                  <a:gd name="T6" fmla="*/ 0 w 149"/>
                  <a:gd name="T7" fmla="*/ 102 h 135"/>
                  <a:gd name="T8" fmla="*/ 0 w 149"/>
                  <a:gd name="T9" fmla="*/ 0 h 135"/>
                  <a:gd name="T10" fmla="*/ 149 w 149"/>
                  <a:gd name="T11" fmla="*/ 0 h 135"/>
                  <a:gd name="T12" fmla="*/ 149 w 149"/>
                  <a:gd name="T13" fmla="*/ 102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9" h="135">
                    <a:moveTo>
                      <a:pt x="149" y="102"/>
                    </a:moveTo>
                    <a:cubicBezTo>
                      <a:pt x="149" y="120"/>
                      <a:pt x="134" y="135"/>
                      <a:pt x="115" y="135"/>
                    </a:cubicBezTo>
                    <a:cubicBezTo>
                      <a:pt x="34" y="135"/>
                      <a:pt x="34" y="135"/>
                      <a:pt x="34" y="135"/>
                    </a:cubicBezTo>
                    <a:cubicBezTo>
                      <a:pt x="15" y="135"/>
                      <a:pt x="0" y="120"/>
                      <a:pt x="0" y="10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49" y="0"/>
                      <a:pt x="149" y="0"/>
                      <a:pt x="149" y="0"/>
                    </a:cubicBezTo>
                    <a:lnTo>
                      <a:pt x="149" y="102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711" name="Rectangle 44"/>
              <p:cNvSpPr>
                <a:spLocks noChangeArrowheads="1"/>
              </p:cNvSpPr>
              <p:nvPr/>
            </p:nvSpPr>
            <p:spPr bwMode="auto">
              <a:xfrm>
                <a:off x="5095876" y="6269038"/>
                <a:ext cx="266700" cy="88900"/>
              </a:xfrm>
              <a:prstGeom prst="rect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712" name="Freeform 45"/>
              <p:cNvSpPr/>
              <p:nvPr/>
            </p:nvSpPr>
            <p:spPr bwMode="auto">
              <a:xfrm>
                <a:off x="5027613" y="6234113"/>
                <a:ext cx="403225" cy="84138"/>
              </a:xfrm>
              <a:custGeom>
                <a:avLst/>
                <a:gdLst>
                  <a:gd name="T0" fmla="*/ 0 w 149"/>
                  <a:gd name="T1" fmla="*/ 0 h 31"/>
                  <a:gd name="T2" fmla="*/ 34 w 149"/>
                  <a:gd name="T3" fmla="*/ 31 h 31"/>
                  <a:gd name="T4" fmla="*/ 115 w 149"/>
                  <a:gd name="T5" fmla="*/ 31 h 31"/>
                  <a:gd name="T6" fmla="*/ 149 w 149"/>
                  <a:gd name="T7" fmla="*/ 0 h 31"/>
                  <a:gd name="T8" fmla="*/ 0 w 149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9" h="31">
                    <a:moveTo>
                      <a:pt x="0" y="0"/>
                    </a:moveTo>
                    <a:cubicBezTo>
                      <a:pt x="2" y="18"/>
                      <a:pt x="16" y="31"/>
                      <a:pt x="34" y="31"/>
                    </a:cubicBezTo>
                    <a:cubicBezTo>
                      <a:pt x="115" y="31"/>
                      <a:pt x="115" y="31"/>
                      <a:pt x="115" y="31"/>
                    </a:cubicBezTo>
                    <a:cubicBezTo>
                      <a:pt x="133" y="31"/>
                      <a:pt x="148" y="18"/>
                      <a:pt x="14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713" name="Rectangle 46"/>
              <p:cNvSpPr>
                <a:spLocks noChangeArrowheads="1"/>
              </p:cNvSpPr>
              <p:nvPr/>
            </p:nvSpPr>
            <p:spPr bwMode="auto">
              <a:xfrm>
                <a:off x="5027613" y="5951538"/>
                <a:ext cx="403225" cy="65088"/>
              </a:xfrm>
              <a:prstGeom prst="rect">
                <a:avLst/>
              </a:pr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714" name="Freeform 47"/>
              <p:cNvSpPr/>
              <p:nvPr/>
            </p:nvSpPr>
            <p:spPr bwMode="auto">
              <a:xfrm>
                <a:off x="5138738" y="6038851"/>
                <a:ext cx="184150" cy="184150"/>
              </a:xfrm>
              <a:custGeom>
                <a:avLst/>
                <a:gdLst>
                  <a:gd name="T0" fmla="*/ 52 w 68"/>
                  <a:gd name="T1" fmla="*/ 53 h 68"/>
                  <a:gd name="T2" fmla="*/ 10 w 68"/>
                  <a:gd name="T3" fmla="*/ 58 h 68"/>
                  <a:gd name="T4" fmla="*/ 15 w 68"/>
                  <a:gd name="T5" fmla="*/ 15 h 68"/>
                  <a:gd name="T6" fmla="*/ 57 w 68"/>
                  <a:gd name="T7" fmla="*/ 11 h 68"/>
                  <a:gd name="T8" fmla="*/ 52 w 68"/>
                  <a:gd name="T9" fmla="*/ 53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68">
                    <a:moveTo>
                      <a:pt x="52" y="53"/>
                    </a:moveTo>
                    <a:cubicBezTo>
                      <a:pt x="39" y="66"/>
                      <a:pt x="21" y="68"/>
                      <a:pt x="10" y="58"/>
                    </a:cubicBezTo>
                    <a:cubicBezTo>
                      <a:pt x="0" y="47"/>
                      <a:pt x="2" y="28"/>
                      <a:pt x="15" y="15"/>
                    </a:cubicBezTo>
                    <a:cubicBezTo>
                      <a:pt x="28" y="2"/>
                      <a:pt x="47" y="0"/>
                      <a:pt x="57" y="11"/>
                    </a:cubicBezTo>
                    <a:cubicBezTo>
                      <a:pt x="68" y="21"/>
                      <a:pt x="65" y="40"/>
                      <a:pt x="52" y="53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715" name="Freeform 48"/>
              <p:cNvSpPr/>
              <p:nvPr/>
            </p:nvSpPr>
            <p:spPr bwMode="auto">
              <a:xfrm>
                <a:off x="5176838" y="6076951"/>
                <a:ext cx="111125" cy="111125"/>
              </a:xfrm>
              <a:custGeom>
                <a:avLst/>
                <a:gdLst>
                  <a:gd name="T0" fmla="*/ 6 w 41"/>
                  <a:gd name="T1" fmla="*/ 39 h 41"/>
                  <a:gd name="T2" fmla="*/ 1 w 41"/>
                  <a:gd name="T3" fmla="*/ 39 h 41"/>
                  <a:gd name="T4" fmla="*/ 1 w 41"/>
                  <a:gd name="T5" fmla="*/ 39 h 41"/>
                  <a:gd name="T6" fmla="*/ 1 w 41"/>
                  <a:gd name="T7" fmla="*/ 35 h 41"/>
                  <a:gd name="T8" fmla="*/ 36 w 41"/>
                  <a:gd name="T9" fmla="*/ 1 h 41"/>
                  <a:gd name="T10" fmla="*/ 40 w 41"/>
                  <a:gd name="T11" fmla="*/ 1 h 41"/>
                  <a:gd name="T12" fmla="*/ 40 w 41"/>
                  <a:gd name="T13" fmla="*/ 1 h 41"/>
                  <a:gd name="T14" fmla="*/ 40 w 41"/>
                  <a:gd name="T15" fmla="*/ 5 h 41"/>
                  <a:gd name="T16" fmla="*/ 6 w 41"/>
                  <a:gd name="T17" fmla="*/ 3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41">
                    <a:moveTo>
                      <a:pt x="6" y="39"/>
                    </a:moveTo>
                    <a:cubicBezTo>
                      <a:pt x="4" y="41"/>
                      <a:pt x="3" y="41"/>
                      <a:pt x="1" y="39"/>
                    </a:cubicBezTo>
                    <a:cubicBezTo>
                      <a:pt x="1" y="39"/>
                      <a:pt x="1" y="39"/>
                      <a:pt x="1" y="39"/>
                    </a:cubicBezTo>
                    <a:cubicBezTo>
                      <a:pt x="0" y="38"/>
                      <a:pt x="0" y="36"/>
                      <a:pt x="1" y="35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7" y="0"/>
                      <a:pt x="39" y="0"/>
                      <a:pt x="40" y="1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41" y="2"/>
                      <a:pt x="41" y="4"/>
                      <a:pt x="40" y="5"/>
                    </a:cubicBezTo>
                    <a:lnTo>
                      <a:pt x="6" y="39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4999437" y="5886451"/>
              <a:ext cx="373063" cy="523875"/>
              <a:chOff x="4419601" y="5886451"/>
              <a:chExt cx="373063" cy="523875"/>
            </a:xfrm>
          </p:grpSpPr>
          <p:pic>
            <p:nvPicPr>
              <p:cNvPr id="702" name="Picture 49"/>
              <p:cNvPicPr>
                <a:picLocks noChangeAspect="1" noChangeArrowheads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78338" y="5886451"/>
                <a:ext cx="292100" cy="1952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03" name="Freeform 50"/>
              <p:cNvSpPr/>
              <p:nvPr/>
            </p:nvSpPr>
            <p:spPr bwMode="auto">
              <a:xfrm>
                <a:off x="4489451" y="5900738"/>
                <a:ext cx="266700" cy="169863"/>
              </a:xfrm>
              <a:custGeom>
                <a:avLst/>
                <a:gdLst>
                  <a:gd name="T0" fmla="*/ 18 w 99"/>
                  <a:gd name="T1" fmla="*/ 58 h 63"/>
                  <a:gd name="T2" fmla="*/ 3 w 99"/>
                  <a:gd name="T3" fmla="*/ 23 h 63"/>
                  <a:gd name="T4" fmla="*/ 25 w 99"/>
                  <a:gd name="T5" fmla="*/ 16 h 63"/>
                  <a:gd name="T6" fmla="*/ 45 w 99"/>
                  <a:gd name="T7" fmla="*/ 0 h 63"/>
                  <a:gd name="T8" fmla="*/ 62 w 99"/>
                  <a:gd name="T9" fmla="*/ 16 h 63"/>
                  <a:gd name="T10" fmla="*/ 84 w 99"/>
                  <a:gd name="T11" fmla="*/ 14 h 63"/>
                  <a:gd name="T12" fmla="*/ 69 w 99"/>
                  <a:gd name="T13" fmla="*/ 57 h 63"/>
                  <a:gd name="T14" fmla="*/ 18 w 99"/>
                  <a:gd name="T15" fmla="*/ 58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9" h="63">
                    <a:moveTo>
                      <a:pt x="18" y="58"/>
                    </a:moveTo>
                    <a:cubicBezTo>
                      <a:pt x="18" y="58"/>
                      <a:pt x="0" y="43"/>
                      <a:pt x="3" y="23"/>
                    </a:cubicBezTo>
                    <a:cubicBezTo>
                      <a:pt x="6" y="3"/>
                      <a:pt x="25" y="16"/>
                      <a:pt x="25" y="16"/>
                    </a:cubicBezTo>
                    <a:cubicBezTo>
                      <a:pt x="25" y="16"/>
                      <a:pt x="27" y="0"/>
                      <a:pt x="45" y="0"/>
                    </a:cubicBezTo>
                    <a:cubicBezTo>
                      <a:pt x="64" y="0"/>
                      <a:pt x="62" y="16"/>
                      <a:pt x="62" y="16"/>
                    </a:cubicBezTo>
                    <a:cubicBezTo>
                      <a:pt x="62" y="16"/>
                      <a:pt x="73" y="2"/>
                      <a:pt x="84" y="14"/>
                    </a:cubicBezTo>
                    <a:cubicBezTo>
                      <a:pt x="99" y="29"/>
                      <a:pt x="69" y="57"/>
                      <a:pt x="69" y="57"/>
                    </a:cubicBezTo>
                    <a:cubicBezTo>
                      <a:pt x="69" y="57"/>
                      <a:pt x="27" y="63"/>
                      <a:pt x="18" y="58"/>
                    </a:cubicBez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pic>
            <p:nvPicPr>
              <p:cNvPr id="704" name="Picture 51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11676" y="6016626"/>
                <a:ext cx="195263" cy="138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05" name="Freeform 52"/>
              <p:cNvSpPr/>
              <p:nvPr/>
            </p:nvSpPr>
            <p:spPr bwMode="auto">
              <a:xfrm>
                <a:off x="4518026" y="6024563"/>
                <a:ext cx="179388" cy="90488"/>
              </a:xfrm>
              <a:custGeom>
                <a:avLst/>
                <a:gdLst>
                  <a:gd name="T0" fmla="*/ 0 w 66"/>
                  <a:gd name="T1" fmla="*/ 23 h 33"/>
                  <a:gd name="T2" fmla="*/ 1 w 66"/>
                  <a:gd name="T3" fmla="*/ 22 h 33"/>
                  <a:gd name="T4" fmla="*/ 3 w 66"/>
                  <a:gd name="T5" fmla="*/ 22 h 33"/>
                  <a:gd name="T6" fmla="*/ 1 w 66"/>
                  <a:gd name="T7" fmla="*/ 22 h 33"/>
                  <a:gd name="T8" fmla="*/ 0 w 66"/>
                  <a:gd name="T9" fmla="*/ 23 h 33"/>
                  <a:gd name="T10" fmla="*/ 0 w 66"/>
                  <a:gd name="T11" fmla="*/ 22 h 33"/>
                  <a:gd name="T12" fmla="*/ 0 w 66"/>
                  <a:gd name="T13" fmla="*/ 22 h 33"/>
                  <a:gd name="T14" fmla="*/ 14 w 66"/>
                  <a:gd name="T15" fmla="*/ 3 h 33"/>
                  <a:gd name="T16" fmla="*/ 14 w 66"/>
                  <a:gd name="T17" fmla="*/ 3 h 33"/>
                  <a:gd name="T18" fmla="*/ 32 w 66"/>
                  <a:gd name="T19" fmla="*/ 0 h 33"/>
                  <a:gd name="T20" fmla="*/ 32 w 66"/>
                  <a:gd name="T21" fmla="*/ 0 h 33"/>
                  <a:gd name="T22" fmla="*/ 60 w 66"/>
                  <a:gd name="T23" fmla="*/ 8 h 33"/>
                  <a:gd name="T24" fmla="*/ 60 w 66"/>
                  <a:gd name="T25" fmla="*/ 8 h 33"/>
                  <a:gd name="T26" fmla="*/ 66 w 66"/>
                  <a:gd name="T27" fmla="*/ 21 h 33"/>
                  <a:gd name="T28" fmla="*/ 66 w 66"/>
                  <a:gd name="T29" fmla="*/ 21 h 33"/>
                  <a:gd name="T30" fmla="*/ 66 w 66"/>
                  <a:gd name="T31" fmla="*/ 22 h 33"/>
                  <a:gd name="T32" fmla="*/ 65 w 66"/>
                  <a:gd name="T33" fmla="*/ 22 h 33"/>
                  <a:gd name="T34" fmla="*/ 24 w 66"/>
                  <a:gd name="T35" fmla="*/ 33 h 33"/>
                  <a:gd name="T36" fmla="*/ 24 w 66"/>
                  <a:gd name="T37" fmla="*/ 33 h 33"/>
                  <a:gd name="T38" fmla="*/ 24 w 66"/>
                  <a:gd name="T39" fmla="*/ 33 h 33"/>
                  <a:gd name="T40" fmla="*/ 24 w 66"/>
                  <a:gd name="T41" fmla="*/ 33 h 33"/>
                  <a:gd name="T42" fmla="*/ 0 w 66"/>
                  <a:gd name="T43" fmla="*/ 2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6" h="33">
                    <a:moveTo>
                      <a:pt x="0" y="23"/>
                    </a:moveTo>
                    <a:cubicBezTo>
                      <a:pt x="1" y="22"/>
                      <a:pt x="1" y="22"/>
                      <a:pt x="1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2"/>
                      <a:pt x="0" y="7"/>
                      <a:pt x="14" y="3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8" y="1"/>
                      <a:pt x="24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47" y="0"/>
                      <a:pt x="56" y="4"/>
                      <a:pt x="60" y="8"/>
                    </a:cubicBezTo>
                    <a:cubicBezTo>
                      <a:pt x="60" y="8"/>
                      <a:pt x="60" y="8"/>
                      <a:pt x="60" y="8"/>
                    </a:cubicBezTo>
                    <a:cubicBezTo>
                      <a:pt x="66" y="13"/>
                      <a:pt x="66" y="21"/>
                      <a:pt x="66" y="21"/>
                    </a:cubicBezTo>
                    <a:cubicBezTo>
                      <a:pt x="66" y="21"/>
                      <a:pt x="66" y="21"/>
                      <a:pt x="66" y="21"/>
                    </a:cubicBezTo>
                    <a:cubicBezTo>
                      <a:pt x="66" y="22"/>
                      <a:pt x="66" y="22"/>
                      <a:pt x="66" y="22"/>
                    </a:cubicBezTo>
                    <a:cubicBezTo>
                      <a:pt x="65" y="22"/>
                      <a:pt x="65" y="22"/>
                      <a:pt x="65" y="22"/>
                    </a:cubicBezTo>
                    <a:cubicBezTo>
                      <a:pt x="65" y="22"/>
                      <a:pt x="43" y="33"/>
                      <a:pt x="24" y="33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14" y="33"/>
                      <a:pt x="5" y="30"/>
                      <a:pt x="0" y="23"/>
                    </a:cubicBez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pic>
            <p:nvPicPr>
              <p:cNvPr id="706" name="Picture 5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19601" y="6035676"/>
                <a:ext cx="373063" cy="3730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07" name="Oval 54"/>
              <p:cNvSpPr>
                <a:spLocks noChangeArrowheads="1"/>
              </p:cNvSpPr>
              <p:nvPr/>
            </p:nvSpPr>
            <p:spPr bwMode="auto">
              <a:xfrm>
                <a:off x="4429126" y="6049963"/>
                <a:ext cx="349250" cy="360363"/>
              </a:xfrm>
              <a:prstGeom prst="ellipse">
                <a:avLst/>
              </a:pr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708" name="Freeform 55"/>
              <p:cNvSpPr>
                <a:spLocks noEditPoints="1"/>
              </p:cNvSpPr>
              <p:nvPr/>
            </p:nvSpPr>
            <p:spPr bwMode="auto">
              <a:xfrm>
                <a:off x="4525963" y="6103938"/>
                <a:ext cx="152400" cy="222250"/>
              </a:xfrm>
              <a:custGeom>
                <a:avLst/>
                <a:gdLst>
                  <a:gd name="T0" fmla="*/ 22 w 56"/>
                  <a:gd name="T1" fmla="*/ 73 h 82"/>
                  <a:gd name="T2" fmla="*/ 22 w 56"/>
                  <a:gd name="T3" fmla="*/ 73 h 82"/>
                  <a:gd name="T4" fmla="*/ 4 w 56"/>
                  <a:gd name="T5" fmla="*/ 70 h 82"/>
                  <a:gd name="T6" fmla="*/ 0 w 56"/>
                  <a:gd name="T7" fmla="*/ 55 h 82"/>
                  <a:gd name="T8" fmla="*/ 5 w 56"/>
                  <a:gd name="T9" fmla="*/ 54 h 82"/>
                  <a:gd name="T10" fmla="*/ 22 w 56"/>
                  <a:gd name="T11" fmla="*/ 68 h 82"/>
                  <a:gd name="T12" fmla="*/ 23 w 56"/>
                  <a:gd name="T13" fmla="*/ 68 h 82"/>
                  <a:gd name="T14" fmla="*/ 25 w 56"/>
                  <a:gd name="T15" fmla="*/ 49 h 82"/>
                  <a:gd name="T16" fmla="*/ 25 w 56"/>
                  <a:gd name="T17" fmla="*/ 48 h 82"/>
                  <a:gd name="T18" fmla="*/ 4 w 56"/>
                  <a:gd name="T19" fmla="*/ 27 h 82"/>
                  <a:gd name="T20" fmla="*/ 30 w 56"/>
                  <a:gd name="T21" fmla="*/ 9 h 82"/>
                  <a:gd name="T22" fmla="*/ 30 w 56"/>
                  <a:gd name="T23" fmla="*/ 9 h 82"/>
                  <a:gd name="T24" fmla="*/ 31 w 56"/>
                  <a:gd name="T25" fmla="*/ 1 h 82"/>
                  <a:gd name="T26" fmla="*/ 37 w 56"/>
                  <a:gd name="T27" fmla="*/ 0 h 82"/>
                  <a:gd name="T28" fmla="*/ 35 w 56"/>
                  <a:gd name="T29" fmla="*/ 8 h 82"/>
                  <a:gd name="T30" fmla="*/ 36 w 56"/>
                  <a:gd name="T31" fmla="*/ 9 h 82"/>
                  <a:gd name="T32" fmla="*/ 47 w 56"/>
                  <a:gd name="T33" fmla="*/ 10 h 82"/>
                  <a:gd name="T34" fmla="*/ 54 w 56"/>
                  <a:gd name="T35" fmla="*/ 11 h 82"/>
                  <a:gd name="T36" fmla="*/ 51 w 56"/>
                  <a:gd name="T37" fmla="*/ 25 h 82"/>
                  <a:gd name="T38" fmla="*/ 47 w 56"/>
                  <a:gd name="T39" fmla="*/ 25 h 82"/>
                  <a:gd name="T40" fmla="*/ 35 w 56"/>
                  <a:gd name="T41" fmla="*/ 13 h 82"/>
                  <a:gd name="T42" fmla="*/ 35 w 56"/>
                  <a:gd name="T43" fmla="*/ 13 h 82"/>
                  <a:gd name="T44" fmla="*/ 33 w 56"/>
                  <a:gd name="T45" fmla="*/ 33 h 82"/>
                  <a:gd name="T46" fmla="*/ 33 w 56"/>
                  <a:gd name="T47" fmla="*/ 33 h 82"/>
                  <a:gd name="T48" fmla="*/ 56 w 56"/>
                  <a:gd name="T49" fmla="*/ 54 h 82"/>
                  <a:gd name="T50" fmla="*/ 28 w 56"/>
                  <a:gd name="T51" fmla="*/ 73 h 82"/>
                  <a:gd name="T52" fmla="*/ 28 w 56"/>
                  <a:gd name="T53" fmla="*/ 73 h 82"/>
                  <a:gd name="T54" fmla="*/ 27 w 56"/>
                  <a:gd name="T55" fmla="*/ 81 h 82"/>
                  <a:gd name="T56" fmla="*/ 21 w 56"/>
                  <a:gd name="T57" fmla="*/ 81 h 82"/>
                  <a:gd name="T58" fmla="*/ 22 w 56"/>
                  <a:gd name="T59" fmla="*/ 73 h 82"/>
                  <a:gd name="T60" fmla="*/ 27 w 56"/>
                  <a:gd name="T61" fmla="*/ 31 h 82"/>
                  <a:gd name="T62" fmla="*/ 28 w 56"/>
                  <a:gd name="T63" fmla="*/ 31 h 82"/>
                  <a:gd name="T64" fmla="*/ 30 w 56"/>
                  <a:gd name="T65" fmla="*/ 13 h 82"/>
                  <a:gd name="T66" fmla="*/ 29 w 56"/>
                  <a:gd name="T67" fmla="*/ 13 h 82"/>
                  <a:gd name="T68" fmla="*/ 18 w 56"/>
                  <a:gd name="T69" fmla="*/ 22 h 82"/>
                  <a:gd name="T70" fmla="*/ 27 w 56"/>
                  <a:gd name="T71" fmla="*/ 31 h 82"/>
                  <a:gd name="T72" fmla="*/ 28 w 56"/>
                  <a:gd name="T73" fmla="*/ 68 h 82"/>
                  <a:gd name="T74" fmla="*/ 29 w 56"/>
                  <a:gd name="T75" fmla="*/ 68 h 82"/>
                  <a:gd name="T76" fmla="*/ 40 w 56"/>
                  <a:gd name="T77" fmla="*/ 60 h 82"/>
                  <a:gd name="T78" fmla="*/ 31 w 56"/>
                  <a:gd name="T79" fmla="*/ 50 h 82"/>
                  <a:gd name="T80" fmla="*/ 30 w 56"/>
                  <a:gd name="T81" fmla="*/ 50 h 82"/>
                  <a:gd name="T82" fmla="*/ 28 w 56"/>
                  <a:gd name="T83" fmla="*/ 68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56" h="82">
                    <a:moveTo>
                      <a:pt x="22" y="73"/>
                    </a:moveTo>
                    <a:cubicBezTo>
                      <a:pt x="22" y="73"/>
                      <a:pt x="22" y="73"/>
                      <a:pt x="22" y="73"/>
                    </a:cubicBezTo>
                    <a:cubicBezTo>
                      <a:pt x="15" y="72"/>
                      <a:pt x="7" y="70"/>
                      <a:pt x="4" y="70"/>
                    </a:cubicBezTo>
                    <a:cubicBezTo>
                      <a:pt x="2" y="68"/>
                      <a:pt x="1" y="59"/>
                      <a:pt x="0" y="55"/>
                    </a:cubicBezTo>
                    <a:cubicBezTo>
                      <a:pt x="1" y="54"/>
                      <a:pt x="4" y="54"/>
                      <a:pt x="5" y="54"/>
                    </a:cubicBezTo>
                    <a:cubicBezTo>
                      <a:pt x="10" y="65"/>
                      <a:pt x="16" y="67"/>
                      <a:pt x="22" y="68"/>
                    </a:cubicBezTo>
                    <a:cubicBezTo>
                      <a:pt x="23" y="68"/>
                      <a:pt x="23" y="68"/>
                      <a:pt x="23" y="68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12" y="42"/>
                      <a:pt x="4" y="38"/>
                      <a:pt x="4" y="27"/>
                    </a:cubicBezTo>
                    <a:cubicBezTo>
                      <a:pt x="4" y="16"/>
                      <a:pt x="14" y="9"/>
                      <a:pt x="30" y="9"/>
                    </a:cubicBezTo>
                    <a:cubicBezTo>
                      <a:pt x="30" y="9"/>
                      <a:pt x="30" y="9"/>
                      <a:pt x="30" y="9"/>
                    </a:cubicBezTo>
                    <a:cubicBezTo>
                      <a:pt x="31" y="1"/>
                      <a:pt x="31" y="1"/>
                      <a:pt x="31" y="1"/>
                    </a:cubicBezTo>
                    <a:cubicBezTo>
                      <a:pt x="32" y="1"/>
                      <a:pt x="36" y="0"/>
                      <a:pt x="37" y="0"/>
                    </a:cubicBezTo>
                    <a:cubicBezTo>
                      <a:pt x="35" y="8"/>
                      <a:pt x="35" y="8"/>
                      <a:pt x="35" y="8"/>
                    </a:cubicBezTo>
                    <a:cubicBezTo>
                      <a:pt x="35" y="9"/>
                      <a:pt x="36" y="9"/>
                      <a:pt x="36" y="9"/>
                    </a:cubicBezTo>
                    <a:cubicBezTo>
                      <a:pt x="40" y="9"/>
                      <a:pt x="43" y="9"/>
                      <a:pt x="47" y="10"/>
                    </a:cubicBezTo>
                    <a:cubicBezTo>
                      <a:pt x="50" y="10"/>
                      <a:pt x="52" y="10"/>
                      <a:pt x="54" y="11"/>
                    </a:cubicBezTo>
                    <a:cubicBezTo>
                      <a:pt x="53" y="15"/>
                      <a:pt x="52" y="20"/>
                      <a:pt x="51" y="25"/>
                    </a:cubicBezTo>
                    <a:cubicBezTo>
                      <a:pt x="51" y="25"/>
                      <a:pt x="47" y="26"/>
                      <a:pt x="47" y="25"/>
                    </a:cubicBezTo>
                    <a:cubicBezTo>
                      <a:pt x="46" y="17"/>
                      <a:pt x="44" y="14"/>
                      <a:pt x="35" y="13"/>
                    </a:cubicBezTo>
                    <a:cubicBezTo>
                      <a:pt x="35" y="13"/>
                      <a:pt x="35" y="13"/>
                      <a:pt x="35" y="13"/>
                    </a:cubicBezTo>
                    <a:cubicBezTo>
                      <a:pt x="33" y="33"/>
                      <a:pt x="33" y="33"/>
                      <a:pt x="33" y="33"/>
                    </a:cubicBezTo>
                    <a:cubicBezTo>
                      <a:pt x="33" y="33"/>
                      <a:pt x="33" y="33"/>
                      <a:pt x="33" y="33"/>
                    </a:cubicBezTo>
                    <a:cubicBezTo>
                      <a:pt x="45" y="38"/>
                      <a:pt x="56" y="42"/>
                      <a:pt x="56" y="54"/>
                    </a:cubicBezTo>
                    <a:cubicBezTo>
                      <a:pt x="56" y="65"/>
                      <a:pt x="46" y="72"/>
                      <a:pt x="28" y="73"/>
                    </a:cubicBezTo>
                    <a:cubicBezTo>
                      <a:pt x="28" y="73"/>
                      <a:pt x="28" y="73"/>
                      <a:pt x="28" y="73"/>
                    </a:cubicBezTo>
                    <a:cubicBezTo>
                      <a:pt x="27" y="81"/>
                      <a:pt x="27" y="81"/>
                      <a:pt x="27" y="81"/>
                    </a:cubicBezTo>
                    <a:cubicBezTo>
                      <a:pt x="26" y="81"/>
                      <a:pt x="22" y="82"/>
                      <a:pt x="21" y="81"/>
                    </a:cubicBezTo>
                    <a:lnTo>
                      <a:pt x="22" y="73"/>
                    </a:lnTo>
                    <a:close/>
                    <a:moveTo>
                      <a:pt x="27" y="31"/>
                    </a:moveTo>
                    <a:cubicBezTo>
                      <a:pt x="27" y="31"/>
                      <a:pt x="27" y="31"/>
                      <a:pt x="28" y="31"/>
                    </a:cubicBezTo>
                    <a:cubicBezTo>
                      <a:pt x="30" y="13"/>
                      <a:pt x="30" y="13"/>
                      <a:pt x="30" y="13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2" y="14"/>
                      <a:pt x="18" y="17"/>
                      <a:pt x="18" y="22"/>
                    </a:cubicBezTo>
                    <a:cubicBezTo>
                      <a:pt x="18" y="26"/>
                      <a:pt x="21" y="29"/>
                      <a:pt x="27" y="31"/>
                    </a:cubicBezTo>
                    <a:close/>
                    <a:moveTo>
                      <a:pt x="28" y="68"/>
                    </a:moveTo>
                    <a:cubicBezTo>
                      <a:pt x="28" y="68"/>
                      <a:pt x="29" y="68"/>
                      <a:pt x="29" y="68"/>
                    </a:cubicBezTo>
                    <a:cubicBezTo>
                      <a:pt x="34" y="68"/>
                      <a:pt x="40" y="66"/>
                      <a:pt x="40" y="60"/>
                    </a:cubicBezTo>
                    <a:cubicBezTo>
                      <a:pt x="40" y="55"/>
                      <a:pt x="37" y="53"/>
                      <a:pt x="31" y="50"/>
                    </a:cubicBezTo>
                    <a:cubicBezTo>
                      <a:pt x="31" y="50"/>
                      <a:pt x="30" y="50"/>
                      <a:pt x="30" y="50"/>
                    </a:cubicBezTo>
                    <a:lnTo>
                      <a:pt x="28" y="68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4159252" y="5927726"/>
              <a:ext cx="512763" cy="457200"/>
              <a:chOff x="3673476" y="5927726"/>
              <a:chExt cx="512763" cy="457200"/>
            </a:xfrm>
          </p:grpSpPr>
          <p:sp>
            <p:nvSpPr>
              <p:cNvPr id="691" name="Freeform 56"/>
              <p:cNvSpPr/>
              <p:nvPr/>
            </p:nvSpPr>
            <p:spPr bwMode="auto">
              <a:xfrm>
                <a:off x="4117976" y="5992813"/>
                <a:ext cx="68263" cy="88900"/>
              </a:xfrm>
              <a:custGeom>
                <a:avLst/>
                <a:gdLst>
                  <a:gd name="T0" fmla="*/ 0 w 25"/>
                  <a:gd name="T1" fmla="*/ 24 h 33"/>
                  <a:gd name="T2" fmla="*/ 9 w 25"/>
                  <a:gd name="T3" fmla="*/ 0 h 33"/>
                  <a:gd name="T4" fmla="*/ 6 w 25"/>
                  <a:gd name="T5" fmla="*/ 33 h 33"/>
                  <a:gd name="T6" fmla="*/ 0 w 25"/>
                  <a:gd name="T7" fmla="*/ 24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" h="33">
                    <a:moveTo>
                      <a:pt x="0" y="24"/>
                    </a:moveTo>
                    <a:cubicBezTo>
                      <a:pt x="0" y="24"/>
                      <a:pt x="10" y="21"/>
                      <a:pt x="9" y="0"/>
                    </a:cubicBezTo>
                    <a:cubicBezTo>
                      <a:pt x="9" y="0"/>
                      <a:pt x="25" y="13"/>
                      <a:pt x="6" y="33"/>
                    </a:cubicBez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92" name="Freeform 57"/>
              <p:cNvSpPr/>
              <p:nvPr/>
            </p:nvSpPr>
            <p:spPr bwMode="auto">
              <a:xfrm>
                <a:off x="3673476" y="6108701"/>
                <a:ext cx="90488" cy="106363"/>
              </a:xfrm>
              <a:custGeom>
                <a:avLst/>
                <a:gdLst>
                  <a:gd name="T0" fmla="*/ 33 w 33"/>
                  <a:gd name="T1" fmla="*/ 24 h 39"/>
                  <a:gd name="T2" fmla="*/ 19 w 33"/>
                  <a:gd name="T3" fmla="*/ 39 h 39"/>
                  <a:gd name="T4" fmla="*/ 15 w 33"/>
                  <a:gd name="T5" fmla="*/ 39 h 39"/>
                  <a:gd name="T6" fmla="*/ 0 w 33"/>
                  <a:gd name="T7" fmla="*/ 24 h 39"/>
                  <a:gd name="T8" fmla="*/ 0 w 33"/>
                  <a:gd name="T9" fmla="*/ 15 h 39"/>
                  <a:gd name="T10" fmla="*/ 15 w 33"/>
                  <a:gd name="T11" fmla="*/ 0 h 39"/>
                  <a:gd name="T12" fmla="*/ 19 w 33"/>
                  <a:gd name="T13" fmla="*/ 0 h 39"/>
                  <a:gd name="T14" fmla="*/ 33 w 33"/>
                  <a:gd name="T15" fmla="*/ 15 h 39"/>
                  <a:gd name="T16" fmla="*/ 33 w 33"/>
                  <a:gd name="T17" fmla="*/ 2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39">
                    <a:moveTo>
                      <a:pt x="33" y="24"/>
                    </a:moveTo>
                    <a:cubicBezTo>
                      <a:pt x="33" y="33"/>
                      <a:pt x="27" y="39"/>
                      <a:pt x="19" y="39"/>
                    </a:cubicBezTo>
                    <a:cubicBezTo>
                      <a:pt x="15" y="39"/>
                      <a:pt x="15" y="39"/>
                      <a:pt x="15" y="39"/>
                    </a:cubicBezTo>
                    <a:cubicBezTo>
                      <a:pt x="7" y="39"/>
                      <a:pt x="0" y="33"/>
                      <a:pt x="0" y="24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6"/>
                      <a:pt x="7" y="0"/>
                      <a:pt x="15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7" y="0"/>
                      <a:pt x="33" y="6"/>
                      <a:pt x="33" y="15"/>
                    </a:cubicBezTo>
                    <a:lnTo>
                      <a:pt x="33" y="24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93" name="Freeform 58"/>
              <p:cNvSpPr/>
              <p:nvPr/>
            </p:nvSpPr>
            <p:spPr bwMode="auto">
              <a:xfrm>
                <a:off x="3822701" y="6323013"/>
                <a:ext cx="80963" cy="61913"/>
              </a:xfrm>
              <a:custGeom>
                <a:avLst/>
                <a:gdLst>
                  <a:gd name="T0" fmla="*/ 0 w 30"/>
                  <a:gd name="T1" fmla="*/ 0 h 23"/>
                  <a:gd name="T2" fmla="*/ 6 w 30"/>
                  <a:gd name="T3" fmla="*/ 20 h 23"/>
                  <a:gd name="T4" fmla="*/ 27 w 30"/>
                  <a:gd name="T5" fmla="*/ 18 h 23"/>
                  <a:gd name="T6" fmla="*/ 29 w 30"/>
                  <a:gd name="T7" fmla="*/ 0 h 23"/>
                  <a:gd name="T8" fmla="*/ 0 w 30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3">
                    <a:moveTo>
                      <a:pt x="0" y="0"/>
                    </a:moveTo>
                    <a:cubicBezTo>
                      <a:pt x="0" y="0"/>
                      <a:pt x="1" y="18"/>
                      <a:pt x="6" y="20"/>
                    </a:cubicBezTo>
                    <a:cubicBezTo>
                      <a:pt x="10" y="22"/>
                      <a:pt x="23" y="23"/>
                      <a:pt x="27" y="18"/>
                    </a:cubicBezTo>
                    <a:cubicBezTo>
                      <a:pt x="30" y="13"/>
                      <a:pt x="29" y="0"/>
                      <a:pt x="2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94" name="Freeform 59"/>
              <p:cNvSpPr/>
              <p:nvPr/>
            </p:nvSpPr>
            <p:spPr bwMode="auto">
              <a:xfrm>
                <a:off x="4006851" y="6323013"/>
                <a:ext cx="80963" cy="61913"/>
              </a:xfrm>
              <a:custGeom>
                <a:avLst/>
                <a:gdLst>
                  <a:gd name="T0" fmla="*/ 0 w 30"/>
                  <a:gd name="T1" fmla="*/ 0 h 23"/>
                  <a:gd name="T2" fmla="*/ 6 w 30"/>
                  <a:gd name="T3" fmla="*/ 20 h 23"/>
                  <a:gd name="T4" fmla="*/ 27 w 30"/>
                  <a:gd name="T5" fmla="*/ 18 h 23"/>
                  <a:gd name="T6" fmla="*/ 29 w 30"/>
                  <a:gd name="T7" fmla="*/ 0 h 23"/>
                  <a:gd name="T8" fmla="*/ 0 w 30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3">
                    <a:moveTo>
                      <a:pt x="0" y="0"/>
                    </a:moveTo>
                    <a:cubicBezTo>
                      <a:pt x="0" y="0"/>
                      <a:pt x="2" y="18"/>
                      <a:pt x="6" y="20"/>
                    </a:cubicBezTo>
                    <a:cubicBezTo>
                      <a:pt x="11" y="22"/>
                      <a:pt x="23" y="23"/>
                      <a:pt x="27" y="18"/>
                    </a:cubicBezTo>
                    <a:cubicBezTo>
                      <a:pt x="30" y="13"/>
                      <a:pt x="29" y="0"/>
                      <a:pt x="2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95" name="Oval 60"/>
              <p:cNvSpPr>
                <a:spLocks noChangeArrowheads="1"/>
              </p:cNvSpPr>
              <p:nvPr/>
            </p:nvSpPr>
            <p:spPr bwMode="auto">
              <a:xfrm>
                <a:off x="3719513" y="5951538"/>
                <a:ext cx="463550" cy="409575"/>
              </a:xfrm>
              <a:prstGeom prst="ellipse">
                <a:avLst/>
              </a:pr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96" name="Freeform 61"/>
              <p:cNvSpPr/>
              <p:nvPr/>
            </p:nvSpPr>
            <p:spPr bwMode="auto">
              <a:xfrm>
                <a:off x="3741738" y="6057901"/>
                <a:ext cx="104775" cy="104775"/>
              </a:xfrm>
              <a:custGeom>
                <a:avLst/>
                <a:gdLst>
                  <a:gd name="T0" fmla="*/ 39 w 39"/>
                  <a:gd name="T1" fmla="*/ 19 h 39"/>
                  <a:gd name="T2" fmla="*/ 20 w 39"/>
                  <a:gd name="T3" fmla="*/ 39 h 39"/>
                  <a:gd name="T4" fmla="*/ 1 w 39"/>
                  <a:gd name="T5" fmla="*/ 20 h 39"/>
                  <a:gd name="T6" fmla="*/ 19 w 39"/>
                  <a:gd name="T7" fmla="*/ 0 h 39"/>
                  <a:gd name="T8" fmla="*/ 39 w 39"/>
                  <a:gd name="T9" fmla="*/ 1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39" y="19"/>
                    </a:moveTo>
                    <a:cubicBezTo>
                      <a:pt x="39" y="30"/>
                      <a:pt x="31" y="39"/>
                      <a:pt x="20" y="39"/>
                    </a:cubicBezTo>
                    <a:cubicBezTo>
                      <a:pt x="10" y="39"/>
                      <a:pt x="1" y="31"/>
                      <a:pt x="1" y="20"/>
                    </a:cubicBezTo>
                    <a:cubicBezTo>
                      <a:pt x="0" y="9"/>
                      <a:pt x="8" y="0"/>
                      <a:pt x="19" y="0"/>
                    </a:cubicBezTo>
                    <a:cubicBezTo>
                      <a:pt x="30" y="0"/>
                      <a:pt x="38" y="8"/>
                      <a:pt x="39" y="19"/>
                    </a:cubicBez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97" name="Freeform 62"/>
              <p:cNvSpPr/>
              <p:nvPr/>
            </p:nvSpPr>
            <p:spPr bwMode="auto">
              <a:xfrm>
                <a:off x="3760788" y="6073776"/>
                <a:ext cx="69850" cy="73025"/>
              </a:xfrm>
              <a:custGeom>
                <a:avLst/>
                <a:gdLst>
                  <a:gd name="T0" fmla="*/ 26 w 26"/>
                  <a:gd name="T1" fmla="*/ 13 h 27"/>
                  <a:gd name="T2" fmla="*/ 13 w 26"/>
                  <a:gd name="T3" fmla="*/ 27 h 27"/>
                  <a:gd name="T4" fmla="*/ 0 w 26"/>
                  <a:gd name="T5" fmla="*/ 14 h 27"/>
                  <a:gd name="T6" fmla="*/ 12 w 26"/>
                  <a:gd name="T7" fmla="*/ 0 h 27"/>
                  <a:gd name="T8" fmla="*/ 26 w 26"/>
                  <a:gd name="T9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7">
                    <a:moveTo>
                      <a:pt x="26" y="13"/>
                    </a:moveTo>
                    <a:cubicBezTo>
                      <a:pt x="26" y="20"/>
                      <a:pt x="20" y="26"/>
                      <a:pt x="13" y="27"/>
                    </a:cubicBezTo>
                    <a:cubicBezTo>
                      <a:pt x="6" y="27"/>
                      <a:pt x="0" y="21"/>
                      <a:pt x="0" y="14"/>
                    </a:cubicBezTo>
                    <a:cubicBezTo>
                      <a:pt x="0" y="7"/>
                      <a:pt x="5" y="1"/>
                      <a:pt x="12" y="0"/>
                    </a:cubicBezTo>
                    <a:cubicBezTo>
                      <a:pt x="19" y="0"/>
                      <a:pt x="25" y="6"/>
                      <a:pt x="26" y="13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98" name="Freeform 63"/>
              <p:cNvSpPr/>
              <p:nvPr/>
            </p:nvSpPr>
            <p:spPr bwMode="auto">
              <a:xfrm>
                <a:off x="3798888" y="6084888"/>
                <a:ext cx="20638" cy="23813"/>
              </a:xfrm>
              <a:custGeom>
                <a:avLst/>
                <a:gdLst>
                  <a:gd name="T0" fmla="*/ 8 w 8"/>
                  <a:gd name="T1" fmla="*/ 5 h 9"/>
                  <a:gd name="T2" fmla="*/ 4 w 8"/>
                  <a:gd name="T3" fmla="*/ 9 h 9"/>
                  <a:gd name="T4" fmla="*/ 0 w 8"/>
                  <a:gd name="T5" fmla="*/ 5 h 9"/>
                  <a:gd name="T6" fmla="*/ 4 w 8"/>
                  <a:gd name="T7" fmla="*/ 0 h 9"/>
                  <a:gd name="T8" fmla="*/ 8 w 8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8" y="5"/>
                    </a:moveTo>
                    <a:cubicBezTo>
                      <a:pt x="8" y="7"/>
                      <a:pt x="6" y="9"/>
                      <a:pt x="4" y="9"/>
                    </a:cubicBezTo>
                    <a:cubicBezTo>
                      <a:pt x="2" y="9"/>
                      <a:pt x="0" y="7"/>
                      <a:pt x="0" y="5"/>
                    </a:cubicBezTo>
                    <a:cubicBezTo>
                      <a:pt x="0" y="2"/>
                      <a:pt x="1" y="1"/>
                      <a:pt x="4" y="0"/>
                    </a:cubicBezTo>
                    <a:cubicBezTo>
                      <a:pt x="6" y="0"/>
                      <a:pt x="8" y="2"/>
                      <a:pt x="8" y="5"/>
                    </a:cubicBez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99" name="Freeform 64"/>
              <p:cNvSpPr/>
              <p:nvPr/>
            </p:nvSpPr>
            <p:spPr bwMode="auto">
              <a:xfrm>
                <a:off x="3803651" y="6111876"/>
                <a:ext cx="14288" cy="12700"/>
              </a:xfrm>
              <a:custGeom>
                <a:avLst/>
                <a:gdLst>
                  <a:gd name="T0" fmla="*/ 5 w 5"/>
                  <a:gd name="T1" fmla="*/ 2 h 5"/>
                  <a:gd name="T2" fmla="*/ 2 w 5"/>
                  <a:gd name="T3" fmla="*/ 5 h 5"/>
                  <a:gd name="T4" fmla="*/ 0 w 5"/>
                  <a:gd name="T5" fmla="*/ 2 h 5"/>
                  <a:gd name="T6" fmla="*/ 2 w 5"/>
                  <a:gd name="T7" fmla="*/ 0 h 5"/>
                  <a:gd name="T8" fmla="*/ 5 w 5"/>
                  <a:gd name="T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5" y="2"/>
                    </a:moveTo>
                    <a:cubicBezTo>
                      <a:pt x="5" y="3"/>
                      <a:pt x="4" y="4"/>
                      <a:pt x="2" y="5"/>
                    </a:cubicBezTo>
                    <a:cubicBezTo>
                      <a:pt x="1" y="5"/>
                      <a:pt x="0" y="4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" y="0"/>
                      <a:pt x="5" y="1"/>
                      <a:pt x="5" y="2"/>
                    </a:cubicBez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700" name="Freeform 65"/>
              <p:cNvSpPr/>
              <p:nvPr/>
            </p:nvSpPr>
            <p:spPr bwMode="auto">
              <a:xfrm>
                <a:off x="3790951" y="5927726"/>
                <a:ext cx="93663" cy="88900"/>
              </a:xfrm>
              <a:custGeom>
                <a:avLst/>
                <a:gdLst>
                  <a:gd name="T0" fmla="*/ 2 w 35"/>
                  <a:gd name="T1" fmla="*/ 32 h 33"/>
                  <a:gd name="T2" fmla="*/ 16 w 35"/>
                  <a:gd name="T3" fmla="*/ 0 h 33"/>
                  <a:gd name="T4" fmla="*/ 35 w 35"/>
                  <a:gd name="T5" fmla="*/ 17 h 33"/>
                  <a:gd name="T6" fmla="*/ 2 w 35"/>
                  <a:gd name="T7" fmla="*/ 3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33">
                    <a:moveTo>
                      <a:pt x="2" y="32"/>
                    </a:moveTo>
                    <a:cubicBezTo>
                      <a:pt x="2" y="32"/>
                      <a:pt x="0" y="0"/>
                      <a:pt x="16" y="0"/>
                    </a:cubicBezTo>
                    <a:cubicBezTo>
                      <a:pt x="32" y="0"/>
                      <a:pt x="35" y="17"/>
                      <a:pt x="35" y="17"/>
                    </a:cubicBezTo>
                    <a:cubicBezTo>
                      <a:pt x="35" y="17"/>
                      <a:pt x="28" y="33"/>
                      <a:pt x="2" y="32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701" name="Rectangle 66"/>
              <p:cNvSpPr>
                <a:spLocks noChangeArrowheads="1"/>
              </p:cNvSpPr>
              <p:nvPr/>
            </p:nvSpPr>
            <p:spPr bwMode="auto">
              <a:xfrm>
                <a:off x="3917951" y="5967413"/>
                <a:ext cx="80963" cy="9525"/>
              </a:xfrm>
              <a:prstGeom prst="rect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3319067" y="5897563"/>
              <a:ext cx="512763" cy="512763"/>
              <a:chOff x="2994026" y="5897563"/>
              <a:chExt cx="512763" cy="512763"/>
            </a:xfrm>
          </p:grpSpPr>
          <p:sp>
            <p:nvSpPr>
              <p:cNvPr id="687" name="Freeform 67"/>
              <p:cNvSpPr/>
              <p:nvPr/>
            </p:nvSpPr>
            <p:spPr bwMode="auto">
              <a:xfrm>
                <a:off x="2994026" y="5897563"/>
                <a:ext cx="512763" cy="512763"/>
              </a:xfrm>
              <a:custGeom>
                <a:avLst/>
                <a:gdLst>
                  <a:gd name="T0" fmla="*/ 186 w 189"/>
                  <a:gd name="T1" fmla="*/ 51 h 189"/>
                  <a:gd name="T2" fmla="*/ 186 w 189"/>
                  <a:gd name="T3" fmla="*/ 62 h 189"/>
                  <a:gd name="T4" fmla="*/ 62 w 189"/>
                  <a:gd name="T5" fmla="*/ 186 h 189"/>
                  <a:gd name="T6" fmla="*/ 51 w 189"/>
                  <a:gd name="T7" fmla="*/ 186 h 189"/>
                  <a:gd name="T8" fmla="*/ 4 w 189"/>
                  <a:gd name="T9" fmla="*/ 139 h 189"/>
                  <a:gd name="T10" fmla="*/ 4 w 189"/>
                  <a:gd name="T11" fmla="*/ 128 h 189"/>
                  <a:gd name="T12" fmla="*/ 128 w 189"/>
                  <a:gd name="T13" fmla="*/ 4 h 189"/>
                  <a:gd name="T14" fmla="*/ 139 w 189"/>
                  <a:gd name="T15" fmla="*/ 4 h 189"/>
                  <a:gd name="T16" fmla="*/ 186 w 189"/>
                  <a:gd name="T17" fmla="*/ 51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9" h="189">
                    <a:moveTo>
                      <a:pt x="186" y="51"/>
                    </a:moveTo>
                    <a:cubicBezTo>
                      <a:pt x="189" y="54"/>
                      <a:pt x="189" y="59"/>
                      <a:pt x="186" y="62"/>
                    </a:cubicBezTo>
                    <a:cubicBezTo>
                      <a:pt x="62" y="186"/>
                      <a:pt x="62" y="186"/>
                      <a:pt x="62" y="186"/>
                    </a:cubicBezTo>
                    <a:cubicBezTo>
                      <a:pt x="59" y="189"/>
                      <a:pt x="54" y="189"/>
                      <a:pt x="51" y="186"/>
                    </a:cubicBezTo>
                    <a:cubicBezTo>
                      <a:pt x="4" y="139"/>
                      <a:pt x="4" y="139"/>
                      <a:pt x="4" y="139"/>
                    </a:cubicBezTo>
                    <a:cubicBezTo>
                      <a:pt x="0" y="136"/>
                      <a:pt x="0" y="131"/>
                      <a:pt x="4" y="128"/>
                    </a:cubicBezTo>
                    <a:cubicBezTo>
                      <a:pt x="128" y="4"/>
                      <a:pt x="128" y="4"/>
                      <a:pt x="128" y="4"/>
                    </a:cubicBezTo>
                    <a:cubicBezTo>
                      <a:pt x="131" y="0"/>
                      <a:pt x="136" y="0"/>
                      <a:pt x="139" y="4"/>
                    </a:cubicBezTo>
                    <a:lnTo>
                      <a:pt x="186" y="51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88" name="Freeform 68"/>
              <p:cNvSpPr/>
              <p:nvPr/>
            </p:nvSpPr>
            <p:spPr bwMode="auto">
              <a:xfrm>
                <a:off x="3081338" y="6200776"/>
                <a:ext cx="141288" cy="144463"/>
              </a:xfrm>
              <a:custGeom>
                <a:avLst/>
                <a:gdLst>
                  <a:gd name="T0" fmla="*/ 8 w 89"/>
                  <a:gd name="T1" fmla="*/ 9 h 91"/>
                  <a:gd name="T2" fmla="*/ 37 w 89"/>
                  <a:gd name="T3" fmla="*/ 19 h 91"/>
                  <a:gd name="T4" fmla="*/ 63 w 89"/>
                  <a:gd name="T5" fmla="*/ 0 h 91"/>
                  <a:gd name="T6" fmla="*/ 63 w 89"/>
                  <a:gd name="T7" fmla="*/ 33 h 91"/>
                  <a:gd name="T8" fmla="*/ 89 w 89"/>
                  <a:gd name="T9" fmla="*/ 50 h 91"/>
                  <a:gd name="T10" fmla="*/ 58 w 89"/>
                  <a:gd name="T11" fmla="*/ 60 h 91"/>
                  <a:gd name="T12" fmla="*/ 49 w 89"/>
                  <a:gd name="T13" fmla="*/ 91 h 91"/>
                  <a:gd name="T14" fmla="*/ 31 w 89"/>
                  <a:gd name="T15" fmla="*/ 65 h 91"/>
                  <a:gd name="T16" fmla="*/ 0 w 89"/>
                  <a:gd name="T17" fmla="*/ 65 h 91"/>
                  <a:gd name="T18" fmla="*/ 19 w 89"/>
                  <a:gd name="T19" fmla="*/ 39 h 91"/>
                  <a:gd name="T20" fmla="*/ 8 w 89"/>
                  <a:gd name="T21" fmla="*/ 9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9" h="91">
                    <a:moveTo>
                      <a:pt x="8" y="9"/>
                    </a:moveTo>
                    <a:lnTo>
                      <a:pt x="37" y="19"/>
                    </a:lnTo>
                    <a:lnTo>
                      <a:pt x="63" y="0"/>
                    </a:lnTo>
                    <a:lnTo>
                      <a:pt x="63" y="33"/>
                    </a:lnTo>
                    <a:lnTo>
                      <a:pt x="89" y="50"/>
                    </a:lnTo>
                    <a:lnTo>
                      <a:pt x="58" y="60"/>
                    </a:lnTo>
                    <a:lnTo>
                      <a:pt x="49" y="91"/>
                    </a:lnTo>
                    <a:lnTo>
                      <a:pt x="31" y="65"/>
                    </a:lnTo>
                    <a:lnTo>
                      <a:pt x="0" y="65"/>
                    </a:lnTo>
                    <a:lnTo>
                      <a:pt x="19" y="39"/>
                    </a:lnTo>
                    <a:lnTo>
                      <a:pt x="8" y="9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89" name="Freeform 69"/>
              <p:cNvSpPr/>
              <p:nvPr/>
            </p:nvSpPr>
            <p:spPr bwMode="auto">
              <a:xfrm>
                <a:off x="3186113" y="6096001"/>
                <a:ext cx="144463" cy="139700"/>
              </a:xfrm>
              <a:custGeom>
                <a:avLst/>
                <a:gdLst>
                  <a:gd name="T0" fmla="*/ 9 w 91"/>
                  <a:gd name="T1" fmla="*/ 8 h 88"/>
                  <a:gd name="T2" fmla="*/ 40 w 91"/>
                  <a:gd name="T3" fmla="*/ 18 h 88"/>
                  <a:gd name="T4" fmla="*/ 65 w 91"/>
                  <a:gd name="T5" fmla="*/ 0 h 88"/>
                  <a:gd name="T6" fmla="*/ 64 w 91"/>
                  <a:gd name="T7" fmla="*/ 30 h 88"/>
                  <a:gd name="T8" fmla="*/ 91 w 91"/>
                  <a:gd name="T9" fmla="*/ 49 h 88"/>
                  <a:gd name="T10" fmla="*/ 60 w 91"/>
                  <a:gd name="T11" fmla="*/ 58 h 88"/>
                  <a:gd name="T12" fmla="*/ 50 w 91"/>
                  <a:gd name="T13" fmla="*/ 88 h 88"/>
                  <a:gd name="T14" fmla="*/ 33 w 91"/>
                  <a:gd name="T15" fmla="*/ 63 h 88"/>
                  <a:gd name="T16" fmla="*/ 0 w 91"/>
                  <a:gd name="T17" fmla="*/ 63 h 88"/>
                  <a:gd name="T18" fmla="*/ 19 w 91"/>
                  <a:gd name="T19" fmla="*/ 37 h 88"/>
                  <a:gd name="T20" fmla="*/ 9 w 91"/>
                  <a:gd name="T21" fmla="*/ 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1" h="88">
                    <a:moveTo>
                      <a:pt x="9" y="8"/>
                    </a:moveTo>
                    <a:lnTo>
                      <a:pt x="40" y="18"/>
                    </a:lnTo>
                    <a:lnTo>
                      <a:pt x="65" y="0"/>
                    </a:lnTo>
                    <a:lnTo>
                      <a:pt x="64" y="30"/>
                    </a:lnTo>
                    <a:lnTo>
                      <a:pt x="91" y="49"/>
                    </a:lnTo>
                    <a:lnTo>
                      <a:pt x="60" y="58"/>
                    </a:lnTo>
                    <a:lnTo>
                      <a:pt x="50" y="88"/>
                    </a:lnTo>
                    <a:lnTo>
                      <a:pt x="33" y="63"/>
                    </a:lnTo>
                    <a:lnTo>
                      <a:pt x="0" y="63"/>
                    </a:lnTo>
                    <a:lnTo>
                      <a:pt x="19" y="37"/>
                    </a:lnTo>
                    <a:lnTo>
                      <a:pt x="9" y="8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90" name="Freeform 70"/>
              <p:cNvSpPr/>
              <p:nvPr/>
            </p:nvSpPr>
            <p:spPr bwMode="auto">
              <a:xfrm>
                <a:off x="3297238" y="5984876"/>
                <a:ext cx="141288" cy="142875"/>
              </a:xfrm>
              <a:custGeom>
                <a:avLst/>
                <a:gdLst>
                  <a:gd name="T0" fmla="*/ 9 w 89"/>
                  <a:gd name="T1" fmla="*/ 8 h 90"/>
                  <a:gd name="T2" fmla="*/ 38 w 89"/>
                  <a:gd name="T3" fmla="*/ 18 h 90"/>
                  <a:gd name="T4" fmla="*/ 63 w 89"/>
                  <a:gd name="T5" fmla="*/ 0 h 90"/>
                  <a:gd name="T6" fmla="*/ 63 w 89"/>
                  <a:gd name="T7" fmla="*/ 32 h 90"/>
                  <a:gd name="T8" fmla="*/ 89 w 89"/>
                  <a:gd name="T9" fmla="*/ 49 h 90"/>
                  <a:gd name="T10" fmla="*/ 58 w 89"/>
                  <a:gd name="T11" fmla="*/ 59 h 90"/>
                  <a:gd name="T12" fmla="*/ 50 w 89"/>
                  <a:gd name="T13" fmla="*/ 90 h 90"/>
                  <a:gd name="T14" fmla="*/ 31 w 89"/>
                  <a:gd name="T15" fmla="*/ 65 h 90"/>
                  <a:gd name="T16" fmla="*/ 0 w 89"/>
                  <a:gd name="T17" fmla="*/ 65 h 90"/>
                  <a:gd name="T18" fmla="*/ 19 w 89"/>
                  <a:gd name="T19" fmla="*/ 39 h 90"/>
                  <a:gd name="T20" fmla="*/ 9 w 89"/>
                  <a:gd name="T21" fmla="*/ 8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9" h="90">
                    <a:moveTo>
                      <a:pt x="9" y="8"/>
                    </a:moveTo>
                    <a:lnTo>
                      <a:pt x="38" y="18"/>
                    </a:lnTo>
                    <a:lnTo>
                      <a:pt x="63" y="0"/>
                    </a:lnTo>
                    <a:lnTo>
                      <a:pt x="63" y="32"/>
                    </a:lnTo>
                    <a:lnTo>
                      <a:pt x="89" y="49"/>
                    </a:lnTo>
                    <a:lnTo>
                      <a:pt x="58" y="59"/>
                    </a:lnTo>
                    <a:lnTo>
                      <a:pt x="50" y="90"/>
                    </a:lnTo>
                    <a:lnTo>
                      <a:pt x="31" y="65"/>
                    </a:lnTo>
                    <a:lnTo>
                      <a:pt x="0" y="65"/>
                    </a:lnTo>
                    <a:lnTo>
                      <a:pt x="19" y="39"/>
                    </a:lnTo>
                    <a:lnTo>
                      <a:pt x="9" y="8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2616995" y="5900738"/>
              <a:ext cx="374650" cy="509588"/>
              <a:chOff x="2389188" y="5900738"/>
              <a:chExt cx="374650" cy="509588"/>
            </a:xfrm>
          </p:grpSpPr>
          <p:sp>
            <p:nvSpPr>
              <p:cNvPr id="681" name="Rectangle 71"/>
              <p:cNvSpPr>
                <a:spLocks noChangeArrowheads="1"/>
              </p:cNvSpPr>
              <p:nvPr/>
            </p:nvSpPr>
            <p:spPr bwMode="auto">
              <a:xfrm>
                <a:off x="2536826" y="6211888"/>
                <a:ext cx="73025" cy="184150"/>
              </a:xfrm>
              <a:prstGeom prst="rect">
                <a:avLst/>
              </a:pr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pic>
            <p:nvPicPr>
              <p:cNvPr id="682" name="Picture 72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89188" y="5911851"/>
                <a:ext cx="374650" cy="365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83" name="Freeform 73"/>
              <p:cNvSpPr/>
              <p:nvPr/>
            </p:nvSpPr>
            <p:spPr bwMode="auto">
              <a:xfrm>
                <a:off x="2398713" y="5921376"/>
                <a:ext cx="349250" cy="344488"/>
              </a:xfrm>
              <a:custGeom>
                <a:avLst/>
                <a:gdLst>
                  <a:gd name="T0" fmla="*/ 100 w 129"/>
                  <a:gd name="T1" fmla="*/ 69 h 127"/>
                  <a:gd name="T2" fmla="*/ 100 w 129"/>
                  <a:gd name="T3" fmla="*/ 9 h 127"/>
                  <a:gd name="T4" fmla="*/ 94 w 129"/>
                  <a:gd name="T5" fmla="*/ 0 h 127"/>
                  <a:gd name="T6" fmla="*/ 36 w 129"/>
                  <a:gd name="T7" fmla="*/ 0 h 127"/>
                  <a:gd name="T8" fmla="*/ 30 w 129"/>
                  <a:gd name="T9" fmla="*/ 9 h 127"/>
                  <a:gd name="T10" fmla="*/ 30 w 129"/>
                  <a:gd name="T11" fmla="*/ 69 h 127"/>
                  <a:gd name="T12" fmla="*/ 0 w 129"/>
                  <a:gd name="T13" fmla="*/ 101 h 127"/>
                  <a:gd name="T14" fmla="*/ 63 w 129"/>
                  <a:gd name="T15" fmla="*/ 125 h 127"/>
                  <a:gd name="T16" fmla="*/ 129 w 129"/>
                  <a:gd name="T17" fmla="*/ 101 h 127"/>
                  <a:gd name="T18" fmla="*/ 100 w 129"/>
                  <a:gd name="T19" fmla="*/ 69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9" h="127">
                    <a:moveTo>
                      <a:pt x="100" y="69"/>
                    </a:moveTo>
                    <a:cubicBezTo>
                      <a:pt x="100" y="9"/>
                      <a:pt x="100" y="9"/>
                      <a:pt x="100" y="9"/>
                    </a:cubicBezTo>
                    <a:cubicBezTo>
                      <a:pt x="100" y="4"/>
                      <a:pt x="97" y="0"/>
                      <a:pt x="94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3" y="0"/>
                      <a:pt x="30" y="4"/>
                      <a:pt x="30" y="9"/>
                    </a:cubicBezTo>
                    <a:cubicBezTo>
                      <a:pt x="30" y="69"/>
                      <a:pt x="30" y="69"/>
                      <a:pt x="30" y="69"/>
                    </a:cubicBezTo>
                    <a:cubicBezTo>
                      <a:pt x="12" y="77"/>
                      <a:pt x="0" y="90"/>
                      <a:pt x="0" y="101"/>
                    </a:cubicBezTo>
                    <a:cubicBezTo>
                      <a:pt x="0" y="127"/>
                      <a:pt x="27" y="125"/>
                      <a:pt x="63" y="125"/>
                    </a:cubicBezTo>
                    <a:cubicBezTo>
                      <a:pt x="99" y="125"/>
                      <a:pt x="129" y="127"/>
                      <a:pt x="129" y="101"/>
                    </a:cubicBezTo>
                    <a:cubicBezTo>
                      <a:pt x="129" y="92"/>
                      <a:pt x="118" y="78"/>
                      <a:pt x="100" y="69"/>
                    </a:cubicBez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84" name="Rectangle 74"/>
              <p:cNvSpPr>
                <a:spLocks noChangeArrowheads="1"/>
              </p:cNvSpPr>
              <p:nvPr/>
            </p:nvSpPr>
            <p:spPr bwMode="auto">
              <a:xfrm>
                <a:off x="2479676" y="5921376"/>
                <a:ext cx="190500" cy="187325"/>
              </a:xfrm>
              <a:prstGeom prst="rect">
                <a:avLst/>
              </a:pr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85" name="Freeform 75"/>
              <p:cNvSpPr/>
              <p:nvPr/>
            </p:nvSpPr>
            <p:spPr bwMode="auto">
              <a:xfrm>
                <a:off x="2433638" y="5900738"/>
                <a:ext cx="282575" cy="57150"/>
              </a:xfrm>
              <a:custGeom>
                <a:avLst/>
                <a:gdLst>
                  <a:gd name="T0" fmla="*/ 104 w 104"/>
                  <a:gd name="T1" fmla="*/ 15 h 21"/>
                  <a:gd name="T2" fmla="*/ 97 w 104"/>
                  <a:gd name="T3" fmla="*/ 21 h 21"/>
                  <a:gd name="T4" fmla="*/ 7 w 104"/>
                  <a:gd name="T5" fmla="*/ 21 h 21"/>
                  <a:gd name="T6" fmla="*/ 0 w 104"/>
                  <a:gd name="T7" fmla="*/ 15 h 21"/>
                  <a:gd name="T8" fmla="*/ 0 w 104"/>
                  <a:gd name="T9" fmla="*/ 7 h 21"/>
                  <a:gd name="T10" fmla="*/ 7 w 104"/>
                  <a:gd name="T11" fmla="*/ 0 h 21"/>
                  <a:gd name="T12" fmla="*/ 97 w 104"/>
                  <a:gd name="T13" fmla="*/ 0 h 21"/>
                  <a:gd name="T14" fmla="*/ 104 w 104"/>
                  <a:gd name="T15" fmla="*/ 7 h 21"/>
                  <a:gd name="T16" fmla="*/ 104 w 104"/>
                  <a:gd name="T17" fmla="*/ 1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4" h="21">
                    <a:moveTo>
                      <a:pt x="104" y="15"/>
                    </a:moveTo>
                    <a:cubicBezTo>
                      <a:pt x="104" y="18"/>
                      <a:pt x="101" y="21"/>
                      <a:pt x="97" y="21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3" y="21"/>
                      <a:pt x="0" y="18"/>
                      <a:pt x="0" y="15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97" y="0"/>
                      <a:pt x="97" y="0"/>
                      <a:pt x="97" y="0"/>
                    </a:cubicBezTo>
                    <a:cubicBezTo>
                      <a:pt x="101" y="0"/>
                      <a:pt x="104" y="3"/>
                      <a:pt x="104" y="7"/>
                    </a:cubicBezTo>
                    <a:lnTo>
                      <a:pt x="104" y="15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86" name="Rectangle 76"/>
              <p:cNvSpPr>
                <a:spLocks noChangeArrowheads="1"/>
              </p:cNvSpPr>
              <p:nvPr/>
            </p:nvSpPr>
            <p:spPr bwMode="auto">
              <a:xfrm>
                <a:off x="2409826" y="6396038"/>
                <a:ext cx="330200" cy="14288"/>
              </a:xfrm>
              <a:prstGeom prst="rect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1778398" y="5932488"/>
              <a:ext cx="511175" cy="444500"/>
              <a:chOff x="1644651" y="5932488"/>
              <a:chExt cx="511175" cy="444500"/>
            </a:xfrm>
          </p:grpSpPr>
          <p:sp>
            <p:nvSpPr>
              <p:cNvPr id="672" name="Freeform 77"/>
              <p:cNvSpPr>
                <a:spLocks noEditPoints="1"/>
              </p:cNvSpPr>
              <p:nvPr/>
            </p:nvSpPr>
            <p:spPr bwMode="auto">
              <a:xfrm>
                <a:off x="1768476" y="5932488"/>
                <a:ext cx="96838" cy="103188"/>
              </a:xfrm>
              <a:custGeom>
                <a:avLst/>
                <a:gdLst>
                  <a:gd name="T0" fmla="*/ 18 w 36"/>
                  <a:gd name="T1" fmla="*/ 0 h 38"/>
                  <a:gd name="T2" fmla="*/ 0 w 36"/>
                  <a:gd name="T3" fmla="*/ 19 h 38"/>
                  <a:gd name="T4" fmla="*/ 18 w 36"/>
                  <a:gd name="T5" fmla="*/ 38 h 38"/>
                  <a:gd name="T6" fmla="*/ 36 w 36"/>
                  <a:gd name="T7" fmla="*/ 19 h 38"/>
                  <a:gd name="T8" fmla="*/ 18 w 36"/>
                  <a:gd name="T9" fmla="*/ 0 h 38"/>
                  <a:gd name="T10" fmla="*/ 18 w 36"/>
                  <a:gd name="T11" fmla="*/ 30 h 38"/>
                  <a:gd name="T12" fmla="*/ 8 w 36"/>
                  <a:gd name="T13" fmla="*/ 19 h 38"/>
                  <a:gd name="T14" fmla="*/ 18 w 36"/>
                  <a:gd name="T15" fmla="*/ 8 h 38"/>
                  <a:gd name="T16" fmla="*/ 29 w 36"/>
                  <a:gd name="T17" fmla="*/ 19 h 38"/>
                  <a:gd name="T18" fmla="*/ 18 w 36"/>
                  <a:gd name="T19" fmla="*/ 3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6" h="38">
                    <a:moveTo>
                      <a:pt x="18" y="0"/>
                    </a:moveTo>
                    <a:cubicBezTo>
                      <a:pt x="8" y="0"/>
                      <a:pt x="0" y="8"/>
                      <a:pt x="0" y="19"/>
                    </a:cubicBezTo>
                    <a:cubicBezTo>
                      <a:pt x="0" y="30"/>
                      <a:pt x="8" y="38"/>
                      <a:pt x="18" y="38"/>
                    </a:cubicBezTo>
                    <a:cubicBezTo>
                      <a:pt x="28" y="38"/>
                      <a:pt x="36" y="30"/>
                      <a:pt x="36" y="19"/>
                    </a:cubicBezTo>
                    <a:cubicBezTo>
                      <a:pt x="36" y="8"/>
                      <a:pt x="28" y="0"/>
                      <a:pt x="18" y="0"/>
                    </a:cubicBezTo>
                    <a:close/>
                    <a:moveTo>
                      <a:pt x="18" y="30"/>
                    </a:moveTo>
                    <a:cubicBezTo>
                      <a:pt x="12" y="30"/>
                      <a:pt x="8" y="25"/>
                      <a:pt x="8" y="19"/>
                    </a:cubicBezTo>
                    <a:cubicBezTo>
                      <a:pt x="8" y="13"/>
                      <a:pt x="12" y="8"/>
                      <a:pt x="18" y="8"/>
                    </a:cubicBezTo>
                    <a:cubicBezTo>
                      <a:pt x="24" y="8"/>
                      <a:pt x="29" y="13"/>
                      <a:pt x="29" y="19"/>
                    </a:cubicBezTo>
                    <a:cubicBezTo>
                      <a:pt x="29" y="25"/>
                      <a:pt x="24" y="30"/>
                      <a:pt x="18" y="30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73" name="Freeform 78"/>
              <p:cNvSpPr/>
              <p:nvPr/>
            </p:nvSpPr>
            <p:spPr bwMode="auto">
              <a:xfrm>
                <a:off x="1644651" y="5948363"/>
                <a:ext cx="511175" cy="328613"/>
              </a:xfrm>
              <a:custGeom>
                <a:avLst/>
                <a:gdLst>
                  <a:gd name="T0" fmla="*/ 7 w 189"/>
                  <a:gd name="T1" fmla="*/ 121 h 121"/>
                  <a:gd name="T2" fmla="*/ 0 w 189"/>
                  <a:gd name="T3" fmla="*/ 114 h 121"/>
                  <a:gd name="T4" fmla="*/ 0 w 189"/>
                  <a:gd name="T5" fmla="*/ 114 h 121"/>
                  <a:gd name="T6" fmla="*/ 7 w 189"/>
                  <a:gd name="T7" fmla="*/ 107 h 121"/>
                  <a:gd name="T8" fmla="*/ 7 w 189"/>
                  <a:gd name="T9" fmla="*/ 107 h 121"/>
                  <a:gd name="T10" fmla="*/ 130 w 189"/>
                  <a:gd name="T11" fmla="*/ 107 h 121"/>
                  <a:gd name="T12" fmla="*/ 144 w 189"/>
                  <a:gd name="T13" fmla="*/ 24 h 121"/>
                  <a:gd name="T14" fmla="*/ 147 w 189"/>
                  <a:gd name="T15" fmla="*/ 20 h 121"/>
                  <a:gd name="T16" fmla="*/ 147 w 189"/>
                  <a:gd name="T17" fmla="*/ 20 h 121"/>
                  <a:gd name="T18" fmla="*/ 178 w 189"/>
                  <a:gd name="T19" fmla="*/ 2 h 121"/>
                  <a:gd name="T20" fmla="*/ 187 w 189"/>
                  <a:gd name="T21" fmla="*/ 5 h 121"/>
                  <a:gd name="T22" fmla="*/ 187 w 189"/>
                  <a:gd name="T23" fmla="*/ 5 h 121"/>
                  <a:gd name="T24" fmla="*/ 184 w 189"/>
                  <a:gd name="T25" fmla="*/ 14 h 121"/>
                  <a:gd name="T26" fmla="*/ 184 w 189"/>
                  <a:gd name="T27" fmla="*/ 14 h 121"/>
                  <a:gd name="T28" fmla="*/ 156 w 189"/>
                  <a:gd name="T29" fmla="*/ 31 h 121"/>
                  <a:gd name="T30" fmla="*/ 142 w 189"/>
                  <a:gd name="T31" fmla="*/ 116 h 121"/>
                  <a:gd name="T32" fmla="*/ 135 w 189"/>
                  <a:gd name="T33" fmla="*/ 121 h 121"/>
                  <a:gd name="T34" fmla="*/ 135 w 189"/>
                  <a:gd name="T35" fmla="*/ 121 h 121"/>
                  <a:gd name="T36" fmla="*/ 7 w 189"/>
                  <a:gd name="T37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89" h="121">
                    <a:moveTo>
                      <a:pt x="7" y="121"/>
                    </a:moveTo>
                    <a:cubicBezTo>
                      <a:pt x="3" y="121"/>
                      <a:pt x="0" y="118"/>
                      <a:pt x="0" y="114"/>
                    </a:cubicBezTo>
                    <a:cubicBezTo>
                      <a:pt x="0" y="114"/>
                      <a:pt x="0" y="114"/>
                      <a:pt x="0" y="114"/>
                    </a:cubicBezTo>
                    <a:cubicBezTo>
                      <a:pt x="0" y="110"/>
                      <a:pt x="3" y="107"/>
                      <a:pt x="7" y="107"/>
                    </a:cubicBezTo>
                    <a:cubicBezTo>
                      <a:pt x="7" y="107"/>
                      <a:pt x="7" y="107"/>
                      <a:pt x="7" y="107"/>
                    </a:cubicBezTo>
                    <a:cubicBezTo>
                      <a:pt x="130" y="107"/>
                      <a:pt x="130" y="107"/>
                      <a:pt x="130" y="107"/>
                    </a:cubicBezTo>
                    <a:cubicBezTo>
                      <a:pt x="144" y="24"/>
                      <a:pt x="144" y="24"/>
                      <a:pt x="144" y="24"/>
                    </a:cubicBezTo>
                    <a:cubicBezTo>
                      <a:pt x="145" y="22"/>
                      <a:pt x="146" y="21"/>
                      <a:pt x="147" y="20"/>
                    </a:cubicBezTo>
                    <a:cubicBezTo>
                      <a:pt x="147" y="20"/>
                      <a:pt x="147" y="20"/>
                      <a:pt x="147" y="20"/>
                    </a:cubicBezTo>
                    <a:cubicBezTo>
                      <a:pt x="178" y="2"/>
                      <a:pt x="178" y="2"/>
                      <a:pt x="178" y="2"/>
                    </a:cubicBezTo>
                    <a:cubicBezTo>
                      <a:pt x="181" y="0"/>
                      <a:pt x="185" y="1"/>
                      <a:pt x="187" y="5"/>
                    </a:cubicBezTo>
                    <a:cubicBezTo>
                      <a:pt x="187" y="5"/>
                      <a:pt x="187" y="5"/>
                      <a:pt x="187" y="5"/>
                    </a:cubicBezTo>
                    <a:cubicBezTo>
                      <a:pt x="189" y="8"/>
                      <a:pt x="187" y="13"/>
                      <a:pt x="184" y="14"/>
                    </a:cubicBezTo>
                    <a:cubicBezTo>
                      <a:pt x="184" y="14"/>
                      <a:pt x="184" y="14"/>
                      <a:pt x="184" y="14"/>
                    </a:cubicBezTo>
                    <a:cubicBezTo>
                      <a:pt x="156" y="31"/>
                      <a:pt x="156" y="31"/>
                      <a:pt x="156" y="31"/>
                    </a:cubicBezTo>
                    <a:cubicBezTo>
                      <a:pt x="142" y="116"/>
                      <a:pt x="142" y="116"/>
                      <a:pt x="142" y="116"/>
                    </a:cubicBezTo>
                    <a:cubicBezTo>
                      <a:pt x="141" y="119"/>
                      <a:pt x="138" y="121"/>
                      <a:pt x="135" y="121"/>
                    </a:cubicBezTo>
                    <a:cubicBezTo>
                      <a:pt x="135" y="121"/>
                      <a:pt x="135" y="121"/>
                      <a:pt x="135" y="121"/>
                    </a:cubicBezTo>
                    <a:cubicBezTo>
                      <a:pt x="7" y="121"/>
                      <a:pt x="7" y="121"/>
                      <a:pt x="7" y="121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74" name="Freeform 79"/>
              <p:cNvSpPr>
                <a:spLocks noEditPoints="1"/>
              </p:cNvSpPr>
              <p:nvPr/>
            </p:nvSpPr>
            <p:spPr bwMode="auto">
              <a:xfrm>
                <a:off x="1662113" y="5978526"/>
                <a:ext cx="317500" cy="233363"/>
              </a:xfrm>
              <a:custGeom>
                <a:avLst/>
                <a:gdLst>
                  <a:gd name="T0" fmla="*/ 99 w 117"/>
                  <a:gd name="T1" fmla="*/ 0 h 86"/>
                  <a:gd name="T2" fmla="*/ 91 w 117"/>
                  <a:gd name="T3" fmla="*/ 0 h 86"/>
                  <a:gd name="T4" fmla="*/ 91 w 117"/>
                  <a:gd name="T5" fmla="*/ 86 h 86"/>
                  <a:gd name="T6" fmla="*/ 99 w 117"/>
                  <a:gd name="T7" fmla="*/ 86 h 86"/>
                  <a:gd name="T8" fmla="*/ 117 w 117"/>
                  <a:gd name="T9" fmla="*/ 66 h 86"/>
                  <a:gd name="T10" fmla="*/ 117 w 117"/>
                  <a:gd name="T11" fmla="*/ 19 h 86"/>
                  <a:gd name="T12" fmla="*/ 99 w 117"/>
                  <a:gd name="T13" fmla="*/ 0 h 86"/>
                  <a:gd name="T14" fmla="*/ 37 w 117"/>
                  <a:gd name="T15" fmla="*/ 86 h 86"/>
                  <a:gd name="T16" fmla="*/ 79 w 117"/>
                  <a:gd name="T17" fmla="*/ 86 h 86"/>
                  <a:gd name="T18" fmla="*/ 79 w 117"/>
                  <a:gd name="T19" fmla="*/ 0 h 86"/>
                  <a:gd name="T20" fmla="*/ 37 w 117"/>
                  <a:gd name="T21" fmla="*/ 0 h 86"/>
                  <a:gd name="T22" fmla="*/ 37 w 117"/>
                  <a:gd name="T23" fmla="*/ 86 h 86"/>
                  <a:gd name="T24" fmla="*/ 0 w 117"/>
                  <a:gd name="T25" fmla="*/ 19 h 86"/>
                  <a:gd name="T26" fmla="*/ 0 w 117"/>
                  <a:gd name="T27" fmla="*/ 66 h 86"/>
                  <a:gd name="T28" fmla="*/ 18 w 117"/>
                  <a:gd name="T29" fmla="*/ 86 h 86"/>
                  <a:gd name="T30" fmla="*/ 26 w 117"/>
                  <a:gd name="T31" fmla="*/ 86 h 86"/>
                  <a:gd name="T32" fmla="*/ 26 w 117"/>
                  <a:gd name="T33" fmla="*/ 0 h 86"/>
                  <a:gd name="T34" fmla="*/ 18 w 117"/>
                  <a:gd name="T35" fmla="*/ 0 h 86"/>
                  <a:gd name="T36" fmla="*/ 0 w 117"/>
                  <a:gd name="T37" fmla="*/ 19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7" h="86">
                    <a:moveTo>
                      <a:pt x="99" y="0"/>
                    </a:moveTo>
                    <a:cubicBezTo>
                      <a:pt x="91" y="0"/>
                      <a:pt x="91" y="0"/>
                      <a:pt x="91" y="0"/>
                    </a:cubicBezTo>
                    <a:cubicBezTo>
                      <a:pt x="91" y="86"/>
                      <a:pt x="91" y="86"/>
                      <a:pt x="91" y="86"/>
                    </a:cubicBezTo>
                    <a:cubicBezTo>
                      <a:pt x="99" y="86"/>
                      <a:pt x="99" y="86"/>
                      <a:pt x="99" y="86"/>
                    </a:cubicBezTo>
                    <a:cubicBezTo>
                      <a:pt x="109" y="86"/>
                      <a:pt x="117" y="77"/>
                      <a:pt x="117" y="66"/>
                    </a:cubicBezTo>
                    <a:cubicBezTo>
                      <a:pt x="117" y="19"/>
                      <a:pt x="117" y="19"/>
                      <a:pt x="117" y="19"/>
                    </a:cubicBezTo>
                    <a:cubicBezTo>
                      <a:pt x="117" y="8"/>
                      <a:pt x="109" y="0"/>
                      <a:pt x="99" y="0"/>
                    </a:cubicBezTo>
                    <a:close/>
                    <a:moveTo>
                      <a:pt x="37" y="86"/>
                    </a:moveTo>
                    <a:cubicBezTo>
                      <a:pt x="79" y="86"/>
                      <a:pt x="79" y="86"/>
                      <a:pt x="79" y="86"/>
                    </a:cubicBezTo>
                    <a:cubicBezTo>
                      <a:pt x="79" y="0"/>
                      <a:pt x="79" y="0"/>
                      <a:pt x="79" y="0"/>
                    </a:cubicBezTo>
                    <a:cubicBezTo>
                      <a:pt x="37" y="0"/>
                      <a:pt x="37" y="0"/>
                      <a:pt x="37" y="0"/>
                    </a:cubicBezTo>
                    <a:lnTo>
                      <a:pt x="37" y="86"/>
                    </a:lnTo>
                    <a:close/>
                    <a:moveTo>
                      <a:pt x="0" y="19"/>
                    </a:moveTo>
                    <a:cubicBezTo>
                      <a:pt x="0" y="66"/>
                      <a:pt x="0" y="66"/>
                      <a:pt x="0" y="66"/>
                    </a:cubicBezTo>
                    <a:cubicBezTo>
                      <a:pt x="0" y="77"/>
                      <a:pt x="8" y="86"/>
                      <a:pt x="18" y="86"/>
                    </a:cubicBezTo>
                    <a:cubicBezTo>
                      <a:pt x="26" y="86"/>
                      <a:pt x="26" y="86"/>
                      <a:pt x="26" y="86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8" y="0"/>
                      <a:pt x="0" y="8"/>
                      <a:pt x="0" y="19"/>
                    </a:cubicBez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75" name="Oval 80"/>
              <p:cNvSpPr>
                <a:spLocks noChangeArrowheads="1"/>
              </p:cNvSpPr>
              <p:nvPr/>
            </p:nvSpPr>
            <p:spPr bwMode="auto">
              <a:xfrm>
                <a:off x="1649413" y="6291263"/>
                <a:ext cx="80963" cy="85725"/>
              </a:xfrm>
              <a:prstGeom prst="ellipse">
                <a:avLst/>
              </a:pr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76" name="Oval 81"/>
              <p:cNvSpPr>
                <a:spLocks noChangeArrowheads="1"/>
              </p:cNvSpPr>
              <p:nvPr/>
            </p:nvSpPr>
            <p:spPr bwMode="auto">
              <a:xfrm>
                <a:off x="1671638" y="6315076"/>
                <a:ext cx="36513" cy="38100"/>
              </a:xfrm>
              <a:prstGeom prst="ellipse">
                <a:avLst/>
              </a:pr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77" name="Oval 82"/>
              <p:cNvSpPr>
                <a:spLocks noChangeArrowheads="1"/>
              </p:cNvSpPr>
              <p:nvPr/>
            </p:nvSpPr>
            <p:spPr bwMode="auto">
              <a:xfrm>
                <a:off x="1949451" y="6291263"/>
                <a:ext cx="80963" cy="85725"/>
              </a:xfrm>
              <a:prstGeom prst="ellipse">
                <a:avLst/>
              </a:pr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78" name="Oval 83"/>
              <p:cNvSpPr>
                <a:spLocks noChangeArrowheads="1"/>
              </p:cNvSpPr>
              <p:nvPr/>
            </p:nvSpPr>
            <p:spPr bwMode="auto">
              <a:xfrm>
                <a:off x="1971676" y="6315076"/>
                <a:ext cx="38100" cy="38100"/>
              </a:xfrm>
              <a:prstGeom prst="ellipse">
                <a:avLst/>
              </a:pr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79" name="Rectangle 84"/>
              <p:cNvSpPr>
                <a:spLocks noChangeArrowheads="1"/>
              </p:cNvSpPr>
              <p:nvPr/>
            </p:nvSpPr>
            <p:spPr bwMode="auto">
              <a:xfrm>
                <a:off x="1871663" y="5978526"/>
                <a:ext cx="42863" cy="233363"/>
              </a:xfrm>
              <a:prstGeom prst="rect">
                <a:avLst/>
              </a:pr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80" name="Rectangle 85"/>
              <p:cNvSpPr>
                <a:spLocks noChangeArrowheads="1"/>
              </p:cNvSpPr>
              <p:nvPr/>
            </p:nvSpPr>
            <p:spPr bwMode="auto">
              <a:xfrm>
                <a:off x="1722438" y="5978526"/>
                <a:ext cx="46038" cy="233363"/>
              </a:xfrm>
              <a:prstGeom prst="rect">
                <a:avLst/>
              </a:pr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989013" y="5900738"/>
              <a:ext cx="461963" cy="509588"/>
              <a:chOff x="989013" y="5900738"/>
              <a:chExt cx="461963" cy="509588"/>
            </a:xfrm>
          </p:grpSpPr>
          <p:sp>
            <p:nvSpPr>
              <p:cNvPr id="661" name="Freeform 86"/>
              <p:cNvSpPr/>
              <p:nvPr/>
            </p:nvSpPr>
            <p:spPr bwMode="auto">
              <a:xfrm>
                <a:off x="1035051" y="6049963"/>
                <a:ext cx="373063" cy="176213"/>
              </a:xfrm>
              <a:custGeom>
                <a:avLst/>
                <a:gdLst>
                  <a:gd name="T0" fmla="*/ 138 w 138"/>
                  <a:gd name="T1" fmla="*/ 57 h 65"/>
                  <a:gd name="T2" fmla="*/ 130 w 138"/>
                  <a:gd name="T3" fmla="*/ 65 h 65"/>
                  <a:gd name="T4" fmla="*/ 7 w 138"/>
                  <a:gd name="T5" fmla="*/ 65 h 65"/>
                  <a:gd name="T6" fmla="*/ 0 w 138"/>
                  <a:gd name="T7" fmla="*/ 57 h 65"/>
                  <a:gd name="T8" fmla="*/ 0 w 138"/>
                  <a:gd name="T9" fmla="*/ 8 h 65"/>
                  <a:gd name="T10" fmla="*/ 7 w 138"/>
                  <a:gd name="T11" fmla="*/ 0 h 65"/>
                  <a:gd name="T12" fmla="*/ 130 w 138"/>
                  <a:gd name="T13" fmla="*/ 0 h 65"/>
                  <a:gd name="T14" fmla="*/ 138 w 138"/>
                  <a:gd name="T15" fmla="*/ 8 h 65"/>
                  <a:gd name="T16" fmla="*/ 138 w 138"/>
                  <a:gd name="T17" fmla="*/ 57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8" h="65">
                    <a:moveTo>
                      <a:pt x="138" y="57"/>
                    </a:moveTo>
                    <a:cubicBezTo>
                      <a:pt x="138" y="61"/>
                      <a:pt x="134" y="65"/>
                      <a:pt x="130" y="65"/>
                    </a:cubicBezTo>
                    <a:cubicBezTo>
                      <a:pt x="7" y="65"/>
                      <a:pt x="7" y="65"/>
                      <a:pt x="7" y="65"/>
                    </a:cubicBezTo>
                    <a:cubicBezTo>
                      <a:pt x="3" y="65"/>
                      <a:pt x="0" y="61"/>
                      <a:pt x="0" y="57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7" y="0"/>
                    </a:cubicBezTo>
                    <a:cubicBezTo>
                      <a:pt x="130" y="0"/>
                      <a:pt x="130" y="0"/>
                      <a:pt x="130" y="0"/>
                    </a:cubicBezTo>
                    <a:cubicBezTo>
                      <a:pt x="134" y="0"/>
                      <a:pt x="138" y="4"/>
                      <a:pt x="138" y="8"/>
                    </a:cubicBezTo>
                    <a:lnTo>
                      <a:pt x="138" y="57"/>
                    </a:ln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62" name="Freeform 87"/>
              <p:cNvSpPr/>
              <p:nvPr/>
            </p:nvSpPr>
            <p:spPr bwMode="auto">
              <a:xfrm>
                <a:off x="1077913" y="5900738"/>
                <a:ext cx="284163" cy="360363"/>
              </a:xfrm>
              <a:custGeom>
                <a:avLst/>
                <a:gdLst>
                  <a:gd name="T0" fmla="*/ 105 w 105"/>
                  <a:gd name="T1" fmla="*/ 121 h 133"/>
                  <a:gd name="T2" fmla="*/ 93 w 105"/>
                  <a:gd name="T3" fmla="*/ 133 h 133"/>
                  <a:gd name="T4" fmla="*/ 13 w 105"/>
                  <a:gd name="T5" fmla="*/ 133 h 133"/>
                  <a:gd name="T6" fmla="*/ 0 w 105"/>
                  <a:gd name="T7" fmla="*/ 121 h 133"/>
                  <a:gd name="T8" fmla="*/ 0 w 105"/>
                  <a:gd name="T9" fmla="*/ 12 h 133"/>
                  <a:gd name="T10" fmla="*/ 13 w 105"/>
                  <a:gd name="T11" fmla="*/ 0 h 133"/>
                  <a:gd name="T12" fmla="*/ 93 w 105"/>
                  <a:gd name="T13" fmla="*/ 0 h 133"/>
                  <a:gd name="T14" fmla="*/ 105 w 105"/>
                  <a:gd name="T15" fmla="*/ 12 h 133"/>
                  <a:gd name="T16" fmla="*/ 105 w 105"/>
                  <a:gd name="T17" fmla="*/ 121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5" h="133">
                    <a:moveTo>
                      <a:pt x="105" y="121"/>
                    </a:moveTo>
                    <a:cubicBezTo>
                      <a:pt x="105" y="128"/>
                      <a:pt x="100" y="133"/>
                      <a:pt x="93" y="133"/>
                    </a:cubicBezTo>
                    <a:cubicBezTo>
                      <a:pt x="13" y="133"/>
                      <a:pt x="13" y="133"/>
                      <a:pt x="13" y="133"/>
                    </a:cubicBezTo>
                    <a:cubicBezTo>
                      <a:pt x="6" y="133"/>
                      <a:pt x="0" y="128"/>
                      <a:pt x="0" y="121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6"/>
                      <a:pt x="6" y="0"/>
                      <a:pt x="13" y="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100" y="0"/>
                      <a:pt x="105" y="6"/>
                      <a:pt x="105" y="12"/>
                    </a:cubicBezTo>
                    <a:lnTo>
                      <a:pt x="105" y="121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63" name="Rectangle 88"/>
              <p:cNvSpPr>
                <a:spLocks noChangeArrowheads="1"/>
              </p:cNvSpPr>
              <p:nvPr/>
            </p:nvSpPr>
            <p:spPr bwMode="auto">
              <a:xfrm>
                <a:off x="1116013" y="5951538"/>
                <a:ext cx="214313" cy="7938"/>
              </a:xfrm>
              <a:prstGeom prst="rect">
                <a:avLst/>
              </a:pr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64" name="Rectangle 89"/>
              <p:cNvSpPr>
                <a:spLocks noChangeArrowheads="1"/>
              </p:cNvSpPr>
              <p:nvPr/>
            </p:nvSpPr>
            <p:spPr bwMode="auto">
              <a:xfrm>
                <a:off x="1116013" y="6011863"/>
                <a:ext cx="214313" cy="7938"/>
              </a:xfrm>
              <a:prstGeom prst="rect">
                <a:avLst/>
              </a:pr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65" name="Rectangle 90"/>
              <p:cNvSpPr>
                <a:spLocks noChangeArrowheads="1"/>
              </p:cNvSpPr>
              <p:nvPr/>
            </p:nvSpPr>
            <p:spPr bwMode="auto">
              <a:xfrm>
                <a:off x="1116013" y="6070601"/>
                <a:ext cx="214313" cy="11113"/>
              </a:xfrm>
              <a:prstGeom prst="rect">
                <a:avLst/>
              </a:pr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66" name="Rectangle 91"/>
              <p:cNvSpPr>
                <a:spLocks noChangeArrowheads="1"/>
              </p:cNvSpPr>
              <p:nvPr/>
            </p:nvSpPr>
            <p:spPr bwMode="auto">
              <a:xfrm>
                <a:off x="1116013" y="6134101"/>
                <a:ext cx="214313" cy="7938"/>
              </a:xfrm>
              <a:prstGeom prst="rect">
                <a:avLst/>
              </a:pr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67" name="Rectangle 92"/>
              <p:cNvSpPr>
                <a:spLocks noChangeArrowheads="1"/>
              </p:cNvSpPr>
              <p:nvPr/>
            </p:nvSpPr>
            <p:spPr bwMode="auto">
              <a:xfrm>
                <a:off x="1116013" y="6192838"/>
                <a:ext cx="214313" cy="7938"/>
              </a:xfrm>
              <a:prstGeom prst="rect">
                <a:avLst/>
              </a:pr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68" name="Rectangle 93"/>
              <p:cNvSpPr>
                <a:spLocks noChangeArrowheads="1"/>
              </p:cNvSpPr>
              <p:nvPr/>
            </p:nvSpPr>
            <p:spPr bwMode="auto">
              <a:xfrm>
                <a:off x="989013" y="6176963"/>
                <a:ext cx="461963" cy="165100"/>
              </a:xfrm>
              <a:prstGeom prst="rect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69" name="Oval 94"/>
              <p:cNvSpPr>
                <a:spLocks noChangeArrowheads="1"/>
              </p:cNvSpPr>
              <p:nvPr/>
            </p:nvSpPr>
            <p:spPr bwMode="auto">
              <a:xfrm>
                <a:off x="1027113" y="6216651"/>
                <a:ext cx="42863" cy="41275"/>
              </a:xfrm>
              <a:prstGeom prst="ellipse">
                <a:avLst/>
              </a:pr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70" name="Freeform 95"/>
              <p:cNvSpPr/>
              <p:nvPr/>
            </p:nvSpPr>
            <p:spPr bwMode="auto">
              <a:xfrm>
                <a:off x="1096963" y="6242051"/>
                <a:ext cx="246063" cy="85725"/>
              </a:xfrm>
              <a:custGeom>
                <a:avLst/>
                <a:gdLst>
                  <a:gd name="T0" fmla="*/ 0 w 91"/>
                  <a:gd name="T1" fmla="*/ 10 h 32"/>
                  <a:gd name="T2" fmla="*/ 8 w 91"/>
                  <a:gd name="T3" fmla="*/ 0 h 32"/>
                  <a:gd name="T4" fmla="*/ 83 w 91"/>
                  <a:gd name="T5" fmla="*/ 0 h 32"/>
                  <a:gd name="T6" fmla="*/ 91 w 91"/>
                  <a:gd name="T7" fmla="*/ 10 h 32"/>
                  <a:gd name="T8" fmla="*/ 91 w 91"/>
                  <a:gd name="T9" fmla="*/ 22 h 32"/>
                  <a:gd name="T10" fmla="*/ 83 w 91"/>
                  <a:gd name="T11" fmla="*/ 32 h 32"/>
                  <a:gd name="T12" fmla="*/ 8 w 91"/>
                  <a:gd name="T13" fmla="*/ 32 h 32"/>
                  <a:gd name="T14" fmla="*/ 0 w 91"/>
                  <a:gd name="T15" fmla="*/ 22 h 32"/>
                  <a:gd name="T16" fmla="*/ 0 w 91"/>
                  <a:gd name="T17" fmla="*/ 1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1" h="32">
                    <a:moveTo>
                      <a:pt x="0" y="10"/>
                    </a:moveTo>
                    <a:cubicBezTo>
                      <a:pt x="0" y="4"/>
                      <a:pt x="4" y="0"/>
                      <a:pt x="8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8" y="0"/>
                      <a:pt x="91" y="4"/>
                      <a:pt x="91" y="10"/>
                    </a:cubicBezTo>
                    <a:cubicBezTo>
                      <a:pt x="91" y="22"/>
                      <a:pt x="91" y="22"/>
                      <a:pt x="91" y="22"/>
                    </a:cubicBezTo>
                    <a:cubicBezTo>
                      <a:pt x="91" y="27"/>
                      <a:pt x="88" y="32"/>
                      <a:pt x="83" y="32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4" y="32"/>
                      <a:pt x="0" y="27"/>
                      <a:pt x="0" y="22"/>
                    </a:cubicBez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71" name="Freeform 96"/>
              <p:cNvSpPr/>
              <p:nvPr/>
            </p:nvSpPr>
            <p:spPr bwMode="auto">
              <a:xfrm>
                <a:off x="1031876" y="6365876"/>
                <a:ext cx="379413" cy="44450"/>
              </a:xfrm>
              <a:custGeom>
                <a:avLst/>
                <a:gdLst>
                  <a:gd name="T0" fmla="*/ 140 w 140"/>
                  <a:gd name="T1" fmla="*/ 9 h 16"/>
                  <a:gd name="T2" fmla="*/ 132 w 140"/>
                  <a:gd name="T3" fmla="*/ 16 h 16"/>
                  <a:gd name="T4" fmla="*/ 8 w 140"/>
                  <a:gd name="T5" fmla="*/ 16 h 16"/>
                  <a:gd name="T6" fmla="*/ 0 w 140"/>
                  <a:gd name="T7" fmla="*/ 9 h 16"/>
                  <a:gd name="T8" fmla="*/ 0 w 140"/>
                  <a:gd name="T9" fmla="*/ 7 h 16"/>
                  <a:gd name="T10" fmla="*/ 8 w 140"/>
                  <a:gd name="T11" fmla="*/ 0 h 16"/>
                  <a:gd name="T12" fmla="*/ 132 w 140"/>
                  <a:gd name="T13" fmla="*/ 0 h 16"/>
                  <a:gd name="T14" fmla="*/ 140 w 140"/>
                  <a:gd name="T15" fmla="*/ 7 h 16"/>
                  <a:gd name="T16" fmla="*/ 140 w 140"/>
                  <a:gd name="T17" fmla="*/ 9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0" h="16">
                    <a:moveTo>
                      <a:pt x="140" y="9"/>
                    </a:moveTo>
                    <a:cubicBezTo>
                      <a:pt x="140" y="13"/>
                      <a:pt x="136" y="16"/>
                      <a:pt x="132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3" y="16"/>
                      <a:pt x="0" y="13"/>
                      <a:pt x="0" y="9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132" y="0"/>
                      <a:pt x="132" y="0"/>
                      <a:pt x="132" y="0"/>
                    </a:cubicBezTo>
                    <a:cubicBezTo>
                      <a:pt x="136" y="0"/>
                      <a:pt x="140" y="3"/>
                      <a:pt x="140" y="7"/>
                    </a:cubicBezTo>
                    <a:lnTo>
                      <a:pt x="140" y="9"/>
                    </a:ln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10696575" y="5202239"/>
              <a:ext cx="506413" cy="509587"/>
              <a:chOff x="8410576" y="5222876"/>
              <a:chExt cx="506413" cy="509587"/>
            </a:xfrm>
          </p:grpSpPr>
          <p:sp>
            <p:nvSpPr>
              <p:cNvPr id="652" name="Freeform 97"/>
              <p:cNvSpPr/>
              <p:nvPr/>
            </p:nvSpPr>
            <p:spPr bwMode="auto">
              <a:xfrm>
                <a:off x="8628063" y="5319713"/>
                <a:ext cx="74613" cy="250825"/>
              </a:xfrm>
              <a:custGeom>
                <a:avLst/>
                <a:gdLst>
                  <a:gd name="T0" fmla="*/ 28 w 28"/>
                  <a:gd name="T1" fmla="*/ 85 h 92"/>
                  <a:gd name="T2" fmla="*/ 17 w 28"/>
                  <a:gd name="T3" fmla="*/ 92 h 92"/>
                  <a:gd name="T4" fmla="*/ 10 w 28"/>
                  <a:gd name="T5" fmla="*/ 92 h 92"/>
                  <a:gd name="T6" fmla="*/ 0 w 28"/>
                  <a:gd name="T7" fmla="*/ 85 h 92"/>
                  <a:gd name="T8" fmla="*/ 0 w 28"/>
                  <a:gd name="T9" fmla="*/ 9 h 92"/>
                  <a:gd name="T10" fmla="*/ 10 w 28"/>
                  <a:gd name="T11" fmla="*/ 0 h 92"/>
                  <a:gd name="T12" fmla="*/ 17 w 28"/>
                  <a:gd name="T13" fmla="*/ 0 h 92"/>
                  <a:gd name="T14" fmla="*/ 28 w 28"/>
                  <a:gd name="T15" fmla="*/ 9 h 92"/>
                  <a:gd name="T16" fmla="*/ 28 w 28"/>
                  <a:gd name="T17" fmla="*/ 85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92">
                    <a:moveTo>
                      <a:pt x="28" y="85"/>
                    </a:moveTo>
                    <a:cubicBezTo>
                      <a:pt x="28" y="89"/>
                      <a:pt x="23" y="92"/>
                      <a:pt x="17" y="92"/>
                    </a:cubicBezTo>
                    <a:cubicBezTo>
                      <a:pt x="10" y="92"/>
                      <a:pt x="10" y="92"/>
                      <a:pt x="10" y="92"/>
                    </a:cubicBezTo>
                    <a:cubicBezTo>
                      <a:pt x="5" y="92"/>
                      <a:pt x="0" y="89"/>
                      <a:pt x="0" y="85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5"/>
                      <a:pt x="5" y="0"/>
                      <a:pt x="10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23" y="0"/>
                      <a:pt x="28" y="5"/>
                      <a:pt x="28" y="9"/>
                    </a:cubicBezTo>
                    <a:lnTo>
                      <a:pt x="28" y="85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53" name="Freeform 98"/>
              <p:cNvSpPr/>
              <p:nvPr/>
            </p:nvSpPr>
            <p:spPr bwMode="auto">
              <a:xfrm>
                <a:off x="8410576" y="5548313"/>
                <a:ext cx="506413" cy="184150"/>
              </a:xfrm>
              <a:custGeom>
                <a:avLst/>
                <a:gdLst>
                  <a:gd name="T0" fmla="*/ 187 w 187"/>
                  <a:gd name="T1" fmla="*/ 47 h 68"/>
                  <a:gd name="T2" fmla="*/ 166 w 187"/>
                  <a:gd name="T3" fmla="*/ 68 h 68"/>
                  <a:gd name="T4" fmla="*/ 21 w 187"/>
                  <a:gd name="T5" fmla="*/ 68 h 68"/>
                  <a:gd name="T6" fmla="*/ 0 w 187"/>
                  <a:gd name="T7" fmla="*/ 47 h 68"/>
                  <a:gd name="T8" fmla="*/ 0 w 187"/>
                  <a:gd name="T9" fmla="*/ 21 h 68"/>
                  <a:gd name="T10" fmla="*/ 21 w 187"/>
                  <a:gd name="T11" fmla="*/ 0 h 68"/>
                  <a:gd name="T12" fmla="*/ 166 w 187"/>
                  <a:gd name="T13" fmla="*/ 0 h 68"/>
                  <a:gd name="T14" fmla="*/ 187 w 187"/>
                  <a:gd name="T15" fmla="*/ 21 h 68"/>
                  <a:gd name="T16" fmla="*/ 187 w 187"/>
                  <a:gd name="T17" fmla="*/ 47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7" h="68">
                    <a:moveTo>
                      <a:pt x="187" y="47"/>
                    </a:moveTo>
                    <a:cubicBezTo>
                      <a:pt x="187" y="58"/>
                      <a:pt x="178" y="68"/>
                      <a:pt x="166" y="68"/>
                    </a:cubicBezTo>
                    <a:cubicBezTo>
                      <a:pt x="21" y="68"/>
                      <a:pt x="21" y="68"/>
                      <a:pt x="21" y="68"/>
                    </a:cubicBezTo>
                    <a:cubicBezTo>
                      <a:pt x="10" y="68"/>
                      <a:pt x="0" y="58"/>
                      <a:pt x="0" y="47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0"/>
                      <a:pt x="10" y="0"/>
                      <a:pt x="21" y="0"/>
                    </a:cubicBezTo>
                    <a:cubicBezTo>
                      <a:pt x="166" y="0"/>
                      <a:pt x="166" y="0"/>
                      <a:pt x="166" y="0"/>
                    </a:cubicBezTo>
                    <a:cubicBezTo>
                      <a:pt x="178" y="0"/>
                      <a:pt x="187" y="10"/>
                      <a:pt x="187" y="21"/>
                    </a:cubicBezTo>
                    <a:lnTo>
                      <a:pt x="187" y="47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54" name="Oval 99"/>
              <p:cNvSpPr>
                <a:spLocks noChangeArrowheads="1"/>
              </p:cNvSpPr>
              <p:nvPr/>
            </p:nvSpPr>
            <p:spPr bwMode="auto">
              <a:xfrm>
                <a:off x="8448676" y="5602288"/>
                <a:ext cx="79375" cy="76200"/>
              </a:xfrm>
              <a:prstGeom prst="ellipse">
                <a:avLst/>
              </a:pr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55" name="Freeform 100"/>
              <p:cNvSpPr/>
              <p:nvPr/>
            </p:nvSpPr>
            <p:spPr bwMode="auto">
              <a:xfrm>
                <a:off x="8743951" y="5583238"/>
                <a:ext cx="50800" cy="114300"/>
              </a:xfrm>
              <a:custGeom>
                <a:avLst/>
                <a:gdLst>
                  <a:gd name="T0" fmla="*/ 19 w 19"/>
                  <a:gd name="T1" fmla="*/ 38 h 42"/>
                  <a:gd name="T2" fmla="*/ 15 w 19"/>
                  <a:gd name="T3" fmla="*/ 42 h 42"/>
                  <a:gd name="T4" fmla="*/ 4 w 19"/>
                  <a:gd name="T5" fmla="*/ 42 h 42"/>
                  <a:gd name="T6" fmla="*/ 0 w 19"/>
                  <a:gd name="T7" fmla="*/ 38 h 42"/>
                  <a:gd name="T8" fmla="*/ 0 w 19"/>
                  <a:gd name="T9" fmla="*/ 4 h 42"/>
                  <a:gd name="T10" fmla="*/ 4 w 19"/>
                  <a:gd name="T11" fmla="*/ 0 h 42"/>
                  <a:gd name="T12" fmla="*/ 15 w 19"/>
                  <a:gd name="T13" fmla="*/ 0 h 42"/>
                  <a:gd name="T14" fmla="*/ 19 w 19"/>
                  <a:gd name="T15" fmla="*/ 4 h 42"/>
                  <a:gd name="T16" fmla="*/ 19 w 19"/>
                  <a:gd name="T17" fmla="*/ 38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42">
                    <a:moveTo>
                      <a:pt x="19" y="38"/>
                    </a:moveTo>
                    <a:cubicBezTo>
                      <a:pt x="19" y="40"/>
                      <a:pt x="17" y="42"/>
                      <a:pt x="15" y="42"/>
                    </a:cubicBezTo>
                    <a:cubicBezTo>
                      <a:pt x="4" y="42"/>
                      <a:pt x="4" y="42"/>
                      <a:pt x="4" y="42"/>
                    </a:cubicBezTo>
                    <a:cubicBezTo>
                      <a:pt x="2" y="42"/>
                      <a:pt x="0" y="40"/>
                      <a:pt x="0" y="38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7" y="0"/>
                      <a:pt x="19" y="2"/>
                      <a:pt x="19" y="4"/>
                    </a:cubicBezTo>
                    <a:lnTo>
                      <a:pt x="19" y="38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56" name="Freeform 101"/>
              <p:cNvSpPr/>
              <p:nvPr/>
            </p:nvSpPr>
            <p:spPr bwMode="auto">
              <a:xfrm>
                <a:off x="8816976" y="5583238"/>
                <a:ext cx="52388" cy="114300"/>
              </a:xfrm>
              <a:custGeom>
                <a:avLst/>
                <a:gdLst>
                  <a:gd name="T0" fmla="*/ 19 w 19"/>
                  <a:gd name="T1" fmla="*/ 38 h 42"/>
                  <a:gd name="T2" fmla="*/ 15 w 19"/>
                  <a:gd name="T3" fmla="*/ 42 h 42"/>
                  <a:gd name="T4" fmla="*/ 4 w 19"/>
                  <a:gd name="T5" fmla="*/ 42 h 42"/>
                  <a:gd name="T6" fmla="*/ 0 w 19"/>
                  <a:gd name="T7" fmla="*/ 38 h 42"/>
                  <a:gd name="T8" fmla="*/ 0 w 19"/>
                  <a:gd name="T9" fmla="*/ 4 h 42"/>
                  <a:gd name="T10" fmla="*/ 4 w 19"/>
                  <a:gd name="T11" fmla="*/ 0 h 42"/>
                  <a:gd name="T12" fmla="*/ 15 w 19"/>
                  <a:gd name="T13" fmla="*/ 0 h 42"/>
                  <a:gd name="T14" fmla="*/ 19 w 19"/>
                  <a:gd name="T15" fmla="*/ 4 h 42"/>
                  <a:gd name="T16" fmla="*/ 19 w 19"/>
                  <a:gd name="T17" fmla="*/ 38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42">
                    <a:moveTo>
                      <a:pt x="19" y="38"/>
                    </a:moveTo>
                    <a:cubicBezTo>
                      <a:pt x="19" y="40"/>
                      <a:pt x="17" y="42"/>
                      <a:pt x="15" y="42"/>
                    </a:cubicBezTo>
                    <a:cubicBezTo>
                      <a:pt x="4" y="42"/>
                      <a:pt x="4" y="42"/>
                      <a:pt x="4" y="42"/>
                    </a:cubicBezTo>
                    <a:cubicBezTo>
                      <a:pt x="2" y="42"/>
                      <a:pt x="0" y="40"/>
                      <a:pt x="0" y="38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7" y="0"/>
                      <a:pt x="19" y="2"/>
                      <a:pt x="19" y="4"/>
                    </a:cubicBezTo>
                    <a:lnTo>
                      <a:pt x="19" y="38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57" name="Freeform 102"/>
              <p:cNvSpPr/>
              <p:nvPr/>
            </p:nvSpPr>
            <p:spPr bwMode="auto">
              <a:xfrm>
                <a:off x="8801101" y="5222876"/>
                <a:ext cx="107950" cy="284163"/>
              </a:xfrm>
              <a:custGeom>
                <a:avLst/>
                <a:gdLst>
                  <a:gd name="T0" fmla="*/ 40 w 40"/>
                  <a:gd name="T1" fmla="*/ 52 h 105"/>
                  <a:gd name="T2" fmla="*/ 11 w 40"/>
                  <a:gd name="T3" fmla="*/ 0 h 105"/>
                  <a:gd name="T4" fmla="*/ 0 w 40"/>
                  <a:gd name="T5" fmla="*/ 11 h 105"/>
                  <a:gd name="T6" fmla="*/ 24 w 40"/>
                  <a:gd name="T7" fmla="*/ 52 h 105"/>
                  <a:gd name="T8" fmla="*/ 0 w 40"/>
                  <a:gd name="T9" fmla="*/ 94 h 105"/>
                  <a:gd name="T10" fmla="*/ 11 w 40"/>
                  <a:gd name="T11" fmla="*/ 105 h 105"/>
                  <a:gd name="T12" fmla="*/ 40 w 40"/>
                  <a:gd name="T13" fmla="*/ 52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105">
                    <a:moveTo>
                      <a:pt x="40" y="52"/>
                    </a:moveTo>
                    <a:cubicBezTo>
                      <a:pt x="40" y="31"/>
                      <a:pt x="28" y="12"/>
                      <a:pt x="11" y="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4" y="20"/>
                      <a:pt x="24" y="35"/>
                      <a:pt x="24" y="52"/>
                    </a:cubicBezTo>
                    <a:cubicBezTo>
                      <a:pt x="24" y="70"/>
                      <a:pt x="14" y="85"/>
                      <a:pt x="0" y="94"/>
                    </a:cubicBezTo>
                    <a:cubicBezTo>
                      <a:pt x="11" y="105"/>
                      <a:pt x="11" y="105"/>
                      <a:pt x="11" y="105"/>
                    </a:cubicBezTo>
                    <a:cubicBezTo>
                      <a:pt x="28" y="93"/>
                      <a:pt x="40" y="74"/>
                      <a:pt x="40" y="52"/>
                    </a:cubicBez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58" name="Freeform 103"/>
              <p:cNvSpPr/>
              <p:nvPr/>
            </p:nvSpPr>
            <p:spPr bwMode="auto">
              <a:xfrm>
                <a:off x="8736013" y="5283201"/>
                <a:ext cx="87313" cy="165100"/>
              </a:xfrm>
              <a:custGeom>
                <a:avLst/>
                <a:gdLst>
                  <a:gd name="T0" fmla="*/ 32 w 32"/>
                  <a:gd name="T1" fmla="*/ 30 h 61"/>
                  <a:gd name="T2" fmla="*/ 12 w 32"/>
                  <a:gd name="T3" fmla="*/ 0 h 61"/>
                  <a:gd name="T4" fmla="*/ 0 w 32"/>
                  <a:gd name="T5" fmla="*/ 12 h 61"/>
                  <a:gd name="T6" fmla="*/ 17 w 32"/>
                  <a:gd name="T7" fmla="*/ 30 h 61"/>
                  <a:gd name="T8" fmla="*/ 0 w 32"/>
                  <a:gd name="T9" fmla="*/ 49 h 61"/>
                  <a:gd name="T10" fmla="*/ 12 w 32"/>
                  <a:gd name="T11" fmla="*/ 61 h 61"/>
                  <a:gd name="T12" fmla="*/ 32 w 32"/>
                  <a:gd name="T13" fmla="*/ 3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61">
                    <a:moveTo>
                      <a:pt x="32" y="30"/>
                    </a:moveTo>
                    <a:cubicBezTo>
                      <a:pt x="32" y="17"/>
                      <a:pt x="24" y="6"/>
                      <a:pt x="12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9" y="13"/>
                      <a:pt x="17" y="21"/>
                      <a:pt x="17" y="30"/>
                    </a:cubicBezTo>
                    <a:cubicBezTo>
                      <a:pt x="17" y="40"/>
                      <a:pt x="9" y="48"/>
                      <a:pt x="0" y="49"/>
                    </a:cubicBezTo>
                    <a:cubicBezTo>
                      <a:pt x="12" y="61"/>
                      <a:pt x="12" y="61"/>
                      <a:pt x="12" y="61"/>
                    </a:cubicBezTo>
                    <a:cubicBezTo>
                      <a:pt x="24" y="55"/>
                      <a:pt x="32" y="44"/>
                      <a:pt x="32" y="30"/>
                    </a:cubicBez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59" name="Freeform 104"/>
              <p:cNvSpPr/>
              <p:nvPr/>
            </p:nvSpPr>
            <p:spPr bwMode="auto">
              <a:xfrm>
                <a:off x="8421688" y="5222876"/>
                <a:ext cx="107950" cy="284163"/>
              </a:xfrm>
              <a:custGeom>
                <a:avLst/>
                <a:gdLst>
                  <a:gd name="T0" fmla="*/ 0 w 40"/>
                  <a:gd name="T1" fmla="*/ 52 h 105"/>
                  <a:gd name="T2" fmla="*/ 29 w 40"/>
                  <a:gd name="T3" fmla="*/ 0 h 105"/>
                  <a:gd name="T4" fmla="*/ 40 w 40"/>
                  <a:gd name="T5" fmla="*/ 11 h 105"/>
                  <a:gd name="T6" fmla="*/ 16 w 40"/>
                  <a:gd name="T7" fmla="*/ 52 h 105"/>
                  <a:gd name="T8" fmla="*/ 40 w 40"/>
                  <a:gd name="T9" fmla="*/ 94 h 105"/>
                  <a:gd name="T10" fmla="*/ 29 w 40"/>
                  <a:gd name="T11" fmla="*/ 105 h 105"/>
                  <a:gd name="T12" fmla="*/ 0 w 40"/>
                  <a:gd name="T13" fmla="*/ 52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105">
                    <a:moveTo>
                      <a:pt x="0" y="52"/>
                    </a:moveTo>
                    <a:cubicBezTo>
                      <a:pt x="0" y="31"/>
                      <a:pt x="11" y="12"/>
                      <a:pt x="29" y="0"/>
                    </a:cubicBezTo>
                    <a:cubicBezTo>
                      <a:pt x="40" y="11"/>
                      <a:pt x="40" y="11"/>
                      <a:pt x="40" y="11"/>
                    </a:cubicBezTo>
                    <a:cubicBezTo>
                      <a:pt x="25" y="20"/>
                      <a:pt x="16" y="35"/>
                      <a:pt x="16" y="52"/>
                    </a:cubicBezTo>
                    <a:cubicBezTo>
                      <a:pt x="16" y="70"/>
                      <a:pt x="25" y="85"/>
                      <a:pt x="40" y="94"/>
                    </a:cubicBezTo>
                    <a:cubicBezTo>
                      <a:pt x="29" y="105"/>
                      <a:pt x="29" y="105"/>
                      <a:pt x="29" y="105"/>
                    </a:cubicBezTo>
                    <a:cubicBezTo>
                      <a:pt x="11" y="93"/>
                      <a:pt x="0" y="74"/>
                      <a:pt x="0" y="52"/>
                    </a:cubicBez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60" name="Freeform 105"/>
              <p:cNvSpPr/>
              <p:nvPr/>
            </p:nvSpPr>
            <p:spPr bwMode="auto">
              <a:xfrm>
                <a:off x="8509001" y="5283201"/>
                <a:ext cx="85725" cy="165100"/>
              </a:xfrm>
              <a:custGeom>
                <a:avLst/>
                <a:gdLst>
                  <a:gd name="T0" fmla="*/ 0 w 32"/>
                  <a:gd name="T1" fmla="*/ 30 h 61"/>
                  <a:gd name="T2" fmla="*/ 20 w 32"/>
                  <a:gd name="T3" fmla="*/ 0 h 61"/>
                  <a:gd name="T4" fmla="*/ 32 w 32"/>
                  <a:gd name="T5" fmla="*/ 12 h 61"/>
                  <a:gd name="T6" fmla="*/ 15 w 32"/>
                  <a:gd name="T7" fmla="*/ 30 h 61"/>
                  <a:gd name="T8" fmla="*/ 32 w 32"/>
                  <a:gd name="T9" fmla="*/ 49 h 61"/>
                  <a:gd name="T10" fmla="*/ 20 w 32"/>
                  <a:gd name="T11" fmla="*/ 61 h 61"/>
                  <a:gd name="T12" fmla="*/ 0 w 32"/>
                  <a:gd name="T13" fmla="*/ 3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61">
                    <a:moveTo>
                      <a:pt x="0" y="30"/>
                    </a:moveTo>
                    <a:cubicBezTo>
                      <a:pt x="0" y="17"/>
                      <a:pt x="8" y="6"/>
                      <a:pt x="20" y="0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22" y="13"/>
                      <a:pt x="15" y="21"/>
                      <a:pt x="15" y="30"/>
                    </a:cubicBezTo>
                    <a:cubicBezTo>
                      <a:pt x="15" y="40"/>
                      <a:pt x="22" y="48"/>
                      <a:pt x="32" y="49"/>
                    </a:cubicBezTo>
                    <a:cubicBezTo>
                      <a:pt x="20" y="61"/>
                      <a:pt x="20" y="61"/>
                      <a:pt x="20" y="61"/>
                    </a:cubicBezTo>
                    <a:cubicBezTo>
                      <a:pt x="8" y="55"/>
                      <a:pt x="0" y="44"/>
                      <a:pt x="0" y="30"/>
                    </a:cubicBez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9766878" y="5283201"/>
              <a:ext cx="519112" cy="392113"/>
              <a:chOff x="7734301" y="5283201"/>
              <a:chExt cx="519112" cy="392113"/>
            </a:xfrm>
          </p:grpSpPr>
          <p:sp>
            <p:nvSpPr>
              <p:cNvPr id="641" name="Freeform 106"/>
              <p:cNvSpPr/>
              <p:nvPr/>
            </p:nvSpPr>
            <p:spPr bwMode="auto">
              <a:xfrm>
                <a:off x="7734301" y="5283201"/>
                <a:ext cx="395288" cy="349250"/>
              </a:xfrm>
              <a:custGeom>
                <a:avLst/>
                <a:gdLst>
                  <a:gd name="T0" fmla="*/ 138 w 146"/>
                  <a:gd name="T1" fmla="*/ 29 h 129"/>
                  <a:gd name="T2" fmla="*/ 80 w 146"/>
                  <a:gd name="T3" fmla="*/ 29 h 129"/>
                  <a:gd name="T4" fmla="*/ 80 w 146"/>
                  <a:gd name="T5" fmla="*/ 8 h 129"/>
                  <a:gd name="T6" fmla="*/ 73 w 146"/>
                  <a:gd name="T7" fmla="*/ 0 h 129"/>
                  <a:gd name="T8" fmla="*/ 12 w 146"/>
                  <a:gd name="T9" fmla="*/ 0 h 129"/>
                  <a:gd name="T10" fmla="*/ 5 w 146"/>
                  <a:gd name="T11" fmla="*/ 8 h 129"/>
                  <a:gd name="T12" fmla="*/ 5 w 146"/>
                  <a:gd name="T13" fmla="*/ 25 h 129"/>
                  <a:gd name="T14" fmla="*/ 0 w 146"/>
                  <a:gd name="T15" fmla="*/ 32 h 129"/>
                  <a:gd name="T16" fmla="*/ 0 w 146"/>
                  <a:gd name="T17" fmla="*/ 121 h 129"/>
                  <a:gd name="T18" fmla="*/ 8 w 146"/>
                  <a:gd name="T19" fmla="*/ 129 h 129"/>
                  <a:gd name="T20" fmla="*/ 138 w 146"/>
                  <a:gd name="T21" fmla="*/ 129 h 129"/>
                  <a:gd name="T22" fmla="*/ 146 w 146"/>
                  <a:gd name="T23" fmla="*/ 121 h 129"/>
                  <a:gd name="T24" fmla="*/ 146 w 146"/>
                  <a:gd name="T25" fmla="*/ 36 h 129"/>
                  <a:gd name="T26" fmla="*/ 138 w 146"/>
                  <a:gd name="T27" fmla="*/ 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6" h="129">
                    <a:moveTo>
                      <a:pt x="138" y="29"/>
                    </a:moveTo>
                    <a:cubicBezTo>
                      <a:pt x="80" y="29"/>
                      <a:pt x="80" y="29"/>
                      <a:pt x="80" y="29"/>
                    </a:cubicBezTo>
                    <a:cubicBezTo>
                      <a:pt x="80" y="8"/>
                      <a:pt x="80" y="8"/>
                      <a:pt x="80" y="8"/>
                    </a:cubicBezTo>
                    <a:cubicBezTo>
                      <a:pt x="80" y="4"/>
                      <a:pt x="77" y="0"/>
                      <a:pt x="7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8" y="0"/>
                      <a:pt x="5" y="4"/>
                      <a:pt x="5" y="8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2" y="26"/>
                      <a:pt x="0" y="29"/>
                      <a:pt x="0" y="32"/>
                    </a:cubicBezTo>
                    <a:cubicBezTo>
                      <a:pt x="0" y="121"/>
                      <a:pt x="0" y="121"/>
                      <a:pt x="0" y="121"/>
                    </a:cubicBezTo>
                    <a:cubicBezTo>
                      <a:pt x="0" y="125"/>
                      <a:pt x="3" y="129"/>
                      <a:pt x="8" y="129"/>
                    </a:cubicBezTo>
                    <a:cubicBezTo>
                      <a:pt x="138" y="129"/>
                      <a:pt x="138" y="129"/>
                      <a:pt x="138" y="129"/>
                    </a:cubicBezTo>
                    <a:cubicBezTo>
                      <a:pt x="143" y="129"/>
                      <a:pt x="146" y="125"/>
                      <a:pt x="146" y="121"/>
                    </a:cubicBezTo>
                    <a:cubicBezTo>
                      <a:pt x="146" y="36"/>
                      <a:pt x="146" y="36"/>
                      <a:pt x="146" y="36"/>
                    </a:cubicBezTo>
                    <a:cubicBezTo>
                      <a:pt x="146" y="32"/>
                      <a:pt x="143" y="29"/>
                      <a:pt x="138" y="29"/>
                    </a:cubicBez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42" name="Freeform 107"/>
              <p:cNvSpPr/>
              <p:nvPr/>
            </p:nvSpPr>
            <p:spPr bwMode="auto">
              <a:xfrm>
                <a:off x="7745413" y="5353051"/>
                <a:ext cx="427038" cy="279400"/>
              </a:xfrm>
              <a:custGeom>
                <a:avLst/>
                <a:gdLst>
                  <a:gd name="T0" fmla="*/ 143 w 158"/>
                  <a:gd name="T1" fmla="*/ 95 h 103"/>
                  <a:gd name="T2" fmla="*/ 134 w 158"/>
                  <a:gd name="T3" fmla="*/ 103 h 103"/>
                  <a:gd name="T4" fmla="*/ 6 w 158"/>
                  <a:gd name="T5" fmla="*/ 103 h 103"/>
                  <a:gd name="T6" fmla="*/ 1 w 158"/>
                  <a:gd name="T7" fmla="*/ 95 h 103"/>
                  <a:gd name="T8" fmla="*/ 15 w 158"/>
                  <a:gd name="T9" fmla="*/ 8 h 103"/>
                  <a:gd name="T10" fmla="*/ 23 w 158"/>
                  <a:gd name="T11" fmla="*/ 0 h 103"/>
                  <a:gd name="T12" fmla="*/ 151 w 158"/>
                  <a:gd name="T13" fmla="*/ 0 h 103"/>
                  <a:gd name="T14" fmla="*/ 157 w 158"/>
                  <a:gd name="T15" fmla="*/ 8 h 103"/>
                  <a:gd name="T16" fmla="*/ 143 w 158"/>
                  <a:gd name="T17" fmla="*/ 95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8" h="103">
                    <a:moveTo>
                      <a:pt x="143" y="95"/>
                    </a:moveTo>
                    <a:cubicBezTo>
                      <a:pt x="142" y="99"/>
                      <a:pt x="138" y="103"/>
                      <a:pt x="134" y="103"/>
                    </a:cubicBezTo>
                    <a:cubicBezTo>
                      <a:pt x="6" y="103"/>
                      <a:pt x="6" y="103"/>
                      <a:pt x="6" y="103"/>
                    </a:cubicBezTo>
                    <a:cubicBezTo>
                      <a:pt x="2" y="103"/>
                      <a:pt x="0" y="99"/>
                      <a:pt x="1" y="95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6" y="3"/>
                      <a:pt x="19" y="0"/>
                      <a:pt x="23" y="0"/>
                    </a:cubicBezTo>
                    <a:cubicBezTo>
                      <a:pt x="151" y="0"/>
                      <a:pt x="151" y="0"/>
                      <a:pt x="151" y="0"/>
                    </a:cubicBezTo>
                    <a:cubicBezTo>
                      <a:pt x="155" y="0"/>
                      <a:pt x="158" y="3"/>
                      <a:pt x="157" y="8"/>
                    </a:cubicBezTo>
                    <a:lnTo>
                      <a:pt x="143" y="95"/>
                    </a:ln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43" name="Freeform 108"/>
              <p:cNvSpPr/>
              <p:nvPr/>
            </p:nvSpPr>
            <p:spPr bwMode="auto">
              <a:xfrm>
                <a:off x="7988301" y="5445126"/>
                <a:ext cx="87313" cy="68263"/>
              </a:xfrm>
              <a:custGeom>
                <a:avLst/>
                <a:gdLst>
                  <a:gd name="T0" fmla="*/ 23 w 32"/>
                  <a:gd name="T1" fmla="*/ 0 h 25"/>
                  <a:gd name="T2" fmla="*/ 31 w 32"/>
                  <a:gd name="T3" fmla="*/ 8 h 25"/>
                  <a:gd name="T4" fmla="*/ 32 w 32"/>
                  <a:gd name="T5" fmla="*/ 16 h 25"/>
                  <a:gd name="T6" fmla="*/ 15 w 32"/>
                  <a:gd name="T7" fmla="*/ 22 h 25"/>
                  <a:gd name="T8" fmla="*/ 4 w 32"/>
                  <a:gd name="T9" fmla="*/ 11 h 25"/>
                  <a:gd name="T10" fmla="*/ 6 w 32"/>
                  <a:gd name="T11" fmla="*/ 8 h 25"/>
                  <a:gd name="T12" fmla="*/ 15 w 32"/>
                  <a:gd name="T13" fmla="*/ 0 h 25"/>
                  <a:gd name="T14" fmla="*/ 19 w 32"/>
                  <a:gd name="T15" fmla="*/ 6 h 25"/>
                  <a:gd name="T16" fmla="*/ 23 w 32"/>
                  <a:gd name="T17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25">
                    <a:moveTo>
                      <a:pt x="23" y="0"/>
                    </a:moveTo>
                    <a:cubicBezTo>
                      <a:pt x="23" y="0"/>
                      <a:pt x="29" y="1"/>
                      <a:pt x="31" y="8"/>
                    </a:cubicBezTo>
                    <a:cubicBezTo>
                      <a:pt x="31" y="8"/>
                      <a:pt x="32" y="14"/>
                      <a:pt x="32" y="16"/>
                    </a:cubicBezTo>
                    <a:cubicBezTo>
                      <a:pt x="32" y="17"/>
                      <a:pt x="30" y="25"/>
                      <a:pt x="15" y="22"/>
                    </a:cubicBezTo>
                    <a:cubicBezTo>
                      <a:pt x="0" y="20"/>
                      <a:pt x="4" y="11"/>
                      <a:pt x="4" y="11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10" y="0"/>
                      <a:pt x="15" y="0"/>
                      <a:pt x="15" y="0"/>
                    </a:cubicBezTo>
                    <a:cubicBezTo>
                      <a:pt x="15" y="0"/>
                      <a:pt x="16" y="6"/>
                      <a:pt x="19" y="6"/>
                    </a:cubicBezTo>
                    <a:cubicBezTo>
                      <a:pt x="22" y="7"/>
                      <a:pt x="24" y="4"/>
                      <a:pt x="23" y="0"/>
                    </a:cubicBez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44" name="Freeform 109"/>
              <p:cNvSpPr/>
              <p:nvPr/>
            </p:nvSpPr>
            <p:spPr bwMode="auto">
              <a:xfrm>
                <a:off x="7910513" y="5467351"/>
                <a:ext cx="249238" cy="207963"/>
              </a:xfrm>
              <a:custGeom>
                <a:avLst/>
                <a:gdLst>
                  <a:gd name="T0" fmla="*/ 60 w 92"/>
                  <a:gd name="T1" fmla="*/ 0 h 77"/>
                  <a:gd name="T2" fmla="*/ 86 w 92"/>
                  <a:gd name="T3" fmla="*/ 44 h 77"/>
                  <a:gd name="T4" fmla="*/ 41 w 92"/>
                  <a:gd name="T5" fmla="*/ 75 h 77"/>
                  <a:gd name="T6" fmla="*/ 6 w 92"/>
                  <a:gd name="T7" fmla="*/ 26 h 77"/>
                  <a:gd name="T8" fmla="*/ 35 w 92"/>
                  <a:gd name="T9" fmla="*/ 0 h 77"/>
                  <a:gd name="T10" fmla="*/ 33 w 92"/>
                  <a:gd name="T11" fmla="*/ 3 h 77"/>
                  <a:gd name="T12" fmla="*/ 44 w 92"/>
                  <a:gd name="T13" fmla="*/ 14 h 77"/>
                  <a:gd name="T14" fmla="*/ 61 w 92"/>
                  <a:gd name="T15" fmla="*/ 8 h 77"/>
                  <a:gd name="T16" fmla="*/ 60 w 92"/>
                  <a:gd name="T17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2" h="77">
                    <a:moveTo>
                      <a:pt x="60" y="0"/>
                    </a:moveTo>
                    <a:cubicBezTo>
                      <a:pt x="75" y="4"/>
                      <a:pt x="92" y="22"/>
                      <a:pt x="86" y="44"/>
                    </a:cubicBezTo>
                    <a:cubicBezTo>
                      <a:pt x="80" y="65"/>
                      <a:pt x="61" y="77"/>
                      <a:pt x="41" y="75"/>
                    </a:cubicBezTo>
                    <a:cubicBezTo>
                      <a:pt x="21" y="73"/>
                      <a:pt x="0" y="48"/>
                      <a:pt x="6" y="26"/>
                    </a:cubicBezTo>
                    <a:cubicBezTo>
                      <a:pt x="13" y="3"/>
                      <a:pt x="35" y="0"/>
                      <a:pt x="35" y="0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33" y="3"/>
                      <a:pt x="29" y="12"/>
                      <a:pt x="44" y="14"/>
                    </a:cubicBezTo>
                    <a:cubicBezTo>
                      <a:pt x="59" y="17"/>
                      <a:pt x="61" y="9"/>
                      <a:pt x="61" y="8"/>
                    </a:cubicBezTo>
                    <a:cubicBezTo>
                      <a:pt x="61" y="6"/>
                      <a:pt x="60" y="0"/>
                      <a:pt x="60" y="0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45" name="Freeform 110"/>
              <p:cNvSpPr/>
              <p:nvPr/>
            </p:nvSpPr>
            <p:spPr bwMode="auto">
              <a:xfrm>
                <a:off x="8007351" y="545941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E3A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46" name="Freeform 111"/>
              <p:cNvSpPr/>
              <p:nvPr/>
            </p:nvSpPr>
            <p:spPr bwMode="auto">
              <a:xfrm>
                <a:off x="8024813" y="5380038"/>
                <a:ext cx="150813" cy="84138"/>
              </a:xfrm>
              <a:custGeom>
                <a:avLst/>
                <a:gdLst>
                  <a:gd name="T0" fmla="*/ 49 w 56"/>
                  <a:gd name="T1" fmla="*/ 16 h 31"/>
                  <a:gd name="T2" fmla="*/ 55 w 56"/>
                  <a:gd name="T3" fmla="*/ 15 h 31"/>
                  <a:gd name="T4" fmla="*/ 52 w 56"/>
                  <a:gd name="T5" fmla="*/ 21 h 31"/>
                  <a:gd name="T6" fmla="*/ 50 w 56"/>
                  <a:gd name="T7" fmla="*/ 22 h 31"/>
                  <a:gd name="T8" fmla="*/ 48 w 56"/>
                  <a:gd name="T9" fmla="*/ 23 h 31"/>
                  <a:gd name="T10" fmla="*/ 34 w 56"/>
                  <a:gd name="T11" fmla="*/ 21 h 31"/>
                  <a:gd name="T12" fmla="*/ 14 w 56"/>
                  <a:gd name="T13" fmla="*/ 13 h 31"/>
                  <a:gd name="T14" fmla="*/ 10 w 56"/>
                  <a:gd name="T15" fmla="*/ 24 h 31"/>
                  <a:gd name="T16" fmla="*/ 6 w 56"/>
                  <a:gd name="T17" fmla="*/ 30 h 31"/>
                  <a:gd name="T18" fmla="*/ 2 w 56"/>
                  <a:gd name="T19" fmla="*/ 24 h 31"/>
                  <a:gd name="T20" fmla="*/ 9 w 56"/>
                  <a:gd name="T21" fmla="*/ 8 h 31"/>
                  <a:gd name="T22" fmla="*/ 35 w 56"/>
                  <a:gd name="T23" fmla="*/ 13 h 31"/>
                  <a:gd name="T24" fmla="*/ 45 w 56"/>
                  <a:gd name="T25" fmla="*/ 18 h 31"/>
                  <a:gd name="T26" fmla="*/ 48 w 56"/>
                  <a:gd name="T27" fmla="*/ 16 h 31"/>
                  <a:gd name="T28" fmla="*/ 49 w 56"/>
                  <a:gd name="T29" fmla="*/ 16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6" h="31">
                    <a:moveTo>
                      <a:pt x="49" y="16"/>
                    </a:moveTo>
                    <a:cubicBezTo>
                      <a:pt x="52" y="14"/>
                      <a:pt x="53" y="13"/>
                      <a:pt x="55" y="15"/>
                    </a:cubicBezTo>
                    <a:cubicBezTo>
                      <a:pt x="56" y="17"/>
                      <a:pt x="55" y="19"/>
                      <a:pt x="52" y="21"/>
                    </a:cubicBezTo>
                    <a:cubicBezTo>
                      <a:pt x="52" y="21"/>
                      <a:pt x="51" y="22"/>
                      <a:pt x="50" y="22"/>
                    </a:cubicBezTo>
                    <a:cubicBezTo>
                      <a:pt x="49" y="23"/>
                      <a:pt x="49" y="23"/>
                      <a:pt x="48" y="23"/>
                    </a:cubicBezTo>
                    <a:cubicBezTo>
                      <a:pt x="43" y="25"/>
                      <a:pt x="38" y="26"/>
                      <a:pt x="34" y="21"/>
                    </a:cubicBezTo>
                    <a:cubicBezTo>
                      <a:pt x="29" y="14"/>
                      <a:pt x="23" y="6"/>
                      <a:pt x="14" y="13"/>
                    </a:cubicBezTo>
                    <a:cubicBezTo>
                      <a:pt x="7" y="18"/>
                      <a:pt x="10" y="24"/>
                      <a:pt x="10" y="24"/>
                    </a:cubicBezTo>
                    <a:cubicBezTo>
                      <a:pt x="11" y="28"/>
                      <a:pt x="9" y="31"/>
                      <a:pt x="6" y="30"/>
                    </a:cubicBezTo>
                    <a:cubicBezTo>
                      <a:pt x="3" y="30"/>
                      <a:pt x="2" y="24"/>
                      <a:pt x="2" y="24"/>
                    </a:cubicBezTo>
                    <a:cubicBezTo>
                      <a:pt x="2" y="24"/>
                      <a:pt x="0" y="14"/>
                      <a:pt x="9" y="8"/>
                    </a:cubicBezTo>
                    <a:cubicBezTo>
                      <a:pt x="20" y="0"/>
                      <a:pt x="28" y="6"/>
                      <a:pt x="35" y="13"/>
                    </a:cubicBezTo>
                    <a:cubicBezTo>
                      <a:pt x="40" y="18"/>
                      <a:pt x="42" y="18"/>
                      <a:pt x="45" y="18"/>
                    </a:cubicBezTo>
                    <a:cubicBezTo>
                      <a:pt x="46" y="17"/>
                      <a:pt x="47" y="17"/>
                      <a:pt x="48" y="16"/>
                    </a:cubicBezTo>
                    <a:cubicBezTo>
                      <a:pt x="48" y="16"/>
                      <a:pt x="49" y="16"/>
                      <a:pt x="49" y="16"/>
                    </a:cubicBez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47" name="Freeform 112"/>
              <p:cNvSpPr/>
              <p:nvPr/>
            </p:nvSpPr>
            <p:spPr bwMode="auto">
              <a:xfrm>
                <a:off x="8113713" y="5345113"/>
                <a:ext cx="58738" cy="66675"/>
              </a:xfrm>
              <a:custGeom>
                <a:avLst/>
                <a:gdLst>
                  <a:gd name="T0" fmla="*/ 22 w 22"/>
                  <a:gd name="T1" fmla="*/ 25 h 25"/>
                  <a:gd name="T2" fmla="*/ 10 w 22"/>
                  <a:gd name="T3" fmla="*/ 5 h 25"/>
                  <a:gd name="T4" fmla="*/ 22 w 22"/>
                  <a:gd name="T5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" h="25">
                    <a:moveTo>
                      <a:pt x="22" y="25"/>
                    </a:moveTo>
                    <a:cubicBezTo>
                      <a:pt x="22" y="25"/>
                      <a:pt x="0" y="10"/>
                      <a:pt x="10" y="5"/>
                    </a:cubicBezTo>
                    <a:cubicBezTo>
                      <a:pt x="21" y="0"/>
                      <a:pt x="22" y="25"/>
                      <a:pt x="22" y="25"/>
                    </a:cubicBez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48" name="Freeform 113"/>
              <p:cNvSpPr/>
              <p:nvPr/>
            </p:nvSpPr>
            <p:spPr bwMode="auto">
              <a:xfrm>
                <a:off x="8159751" y="5437188"/>
                <a:ext cx="61913" cy="68263"/>
              </a:xfrm>
              <a:custGeom>
                <a:avLst/>
                <a:gdLst>
                  <a:gd name="T0" fmla="*/ 8 w 23"/>
                  <a:gd name="T1" fmla="*/ 0 h 25"/>
                  <a:gd name="T2" fmla="*/ 11 w 23"/>
                  <a:gd name="T3" fmla="*/ 22 h 25"/>
                  <a:gd name="T4" fmla="*/ 8 w 23"/>
                  <a:gd name="T5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" h="25">
                    <a:moveTo>
                      <a:pt x="8" y="0"/>
                    </a:moveTo>
                    <a:cubicBezTo>
                      <a:pt x="8" y="0"/>
                      <a:pt x="0" y="25"/>
                      <a:pt x="11" y="22"/>
                    </a:cubicBezTo>
                    <a:cubicBezTo>
                      <a:pt x="23" y="20"/>
                      <a:pt x="8" y="0"/>
                      <a:pt x="8" y="0"/>
                    </a:cubicBez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49" name="Freeform 114"/>
              <p:cNvSpPr/>
              <p:nvPr/>
            </p:nvSpPr>
            <p:spPr bwMode="auto">
              <a:xfrm>
                <a:off x="8172451" y="5345113"/>
                <a:ext cx="57150" cy="69850"/>
              </a:xfrm>
              <a:custGeom>
                <a:avLst/>
                <a:gdLst>
                  <a:gd name="T0" fmla="*/ 2 w 21"/>
                  <a:gd name="T1" fmla="*/ 26 h 26"/>
                  <a:gd name="T2" fmla="*/ 10 w 21"/>
                  <a:gd name="T3" fmla="*/ 5 h 26"/>
                  <a:gd name="T4" fmla="*/ 2 w 21"/>
                  <a:gd name="T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" h="26">
                    <a:moveTo>
                      <a:pt x="2" y="26"/>
                    </a:moveTo>
                    <a:cubicBezTo>
                      <a:pt x="2" y="26"/>
                      <a:pt x="0" y="0"/>
                      <a:pt x="10" y="5"/>
                    </a:cubicBezTo>
                    <a:cubicBezTo>
                      <a:pt x="21" y="10"/>
                      <a:pt x="2" y="26"/>
                      <a:pt x="2" y="26"/>
                    </a:cubicBez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50" name="Freeform 115"/>
              <p:cNvSpPr/>
              <p:nvPr/>
            </p:nvSpPr>
            <p:spPr bwMode="auto">
              <a:xfrm>
                <a:off x="8186738" y="5430838"/>
                <a:ext cx="66675" cy="60325"/>
              </a:xfrm>
              <a:custGeom>
                <a:avLst/>
                <a:gdLst>
                  <a:gd name="T0" fmla="*/ 0 w 25"/>
                  <a:gd name="T1" fmla="*/ 0 h 22"/>
                  <a:gd name="T2" fmla="*/ 19 w 25"/>
                  <a:gd name="T3" fmla="*/ 12 h 22"/>
                  <a:gd name="T4" fmla="*/ 0 w 25"/>
                  <a:gd name="T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" h="22">
                    <a:moveTo>
                      <a:pt x="0" y="0"/>
                    </a:moveTo>
                    <a:cubicBezTo>
                      <a:pt x="0" y="0"/>
                      <a:pt x="14" y="22"/>
                      <a:pt x="19" y="12"/>
                    </a:cubicBezTo>
                    <a:cubicBezTo>
                      <a:pt x="25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51" name="Freeform 116"/>
              <p:cNvSpPr/>
              <p:nvPr/>
            </p:nvSpPr>
            <p:spPr bwMode="auto">
              <a:xfrm>
                <a:off x="8183563" y="5376863"/>
                <a:ext cx="65088" cy="60325"/>
              </a:xfrm>
              <a:custGeom>
                <a:avLst/>
                <a:gdLst>
                  <a:gd name="T0" fmla="*/ 0 w 24"/>
                  <a:gd name="T1" fmla="*/ 17 h 22"/>
                  <a:gd name="T2" fmla="*/ 21 w 24"/>
                  <a:gd name="T3" fmla="*/ 11 h 22"/>
                  <a:gd name="T4" fmla="*/ 0 w 24"/>
                  <a:gd name="T5" fmla="*/ 1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" h="22">
                    <a:moveTo>
                      <a:pt x="0" y="17"/>
                    </a:moveTo>
                    <a:cubicBezTo>
                      <a:pt x="0" y="17"/>
                      <a:pt x="19" y="0"/>
                      <a:pt x="21" y="11"/>
                    </a:cubicBezTo>
                    <a:cubicBezTo>
                      <a:pt x="24" y="22"/>
                      <a:pt x="0" y="17"/>
                      <a:pt x="0" y="17"/>
                    </a:cubicBez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8848293" y="5273676"/>
              <a:ext cx="508000" cy="406400"/>
              <a:chOff x="7058026" y="5273676"/>
              <a:chExt cx="508000" cy="406400"/>
            </a:xfrm>
          </p:grpSpPr>
          <p:sp>
            <p:nvSpPr>
              <p:cNvPr id="635" name="Freeform 117"/>
              <p:cNvSpPr/>
              <p:nvPr/>
            </p:nvSpPr>
            <p:spPr bwMode="auto">
              <a:xfrm>
                <a:off x="7058026" y="5273676"/>
                <a:ext cx="460375" cy="406400"/>
              </a:xfrm>
              <a:custGeom>
                <a:avLst/>
                <a:gdLst>
                  <a:gd name="T0" fmla="*/ 161 w 170"/>
                  <a:gd name="T1" fmla="*/ 33 h 150"/>
                  <a:gd name="T2" fmla="*/ 93 w 170"/>
                  <a:gd name="T3" fmla="*/ 33 h 150"/>
                  <a:gd name="T4" fmla="*/ 93 w 170"/>
                  <a:gd name="T5" fmla="*/ 9 h 150"/>
                  <a:gd name="T6" fmla="*/ 85 w 170"/>
                  <a:gd name="T7" fmla="*/ 0 h 150"/>
                  <a:gd name="T8" fmla="*/ 14 w 170"/>
                  <a:gd name="T9" fmla="*/ 0 h 150"/>
                  <a:gd name="T10" fmla="*/ 6 w 170"/>
                  <a:gd name="T11" fmla="*/ 9 h 150"/>
                  <a:gd name="T12" fmla="*/ 6 w 170"/>
                  <a:gd name="T13" fmla="*/ 29 h 150"/>
                  <a:gd name="T14" fmla="*/ 0 w 170"/>
                  <a:gd name="T15" fmla="*/ 37 h 150"/>
                  <a:gd name="T16" fmla="*/ 0 w 170"/>
                  <a:gd name="T17" fmla="*/ 141 h 150"/>
                  <a:gd name="T18" fmla="*/ 9 w 170"/>
                  <a:gd name="T19" fmla="*/ 150 h 150"/>
                  <a:gd name="T20" fmla="*/ 161 w 170"/>
                  <a:gd name="T21" fmla="*/ 150 h 150"/>
                  <a:gd name="T22" fmla="*/ 170 w 170"/>
                  <a:gd name="T23" fmla="*/ 141 h 150"/>
                  <a:gd name="T24" fmla="*/ 170 w 170"/>
                  <a:gd name="T25" fmla="*/ 42 h 150"/>
                  <a:gd name="T26" fmla="*/ 161 w 170"/>
                  <a:gd name="T27" fmla="*/ 33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0" h="150">
                    <a:moveTo>
                      <a:pt x="161" y="33"/>
                    </a:moveTo>
                    <a:cubicBezTo>
                      <a:pt x="93" y="33"/>
                      <a:pt x="93" y="33"/>
                      <a:pt x="93" y="33"/>
                    </a:cubicBezTo>
                    <a:cubicBezTo>
                      <a:pt x="93" y="9"/>
                      <a:pt x="93" y="9"/>
                      <a:pt x="93" y="9"/>
                    </a:cubicBezTo>
                    <a:cubicBezTo>
                      <a:pt x="93" y="4"/>
                      <a:pt x="90" y="0"/>
                      <a:pt x="85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9" y="0"/>
                      <a:pt x="6" y="4"/>
                      <a:pt x="6" y="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2" y="30"/>
                      <a:pt x="0" y="33"/>
                      <a:pt x="0" y="37"/>
                    </a:cubicBezTo>
                    <a:cubicBezTo>
                      <a:pt x="0" y="141"/>
                      <a:pt x="0" y="141"/>
                      <a:pt x="0" y="141"/>
                    </a:cubicBezTo>
                    <a:cubicBezTo>
                      <a:pt x="0" y="146"/>
                      <a:pt x="4" y="150"/>
                      <a:pt x="9" y="150"/>
                    </a:cubicBezTo>
                    <a:cubicBezTo>
                      <a:pt x="161" y="150"/>
                      <a:pt x="161" y="150"/>
                      <a:pt x="161" y="150"/>
                    </a:cubicBezTo>
                    <a:cubicBezTo>
                      <a:pt x="166" y="150"/>
                      <a:pt x="170" y="146"/>
                      <a:pt x="170" y="141"/>
                    </a:cubicBezTo>
                    <a:cubicBezTo>
                      <a:pt x="170" y="42"/>
                      <a:pt x="170" y="42"/>
                      <a:pt x="170" y="42"/>
                    </a:cubicBezTo>
                    <a:cubicBezTo>
                      <a:pt x="170" y="37"/>
                      <a:pt x="166" y="33"/>
                      <a:pt x="161" y="33"/>
                    </a:cubicBez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36" name="Freeform 118"/>
              <p:cNvSpPr/>
              <p:nvPr/>
            </p:nvSpPr>
            <p:spPr bwMode="auto">
              <a:xfrm>
                <a:off x="7070726" y="5356226"/>
                <a:ext cx="495300" cy="323850"/>
              </a:xfrm>
              <a:custGeom>
                <a:avLst/>
                <a:gdLst>
                  <a:gd name="T0" fmla="*/ 166 w 183"/>
                  <a:gd name="T1" fmla="*/ 110 h 120"/>
                  <a:gd name="T2" fmla="*/ 156 w 183"/>
                  <a:gd name="T3" fmla="*/ 120 h 120"/>
                  <a:gd name="T4" fmla="*/ 7 w 183"/>
                  <a:gd name="T5" fmla="*/ 120 h 120"/>
                  <a:gd name="T6" fmla="*/ 0 w 183"/>
                  <a:gd name="T7" fmla="*/ 110 h 120"/>
                  <a:gd name="T8" fmla="*/ 17 w 183"/>
                  <a:gd name="T9" fmla="*/ 9 h 120"/>
                  <a:gd name="T10" fmla="*/ 27 w 183"/>
                  <a:gd name="T11" fmla="*/ 0 h 120"/>
                  <a:gd name="T12" fmla="*/ 176 w 183"/>
                  <a:gd name="T13" fmla="*/ 0 h 120"/>
                  <a:gd name="T14" fmla="*/ 182 w 183"/>
                  <a:gd name="T15" fmla="*/ 9 h 120"/>
                  <a:gd name="T16" fmla="*/ 166 w 183"/>
                  <a:gd name="T17" fmla="*/ 11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3" h="120">
                    <a:moveTo>
                      <a:pt x="166" y="110"/>
                    </a:moveTo>
                    <a:cubicBezTo>
                      <a:pt x="165" y="115"/>
                      <a:pt x="161" y="120"/>
                      <a:pt x="156" y="120"/>
                    </a:cubicBezTo>
                    <a:cubicBezTo>
                      <a:pt x="7" y="120"/>
                      <a:pt x="7" y="120"/>
                      <a:pt x="7" y="120"/>
                    </a:cubicBezTo>
                    <a:cubicBezTo>
                      <a:pt x="3" y="120"/>
                      <a:pt x="0" y="115"/>
                      <a:pt x="0" y="110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8" y="4"/>
                      <a:pt x="22" y="0"/>
                      <a:pt x="27" y="0"/>
                    </a:cubicBezTo>
                    <a:cubicBezTo>
                      <a:pt x="176" y="0"/>
                      <a:pt x="176" y="0"/>
                      <a:pt x="176" y="0"/>
                    </a:cubicBezTo>
                    <a:cubicBezTo>
                      <a:pt x="180" y="0"/>
                      <a:pt x="183" y="4"/>
                      <a:pt x="182" y="9"/>
                    </a:cubicBezTo>
                    <a:lnTo>
                      <a:pt x="166" y="110"/>
                    </a:ln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37" name="Freeform 119"/>
              <p:cNvSpPr/>
              <p:nvPr/>
            </p:nvSpPr>
            <p:spPr bwMode="auto">
              <a:xfrm>
                <a:off x="7262813" y="5403851"/>
                <a:ext cx="144463" cy="101600"/>
              </a:xfrm>
              <a:custGeom>
                <a:avLst/>
                <a:gdLst>
                  <a:gd name="T0" fmla="*/ 0 w 53"/>
                  <a:gd name="T1" fmla="*/ 37 h 37"/>
                  <a:gd name="T2" fmla="*/ 3 w 53"/>
                  <a:gd name="T3" fmla="*/ 24 h 37"/>
                  <a:gd name="T4" fmla="*/ 31 w 53"/>
                  <a:gd name="T5" fmla="*/ 0 h 37"/>
                  <a:gd name="T6" fmla="*/ 31 w 53"/>
                  <a:gd name="T7" fmla="*/ 0 h 37"/>
                  <a:gd name="T8" fmla="*/ 50 w 53"/>
                  <a:gd name="T9" fmla="*/ 24 h 37"/>
                  <a:gd name="T10" fmla="*/ 50 w 53"/>
                  <a:gd name="T11" fmla="*/ 24 h 37"/>
                  <a:gd name="T12" fmla="*/ 48 w 53"/>
                  <a:gd name="T13" fmla="*/ 37 h 37"/>
                  <a:gd name="T14" fmla="*/ 34 w 53"/>
                  <a:gd name="T15" fmla="*/ 37 h 37"/>
                  <a:gd name="T16" fmla="*/ 36 w 53"/>
                  <a:gd name="T17" fmla="*/ 24 h 37"/>
                  <a:gd name="T18" fmla="*/ 28 w 53"/>
                  <a:gd name="T19" fmla="*/ 14 h 37"/>
                  <a:gd name="T20" fmla="*/ 28 w 53"/>
                  <a:gd name="T21" fmla="*/ 14 h 37"/>
                  <a:gd name="T22" fmla="*/ 17 w 53"/>
                  <a:gd name="T23" fmla="*/ 24 h 37"/>
                  <a:gd name="T24" fmla="*/ 17 w 53"/>
                  <a:gd name="T25" fmla="*/ 24 h 37"/>
                  <a:gd name="T26" fmla="*/ 14 w 53"/>
                  <a:gd name="T27" fmla="*/ 37 h 37"/>
                  <a:gd name="T28" fmla="*/ 0 w 53"/>
                  <a:gd name="T29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3" h="37">
                    <a:moveTo>
                      <a:pt x="0" y="37"/>
                    </a:moveTo>
                    <a:cubicBezTo>
                      <a:pt x="3" y="24"/>
                      <a:pt x="3" y="24"/>
                      <a:pt x="3" y="24"/>
                    </a:cubicBezTo>
                    <a:cubicBezTo>
                      <a:pt x="5" y="11"/>
                      <a:pt x="18" y="0"/>
                      <a:pt x="31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44" y="0"/>
                      <a:pt x="53" y="10"/>
                      <a:pt x="50" y="24"/>
                    </a:cubicBezTo>
                    <a:cubicBezTo>
                      <a:pt x="50" y="24"/>
                      <a:pt x="50" y="24"/>
                      <a:pt x="50" y="24"/>
                    </a:cubicBezTo>
                    <a:cubicBezTo>
                      <a:pt x="48" y="37"/>
                      <a:pt x="48" y="37"/>
                      <a:pt x="48" y="37"/>
                    </a:cubicBezTo>
                    <a:cubicBezTo>
                      <a:pt x="34" y="37"/>
                      <a:pt x="34" y="37"/>
                      <a:pt x="34" y="37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7" y="18"/>
                      <a:pt x="34" y="14"/>
                      <a:pt x="28" y="14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23" y="14"/>
                      <a:pt x="18" y="18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0" y="37"/>
                      <a:pt x="0" y="37"/>
                      <a:pt x="0" y="37"/>
                    </a:cubicBez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38" name="Freeform 120"/>
              <p:cNvSpPr/>
              <p:nvPr/>
            </p:nvSpPr>
            <p:spPr bwMode="auto">
              <a:xfrm>
                <a:off x="7231063" y="5502276"/>
                <a:ext cx="169863" cy="123825"/>
              </a:xfrm>
              <a:custGeom>
                <a:avLst/>
                <a:gdLst>
                  <a:gd name="T0" fmla="*/ 56 w 63"/>
                  <a:gd name="T1" fmla="*/ 39 h 46"/>
                  <a:gd name="T2" fmla="*/ 48 w 63"/>
                  <a:gd name="T3" fmla="*/ 46 h 46"/>
                  <a:gd name="T4" fmla="*/ 7 w 63"/>
                  <a:gd name="T5" fmla="*/ 46 h 46"/>
                  <a:gd name="T6" fmla="*/ 1 w 63"/>
                  <a:gd name="T7" fmla="*/ 39 h 46"/>
                  <a:gd name="T8" fmla="*/ 7 w 63"/>
                  <a:gd name="T9" fmla="*/ 8 h 46"/>
                  <a:gd name="T10" fmla="*/ 15 w 63"/>
                  <a:gd name="T11" fmla="*/ 0 h 46"/>
                  <a:gd name="T12" fmla="*/ 56 w 63"/>
                  <a:gd name="T13" fmla="*/ 0 h 46"/>
                  <a:gd name="T14" fmla="*/ 62 w 63"/>
                  <a:gd name="T15" fmla="*/ 7 h 46"/>
                  <a:gd name="T16" fmla="*/ 56 w 63"/>
                  <a:gd name="T17" fmla="*/ 39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3" h="46">
                    <a:moveTo>
                      <a:pt x="56" y="39"/>
                    </a:moveTo>
                    <a:cubicBezTo>
                      <a:pt x="55" y="43"/>
                      <a:pt x="52" y="46"/>
                      <a:pt x="48" y="46"/>
                    </a:cubicBezTo>
                    <a:cubicBezTo>
                      <a:pt x="7" y="46"/>
                      <a:pt x="7" y="46"/>
                      <a:pt x="7" y="46"/>
                    </a:cubicBezTo>
                    <a:cubicBezTo>
                      <a:pt x="3" y="46"/>
                      <a:pt x="0" y="43"/>
                      <a:pt x="1" y="39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8" y="4"/>
                      <a:pt x="12" y="1"/>
                      <a:pt x="15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60" y="0"/>
                      <a:pt x="63" y="3"/>
                      <a:pt x="62" y="7"/>
                    </a:cubicBezTo>
                    <a:lnTo>
                      <a:pt x="56" y="39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39" name="Freeform 121"/>
              <p:cNvSpPr/>
              <p:nvPr/>
            </p:nvSpPr>
            <p:spPr bwMode="auto">
              <a:xfrm>
                <a:off x="7299326" y="5534026"/>
                <a:ext cx="39688" cy="36513"/>
              </a:xfrm>
              <a:custGeom>
                <a:avLst/>
                <a:gdLst>
                  <a:gd name="T0" fmla="*/ 14 w 15"/>
                  <a:gd name="T1" fmla="*/ 6 h 13"/>
                  <a:gd name="T2" fmla="*/ 6 w 15"/>
                  <a:gd name="T3" fmla="*/ 13 h 13"/>
                  <a:gd name="T4" fmla="*/ 1 w 15"/>
                  <a:gd name="T5" fmla="*/ 6 h 13"/>
                  <a:gd name="T6" fmla="*/ 9 w 15"/>
                  <a:gd name="T7" fmla="*/ 0 h 13"/>
                  <a:gd name="T8" fmla="*/ 14 w 15"/>
                  <a:gd name="T9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3">
                    <a:moveTo>
                      <a:pt x="14" y="6"/>
                    </a:moveTo>
                    <a:cubicBezTo>
                      <a:pt x="13" y="10"/>
                      <a:pt x="10" y="13"/>
                      <a:pt x="6" y="13"/>
                    </a:cubicBezTo>
                    <a:cubicBezTo>
                      <a:pt x="2" y="13"/>
                      <a:pt x="0" y="10"/>
                      <a:pt x="1" y="6"/>
                    </a:cubicBezTo>
                    <a:cubicBezTo>
                      <a:pt x="1" y="3"/>
                      <a:pt x="5" y="0"/>
                      <a:pt x="9" y="0"/>
                    </a:cubicBezTo>
                    <a:cubicBezTo>
                      <a:pt x="12" y="0"/>
                      <a:pt x="15" y="3"/>
                      <a:pt x="14" y="6"/>
                    </a:cubicBez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40" name="Freeform 122"/>
              <p:cNvSpPr/>
              <p:nvPr/>
            </p:nvSpPr>
            <p:spPr bwMode="auto">
              <a:xfrm>
                <a:off x="7304088" y="5556251"/>
                <a:ext cx="22225" cy="38100"/>
              </a:xfrm>
              <a:custGeom>
                <a:avLst/>
                <a:gdLst>
                  <a:gd name="T0" fmla="*/ 6 w 8"/>
                  <a:gd name="T1" fmla="*/ 11 h 14"/>
                  <a:gd name="T2" fmla="*/ 2 w 8"/>
                  <a:gd name="T3" fmla="*/ 14 h 14"/>
                  <a:gd name="T4" fmla="*/ 2 w 8"/>
                  <a:gd name="T5" fmla="*/ 14 h 14"/>
                  <a:gd name="T6" fmla="*/ 0 w 8"/>
                  <a:gd name="T7" fmla="*/ 11 h 14"/>
                  <a:gd name="T8" fmla="*/ 2 w 8"/>
                  <a:gd name="T9" fmla="*/ 2 h 14"/>
                  <a:gd name="T10" fmla="*/ 5 w 8"/>
                  <a:gd name="T11" fmla="*/ 0 h 14"/>
                  <a:gd name="T12" fmla="*/ 5 w 8"/>
                  <a:gd name="T13" fmla="*/ 0 h 14"/>
                  <a:gd name="T14" fmla="*/ 8 w 8"/>
                  <a:gd name="T15" fmla="*/ 2 h 14"/>
                  <a:gd name="T16" fmla="*/ 6 w 8"/>
                  <a:gd name="T17" fmla="*/ 1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14">
                    <a:moveTo>
                      <a:pt x="6" y="11"/>
                    </a:moveTo>
                    <a:cubicBezTo>
                      <a:pt x="6" y="13"/>
                      <a:pt x="4" y="14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1" y="14"/>
                      <a:pt x="0" y="13"/>
                      <a:pt x="0" y="1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4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7" y="0"/>
                      <a:pt x="8" y="1"/>
                      <a:pt x="8" y="2"/>
                    </a:cubicBezTo>
                    <a:lnTo>
                      <a:pt x="6" y="11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7928120" y="5272088"/>
              <a:ext cx="509588" cy="411163"/>
              <a:chOff x="6380163" y="5272088"/>
              <a:chExt cx="509588" cy="411163"/>
            </a:xfrm>
          </p:grpSpPr>
          <p:sp>
            <p:nvSpPr>
              <p:cNvPr id="622" name="Freeform 123"/>
              <p:cNvSpPr/>
              <p:nvPr/>
            </p:nvSpPr>
            <p:spPr bwMode="auto">
              <a:xfrm>
                <a:off x="6380163" y="5272088"/>
                <a:ext cx="436563" cy="384175"/>
              </a:xfrm>
              <a:custGeom>
                <a:avLst/>
                <a:gdLst>
                  <a:gd name="T0" fmla="*/ 153 w 161"/>
                  <a:gd name="T1" fmla="*/ 31 h 142"/>
                  <a:gd name="T2" fmla="*/ 89 w 161"/>
                  <a:gd name="T3" fmla="*/ 31 h 142"/>
                  <a:gd name="T4" fmla="*/ 89 w 161"/>
                  <a:gd name="T5" fmla="*/ 8 h 142"/>
                  <a:gd name="T6" fmla="*/ 80 w 161"/>
                  <a:gd name="T7" fmla="*/ 0 h 142"/>
                  <a:gd name="T8" fmla="*/ 14 w 161"/>
                  <a:gd name="T9" fmla="*/ 0 h 142"/>
                  <a:gd name="T10" fmla="*/ 5 w 161"/>
                  <a:gd name="T11" fmla="*/ 8 h 142"/>
                  <a:gd name="T12" fmla="*/ 5 w 161"/>
                  <a:gd name="T13" fmla="*/ 27 h 142"/>
                  <a:gd name="T14" fmla="*/ 0 w 161"/>
                  <a:gd name="T15" fmla="*/ 35 h 142"/>
                  <a:gd name="T16" fmla="*/ 0 w 161"/>
                  <a:gd name="T17" fmla="*/ 133 h 142"/>
                  <a:gd name="T18" fmla="*/ 8 w 161"/>
                  <a:gd name="T19" fmla="*/ 142 h 142"/>
                  <a:gd name="T20" fmla="*/ 153 w 161"/>
                  <a:gd name="T21" fmla="*/ 142 h 142"/>
                  <a:gd name="T22" fmla="*/ 161 w 161"/>
                  <a:gd name="T23" fmla="*/ 133 h 142"/>
                  <a:gd name="T24" fmla="*/ 161 w 161"/>
                  <a:gd name="T25" fmla="*/ 39 h 142"/>
                  <a:gd name="T26" fmla="*/ 153 w 161"/>
                  <a:gd name="T27" fmla="*/ 31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61" h="142">
                    <a:moveTo>
                      <a:pt x="153" y="31"/>
                    </a:moveTo>
                    <a:cubicBezTo>
                      <a:pt x="89" y="31"/>
                      <a:pt x="89" y="31"/>
                      <a:pt x="89" y="31"/>
                    </a:cubicBezTo>
                    <a:cubicBezTo>
                      <a:pt x="89" y="8"/>
                      <a:pt x="89" y="8"/>
                      <a:pt x="89" y="8"/>
                    </a:cubicBezTo>
                    <a:cubicBezTo>
                      <a:pt x="89" y="4"/>
                      <a:pt x="85" y="0"/>
                      <a:pt x="80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9" y="0"/>
                      <a:pt x="5" y="4"/>
                      <a:pt x="5" y="8"/>
                    </a:cubicBezTo>
                    <a:cubicBezTo>
                      <a:pt x="5" y="27"/>
                      <a:pt x="5" y="27"/>
                      <a:pt x="5" y="27"/>
                    </a:cubicBezTo>
                    <a:cubicBezTo>
                      <a:pt x="2" y="28"/>
                      <a:pt x="0" y="31"/>
                      <a:pt x="0" y="35"/>
                    </a:cubicBezTo>
                    <a:cubicBezTo>
                      <a:pt x="0" y="133"/>
                      <a:pt x="0" y="133"/>
                      <a:pt x="0" y="133"/>
                    </a:cubicBezTo>
                    <a:cubicBezTo>
                      <a:pt x="0" y="138"/>
                      <a:pt x="4" y="142"/>
                      <a:pt x="8" y="142"/>
                    </a:cubicBezTo>
                    <a:cubicBezTo>
                      <a:pt x="153" y="142"/>
                      <a:pt x="153" y="142"/>
                      <a:pt x="153" y="142"/>
                    </a:cubicBezTo>
                    <a:cubicBezTo>
                      <a:pt x="158" y="142"/>
                      <a:pt x="161" y="138"/>
                      <a:pt x="161" y="133"/>
                    </a:cubicBezTo>
                    <a:cubicBezTo>
                      <a:pt x="161" y="39"/>
                      <a:pt x="161" y="39"/>
                      <a:pt x="161" y="39"/>
                    </a:cubicBezTo>
                    <a:cubicBezTo>
                      <a:pt x="161" y="35"/>
                      <a:pt x="158" y="31"/>
                      <a:pt x="153" y="31"/>
                    </a:cubicBez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23" name="Freeform 124"/>
              <p:cNvSpPr/>
              <p:nvPr/>
            </p:nvSpPr>
            <p:spPr bwMode="auto">
              <a:xfrm>
                <a:off x="6391276" y="5348288"/>
                <a:ext cx="474663" cy="307975"/>
              </a:xfrm>
              <a:custGeom>
                <a:avLst/>
                <a:gdLst>
                  <a:gd name="T0" fmla="*/ 158 w 175"/>
                  <a:gd name="T1" fmla="*/ 105 h 114"/>
                  <a:gd name="T2" fmla="*/ 149 w 175"/>
                  <a:gd name="T3" fmla="*/ 114 h 114"/>
                  <a:gd name="T4" fmla="*/ 8 w 175"/>
                  <a:gd name="T5" fmla="*/ 114 h 114"/>
                  <a:gd name="T6" fmla="*/ 1 w 175"/>
                  <a:gd name="T7" fmla="*/ 105 h 114"/>
                  <a:gd name="T8" fmla="*/ 17 w 175"/>
                  <a:gd name="T9" fmla="*/ 9 h 114"/>
                  <a:gd name="T10" fmla="*/ 26 w 175"/>
                  <a:gd name="T11" fmla="*/ 0 h 114"/>
                  <a:gd name="T12" fmla="*/ 168 w 175"/>
                  <a:gd name="T13" fmla="*/ 0 h 114"/>
                  <a:gd name="T14" fmla="*/ 174 w 175"/>
                  <a:gd name="T15" fmla="*/ 9 h 114"/>
                  <a:gd name="T16" fmla="*/ 158 w 175"/>
                  <a:gd name="T17" fmla="*/ 105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5" h="114">
                    <a:moveTo>
                      <a:pt x="158" y="105"/>
                    </a:moveTo>
                    <a:cubicBezTo>
                      <a:pt x="157" y="110"/>
                      <a:pt x="153" y="114"/>
                      <a:pt x="149" y="114"/>
                    </a:cubicBezTo>
                    <a:cubicBezTo>
                      <a:pt x="8" y="114"/>
                      <a:pt x="8" y="114"/>
                      <a:pt x="8" y="114"/>
                    </a:cubicBezTo>
                    <a:cubicBezTo>
                      <a:pt x="3" y="114"/>
                      <a:pt x="0" y="110"/>
                      <a:pt x="1" y="105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8" y="4"/>
                      <a:pt x="22" y="0"/>
                      <a:pt x="26" y="0"/>
                    </a:cubicBezTo>
                    <a:cubicBezTo>
                      <a:pt x="168" y="0"/>
                      <a:pt x="168" y="0"/>
                      <a:pt x="168" y="0"/>
                    </a:cubicBezTo>
                    <a:cubicBezTo>
                      <a:pt x="172" y="0"/>
                      <a:pt x="175" y="4"/>
                      <a:pt x="174" y="9"/>
                    </a:cubicBezTo>
                    <a:lnTo>
                      <a:pt x="158" y="105"/>
                    </a:ln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24" name="Freeform 125"/>
              <p:cNvSpPr/>
              <p:nvPr/>
            </p:nvSpPr>
            <p:spPr bwMode="auto">
              <a:xfrm>
                <a:off x="6621463" y="5448301"/>
                <a:ext cx="61913" cy="57150"/>
              </a:xfrm>
              <a:custGeom>
                <a:avLst/>
                <a:gdLst>
                  <a:gd name="T0" fmla="*/ 22 w 23"/>
                  <a:gd name="T1" fmla="*/ 20 h 21"/>
                  <a:gd name="T2" fmla="*/ 19 w 23"/>
                  <a:gd name="T3" fmla="*/ 20 h 21"/>
                  <a:gd name="T4" fmla="*/ 1 w 23"/>
                  <a:gd name="T5" fmla="*/ 5 h 21"/>
                  <a:gd name="T6" fmla="*/ 1 w 23"/>
                  <a:gd name="T7" fmla="*/ 2 h 21"/>
                  <a:gd name="T8" fmla="*/ 5 w 23"/>
                  <a:gd name="T9" fmla="*/ 1 h 21"/>
                  <a:gd name="T10" fmla="*/ 22 w 23"/>
                  <a:gd name="T11" fmla="*/ 16 h 21"/>
                  <a:gd name="T12" fmla="*/ 22 w 23"/>
                  <a:gd name="T13" fmla="*/ 20 h 21"/>
                  <a:gd name="T14" fmla="*/ 22 w 23"/>
                  <a:gd name="T15" fmla="*/ 2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3" h="21">
                    <a:moveTo>
                      <a:pt x="22" y="20"/>
                    </a:moveTo>
                    <a:cubicBezTo>
                      <a:pt x="21" y="21"/>
                      <a:pt x="20" y="21"/>
                      <a:pt x="19" y="20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4"/>
                      <a:pt x="0" y="3"/>
                      <a:pt x="1" y="2"/>
                    </a:cubicBezTo>
                    <a:cubicBezTo>
                      <a:pt x="2" y="1"/>
                      <a:pt x="4" y="0"/>
                      <a:pt x="5" y="1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3" y="17"/>
                      <a:pt x="23" y="19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25" name="Freeform 126"/>
              <p:cNvSpPr/>
              <p:nvPr/>
            </p:nvSpPr>
            <p:spPr bwMode="auto">
              <a:xfrm>
                <a:off x="6616701" y="5591176"/>
                <a:ext cx="73025" cy="68263"/>
              </a:xfrm>
              <a:custGeom>
                <a:avLst/>
                <a:gdLst>
                  <a:gd name="T0" fmla="*/ 26 w 27"/>
                  <a:gd name="T1" fmla="*/ 4 h 25"/>
                  <a:gd name="T2" fmla="*/ 24 w 27"/>
                  <a:gd name="T3" fmla="*/ 5 h 25"/>
                  <a:gd name="T4" fmla="*/ 9 w 27"/>
                  <a:gd name="T5" fmla="*/ 6 h 25"/>
                  <a:gd name="T6" fmla="*/ 6 w 27"/>
                  <a:gd name="T7" fmla="*/ 22 h 25"/>
                  <a:gd name="T8" fmla="*/ 3 w 27"/>
                  <a:gd name="T9" fmla="*/ 25 h 25"/>
                  <a:gd name="T10" fmla="*/ 1 w 27"/>
                  <a:gd name="T11" fmla="*/ 22 h 25"/>
                  <a:gd name="T12" fmla="*/ 4 w 27"/>
                  <a:gd name="T13" fmla="*/ 3 h 25"/>
                  <a:gd name="T14" fmla="*/ 6 w 27"/>
                  <a:gd name="T15" fmla="*/ 1 h 25"/>
                  <a:gd name="T16" fmla="*/ 24 w 27"/>
                  <a:gd name="T17" fmla="*/ 0 h 25"/>
                  <a:gd name="T18" fmla="*/ 27 w 27"/>
                  <a:gd name="T19" fmla="*/ 2 h 25"/>
                  <a:gd name="T20" fmla="*/ 26 w 27"/>
                  <a:gd name="T21" fmla="*/ 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7" h="25">
                    <a:moveTo>
                      <a:pt x="26" y="4"/>
                    </a:moveTo>
                    <a:cubicBezTo>
                      <a:pt x="25" y="5"/>
                      <a:pt x="25" y="5"/>
                      <a:pt x="24" y="5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4"/>
                      <a:pt x="4" y="25"/>
                      <a:pt x="3" y="25"/>
                    </a:cubicBezTo>
                    <a:cubicBezTo>
                      <a:pt x="1" y="24"/>
                      <a:pt x="0" y="23"/>
                      <a:pt x="1" y="2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2"/>
                      <a:pt x="5" y="1"/>
                      <a:pt x="6" y="1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5" y="0"/>
                      <a:pt x="26" y="1"/>
                      <a:pt x="27" y="2"/>
                    </a:cubicBezTo>
                    <a:cubicBezTo>
                      <a:pt x="27" y="3"/>
                      <a:pt x="26" y="4"/>
                      <a:pt x="26" y="4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26" name="Oval 127"/>
              <p:cNvSpPr>
                <a:spLocks noChangeArrowheads="1"/>
              </p:cNvSpPr>
              <p:nvPr/>
            </p:nvSpPr>
            <p:spPr bwMode="auto">
              <a:xfrm>
                <a:off x="6665913" y="5403851"/>
                <a:ext cx="182563" cy="279400"/>
              </a:xfrm>
              <a:prstGeom prst="ellipse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27" name="Freeform 128"/>
              <p:cNvSpPr/>
              <p:nvPr/>
            </p:nvSpPr>
            <p:spPr bwMode="auto">
              <a:xfrm>
                <a:off x="6811963" y="5448301"/>
                <a:ext cx="61913" cy="57150"/>
              </a:xfrm>
              <a:custGeom>
                <a:avLst/>
                <a:gdLst>
                  <a:gd name="T0" fmla="*/ 22 w 23"/>
                  <a:gd name="T1" fmla="*/ 5 h 21"/>
                  <a:gd name="T2" fmla="*/ 22 w 23"/>
                  <a:gd name="T3" fmla="*/ 5 h 21"/>
                  <a:gd name="T4" fmla="*/ 5 w 23"/>
                  <a:gd name="T5" fmla="*/ 20 h 21"/>
                  <a:gd name="T6" fmla="*/ 1 w 23"/>
                  <a:gd name="T7" fmla="*/ 20 h 21"/>
                  <a:gd name="T8" fmla="*/ 2 w 23"/>
                  <a:gd name="T9" fmla="*/ 16 h 21"/>
                  <a:gd name="T10" fmla="*/ 19 w 23"/>
                  <a:gd name="T11" fmla="*/ 1 h 21"/>
                  <a:gd name="T12" fmla="*/ 23 w 23"/>
                  <a:gd name="T13" fmla="*/ 2 h 21"/>
                  <a:gd name="T14" fmla="*/ 22 w 23"/>
                  <a:gd name="T15" fmla="*/ 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3" h="21">
                    <a:moveTo>
                      <a:pt x="22" y="5"/>
                    </a:moveTo>
                    <a:cubicBezTo>
                      <a:pt x="22" y="5"/>
                      <a:pt x="22" y="5"/>
                      <a:pt x="22" y="5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4" y="21"/>
                      <a:pt x="2" y="21"/>
                      <a:pt x="1" y="20"/>
                    </a:cubicBezTo>
                    <a:cubicBezTo>
                      <a:pt x="0" y="19"/>
                      <a:pt x="0" y="17"/>
                      <a:pt x="2" y="16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20" y="0"/>
                      <a:pt x="22" y="1"/>
                      <a:pt x="23" y="2"/>
                    </a:cubicBezTo>
                    <a:cubicBezTo>
                      <a:pt x="23" y="3"/>
                      <a:pt x="23" y="4"/>
                      <a:pt x="22" y="5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28" name="Freeform 129"/>
              <p:cNvSpPr/>
              <p:nvPr/>
            </p:nvSpPr>
            <p:spPr bwMode="auto">
              <a:xfrm>
                <a:off x="6808788" y="5591176"/>
                <a:ext cx="69850" cy="68263"/>
              </a:xfrm>
              <a:custGeom>
                <a:avLst/>
                <a:gdLst>
                  <a:gd name="T0" fmla="*/ 25 w 26"/>
                  <a:gd name="T1" fmla="*/ 24 h 25"/>
                  <a:gd name="T2" fmla="*/ 24 w 26"/>
                  <a:gd name="T3" fmla="*/ 25 h 25"/>
                  <a:gd name="T4" fmla="*/ 21 w 26"/>
                  <a:gd name="T5" fmla="*/ 22 h 25"/>
                  <a:gd name="T6" fmla="*/ 18 w 26"/>
                  <a:gd name="T7" fmla="*/ 6 h 25"/>
                  <a:gd name="T8" fmla="*/ 3 w 26"/>
                  <a:gd name="T9" fmla="*/ 5 h 25"/>
                  <a:gd name="T10" fmla="*/ 0 w 26"/>
                  <a:gd name="T11" fmla="*/ 2 h 25"/>
                  <a:gd name="T12" fmla="*/ 3 w 26"/>
                  <a:gd name="T13" fmla="*/ 0 h 25"/>
                  <a:gd name="T14" fmla="*/ 20 w 26"/>
                  <a:gd name="T15" fmla="*/ 1 h 25"/>
                  <a:gd name="T16" fmla="*/ 23 w 26"/>
                  <a:gd name="T17" fmla="*/ 3 h 25"/>
                  <a:gd name="T18" fmla="*/ 26 w 26"/>
                  <a:gd name="T19" fmla="*/ 22 h 25"/>
                  <a:gd name="T20" fmla="*/ 25 w 26"/>
                  <a:gd name="T21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" h="25">
                    <a:moveTo>
                      <a:pt x="25" y="24"/>
                    </a:moveTo>
                    <a:cubicBezTo>
                      <a:pt x="25" y="24"/>
                      <a:pt x="24" y="24"/>
                      <a:pt x="24" y="25"/>
                    </a:cubicBezTo>
                    <a:cubicBezTo>
                      <a:pt x="22" y="25"/>
                      <a:pt x="21" y="24"/>
                      <a:pt x="21" y="22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1" y="5"/>
                      <a:pt x="0" y="4"/>
                      <a:pt x="0" y="2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2" y="1"/>
                      <a:pt x="23" y="2"/>
                      <a:pt x="23" y="3"/>
                    </a:cubicBezTo>
                    <a:cubicBezTo>
                      <a:pt x="26" y="22"/>
                      <a:pt x="26" y="22"/>
                      <a:pt x="26" y="22"/>
                    </a:cubicBezTo>
                    <a:cubicBezTo>
                      <a:pt x="26" y="22"/>
                      <a:pt x="26" y="23"/>
                      <a:pt x="25" y="24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29" name="Freeform 130"/>
              <p:cNvSpPr/>
              <p:nvPr/>
            </p:nvSpPr>
            <p:spPr bwMode="auto">
              <a:xfrm>
                <a:off x="6824663" y="5532438"/>
                <a:ext cx="65088" cy="19050"/>
              </a:xfrm>
              <a:custGeom>
                <a:avLst/>
                <a:gdLst>
                  <a:gd name="T0" fmla="*/ 23 w 24"/>
                  <a:gd name="T1" fmla="*/ 5 h 7"/>
                  <a:gd name="T2" fmla="*/ 21 w 24"/>
                  <a:gd name="T3" fmla="*/ 6 h 7"/>
                  <a:gd name="T4" fmla="*/ 3 w 24"/>
                  <a:gd name="T5" fmla="*/ 7 h 7"/>
                  <a:gd name="T6" fmla="*/ 0 w 24"/>
                  <a:gd name="T7" fmla="*/ 5 h 7"/>
                  <a:gd name="T8" fmla="*/ 3 w 24"/>
                  <a:gd name="T9" fmla="*/ 2 h 7"/>
                  <a:gd name="T10" fmla="*/ 21 w 24"/>
                  <a:gd name="T11" fmla="*/ 1 h 7"/>
                  <a:gd name="T12" fmla="*/ 24 w 24"/>
                  <a:gd name="T13" fmla="*/ 3 h 7"/>
                  <a:gd name="T14" fmla="*/ 23 w 24"/>
                  <a:gd name="T15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" h="7">
                    <a:moveTo>
                      <a:pt x="23" y="5"/>
                    </a:moveTo>
                    <a:cubicBezTo>
                      <a:pt x="22" y="5"/>
                      <a:pt x="22" y="6"/>
                      <a:pt x="21" y="6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2" y="7"/>
                      <a:pt x="0" y="6"/>
                      <a:pt x="0" y="5"/>
                    </a:cubicBezTo>
                    <a:cubicBezTo>
                      <a:pt x="0" y="3"/>
                      <a:pt x="1" y="2"/>
                      <a:pt x="3" y="2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2" y="0"/>
                      <a:pt x="24" y="2"/>
                      <a:pt x="24" y="3"/>
                    </a:cubicBezTo>
                    <a:cubicBezTo>
                      <a:pt x="24" y="4"/>
                      <a:pt x="23" y="5"/>
                      <a:pt x="23" y="5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30" name="Freeform 131"/>
              <p:cNvSpPr/>
              <p:nvPr/>
            </p:nvSpPr>
            <p:spPr bwMode="auto">
              <a:xfrm>
                <a:off x="6751638" y="5403851"/>
                <a:ext cx="96838" cy="279400"/>
              </a:xfrm>
              <a:custGeom>
                <a:avLst/>
                <a:gdLst>
                  <a:gd name="T0" fmla="*/ 2 w 36"/>
                  <a:gd name="T1" fmla="*/ 0 h 103"/>
                  <a:gd name="T2" fmla="*/ 0 w 36"/>
                  <a:gd name="T3" fmla="*/ 1 h 103"/>
                  <a:gd name="T4" fmla="*/ 0 w 36"/>
                  <a:gd name="T5" fmla="*/ 103 h 103"/>
                  <a:gd name="T6" fmla="*/ 2 w 36"/>
                  <a:gd name="T7" fmla="*/ 103 h 103"/>
                  <a:gd name="T8" fmla="*/ 36 w 36"/>
                  <a:gd name="T9" fmla="*/ 52 h 103"/>
                  <a:gd name="T10" fmla="*/ 2 w 36"/>
                  <a:gd name="T11" fmla="*/ 0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103">
                    <a:moveTo>
                      <a:pt x="2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0" y="103"/>
                      <a:pt x="1" y="103"/>
                      <a:pt x="2" y="103"/>
                    </a:cubicBezTo>
                    <a:cubicBezTo>
                      <a:pt x="20" y="103"/>
                      <a:pt x="36" y="80"/>
                      <a:pt x="36" y="52"/>
                    </a:cubicBezTo>
                    <a:cubicBezTo>
                      <a:pt x="36" y="23"/>
                      <a:pt x="20" y="0"/>
                      <a:pt x="2" y="0"/>
                    </a:cubicBez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31" name="Freeform 132"/>
              <p:cNvSpPr/>
              <p:nvPr/>
            </p:nvSpPr>
            <p:spPr bwMode="auto">
              <a:xfrm>
                <a:off x="6670676" y="5403851"/>
                <a:ext cx="169863" cy="98425"/>
              </a:xfrm>
              <a:custGeom>
                <a:avLst/>
                <a:gdLst>
                  <a:gd name="T0" fmla="*/ 0 w 63"/>
                  <a:gd name="T1" fmla="*/ 33 h 36"/>
                  <a:gd name="T2" fmla="*/ 63 w 63"/>
                  <a:gd name="T3" fmla="*/ 32 h 36"/>
                  <a:gd name="T4" fmla="*/ 32 w 63"/>
                  <a:gd name="T5" fmla="*/ 0 h 36"/>
                  <a:gd name="T6" fmla="*/ 0 w 63"/>
                  <a:gd name="T7" fmla="*/ 33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" h="36">
                    <a:moveTo>
                      <a:pt x="0" y="33"/>
                    </a:moveTo>
                    <a:cubicBezTo>
                      <a:pt x="22" y="35"/>
                      <a:pt x="41" y="36"/>
                      <a:pt x="63" y="32"/>
                    </a:cubicBezTo>
                    <a:cubicBezTo>
                      <a:pt x="58" y="14"/>
                      <a:pt x="46" y="0"/>
                      <a:pt x="32" y="0"/>
                    </a:cubicBezTo>
                    <a:cubicBezTo>
                      <a:pt x="17" y="0"/>
                      <a:pt x="5" y="14"/>
                      <a:pt x="0" y="33"/>
                    </a:cubicBez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32" name="Freeform 133"/>
              <p:cNvSpPr/>
              <p:nvPr/>
            </p:nvSpPr>
            <p:spPr bwMode="auto">
              <a:xfrm>
                <a:off x="6608763" y="5532438"/>
                <a:ext cx="65088" cy="19050"/>
              </a:xfrm>
              <a:custGeom>
                <a:avLst/>
                <a:gdLst>
                  <a:gd name="T0" fmla="*/ 23 w 24"/>
                  <a:gd name="T1" fmla="*/ 7 h 7"/>
                  <a:gd name="T2" fmla="*/ 21 w 24"/>
                  <a:gd name="T3" fmla="*/ 7 h 7"/>
                  <a:gd name="T4" fmla="*/ 2 w 24"/>
                  <a:gd name="T5" fmla="*/ 6 h 7"/>
                  <a:gd name="T6" fmla="*/ 0 w 24"/>
                  <a:gd name="T7" fmla="*/ 3 h 7"/>
                  <a:gd name="T8" fmla="*/ 3 w 24"/>
                  <a:gd name="T9" fmla="*/ 1 h 7"/>
                  <a:gd name="T10" fmla="*/ 21 w 24"/>
                  <a:gd name="T11" fmla="*/ 2 h 7"/>
                  <a:gd name="T12" fmla="*/ 23 w 24"/>
                  <a:gd name="T13" fmla="*/ 5 h 7"/>
                  <a:gd name="T14" fmla="*/ 23 w 24"/>
                  <a:gd name="T15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" h="7">
                    <a:moveTo>
                      <a:pt x="23" y="7"/>
                    </a:moveTo>
                    <a:cubicBezTo>
                      <a:pt x="22" y="7"/>
                      <a:pt x="21" y="7"/>
                      <a:pt x="21" y="7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6"/>
                      <a:pt x="0" y="4"/>
                      <a:pt x="0" y="3"/>
                    </a:cubicBezTo>
                    <a:cubicBezTo>
                      <a:pt x="0" y="2"/>
                      <a:pt x="1" y="0"/>
                      <a:pt x="3" y="1"/>
                    </a:cubicBezTo>
                    <a:cubicBezTo>
                      <a:pt x="21" y="2"/>
                      <a:pt x="21" y="2"/>
                      <a:pt x="21" y="2"/>
                    </a:cubicBezTo>
                    <a:cubicBezTo>
                      <a:pt x="22" y="2"/>
                      <a:pt x="24" y="3"/>
                      <a:pt x="23" y="5"/>
                    </a:cubicBezTo>
                    <a:cubicBezTo>
                      <a:pt x="23" y="6"/>
                      <a:pt x="23" y="6"/>
                      <a:pt x="23" y="7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33" name="Oval 134"/>
              <p:cNvSpPr>
                <a:spLocks noChangeArrowheads="1"/>
              </p:cNvSpPr>
              <p:nvPr/>
            </p:nvSpPr>
            <p:spPr bwMode="auto">
              <a:xfrm>
                <a:off x="6705601" y="5441951"/>
                <a:ext cx="26988" cy="26988"/>
              </a:xfrm>
              <a:prstGeom prst="ellipse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34" name="Oval 135"/>
              <p:cNvSpPr>
                <a:spLocks noChangeArrowheads="1"/>
              </p:cNvSpPr>
              <p:nvPr/>
            </p:nvSpPr>
            <p:spPr bwMode="auto">
              <a:xfrm>
                <a:off x="6775451" y="5441951"/>
                <a:ext cx="26988" cy="26988"/>
              </a:xfrm>
              <a:prstGeom prst="ellipse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7007947" y="5268913"/>
              <a:ext cx="509588" cy="420688"/>
              <a:chOff x="5703888" y="5268913"/>
              <a:chExt cx="509588" cy="420688"/>
            </a:xfrm>
          </p:grpSpPr>
          <p:sp>
            <p:nvSpPr>
              <p:cNvPr id="614" name="Freeform 136"/>
              <p:cNvSpPr/>
              <p:nvPr/>
            </p:nvSpPr>
            <p:spPr bwMode="auto">
              <a:xfrm>
                <a:off x="5703888" y="5268913"/>
                <a:ext cx="420688" cy="368300"/>
              </a:xfrm>
              <a:custGeom>
                <a:avLst/>
                <a:gdLst>
                  <a:gd name="T0" fmla="*/ 147 w 155"/>
                  <a:gd name="T1" fmla="*/ 30 h 136"/>
                  <a:gd name="T2" fmla="*/ 85 w 155"/>
                  <a:gd name="T3" fmla="*/ 30 h 136"/>
                  <a:gd name="T4" fmla="*/ 85 w 155"/>
                  <a:gd name="T5" fmla="*/ 8 h 136"/>
                  <a:gd name="T6" fmla="*/ 77 w 155"/>
                  <a:gd name="T7" fmla="*/ 0 h 136"/>
                  <a:gd name="T8" fmla="*/ 13 w 155"/>
                  <a:gd name="T9" fmla="*/ 0 h 136"/>
                  <a:gd name="T10" fmla="*/ 5 w 155"/>
                  <a:gd name="T11" fmla="*/ 8 h 136"/>
                  <a:gd name="T12" fmla="*/ 5 w 155"/>
                  <a:gd name="T13" fmla="*/ 26 h 136"/>
                  <a:gd name="T14" fmla="*/ 0 w 155"/>
                  <a:gd name="T15" fmla="*/ 33 h 136"/>
                  <a:gd name="T16" fmla="*/ 0 w 155"/>
                  <a:gd name="T17" fmla="*/ 128 h 136"/>
                  <a:gd name="T18" fmla="*/ 8 w 155"/>
                  <a:gd name="T19" fmla="*/ 136 h 136"/>
                  <a:gd name="T20" fmla="*/ 147 w 155"/>
                  <a:gd name="T21" fmla="*/ 136 h 136"/>
                  <a:gd name="T22" fmla="*/ 155 w 155"/>
                  <a:gd name="T23" fmla="*/ 128 h 136"/>
                  <a:gd name="T24" fmla="*/ 155 w 155"/>
                  <a:gd name="T25" fmla="*/ 38 h 136"/>
                  <a:gd name="T26" fmla="*/ 147 w 155"/>
                  <a:gd name="T27" fmla="*/ 3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5" h="136">
                    <a:moveTo>
                      <a:pt x="147" y="30"/>
                    </a:moveTo>
                    <a:cubicBezTo>
                      <a:pt x="85" y="30"/>
                      <a:pt x="85" y="30"/>
                      <a:pt x="85" y="30"/>
                    </a:cubicBezTo>
                    <a:cubicBezTo>
                      <a:pt x="85" y="8"/>
                      <a:pt x="85" y="8"/>
                      <a:pt x="85" y="8"/>
                    </a:cubicBezTo>
                    <a:cubicBezTo>
                      <a:pt x="85" y="3"/>
                      <a:pt x="82" y="0"/>
                      <a:pt x="77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9" y="0"/>
                      <a:pt x="5" y="3"/>
                      <a:pt x="5" y="8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2" y="27"/>
                      <a:pt x="0" y="30"/>
                      <a:pt x="0" y="33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0" y="133"/>
                      <a:pt x="4" y="136"/>
                      <a:pt x="8" y="136"/>
                    </a:cubicBezTo>
                    <a:cubicBezTo>
                      <a:pt x="147" y="136"/>
                      <a:pt x="147" y="136"/>
                      <a:pt x="147" y="136"/>
                    </a:cubicBezTo>
                    <a:cubicBezTo>
                      <a:pt x="151" y="136"/>
                      <a:pt x="155" y="133"/>
                      <a:pt x="155" y="128"/>
                    </a:cubicBezTo>
                    <a:cubicBezTo>
                      <a:pt x="155" y="38"/>
                      <a:pt x="155" y="38"/>
                      <a:pt x="155" y="38"/>
                    </a:cubicBezTo>
                    <a:cubicBezTo>
                      <a:pt x="155" y="33"/>
                      <a:pt x="151" y="30"/>
                      <a:pt x="147" y="30"/>
                    </a:cubicBez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15" name="Freeform 137"/>
              <p:cNvSpPr/>
              <p:nvPr/>
            </p:nvSpPr>
            <p:spPr bwMode="auto">
              <a:xfrm>
                <a:off x="5715001" y="5341938"/>
                <a:ext cx="454025" cy="295275"/>
              </a:xfrm>
              <a:custGeom>
                <a:avLst/>
                <a:gdLst>
                  <a:gd name="T0" fmla="*/ 152 w 168"/>
                  <a:gd name="T1" fmla="*/ 100 h 109"/>
                  <a:gd name="T2" fmla="*/ 143 w 168"/>
                  <a:gd name="T3" fmla="*/ 109 h 109"/>
                  <a:gd name="T4" fmla="*/ 7 w 168"/>
                  <a:gd name="T5" fmla="*/ 109 h 109"/>
                  <a:gd name="T6" fmla="*/ 1 w 168"/>
                  <a:gd name="T7" fmla="*/ 100 h 109"/>
                  <a:gd name="T8" fmla="*/ 16 w 168"/>
                  <a:gd name="T9" fmla="*/ 8 h 109"/>
                  <a:gd name="T10" fmla="*/ 25 w 168"/>
                  <a:gd name="T11" fmla="*/ 0 h 109"/>
                  <a:gd name="T12" fmla="*/ 161 w 168"/>
                  <a:gd name="T13" fmla="*/ 0 h 109"/>
                  <a:gd name="T14" fmla="*/ 167 w 168"/>
                  <a:gd name="T15" fmla="*/ 8 h 109"/>
                  <a:gd name="T16" fmla="*/ 152 w 168"/>
                  <a:gd name="T17" fmla="*/ 10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8" h="109">
                    <a:moveTo>
                      <a:pt x="152" y="100"/>
                    </a:moveTo>
                    <a:cubicBezTo>
                      <a:pt x="151" y="105"/>
                      <a:pt x="147" y="109"/>
                      <a:pt x="143" y="109"/>
                    </a:cubicBezTo>
                    <a:cubicBezTo>
                      <a:pt x="7" y="109"/>
                      <a:pt x="7" y="109"/>
                      <a:pt x="7" y="109"/>
                    </a:cubicBezTo>
                    <a:cubicBezTo>
                      <a:pt x="3" y="109"/>
                      <a:pt x="0" y="105"/>
                      <a:pt x="1" y="100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4"/>
                      <a:pt x="21" y="0"/>
                      <a:pt x="25" y="0"/>
                    </a:cubicBezTo>
                    <a:cubicBezTo>
                      <a:pt x="161" y="0"/>
                      <a:pt x="161" y="0"/>
                      <a:pt x="161" y="0"/>
                    </a:cubicBezTo>
                    <a:cubicBezTo>
                      <a:pt x="165" y="0"/>
                      <a:pt x="168" y="4"/>
                      <a:pt x="167" y="8"/>
                    </a:cubicBezTo>
                    <a:lnTo>
                      <a:pt x="152" y="100"/>
                    </a:ln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16" name="Freeform 138"/>
              <p:cNvSpPr/>
              <p:nvPr/>
            </p:nvSpPr>
            <p:spPr bwMode="auto">
              <a:xfrm>
                <a:off x="6013451" y="5486401"/>
                <a:ext cx="200025" cy="203200"/>
              </a:xfrm>
              <a:custGeom>
                <a:avLst/>
                <a:gdLst>
                  <a:gd name="T0" fmla="*/ 72 w 74"/>
                  <a:gd name="T1" fmla="*/ 58 h 75"/>
                  <a:gd name="T2" fmla="*/ 72 w 74"/>
                  <a:gd name="T3" fmla="*/ 66 h 75"/>
                  <a:gd name="T4" fmla="*/ 66 w 74"/>
                  <a:gd name="T5" fmla="*/ 72 h 75"/>
                  <a:gd name="T6" fmla="*/ 57 w 74"/>
                  <a:gd name="T7" fmla="*/ 72 h 75"/>
                  <a:gd name="T8" fmla="*/ 2 w 74"/>
                  <a:gd name="T9" fmla="*/ 17 h 75"/>
                  <a:gd name="T10" fmla="*/ 2 w 74"/>
                  <a:gd name="T11" fmla="*/ 9 h 75"/>
                  <a:gd name="T12" fmla="*/ 8 w 74"/>
                  <a:gd name="T13" fmla="*/ 2 h 75"/>
                  <a:gd name="T14" fmla="*/ 17 w 74"/>
                  <a:gd name="T15" fmla="*/ 2 h 75"/>
                  <a:gd name="T16" fmla="*/ 72 w 74"/>
                  <a:gd name="T17" fmla="*/ 58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4" h="75">
                    <a:moveTo>
                      <a:pt x="72" y="58"/>
                    </a:moveTo>
                    <a:cubicBezTo>
                      <a:pt x="74" y="60"/>
                      <a:pt x="74" y="64"/>
                      <a:pt x="72" y="66"/>
                    </a:cubicBezTo>
                    <a:cubicBezTo>
                      <a:pt x="66" y="72"/>
                      <a:pt x="66" y="72"/>
                      <a:pt x="66" y="72"/>
                    </a:cubicBezTo>
                    <a:cubicBezTo>
                      <a:pt x="63" y="75"/>
                      <a:pt x="60" y="75"/>
                      <a:pt x="57" y="72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0" y="15"/>
                      <a:pt x="0" y="11"/>
                      <a:pt x="2" y="9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11" y="0"/>
                      <a:pt x="14" y="0"/>
                      <a:pt x="17" y="2"/>
                    </a:cubicBezTo>
                    <a:lnTo>
                      <a:pt x="72" y="58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17" name="Freeform 139"/>
              <p:cNvSpPr/>
              <p:nvPr/>
            </p:nvSpPr>
            <p:spPr bwMode="auto">
              <a:xfrm>
                <a:off x="6132513" y="5607051"/>
                <a:ext cx="80963" cy="82550"/>
              </a:xfrm>
              <a:custGeom>
                <a:avLst/>
                <a:gdLst>
                  <a:gd name="T0" fmla="*/ 0 w 30"/>
                  <a:gd name="T1" fmla="*/ 14 h 30"/>
                  <a:gd name="T2" fmla="*/ 13 w 30"/>
                  <a:gd name="T3" fmla="*/ 27 h 30"/>
                  <a:gd name="T4" fmla="*/ 22 w 30"/>
                  <a:gd name="T5" fmla="*/ 27 h 30"/>
                  <a:gd name="T6" fmla="*/ 28 w 30"/>
                  <a:gd name="T7" fmla="*/ 21 h 30"/>
                  <a:gd name="T8" fmla="*/ 28 w 30"/>
                  <a:gd name="T9" fmla="*/ 13 h 30"/>
                  <a:gd name="T10" fmla="*/ 15 w 30"/>
                  <a:gd name="T11" fmla="*/ 0 h 30"/>
                  <a:gd name="T12" fmla="*/ 0 w 30"/>
                  <a:gd name="T13" fmla="*/ 1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0">
                    <a:moveTo>
                      <a:pt x="0" y="14"/>
                    </a:moveTo>
                    <a:cubicBezTo>
                      <a:pt x="13" y="27"/>
                      <a:pt x="13" y="27"/>
                      <a:pt x="13" y="27"/>
                    </a:cubicBezTo>
                    <a:cubicBezTo>
                      <a:pt x="16" y="30"/>
                      <a:pt x="19" y="30"/>
                      <a:pt x="22" y="27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30" y="19"/>
                      <a:pt x="30" y="15"/>
                      <a:pt x="28" y="13"/>
                    </a:cubicBezTo>
                    <a:cubicBezTo>
                      <a:pt x="15" y="0"/>
                      <a:pt x="15" y="0"/>
                      <a:pt x="15" y="0"/>
                    </a:cubicBez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18" name="Freeform 140"/>
              <p:cNvSpPr/>
              <p:nvPr/>
            </p:nvSpPr>
            <p:spPr bwMode="auto">
              <a:xfrm>
                <a:off x="5888038" y="5360988"/>
                <a:ext cx="249238" cy="249238"/>
              </a:xfrm>
              <a:custGeom>
                <a:avLst/>
                <a:gdLst>
                  <a:gd name="T0" fmla="*/ 76 w 92"/>
                  <a:gd name="T1" fmla="*/ 16 h 92"/>
                  <a:gd name="T2" fmla="*/ 76 w 92"/>
                  <a:gd name="T3" fmla="*/ 76 h 92"/>
                  <a:gd name="T4" fmla="*/ 16 w 92"/>
                  <a:gd name="T5" fmla="*/ 76 h 92"/>
                  <a:gd name="T6" fmla="*/ 16 w 92"/>
                  <a:gd name="T7" fmla="*/ 16 h 92"/>
                  <a:gd name="T8" fmla="*/ 76 w 92"/>
                  <a:gd name="T9" fmla="*/ 16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2" h="92">
                    <a:moveTo>
                      <a:pt x="76" y="16"/>
                    </a:moveTo>
                    <a:cubicBezTo>
                      <a:pt x="92" y="33"/>
                      <a:pt x="92" y="60"/>
                      <a:pt x="76" y="76"/>
                    </a:cubicBezTo>
                    <a:cubicBezTo>
                      <a:pt x="59" y="92"/>
                      <a:pt x="33" y="92"/>
                      <a:pt x="16" y="76"/>
                    </a:cubicBezTo>
                    <a:cubicBezTo>
                      <a:pt x="0" y="60"/>
                      <a:pt x="0" y="33"/>
                      <a:pt x="16" y="16"/>
                    </a:cubicBezTo>
                    <a:cubicBezTo>
                      <a:pt x="33" y="0"/>
                      <a:pt x="59" y="0"/>
                      <a:pt x="76" y="16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19" name="Freeform 141"/>
              <p:cNvSpPr/>
              <p:nvPr/>
            </p:nvSpPr>
            <p:spPr bwMode="auto">
              <a:xfrm>
                <a:off x="5922963" y="5395913"/>
                <a:ext cx="179388" cy="179388"/>
              </a:xfrm>
              <a:custGeom>
                <a:avLst/>
                <a:gdLst>
                  <a:gd name="T0" fmla="*/ 54 w 66"/>
                  <a:gd name="T1" fmla="*/ 12 h 66"/>
                  <a:gd name="T2" fmla="*/ 54 w 66"/>
                  <a:gd name="T3" fmla="*/ 55 h 66"/>
                  <a:gd name="T4" fmla="*/ 11 w 66"/>
                  <a:gd name="T5" fmla="*/ 55 h 66"/>
                  <a:gd name="T6" fmla="*/ 11 w 66"/>
                  <a:gd name="T7" fmla="*/ 12 h 66"/>
                  <a:gd name="T8" fmla="*/ 54 w 66"/>
                  <a:gd name="T9" fmla="*/ 1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66">
                    <a:moveTo>
                      <a:pt x="54" y="12"/>
                    </a:moveTo>
                    <a:cubicBezTo>
                      <a:pt x="66" y="24"/>
                      <a:pt x="66" y="43"/>
                      <a:pt x="54" y="55"/>
                    </a:cubicBezTo>
                    <a:cubicBezTo>
                      <a:pt x="42" y="66"/>
                      <a:pt x="23" y="66"/>
                      <a:pt x="11" y="55"/>
                    </a:cubicBezTo>
                    <a:cubicBezTo>
                      <a:pt x="0" y="43"/>
                      <a:pt x="0" y="24"/>
                      <a:pt x="11" y="12"/>
                    </a:cubicBezTo>
                    <a:cubicBezTo>
                      <a:pt x="23" y="0"/>
                      <a:pt x="42" y="0"/>
                      <a:pt x="54" y="12"/>
                    </a:cubicBez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20" name="Freeform 142"/>
              <p:cNvSpPr/>
              <p:nvPr/>
            </p:nvSpPr>
            <p:spPr bwMode="auto">
              <a:xfrm>
                <a:off x="5934076" y="5410201"/>
                <a:ext cx="125413" cy="122238"/>
              </a:xfrm>
              <a:custGeom>
                <a:avLst/>
                <a:gdLst>
                  <a:gd name="T0" fmla="*/ 4 w 46"/>
                  <a:gd name="T1" fmla="*/ 45 h 45"/>
                  <a:gd name="T2" fmla="*/ 46 w 46"/>
                  <a:gd name="T3" fmla="*/ 3 h 45"/>
                  <a:gd name="T4" fmla="*/ 39 w 46"/>
                  <a:gd name="T5" fmla="*/ 0 h 45"/>
                  <a:gd name="T6" fmla="*/ 0 w 46"/>
                  <a:gd name="T7" fmla="*/ 38 h 45"/>
                  <a:gd name="T8" fmla="*/ 4 w 46"/>
                  <a:gd name="T9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45">
                    <a:moveTo>
                      <a:pt x="4" y="45"/>
                    </a:moveTo>
                    <a:cubicBezTo>
                      <a:pt x="46" y="3"/>
                      <a:pt x="46" y="3"/>
                      <a:pt x="46" y="3"/>
                    </a:cubicBezTo>
                    <a:cubicBezTo>
                      <a:pt x="43" y="2"/>
                      <a:pt x="41" y="1"/>
                      <a:pt x="39" y="0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1" y="41"/>
                      <a:pt x="2" y="43"/>
                      <a:pt x="4" y="45"/>
                    </a:cubicBez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21" name="Freeform 143"/>
              <p:cNvSpPr/>
              <p:nvPr/>
            </p:nvSpPr>
            <p:spPr bwMode="auto">
              <a:xfrm>
                <a:off x="5967413" y="5441951"/>
                <a:ext cx="120650" cy="122238"/>
              </a:xfrm>
              <a:custGeom>
                <a:avLst/>
                <a:gdLst>
                  <a:gd name="T0" fmla="*/ 7 w 45"/>
                  <a:gd name="T1" fmla="*/ 45 h 45"/>
                  <a:gd name="T2" fmla="*/ 45 w 45"/>
                  <a:gd name="T3" fmla="*/ 6 h 45"/>
                  <a:gd name="T4" fmla="*/ 42 w 45"/>
                  <a:gd name="T5" fmla="*/ 0 h 45"/>
                  <a:gd name="T6" fmla="*/ 0 w 45"/>
                  <a:gd name="T7" fmla="*/ 41 h 45"/>
                  <a:gd name="T8" fmla="*/ 7 w 45"/>
                  <a:gd name="T9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5">
                    <a:moveTo>
                      <a:pt x="7" y="45"/>
                    </a:moveTo>
                    <a:cubicBezTo>
                      <a:pt x="45" y="6"/>
                      <a:pt x="45" y="6"/>
                      <a:pt x="45" y="6"/>
                    </a:cubicBezTo>
                    <a:cubicBezTo>
                      <a:pt x="45" y="4"/>
                      <a:pt x="43" y="2"/>
                      <a:pt x="42" y="0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2" y="43"/>
                      <a:pt x="4" y="44"/>
                      <a:pt x="7" y="45"/>
                    </a:cubicBez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6271924" y="5222876"/>
              <a:ext cx="325438" cy="509587"/>
              <a:chOff x="5124451" y="5222876"/>
              <a:chExt cx="325438" cy="509587"/>
            </a:xfrm>
          </p:grpSpPr>
          <p:sp>
            <p:nvSpPr>
              <p:cNvPr id="609" name="Freeform 144"/>
              <p:cNvSpPr/>
              <p:nvPr/>
            </p:nvSpPr>
            <p:spPr bwMode="auto">
              <a:xfrm>
                <a:off x="5124451" y="5302251"/>
                <a:ext cx="263525" cy="284163"/>
              </a:xfrm>
              <a:custGeom>
                <a:avLst/>
                <a:gdLst>
                  <a:gd name="T0" fmla="*/ 97 w 97"/>
                  <a:gd name="T1" fmla="*/ 18 h 105"/>
                  <a:gd name="T2" fmla="*/ 38 w 97"/>
                  <a:gd name="T3" fmla="*/ 99 h 105"/>
                  <a:gd name="T4" fmla="*/ 3 w 97"/>
                  <a:gd name="T5" fmla="*/ 102 h 105"/>
                  <a:gd name="T6" fmla="*/ 3 w 97"/>
                  <a:gd name="T7" fmla="*/ 68 h 105"/>
                  <a:gd name="T8" fmla="*/ 77 w 97"/>
                  <a:gd name="T9" fmla="*/ 0 h 105"/>
                  <a:gd name="T10" fmla="*/ 97 w 97"/>
                  <a:gd name="T11" fmla="*/ 18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7" h="105">
                    <a:moveTo>
                      <a:pt x="97" y="18"/>
                    </a:moveTo>
                    <a:cubicBezTo>
                      <a:pt x="97" y="18"/>
                      <a:pt x="49" y="92"/>
                      <a:pt x="38" y="99"/>
                    </a:cubicBezTo>
                    <a:cubicBezTo>
                      <a:pt x="32" y="103"/>
                      <a:pt x="7" y="105"/>
                      <a:pt x="3" y="102"/>
                    </a:cubicBezTo>
                    <a:cubicBezTo>
                      <a:pt x="0" y="99"/>
                      <a:pt x="0" y="74"/>
                      <a:pt x="3" y="68"/>
                    </a:cubicBezTo>
                    <a:cubicBezTo>
                      <a:pt x="9" y="55"/>
                      <a:pt x="77" y="0"/>
                      <a:pt x="77" y="0"/>
                    </a:cubicBezTo>
                    <a:lnTo>
                      <a:pt x="97" y="18"/>
                    </a:ln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10" name="Freeform 145"/>
              <p:cNvSpPr/>
              <p:nvPr/>
            </p:nvSpPr>
            <p:spPr bwMode="auto">
              <a:xfrm>
                <a:off x="5241926" y="5319713"/>
                <a:ext cx="207963" cy="412750"/>
              </a:xfrm>
              <a:custGeom>
                <a:avLst/>
                <a:gdLst>
                  <a:gd name="T0" fmla="*/ 57 w 77"/>
                  <a:gd name="T1" fmla="*/ 0 h 152"/>
                  <a:gd name="T2" fmla="*/ 71 w 77"/>
                  <a:gd name="T3" fmla="*/ 121 h 152"/>
                  <a:gd name="T4" fmla="*/ 38 w 77"/>
                  <a:gd name="T5" fmla="*/ 152 h 152"/>
                  <a:gd name="T6" fmla="*/ 5 w 77"/>
                  <a:gd name="T7" fmla="*/ 121 h 152"/>
                  <a:gd name="T8" fmla="*/ 19 w 77"/>
                  <a:gd name="T9" fmla="*/ 0 h 152"/>
                  <a:gd name="T10" fmla="*/ 57 w 77"/>
                  <a:gd name="T11" fmla="*/ 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7" h="152">
                    <a:moveTo>
                      <a:pt x="57" y="0"/>
                    </a:moveTo>
                    <a:cubicBezTo>
                      <a:pt x="57" y="0"/>
                      <a:pt x="77" y="105"/>
                      <a:pt x="71" y="121"/>
                    </a:cubicBezTo>
                    <a:cubicBezTo>
                      <a:pt x="68" y="129"/>
                      <a:pt x="44" y="152"/>
                      <a:pt x="38" y="152"/>
                    </a:cubicBezTo>
                    <a:cubicBezTo>
                      <a:pt x="32" y="152"/>
                      <a:pt x="8" y="129"/>
                      <a:pt x="5" y="121"/>
                    </a:cubicBezTo>
                    <a:cubicBezTo>
                      <a:pt x="0" y="105"/>
                      <a:pt x="19" y="0"/>
                      <a:pt x="19" y="0"/>
                    </a:cubicBez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11" name="Freeform 146"/>
              <p:cNvSpPr/>
              <p:nvPr/>
            </p:nvSpPr>
            <p:spPr bwMode="auto">
              <a:xfrm>
                <a:off x="5270501" y="5222876"/>
                <a:ext cx="146050" cy="119063"/>
              </a:xfrm>
              <a:custGeom>
                <a:avLst/>
                <a:gdLst>
                  <a:gd name="T0" fmla="*/ 54 w 54"/>
                  <a:gd name="T1" fmla="*/ 31 h 44"/>
                  <a:gd name="T2" fmla="*/ 41 w 54"/>
                  <a:gd name="T3" fmla="*/ 44 h 44"/>
                  <a:gd name="T4" fmla="*/ 13 w 54"/>
                  <a:gd name="T5" fmla="*/ 44 h 44"/>
                  <a:gd name="T6" fmla="*/ 0 w 54"/>
                  <a:gd name="T7" fmla="*/ 31 h 44"/>
                  <a:gd name="T8" fmla="*/ 0 w 54"/>
                  <a:gd name="T9" fmla="*/ 13 h 44"/>
                  <a:gd name="T10" fmla="*/ 13 w 54"/>
                  <a:gd name="T11" fmla="*/ 0 h 44"/>
                  <a:gd name="T12" fmla="*/ 41 w 54"/>
                  <a:gd name="T13" fmla="*/ 0 h 44"/>
                  <a:gd name="T14" fmla="*/ 54 w 54"/>
                  <a:gd name="T15" fmla="*/ 13 h 44"/>
                  <a:gd name="T16" fmla="*/ 54 w 54"/>
                  <a:gd name="T17" fmla="*/ 3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44">
                    <a:moveTo>
                      <a:pt x="54" y="31"/>
                    </a:moveTo>
                    <a:cubicBezTo>
                      <a:pt x="54" y="39"/>
                      <a:pt x="48" y="44"/>
                      <a:pt x="41" y="44"/>
                    </a:cubicBezTo>
                    <a:cubicBezTo>
                      <a:pt x="13" y="44"/>
                      <a:pt x="13" y="44"/>
                      <a:pt x="13" y="44"/>
                    </a:cubicBezTo>
                    <a:cubicBezTo>
                      <a:pt x="6" y="44"/>
                      <a:pt x="0" y="39"/>
                      <a:pt x="0" y="31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6"/>
                      <a:pt x="6" y="0"/>
                      <a:pt x="13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8" y="0"/>
                      <a:pt x="54" y="6"/>
                      <a:pt x="54" y="13"/>
                    </a:cubicBezTo>
                    <a:lnTo>
                      <a:pt x="54" y="31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12" name="Freeform 147"/>
              <p:cNvSpPr/>
              <p:nvPr/>
            </p:nvSpPr>
            <p:spPr bwMode="auto">
              <a:xfrm>
                <a:off x="5251451" y="5518151"/>
                <a:ext cx="184150" cy="184150"/>
              </a:xfrm>
              <a:custGeom>
                <a:avLst/>
                <a:gdLst>
                  <a:gd name="T0" fmla="*/ 65 w 68"/>
                  <a:gd name="T1" fmla="*/ 0 h 68"/>
                  <a:gd name="T2" fmla="*/ 0 w 68"/>
                  <a:gd name="T3" fmla="*/ 34 h 68"/>
                  <a:gd name="T4" fmla="*/ 1 w 68"/>
                  <a:gd name="T5" fmla="*/ 48 h 68"/>
                  <a:gd name="T6" fmla="*/ 18 w 68"/>
                  <a:gd name="T7" fmla="*/ 68 h 68"/>
                  <a:gd name="T8" fmla="*/ 68 w 68"/>
                  <a:gd name="T9" fmla="*/ 39 h 68"/>
                  <a:gd name="T10" fmla="*/ 65 w 68"/>
                  <a:gd name="T11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8" h="68">
                    <a:moveTo>
                      <a:pt x="65" y="0"/>
                    </a:moveTo>
                    <a:cubicBezTo>
                      <a:pt x="37" y="13"/>
                      <a:pt x="12" y="28"/>
                      <a:pt x="0" y="34"/>
                    </a:cubicBezTo>
                    <a:cubicBezTo>
                      <a:pt x="0" y="41"/>
                      <a:pt x="0" y="46"/>
                      <a:pt x="1" y="48"/>
                    </a:cubicBezTo>
                    <a:cubicBezTo>
                      <a:pt x="3" y="53"/>
                      <a:pt x="10" y="61"/>
                      <a:pt x="18" y="68"/>
                    </a:cubicBezTo>
                    <a:cubicBezTo>
                      <a:pt x="40" y="57"/>
                      <a:pt x="56" y="47"/>
                      <a:pt x="68" y="39"/>
                    </a:cubicBezTo>
                    <a:cubicBezTo>
                      <a:pt x="68" y="30"/>
                      <a:pt x="67" y="15"/>
                      <a:pt x="65" y="0"/>
                    </a:cubicBez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13" name="Freeform 148"/>
              <p:cNvSpPr/>
              <p:nvPr/>
            </p:nvSpPr>
            <p:spPr bwMode="auto">
              <a:xfrm>
                <a:off x="5260976" y="5353051"/>
                <a:ext cx="155575" cy="180975"/>
              </a:xfrm>
              <a:custGeom>
                <a:avLst/>
                <a:gdLst>
                  <a:gd name="T0" fmla="*/ 52 w 58"/>
                  <a:gd name="T1" fmla="*/ 0 h 67"/>
                  <a:gd name="T2" fmla="*/ 6 w 58"/>
                  <a:gd name="T3" fmla="*/ 23 h 67"/>
                  <a:gd name="T4" fmla="*/ 0 w 58"/>
                  <a:gd name="T5" fmla="*/ 67 h 67"/>
                  <a:gd name="T6" fmla="*/ 58 w 58"/>
                  <a:gd name="T7" fmla="*/ 36 h 67"/>
                  <a:gd name="T8" fmla="*/ 52 w 58"/>
                  <a:gd name="T9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67">
                    <a:moveTo>
                      <a:pt x="52" y="0"/>
                    </a:moveTo>
                    <a:cubicBezTo>
                      <a:pt x="34" y="9"/>
                      <a:pt x="16" y="18"/>
                      <a:pt x="6" y="23"/>
                    </a:cubicBezTo>
                    <a:cubicBezTo>
                      <a:pt x="4" y="37"/>
                      <a:pt x="2" y="53"/>
                      <a:pt x="0" y="67"/>
                    </a:cubicBezTo>
                    <a:cubicBezTo>
                      <a:pt x="26" y="56"/>
                      <a:pt x="45" y="45"/>
                      <a:pt x="58" y="36"/>
                    </a:cubicBezTo>
                    <a:cubicBezTo>
                      <a:pt x="56" y="22"/>
                      <a:pt x="54" y="8"/>
                      <a:pt x="52" y="0"/>
                    </a:cubicBez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5499389" y="5222876"/>
              <a:ext cx="361950" cy="509588"/>
              <a:chOff x="4424363" y="5222876"/>
              <a:chExt cx="361950" cy="509588"/>
            </a:xfrm>
          </p:grpSpPr>
          <p:sp>
            <p:nvSpPr>
              <p:cNvPr id="594" name="Freeform 149"/>
              <p:cNvSpPr/>
              <p:nvPr/>
            </p:nvSpPr>
            <p:spPr bwMode="auto">
              <a:xfrm>
                <a:off x="4489451" y="5222876"/>
                <a:ext cx="231775" cy="509588"/>
              </a:xfrm>
              <a:custGeom>
                <a:avLst/>
                <a:gdLst>
                  <a:gd name="T0" fmla="*/ 69 w 86"/>
                  <a:gd name="T1" fmla="*/ 111 h 188"/>
                  <a:gd name="T2" fmla="*/ 69 w 86"/>
                  <a:gd name="T3" fmla="*/ 27 h 188"/>
                  <a:gd name="T4" fmla="*/ 43 w 86"/>
                  <a:gd name="T5" fmla="*/ 0 h 188"/>
                  <a:gd name="T6" fmla="*/ 16 w 86"/>
                  <a:gd name="T7" fmla="*/ 27 h 188"/>
                  <a:gd name="T8" fmla="*/ 16 w 86"/>
                  <a:gd name="T9" fmla="*/ 111 h 188"/>
                  <a:gd name="T10" fmla="*/ 0 w 86"/>
                  <a:gd name="T11" fmla="*/ 145 h 188"/>
                  <a:gd name="T12" fmla="*/ 43 w 86"/>
                  <a:gd name="T13" fmla="*/ 188 h 188"/>
                  <a:gd name="T14" fmla="*/ 86 w 86"/>
                  <a:gd name="T15" fmla="*/ 145 h 188"/>
                  <a:gd name="T16" fmla="*/ 69 w 86"/>
                  <a:gd name="T17" fmla="*/ 111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" h="188">
                    <a:moveTo>
                      <a:pt x="69" y="111"/>
                    </a:moveTo>
                    <a:cubicBezTo>
                      <a:pt x="69" y="27"/>
                      <a:pt x="69" y="27"/>
                      <a:pt x="69" y="27"/>
                    </a:cubicBezTo>
                    <a:cubicBezTo>
                      <a:pt x="69" y="12"/>
                      <a:pt x="57" y="0"/>
                      <a:pt x="43" y="0"/>
                    </a:cubicBezTo>
                    <a:cubicBezTo>
                      <a:pt x="28" y="0"/>
                      <a:pt x="16" y="12"/>
                      <a:pt x="16" y="27"/>
                    </a:cubicBezTo>
                    <a:cubicBezTo>
                      <a:pt x="16" y="111"/>
                      <a:pt x="16" y="111"/>
                      <a:pt x="16" y="111"/>
                    </a:cubicBezTo>
                    <a:cubicBezTo>
                      <a:pt x="6" y="119"/>
                      <a:pt x="0" y="131"/>
                      <a:pt x="0" y="145"/>
                    </a:cubicBezTo>
                    <a:cubicBezTo>
                      <a:pt x="0" y="168"/>
                      <a:pt x="19" y="188"/>
                      <a:pt x="43" y="188"/>
                    </a:cubicBezTo>
                    <a:cubicBezTo>
                      <a:pt x="67" y="188"/>
                      <a:pt x="86" y="168"/>
                      <a:pt x="86" y="145"/>
                    </a:cubicBezTo>
                    <a:cubicBezTo>
                      <a:pt x="86" y="131"/>
                      <a:pt x="79" y="119"/>
                      <a:pt x="69" y="111"/>
                    </a:cubicBez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95" name="Oval 150"/>
              <p:cNvSpPr>
                <a:spLocks noChangeArrowheads="1"/>
              </p:cNvSpPr>
              <p:nvPr/>
            </p:nvSpPr>
            <p:spPr bwMode="auto">
              <a:xfrm>
                <a:off x="4540251" y="5551488"/>
                <a:ext cx="130175" cy="127000"/>
              </a:xfrm>
              <a:prstGeom prst="ellipse">
                <a:avLst/>
              </a:pr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96" name="Freeform 151"/>
              <p:cNvSpPr/>
              <p:nvPr/>
            </p:nvSpPr>
            <p:spPr bwMode="auto">
              <a:xfrm>
                <a:off x="4581526" y="5273676"/>
                <a:ext cx="47625" cy="325438"/>
              </a:xfrm>
              <a:custGeom>
                <a:avLst/>
                <a:gdLst>
                  <a:gd name="T0" fmla="*/ 18 w 18"/>
                  <a:gd name="T1" fmla="*/ 8 h 120"/>
                  <a:gd name="T2" fmla="*/ 9 w 18"/>
                  <a:gd name="T3" fmla="*/ 0 h 120"/>
                  <a:gd name="T4" fmla="*/ 9 w 18"/>
                  <a:gd name="T5" fmla="*/ 0 h 120"/>
                  <a:gd name="T6" fmla="*/ 0 w 18"/>
                  <a:gd name="T7" fmla="*/ 8 h 120"/>
                  <a:gd name="T8" fmla="*/ 0 w 18"/>
                  <a:gd name="T9" fmla="*/ 113 h 120"/>
                  <a:gd name="T10" fmla="*/ 9 w 18"/>
                  <a:gd name="T11" fmla="*/ 120 h 120"/>
                  <a:gd name="T12" fmla="*/ 9 w 18"/>
                  <a:gd name="T13" fmla="*/ 120 h 120"/>
                  <a:gd name="T14" fmla="*/ 18 w 18"/>
                  <a:gd name="T15" fmla="*/ 113 h 120"/>
                  <a:gd name="T16" fmla="*/ 18 w 18"/>
                  <a:gd name="T17" fmla="*/ 8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120">
                    <a:moveTo>
                      <a:pt x="18" y="8"/>
                    </a:moveTo>
                    <a:cubicBezTo>
                      <a:pt x="18" y="4"/>
                      <a:pt x="14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13"/>
                      <a:pt x="0" y="113"/>
                      <a:pt x="0" y="113"/>
                    </a:cubicBezTo>
                    <a:cubicBezTo>
                      <a:pt x="0" y="117"/>
                      <a:pt x="4" y="120"/>
                      <a:pt x="9" y="120"/>
                    </a:cubicBezTo>
                    <a:cubicBezTo>
                      <a:pt x="9" y="120"/>
                      <a:pt x="9" y="120"/>
                      <a:pt x="9" y="120"/>
                    </a:cubicBezTo>
                    <a:cubicBezTo>
                      <a:pt x="14" y="120"/>
                      <a:pt x="18" y="117"/>
                      <a:pt x="18" y="113"/>
                    </a:cubicBezTo>
                    <a:lnTo>
                      <a:pt x="18" y="8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97" name="Freeform 152"/>
              <p:cNvSpPr/>
              <p:nvPr/>
            </p:nvSpPr>
            <p:spPr bwMode="auto">
              <a:xfrm>
                <a:off x="4424363" y="5287963"/>
                <a:ext cx="85725" cy="61913"/>
              </a:xfrm>
              <a:custGeom>
                <a:avLst/>
                <a:gdLst>
                  <a:gd name="T0" fmla="*/ 54 w 54"/>
                  <a:gd name="T1" fmla="*/ 39 h 39"/>
                  <a:gd name="T2" fmla="*/ 27 w 54"/>
                  <a:gd name="T3" fmla="*/ 0 h 39"/>
                  <a:gd name="T4" fmla="*/ 0 w 54"/>
                  <a:gd name="T5" fmla="*/ 39 h 39"/>
                  <a:gd name="T6" fmla="*/ 54 w 54"/>
                  <a:gd name="T7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39">
                    <a:moveTo>
                      <a:pt x="54" y="39"/>
                    </a:moveTo>
                    <a:lnTo>
                      <a:pt x="27" y="0"/>
                    </a:lnTo>
                    <a:lnTo>
                      <a:pt x="0" y="39"/>
                    </a:lnTo>
                    <a:lnTo>
                      <a:pt x="54" y="39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98" name="Rectangle 153"/>
              <p:cNvSpPr>
                <a:spLocks noChangeArrowheads="1"/>
              </p:cNvSpPr>
              <p:nvPr/>
            </p:nvSpPr>
            <p:spPr bwMode="auto">
              <a:xfrm>
                <a:off x="4459288" y="5341938"/>
                <a:ext cx="12700" cy="180975"/>
              </a:xfrm>
              <a:prstGeom prst="rect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99" name="Freeform 154"/>
              <p:cNvSpPr/>
              <p:nvPr/>
            </p:nvSpPr>
            <p:spPr bwMode="auto">
              <a:xfrm>
                <a:off x="4700588" y="5287963"/>
                <a:ext cx="85725" cy="61913"/>
              </a:xfrm>
              <a:custGeom>
                <a:avLst/>
                <a:gdLst>
                  <a:gd name="T0" fmla="*/ 0 w 54"/>
                  <a:gd name="T1" fmla="*/ 39 h 39"/>
                  <a:gd name="T2" fmla="*/ 27 w 54"/>
                  <a:gd name="T3" fmla="*/ 0 h 39"/>
                  <a:gd name="T4" fmla="*/ 54 w 54"/>
                  <a:gd name="T5" fmla="*/ 39 h 39"/>
                  <a:gd name="T6" fmla="*/ 0 w 54"/>
                  <a:gd name="T7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39">
                    <a:moveTo>
                      <a:pt x="0" y="39"/>
                    </a:moveTo>
                    <a:lnTo>
                      <a:pt x="27" y="0"/>
                    </a:lnTo>
                    <a:lnTo>
                      <a:pt x="54" y="39"/>
                    </a:lnTo>
                    <a:lnTo>
                      <a:pt x="0" y="39"/>
                    </a:lnTo>
                    <a:close/>
                  </a:path>
                </a:pathLst>
              </a:custGeom>
              <a:solidFill>
                <a:srgbClr val="A1C9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00" name="Rectangle 155"/>
              <p:cNvSpPr>
                <a:spLocks noChangeArrowheads="1"/>
              </p:cNvSpPr>
              <p:nvPr/>
            </p:nvSpPr>
            <p:spPr bwMode="auto">
              <a:xfrm>
                <a:off x="4735513" y="5341938"/>
                <a:ext cx="15875" cy="180975"/>
              </a:xfrm>
              <a:prstGeom prst="rect">
                <a:avLst/>
              </a:prstGeom>
              <a:solidFill>
                <a:srgbClr val="A1C9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01" name="Freeform 156"/>
              <p:cNvSpPr/>
              <p:nvPr/>
            </p:nvSpPr>
            <p:spPr bwMode="auto">
              <a:xfrm>
                <a:off x="4613276" y="5303838"/>
                <a:ext cx="38100" cy="11113"/>
              </a:xfrm>
              <a:custGeom>
                <a:avLst/>
                <a:gdLst>
                  <a:gd name="T0" fmla="*/ 14 w 14"/>
                  <a:gd name="T1" fmla="*/ 2 h 4"/>
                  <a:gd name="T2" fmla="*/ 12 w 14"/>
                  <a:gd name="T3" fmla="*/ 4 h 4"/>
                  <a:gd name="T4" fmla="*/ 2 w 14"/>
                  <a:gd name="T5" fmla="*/ 4 h 4"/>
                  <a:gd name="T6" fmla="*/ 0 w 14"/>
                  <a:gd name="T7" fmla="*/ 2 h 4"/>
                  <a:gd name="T8" fmla="*/ 0 w 14"/>
                  <a:gd name="T9" fmla="*/ 2 h 4"/>
                  <a:gd name="T10" fmla="*/ 2 w 14"/>
                  <a:gd name="T11" fmla="*/ 0 h 4"/>
                  <a:gd name="T12" fmla="*/ 12 w 14"/>
                  <a:gd name="T13" fmla="*/ 0 h 4"/>
                  <a:gd name="T14" fmla="*/ 14 w 14"/>
                  <a:gd name="T1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4">
                    <a:moveTo>
                      <a:pt x="14" y="2"/>
                    </a:moveTo>
                    <a:cubicBezTo>
                      <a:pt x="14" y="3"/>
                      <a:pt x="13" y="4"/>
                      <a:pt x="1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3" y="0"/>
                      <a:pt x="14" y="1"/>
                      <a:pt x="14" y="2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02" name="Freeform 157"/>
              <p:cNvSpPr/>
              <p:nvPr/>
            </p:nvSpPr>
            <p:spPr bwMode="auto">
              <a:xfrm>
                <a:off x="4613276" y="5330826"/>
                <a:ext cx="38100" cy="11113"/>
              </a:xfrm>
              <a:custGeom>
                <a:avLst/>
                <a:gdLst>
                  <a:gd name="T0" fmla="*/ 14 w 14"/>
                  <a:gd name="T1" fmla="*/ 2 h 4"/>
                  <a:gd name="T2" fmla="*/ 12 w 14"/>
                  <a:gd name="T3" fmla="*/ 4 h 4"/>
                  <a:gd name="T4" fmla="*/ 2 w 14"/>
                  <a:gd name="T5" fmla="*/ 4 h 4"/>
                  <a:gd name="T6" fmla="*/ 0 w 14"/>
                  <a:gd name="T7" fmla="*/ 2 h 4"/>
                  <a:gd name="T8" fmla="*/ 0 w 14"/>
                  <a:gd name="T9" fmla="*/ 2 h 4"/>
                  <a:gd name="T10" fmla="*/ 2 w 14"/>
                  <a:gd name="T11" fmla="*/ 0 h 4"/>
                  <a:gd name="T12" fmla="*/ 12 w 14"/>
                  <a:gd name="T13" fmla="*/ 0 h 4"/>
                  <a:gd name="T14" fmla="*/ 14 w 14"/>
                  <a:gd name="T1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4">
                    <a:moveTo>
                      <a:pt x="14" y="2"/>
                    </a:moveTo>
                    <a:cubicBezTo>
                      <a:pt x="14" y="3"/>
                      <a:pt x="13" y="4"/>
                      <a:pt x="1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3" y="0"/>
                      <a:pt x="14" y="1"/>
                      <a:pt x="14" y="2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03" name="Freeform 158"/>
              <p:cNvSpPr/>
              <p:nvPr/>
            </p:nvSpPr>
            <p:spPr bwMode="auto">
              <a:xfrm>
                <a:off x="4613276" y="5357813"/>
                <a:ext cx="38100" cy="11113"/>
              </a:xfrm>
              <a:custGeom>
                <a:avLst/>
                <a:gdLst>
                  <a:gd name="T0" fmla="*/ 14 w 14"/>
                  <a:gd name="T1" fmla="*/ 2 h 4"/>
                  <a:gd name="T2" fmla="*/ 12 w 14"/>
                  <a:gd name="T3" fmla="*/ 4 h 4"/>
                  <a:gd name="T4" fmla="*/ 2 w 14"/>
                  <a:gd name="T5" fmla="*/ 4 h 4"/>
                  <a:gd name="T6" fmla="*/ 0 w 14"/>
                  <a:gd name="T7" fmla="*/ 2 h 4"/>
                  <a:gd name="T8" fmla="*/ 0 w 14"/>
                  <a:gd name="T9" fmla="*/ 2 h 4"/>
                  <a:gd name="T10" fmla="*/ 2 w 14"/>
                  <a:gd name="T11" fmla="*/ 0 h 4"/>
                  <a:gd name="T12" fmla="*/ 12 w 14"/>
                  <a:gd name="T13" fmla="*/ 0 h 4"/>
                  <a:gd name="T14" fmla="*/ 14 w 14"/>
                  <a:gd name="T1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4">
                    <a:moveTo>
                      <a:pt x="14" y="2"/>
                    </a:moveTo>
                    <a:cubicBezTo>
                      <a:pt x="14" y="3"/>
                      <a:pt x="13" y="4"/>
                      <a:pt x="1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3" y="0"/>
                      <a:pt x="14" y="1"/>
                      <a:pt x="14" y="2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04" name="Freeform 159"/>
              <p:cNvSpPr/>
              <p:nvPr/>
            </p:nvSpPr>
            <p:spPr bwMode="auto">
              <a:xfrm>
                <a:off x="4613276" y="5384801"/>
                <a:ext cx="38100" cy="9525"/>
              </a:xfrm>
              <a:custGeom>
                <a:avLst/>
                <a:gdLst>
                  <a:gd name="T0" fmla="*/ 14 w 14"/>
                  <a:gd name="T1" fmla="*/ 2 h 3"/>
                  <a:gd name="T2" fmla="*/ 12 w 14"/>
                  <a:gd name="T3" fmla="*/ 3 h 3"/>
                  <a:gd name="T4" fmla="*/ 2 w 14"/>
                  <a:gd name="T5" fmla="*/ 3 h 3"/>
                  <a:gd name="T6" fmla="*/ 0 w 14"/>
                  <a:gd name="T7" fmla="*/ 2 h 3"/>
                  <a:gd name="T8" fmla="*/ 0 w 14"/>
                  <a:gd name="T9" fmla="*/ 2 h 3"/>
                  <a:gd name="T10" fmla="*/ 2 w 14"/>
                  <a:gd name="T11" fmla="*/ 0 h 3"/>
                  <a:gd name="T12" fmla="*/ 12 w 14"/>
                  <a:gd name="T13" fmla="*/ 0 h 3"/>
                  <a:gd name="T14" fmla="*/ 14 w 14"/>
                  <a:gd name="T1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3">
                    <a:moveTo>
                      <a:pt x="14" y="2"/>
                    </a:moveTo>
                    <a:cubicBezTo>
                      <a:pt x="14" y="3"/>
                      <a:pt x="13" y="3"/>
                      <a:pt x="1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0" y="3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3" y="0"/>
                      <a:pt x="14" y="0"/>
                      <a:pt x="14" y="2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05" name="Freeform 160"/>
              <p:cNvSpPr/>
              <p:nvPr/>
            </p:nvSpPr>
            <p:spPr bwMode="auto">
              <a:xfrm>
                <a:off x="4613276" y="5410201"/>
                <a:ext cx="38100" cy="11113"/>
              </a:xfrm>
              <a:custGeom>
                <a:avLst/>
                <a:gdLst>
                  <a:gd name="T0" fmla="*/ 14 w 14"/>
                  <a:gd name="T1" fmla="*/ 2 h 4"/>
                  <a:gd name="T2" fmla="*/ 12 w 14"/>
                  <a:gd name="T3" fmla="*/ 4 h 4"/>
                  <a:gd name="T4" fmla="*/ 2 w 14"/>
                  <a:gd name="T5" fmla="*/ 4 h 4"/>
                  <a:gd name="T6" fmla="*/ 0 w 14"/>
                  <a:gd name="T7" fmla="*/ 2 h 4"/>
                  <a:gd name="T8" fmla="*/ 0 w 14"/>
                  <a:gd name="T9" fmla="*/ 2 h 4"/>
                  <a:gd name="T10" fmla="*/ 2 w 14"/>
                  <a:gd name="T11" fmla="*/ 0 h 4"/>
                  <a:gd name="T12" fmla="*/ 12 w 14"/>
                  <a:gd name="T13" fmla="*/ 0 h 4"/>
                  <a:gd name="T14" fmla="*/ 14 w 14"/>
                  <a:gd name="T1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4">
                    <a:moveTo>
                      <a:pt x="14" y="2"/>
                    </a:moveTo>
                    <a:cubicBezTo>
                      <a:pt x="14" y="3"/>
                      <a:pt x="13" y="4"/>
                      <a:pt x="1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3" y="0"/>
                      <a:pt x="14" y="1"/>
                      <a:pt x="14" y="2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06" name="Freeform 161"/>
              <p:cNvSpPr/>
              <p:nvPr/>
            </p:nvSpPr>
            <p:spPr bwMode="auto">
              <a:xfrm>
                <a:off x="4613276" y="5437188"/>
                <a:ext cx="38100" cy="11113"/>
              </a:xfrm>
              <a:custGeom>
                <a:avLst/>
                <a:gdLst>
                  <a:gd name="T0" fmla="*/ 14 w 14"/>
                  <a:gd name="T1" fmla="*/ 2 h 4"/>
                  <a:gd name="T2" fmla="*/ 12 w 14"/>
                  <a:gd name="T3" fmla="*/ 4 h 4"/>
                  <a:gd name="T4" fmla="*/ 2 w 14"/>
                  <a:gd name="T5" fmla="*/ 4 h 4"/>
                  <a:gd name="T6" fmla="*/ 0 w 14"/>
                  <a:gd name="T7" fmla="*/ 2 h 4"/>
                  <a:gd name="T8" fmla="*/ 0 w 14"/>
                  <a:gd name="T9" fmla="*/ 2 h 4"/>
                  <a:gd name="T10" fmla="*/ 2 w 14"/>
                  <a:gd name="T11" fmla="*/ 0 h 4"/>
                  <a:gd name="T12" fmla="*/ 12 w 14"/>
                  <a:gd name="T13" fmla="*/ 0 h 4"/>
                  <a:gd name="T14" fmla="*/ 14 w 14"/>
                  <a:gd name="T1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4">
                    <a:moveTo>
                      <a:pt x="14" y="2"/>
                    </a:moveTo>
                    <a:cubicBezTo>
                      <a:pt x="14" y="3"/>
                      <a:pt x="13" y="4"/>
                      <a:pt x="1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3" y="0"/>
                      <a:pt x="14" y="1"/>
                      <a:pt x="14" y="2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07" name="Freeform 162"/>
              <p:cNvSpPr/>
              <p:nvPr/>
            </p:nvSpPr>
            <p:spPr bwMode="auto">
              <a:xfrm>
                <a:off x="4613276" y="5464176"/>
                <a:ext cx="38100" cy="11113"/>
              </a:xfrm>
              <a:custGeom>
                <a:avLst/>
                <a:gdLst>
                  <a:gd name="T0" fmla="*/ 14 w 14"/>
                  <a:gd name="T1" fmla="*/ 2 h 4"/>
                  <a:gd name="T2" fmla="*/ 12 w 14"/>
                  <a:gd name="T3" fmla="*/ 4 h 4"/>
                  <a:gd name="T4" fmla="*/ 2 w 14"/>
                  <a:gd name="T5" fmla="*/ 4 h 4"/>
                  <a:gd name="T6" fmla="*/ 0 w 14"/>
                  <a:gd name="T7" fmla="*/ 2 h 4"/>
                  <a:gd name="T8" fmla="*/ 0 w 14"/>
                  <a:gd name="T9" fmla="*/ 2 h 4"/>
                  <a:gd name="T10" fmla="*/ 2 w 14"/>
                  <a:gd name="T11" fmla="*/ 0 h 4"/>
                  <a:gd name="T12" fmla="*/ 12 w 14"/>
                  <a:gd name="T13" fmla="*/ 0 h 4"/>
                  <a:gd name="T14" fmla="*/ 14 w 14"/>
                  <a:gd name="T1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4">
                    <a:moveTo>
                      <a:pt x="14" y="2"/>
                    </a:moveTo>
                    <a:cubicBezTo>
                      <a:pt x="14" y="3"/>
                      <a:pt x="13" y="4"/>
                      <a:pt x="1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3" y="0"/>
                      <a:pt x="14" y="1"/>
                      <a:pt x="14" y="2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608" name="Freeform 163"/>
              <p:cNvSpPr/>
              <p:nvPr/>
            </p:nvSpPr>
            <p:spPr bwMode="auto">
              <a:xfrm>
                <a:off x="4613276" y="5491163"/>
                <a:ext cx="38100" cy="11113"/>
              </a:xfrm>
              <a:custGeom>
                <a:avLst/>
                <a:gdLst>
                  <a:gd name="T0" fmla="*/ 14 w 14"/>
                  <a:gd name="T1" fmla="*/ 2 h 4"/>
                  <a:gd name="T2" fmla="*/ 12 w 14"/>
                  <a:gd name="T3" fmla="*/ 4 h 4"/>
                  <a:gd name="T4" fmla="*/ 2 w 14"/>
                  <a:gd name="T5" fmla="*/ 4 h 4"/>
                  <a:gd name="T6" fmla="*/ 0 w 14"/>
                  <a:gd name="T7" fmla="*/ 2 h 4"/>
                  <a:gd name="T8" fmla="*/ 0 w 14"/>
                  <a:gd name="T9" fmla="*/ 2 h 4"/>
                  <a:gd name="T10" fmla="*/ 2 w 14"/>
                  <a:gd name="T11" fmla="*/ 0 h 4"/>
                  <a:gd name="T12" fmla="*/ 12 w 14"/>
                  <a:gd name="T13" fmla="*/ 0 h 4"/>
                  <a:gd name="T14" fmla="*/ 14 w 14"/>
                  <a:gd name="T1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4">
                    <a:moveTo>
                      <a:pt x="14" y="2"/>
                    </a:moveTo>
                    <a:cubicBezTo>
                      <a:pt x="14" y="3"/>
                      <a:pt x="13" y="4"/>
                      <a:pt x="1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3" y="0"/>
                      <a:pt x="14" y="1"/>
                      <a:pt x="14" y="2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4579216" y="5237163"/>
              <a:ext cx="509588" cy="481013"/>
              <a:chOff x="3673476" y="5237163"/>
              <a:chExt cx="509588" cy="481013"/>
            </a:xfrm>
          </p:grpSpPr>
          <p:sp>
            <p:nvSpPr>
              <p:cNvPr id="587" name="Freeform 164"/>
              <p:cNvSpPr/>
              <p:nvPr/>
            </p:nvSpPr>
            <p:spPr bwMode="auto">
              <a:xfrm>
                <a:off x="3911601" y="5578476"/>
                <a:ext cx="176213" cy="138113"/>
              </a:xfrm>
              <a:custGeom>
                <a:avLst/>
                <a:gdLst>
                  <a:gd name="T0" fmla="*/ 81 w 111"/>
                  <a:gd name="T1" fmla="*/ 87 h 87"/>
                  <a:gd name="T2" fmla="*/ 111 w 111"/>
                  <a:gd name="T3" fmla="*/ 87 h 87"/>
                  <a:gd name="T4" fmla="*/ 17 w 111"/>
                  <a:gd name="T5" fmla="*/ 0 h 87"/>
                  <a:gd name="T6" fmla="*/ 0 w 111"/>
                  <a:gd name="T7" fmla="*/ 13 h 87"/>
                  <a:gd name="T8" fmla="*/ 81 w 111"/>
                  <a:gd name="T9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87">
                    <a:moveTo>
                      <a:pt x="81" y="87"/>
                    </a:moveTo>
                    <a:lnTo>
                      <a:pt x="111" y="87"/>
                    </a:lnTo>
                    <a:lnTo>
                      <a:pt x="17" y="0"/>
                    </a:lnTo>
                    <a:lnTo>
                      <a:pt x="0" y="13"/>
                    </a:lnTo>
                    <a:lnTo>
                      <a:pt x="81" y="87"/>
                    </a:ln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88" name="Freeform 165"/>
              <p:cNvSpPr/>
              <p:nvPr/>
            </p:nvSpPr>
            <p:spPr bwMode="auto">
              <a:xfrm>
                <a:off x="3765551" y="5578476"/>
                <a:ext cx="176213" cy="138113"/>
              </a:xfrm>
              <a:custGeom>
                <a:avLst/>
                <a:gdLst>
                  <a:gd name="T0" fmla="*/ 31 w 111"/>
                  <a:gd name="T1" fmla="*/ 87 h 87"/>
                  <a:gd name="T2" fmla="*/ 0 w 111"/>
                  <a:gd name="T3" fmla="*/ 87 h 87"/>
                  <a:gd name="T4" fmla="*/ 96 w 111"/>
                  <a:gd name="T5" fmla="*/ 0 h 87"/>
                  <a:gd name="T6" fmla="*/ 111 w 111"/>
                  <a:gd name="T7" fmla="*/ 13 h 87"/>
                  <a:gd name="T8" fmla="*/ 31 w 111"/>
                  <a:gd name="T9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87">
                    <a:moveTo>
                      <a:pt x="31" y="87"/>
                    </a:moveTo>
                    <a:lnTo>
                      <a:pt x="0" y="87"/>
                    </a:lnTo>
                    <a:lnTo>
                      <a:pt x="96" y="0"/>
                    </a:lnTo>
                    <a:lnTo>
                      <a:pt x="111" y="13"/>
                    </a:lnTo>
                    <a:lnTo>
                      <a:pt x="31" y="87"/>
                    </a:ln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89" name="Rectangle 166"/>
              <p:cNvSpPr>
                <a:spLocks noChangeArrowheads="1"/>
              </p:cNvSpPr>
              <p:nvPr/>
            </p:nvSpPr>
            <p:spPr bwMode="auto">
              <a:xfrm>
                <a:off x="3911601" y="5395913"/>
                <a:ext cx="33338" cy="322263"/>
              </a:xfrm>
              <a:prstGeom prst="rect">
                <a:avLst/>
              </a:pr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90" name="Freeform 167"/>
              <p:cNvSpPr/>
              <p:nvPr/>
            </p:nvSpPr>
            <p:spPr bwMode="auto">
              <a:xfrm>
                <a:off x="3673476" y="5237163"/>
                <a:ext cx="509588" cy="42863"/>
              </a:xfrm>
              <a:custGeom>
                <a:avLst/>
                <a:gdLst>
                  <a:gd name="T0" fmla="*/ 188 w 188"/>
                  <a:gd name="T1" fmla="*/ 10 h 16"/>
                  <a:gd name="T2" fmla="*/ 177 w 188"/>
                  <a:gd name="T3" fmla="*/ 0 h 16"/>
                  <a:gd name="T4" fmla="*/ 10 w 188"/>
                  <a:gd name="T5" fmla="*/ 0 h 16"/>
                  <a:gd name="T6" fmla="*/ 0 w 188"/>
                  <a:gd name="T7" fmla="*/ 10 h 16"/>
                  <a:gd name="T8" fmla="*/ 0 w 188"/>
                  <a:gd name="T9" fmla="*/ 16 h 16"/>
                  <a:gd name="T10" fmla="*/ 188 w 188"/>
                  <a:gd name="T11" fmla="*/ 16 h 16"/>
                  <a:gd name="T12" fmla="*/ 188 w 188"/>
                  <a:gd name="T13" fmla="*/ 1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8" h="16">
                    <a:moveTo>
                      <a:pt x="188" y="10"/>
                    </a:moveTo>
                    <a:cubicBezTo>
                      <a:pt x="188" y="4"/>
                      <a:pt x="183" y="0"/>
                      <a:pt x="177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188" y="16"/>
                      <a:pt x="188" y="16"/>
                      <a:pt x="188" y="16"/>
                    </a:cubicBezTo>
                    <a:lnTo>
                      <a:pt x="188" y="10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91" name="Freeform 168"/>
              <p:cNvSpPr/>
              <p:nvPr/>
            </p:nvSpPr>
            <p:spPr bwMode="auto">
              <a:xfrm>
                <a:off x="3676651" y="5280026"/>
                <a:ext cx="503238" cy="311150"/>
              </a:xfrm>
              <a:custGeom>
                <a:avLst/>
                <a:gdLst>
                  <a:gd name="T0" fmla="*/ 0 w 186"/>
                  <a:gd name="T1" fmla="*/ 0 h 115"/>
                  <a:gd name="T2" fmla="*/ 0 w 186"/>
                  <a:gd name="T3" fmla="*/ 105 h 115"/>
                  <a:gd name="T4" fmla="*/ 10 w 186"/>
                  <a:gd name="T5" fmla="*/ 115 h 115"/>
                  <a:gd name="T6" fmla="*/ 176 w 186"/>
                  <a:gd name="T7" fmla="*/ 115 h 115"/>
                  <a:gd name="T8" fmla="*/ 186 w 186"/>
                  <a:gd name="T9" fmla="*/ 105 h 115"/>
                  <a:gd name="T10" fmla="*/ 186 w 186"/>
                  <a:gd name="T11" fmla="*/ 0 h 115"/>
                  <a:gd name="T12" fmla="*/ 0 w 186"/>
                  <a:gd name="T13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6" h="115">
                    <a:moveTo>
                      <a:pt x="0" y="0"/>
                    </a:moveTo>
                    <a:cubicBezTo>
                      <a:pt x="0" y="105"/>
                      <a:pt x="0" y="105"/>
                      <a:pt x="0" y="105"/>
                    </a:cubicBezTo>
                    <a:cubicBezTo>
                      <a:pt x="0" y="111"/>
                      <a:pt x="4" y="115"/>
                      <a:pt x="10" y="115"/>
                    </a:cubicBezTo>
                    <a:cubicBezTo>
                      <a:pt x="176" y="115"/>
                      <a:pt x="176" y="115"/>
                      <a:pt x="176" y="115"/>
                    </a:cubicBezTo>
                    <a:cubicBezTo>
                      <a:pt x="181" y="115"/>
                      <a:pt x="186" y="111"/>
                      <a:pt x="186" y="105"/>
                    </a:cubicBezTo>
                    <a:cubicBezTo>
                      <a:pt x="186" y="0"/>
                      <a:pt x="186" y="0"/>
                      <a:pt x="18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92" name="Freeform 169"/>
              <p:cNvSpPr>
                <a:spLocks noEditPoints="1"/>
              </p:cNvSpPr>
              <p:nvPr/>
            </p:nvSpPr>
            <p:spPr bwMode="auto">
              <a:xfrm>
                <a:off x="3752851" y="5364163"/>
                <a:ext cx="357188" cy="115888"/>
              </a:xfrm>
              <a:custGeom>
                <a:avLst/>
                <a:gdLst>
                  <a:gd name="T0" fmla="*/ 46 w 132"/>
                  <a:gd name="T1" fmla="*/ 22 h 43"/>
                  <a:gd name="T2" fmla="*/ 44 w 132"/>
                  <a:gd name="T3" fmla="*/ 10 h 43"/>
                  <a:gd name="T4" fmla="*/ 41 w 132"/>
                  <a:gd name="T5" fmla="*/ 22 h 43"/>
                  <a:gd name="T6" fmla="*/ 28 w 132"/>
                  <a:gd name="T7" fmla="*/ 25 h 43"/>
                  <a:gd name="T8" fmla="*/ 30 w 132"/>
                  <a:gd name="T9" fmla="*/ 27 h 43"/>
                  <a:gd name="T10" fmla="*/ 40 w 132"/>
                  <a:gd name="T11" fmla="*/ 37 h 43"/>
                  <a:gd name="T12" fmla="*/ 42 w 132"/>
                  <a:gd name="T13" fmla="*/ 39 h 43"/>
                  <a:gd name="T14" fmla="*/ 45 w 132"/>
                  <a:gd name="T15" fmla="*/ 37 h 43"/>
                  <a:gd name="T16" fmla="*/ 54 w 132"/>
                  <a:gd name="T17" fmla="*/ 27 h 43"/>
                  <a:gd name="T18" fmla="*/ 54 w 132"/>
                  <a:gd name="T19" fmla="*/ 22 h 43"/>
                  <a:gd name="T20" fmla="*/ 73 w 132"/>
                  <a:gd name="T21" fmla="*/ 34 h 43"/>
                  <a:gd name="T22" fmla="*/ 76 w 132"/>
                  <a:gd name="T23" fmla="*/ 1 h 43"/>
                  <a:gd name="T24" fmla="*/ 73 w 132"/>
                  <a:gd name="T25" fmla="*/ 2 h 43"/>
                  <a:gd name="T26" fmla="*/ 63 w 132"/>
                  <a:gd name="T27" fmla="*/ 12 h 43"/>
                  <a:gd name="T28" fmla="*/ 65 w 132"/>
                  <a:gd name="T29" fmla="*/ 15 h 43"/>
                  <a:gd name="T30" fmla="*/ 72 w 132"/>
                  <a:gd name="T31" fmla="*/ 9 h 43"/>
                  <a:gd name="T32" fmla="*/ 61 w 132"/>
                  <a:gd name="T33" fmla="*/ 34 h 43"/>
                  <a:gd name="T34" fmla="*/ 59 w 132"/>
                  <a:gd name="T35" fmla="*/ 37 h 43"/>
                  <a:gd name="T36" fmla="*/ 61 w 132"/>
                  <a:gd name="T37" fmla="*/ 39 h 43"/>
                  <a:gd name="T38" fmla="*/ 79 w 132"/>
                  <a:gd name="T39" fmla="*/ 39 h 43"/>
                  <a:gd name="T40" fmla="*/ 79 w 132"/>
                  <a:gd name="T41" fmla="*/ 34 h 43"/>
                  <a:gd name="T42" fmla="*/ 15 w 132"/>
                  <a:gd name="T43" fmla="*/ 38 h 43"/>
                  <a:gd name="T44" fmla="*/ 17 w 132"/>
                  <a:gd name="T45" fmla="*/ 5 h 43"/>
                  <a:gd name="T46" fmla="*/ 15 w 132"/>
                  <a:gd name="T47" fmla="*/ 6 h 43"/>
                  <a:gd name="T48" fmla="*/ 5 w 132"/>
                  <a:gd name="T49" fmla="*/ 18 h 43"/>
                  <a:gd name="T50" fmla="*/ 8 w 132"/>
                  <a:gd name="T51" fmla="*/ 18 h 43"/>
                  <a:gd name="T52" fmla="*/ 10 w 132"/>
                  <a:gd name="T53" fmla="*/ 38 h 43"/>
                  <a:gd name="T54" fmla="*/ 0 w 132"/>
                  <a:gd name="T55" fmla="*/ 41 h 43"/>
                  <a:gd name="T56" fmla="*/ 3 w 132"/>
                  <a:gd name="T57" fmla="*/ 43 h 43"/>
                  <a:gd name="T58" fmla="*/ 20 w 132"/>
                  <a:gd name="T59" fmla="*/ 42 h 43"/>
                  <a:gd name="T60" fmla="*/ 22 w 132"/>
                  <a:gd name="T61" fmla="*/ 40 h 43"/>
                  <a:gd name="T62" fmla="*/ 130 w 132"/>
                  <a:gd name="T63" fmla="*/ 21 h 43"/>
                  <a:gd name="T64" fmla="*/ 124 w 132"/>
                  <a:gd name="T65" fmla="*/ 2 h 43"/>
                  <a:gd name="T66" fmla="*/ 112 w 132"/>
                  <a:gd name="T67" fmla="*/ 1 h 43"/>
                  <a:gd name="T68" fmla="*/ 106 w 132"/>
                  <a:gd name="T69" fmla="*/ 9 h 43"/>
                  <a:gd name="T70" fmla="*/ 107 w 132"/>
                  <a:gd name="T71" fmla="*/ 12 h 43"/>
                  <a:gd name="T72" fmla="*/ 108 w 132"/>
                  <a:gd name="T73" fmla="*/ 12 h 43"/>
                  <a:gd name="T74" fmla="*/ 111 w 132"/>
                  <a:gd name="T75" fmla="*/ 9 h 43"/>
                  <a:gd name="T76" fmla="*/ 117 w 132"/>
                  <a:gd name="T77" fmla="*/ 4 h 43"/>
                  <a:gd name="T78" fmla="*/ 127 w 132"/>
                  <a:gd name="T79" fmla="*/ 11 h 43"/>
                  <a:gd name="T80" fmla="*/ 107 w 132"/>
                  <a:gd name="T81" fmla="*/ 32 h 43"/>
                  <a:gd name="T82" fmla="*/ 106 w 132"/>
                  <a:gd name="T83" fmla="*/ 36 h 43"/>
                  <a:gd name="T84" fmla="*/ 107 w 132"/>
                  <a:gd name="T85" fmla="*/ 36 h 43"/>
                  <a:gd name="T86" fmla="*/ 125 w 132"/>
                  <a:gd name="T87" fmla="*/ 40 h 43"/>
                  <a:gd name="T88" fmla="*/ 128 w 132"/>
                  <a:gd name="T89" fmla="*/ 39 h 43"/>
                  <a:gd name="T90" fmla="*/ 126 w 132"/>
                  <a:gd name="T91" fmla="*/ 36 h 43"/>
                  <a:gd name="T92" fmla="*/ 130 w 132"/>
                  <a:gd name="T93" fmla="*/ 21 h 43"/>
                  <a:gd name="T94" fmla="*/ 101 w 132"/>
                  <a:gd name="T95" fmla="*/ 24 h 43"/>
                  <a:gd name="T96" fmla="*/ 85 w 132"/>
                  <a:gd name="T97" fmla="*/ 27 h 43"/>
                  <a:gd name="T98" fmla="*/ 85 w 132"/>
                  <a:gd name="T99" fmla="*/ 31 h 43"/>
                  <a:gd name="T100" fmla="*/ 86 w 132"/>
                  <a:gd name="T101" fmla="*/ 31 h 43"/>
                  <a:gd name="T102" fmla="*/ 102 w 132"/>
                  <a:gd name="T103" fmla="*/ 29 h 43"/>
                  <a:gd name="T104" fmla="*/ 104 w 132"/>
                  <a:gd name="T105" fmla="*/ 26 h 43"/>
                  <a:gd name="T106" fmla="*/ 102 w 132"/>
                  <a:gd name="T107" fmla="*/ 9 h 43"/>
                  <a:gd name="T108" fmla="*/ 84 w 132"/>
                  <a:gd name="T109" fmla="*/ 11 h 43"/>
                  <a:gd name="T110" fmla="*/ 86 w 132"/>
                  <a:gd name="T111" fmla="*/ 13 h 43"/>
                  <a:gd name="T112" fmla="*/ 102 w 132"/>
                  <a:gd name="T113" fmla="*/ 14 h 43"/>
                  <a:gd name="T114" fmla="*/ 104 w 132"/>
                  <a:gd name="T115" fmla="*/ 1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32" h="43">
                    <a:moveTo>
                      <a:pt x="54" y="22"/>
                    </a:moveTo>
                    <a:cubicBezTo>
                      <a:pt x="46" y="22"/>
                      <a:pt x="46" y="22"/>
                      <a:pt x="46" y="22"/>
                    </a:cubicBezTo>
                    <a:cubicBezTo>
                      <a:pt x="46" y="12"/>
                      <a:pt x="46" y="12"/>
                      <a:pt x="46" y="12"/>
                    </a:cubicBezTo>
                    <a:cubicBezTo>
                      <a:pt x="46" y="11"/>
                      <a:pt x="46" y="10"/>
                      <a:pt x="44" y="10"/>
                    </a:cubicBezTo>
                    <a:cubicBezTo>
                      <a:pt x="43" y="10"/>
                      <a:pt x="42" y="11"/>
                      <a:pt x="42" y="12"/>
                    </a:cubicBezTo>
                    <a:cubicBezTo>
                      <a:pt x="41" y="22"/>
                      <a:pt x="41" y="22"/>
                      <a:pt x="41" y="22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29" y="22"/>
                      <a:pt x="28" y="23"/>
                      <a:pt x="28" y="25"/>
                    </a:cubicBezTo>
                    <a:cubicBezTo>
                      <a:pt x="28" y="26"/>
                      <a:pt x="29" y="26"/>
                      <a:pt x="29" y="27"/>
                    </a:cubicBezTo>
                    <a:cubicBezTo>
                      <a:pt x="30" y="27"/>
                      <a:pt x="30" y="27"/>
                      <a:pt x="30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0" y="37"/>
                      <a:pt x="40" y="37"/>
                      <a:pt x="40" y="37"/>
                    </a:cubicBezTo>
                    <a:cubicBezTo>
                      <a:pt x="40" y="38"/>
                      <a:pt x="41" y="39"/>
                      <a:pt x="41" y="39"/>
                    </a:cubicBezTo>
                    <a:cubicBezTo>
                      <a:pt x="42" y="39"/>
                      <a:pt x="42" y="39"/>
                      <a:pt x="42" y="39"/>
                    </a:cubicBezTo>
                    <a:cubicBezTo>
                      <a:pt x="42" y="39"/>
                      <a:pt x="42" y="39"/>
                      <a:pt x="42" y="39"/>
                    </a:cubicBezTo>
                    <a:cubicBezTo>
                      <a:pt x="44" y="39"/>
                      <a:pt x="45" y="39"/>
                      <a:pt x="45" y="3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54" y="27"/>
                      <a:pt x="54" y="27"/>
                      <a:pt x="54" y="27"/>
                    </a:cubicBezTo>
                    <a:cubicBezTo>
                      <a:pt x="56" y="27"/>
                      <a:pt x="57" y="26"/>
                      <a:pt x="57" y="25"/>
                    </a:cubicBezTo>
                    <a:cubicBezTo>
                      <a:pt x="57" y="23"/>
                      <a:pt x="56" y="22"/>
                      <a:pt x="54" y="22"/>
                    </a:cubicBezTo>
                    <a:close/>
                    <a:moveTo>
                      <a:pt x="79" y="34"/>
                    </a:moveTo>
                    <a:cubicBezTo>
                      <a:pt x="73" y="34"/>
                      <a:pt x="73" y="34"/>
                      <a:pt x="73" y="34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77" y="3"/>
                      <a:pt x="77" y="2"/>
                      <a:pt x="76" y="1"/>
                    </a:cubicBezTo>
                    <a:cubicBezTo>
                      <a:pt x="76" y="1"/>
                      <a:pt x="75" y="1"/>
                      <a:pt x="75" y="1"/>
                    </a:cubicBezTo>
                    <a:cubicBezTo>
                      <a:pt x="74" y="1"/>
                      <a:pt x="74" y="1"/>
                      <a:pt x="73" y="2"/>
                    </a:cubicBezTo>
                    <a:cubicBezTo>
                      <a:pt x="64" y="11"/>
                      <a:pt x="64" y="11"/>
                      <a:pt x="64" y="11"/>
                    </a:cubicBezTo>
                    <a:cubicBezTo>
                      <a:pt x="63" y="11"/>
                      <a:pt x="63" y="12"/>
                      <a:pt x="63" y="12"/>
                    </a:cubicBezTo>
                    <a:cubicBezTo>
                      <a:pt x="63" y="13"/>
                      <a:pt x="63" y="14"/>
                      <a:pt x="64" y="14"/>
                    </a:cubicBezTo>
                    <a:cubicBezTo>
                      <a:pt x="64" y="15"/>
                      <a:pt x="65" y="15"/>
                      <a:pt x="65" y="15"/>
                    </a:cubicBezTo>
                    <a:cubicBezTo>
                      <a:pt x="66" y="15"/>
                      <a:pt x="66" y="15"/>
                      <a:pt x="67" y="14"/>
                    </a:cubicBezTo>
                    <a:cubicBezTo>
                      <a:pt x="72" y="9"/>
                      <a:pt x="72" y="9"/>
                      <a:pt x="72" y="9"/>
                    </a:cubicBezTo>
                    <a:cubicBezTo>
                      <a:pt x="69" y="34"/>
                      <a:pt x="69" y="34"/>
                      <a:pt x="69" y="34"/>
                    </a:cubicBezTo>
                    <a:cubicBezTo>
                      <a:pt x="61" y="34"/>
                      <a:pt x="61" y="34"/>
                      <a:pt x="61" y="34"/>
                    </a:cubicBezTo>
                    <a:cubicBezTo>
                      <a:pt x="60" y="34"/>
                      <a:pt x="60" y="35"/>
                      <a:pt x="59" y="35"/>
                    </a:cubicBezTo>
                    <a:cubicBezTo>
                      <a:pt x="59" y="36"/>
                      <a:pt x="59" y="36"/>
                      <a:pt x="59" y="37"/>
                    </a:cubicBezTo>
                    <a:cubicBezTo>
                      <a:pt x="59" y="38"/>
                      <a:pt x="59" y="38"/>
                      <a:pt x="60" y="39"/>
                    </a:cubicBezTo>
                    <a:cubicBezTo>
                      <a:pt x="60" y="39"/>
                      <a:pt x="61" y="39"/>
                      <a:pt x="61" y="39"/>
                    </a:cubicBezTo>
                    <a:cubicBezTo>
                      <a:pt x="61" y="39"/>
                      <a:pt x="61" y="39"/>
                      <a:pt x="61" y="39"/>
                    </a:cubicBezTo>
                    <a:cubicBezTo>
                      <a:pt x="79" y="39"/>
                      <a:pt x="79" y="39"/>
                      <a:pt x="79" y="39"/>
                    </a:cubicBezTo>
                    <a:cubicBezTo>
                      <a:pt x="80" y="38"/>
                      <a:pt x="81" y="37"/>
                      <a:pt x="81" y="36"/>
                    </a:cubicBezTo>
                    <a:cubicBezTo>
                      <a:pt x="81" y="35"/>
                      <a:pt x="80" y="34"/>
                      <a:pt x="79" y="34"/>
                    </a:cubicBezTo>
                    <a:close/>
                    <a:moveTo>
                      <a:pt x="20" y="38"/>
                    </a:moveTo>
                    <a:cubicBezTo>
                      <a:pt x="15" y="38"/>
                      <a:pt x="15" y="38"/>
                      <a:pt x="15" y="38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7"/>
                      <a:pt x="18" y="6"/>
                      <a:pt x="17" y="5"/>
                    </a:cubicBezTo>
                    <a:cubicBezTo>
                      <a:pt x="17" y="5"/>
                      <a:pt x="17" y="5"/>
                      <a:pt x="16" y="5"/>
                    </a:cubicBezTo>
                    <a:cubicBezTo>
                      <a:pt x="16" y="5"/>
                      <a:pt x="15" y="5"/>
                      <a:pt x="15" y="6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4" y="16"/>
                      <a:pt x="4" y="17"/>
                      <a:pt x="5" y="18"/>
                    </a:cubicBezTo>
                    <a:cubicBezTo>
                      <a:pt x="5" y="18"/>
                      <a:pt x="6" y="19"/>
                      <a:pt x="7" y="19"/>
                    </a:cubicBezTo>
                    <a:cubicBezTo>
                      <a:pt x="7" y="19"/>
                      <a:pt x="8" y="19"/>
                      <a:pt x="8" y="18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3" y="38"/>
                      <a:pt x="3" y="38"/>
                      <a:pt x="3" y="38"/>
                    </a:cubicBezTo>
                    <a:cubicBezTo>
                      <a:pt x="1" y="38"/>
                      <a:pt x="0" y="39"/>
                      <a:pt x="0" y="41"/>
                    </a:cubicBezTo>
                    <a:cubicBezTo>
                      <a:pt x="0" y="42"/>
                      <a:pt x="1" y="42"/>
                      <a:pt x="2" y="43"/>
                    </a:cubicBezTo>
                    <a:cubicBezTo>
                      <a:pt x="2" y="43"/>
                      <a:pt x="2" y="43"/>
                      <a:pt x="3" y="43"/>
                    </a:cubicBezTo>
                    <a:cubicBezTo>
                      <a:pt x="3" y="43"/>
                      <a:pt x="3" y="43"/>
                      <a:pt x="3" y="43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1" y="42"/>
                      <a:pt x="21" y="42"/>
                      <a:pt x="22" y="42"/>
                    </a:cubicBezTo>
                    <a:cubicBezTo>
                      <a:pt x="22" y="41"/>
                      <a:pt x="22" y="41"/>
                      <a:pt x="22" y="40"/>
                    </a:cubicBezTo>
                    <a:cubicBezTo>
                      <a:pt x="22" y="39"/>
                      <a:pt x="21" y="38"/>
                      <a:pt x="20" y="38"/>
                    </a:cubicBezTo>
                    <a:close/>
                    <a:moveTo>
                      <a:pt x="130" y="21"/>
                    </a:moveTo>
                    <a:cubicBezTo>
                      <a:pt x="132" y="17"/>
                      <a:pt x="132" y="13"/>
                      <a:pt x="131" y="10"/>
                    </a:cubicBezTo>
                    <a:cubicBezTo>
                      <a:pt x="130" y="6"/>
                      <a:pt x="128" y="4"/>
                      <a:pt x="124" y="2"/>
                    </a:cubicBezTo>
                    <a:cubicBezTo>
                      <a:pt x="122" y="0"/>
                      <a:pt x="119" y="0"/>
                      <a:pt x="117" y="0"/>
                    </a:cubicBezTo>
                    <a:cubicBezTo>
                      <a:pt x="115" y="0"/>
                      <a:pt x="113" y="0"/>
                      <a:pt x="112" y="1"/>
                    </a:cubicBezTo>
                    <a:cubicBezTo>
                      <a:pt x="109" y="2"/>
                      <a:pt x="107" y="5"/>
                      <a:pt x="107" y="7"/>
                    </a:cubicBezTo>
                    <a:cubicBezTo>
                      <a:pt x="106" y="8"/>
                      <a:pt x="106" y="9"/>
                      <a:pt x="106" y="9"/>
                    </a:cubicBezTo>
                    <a:cubicBezTo>
                      <a:pt x="106" y="9"/>
                      <a:pt x="106" y="10"/>
                      <a:pt x="106" y="11"/>
                    </a:cubicBezTo>
                    <a:cubicBezTo>
                      <a:pt x="106" y="11"/>
                      <a:pt x="107" y="11"/>
                      <a:pt x="107" y="12"/>
                    </a:cubicBezTo>
                    <a:cubicBezTo>
                      <a:pt x="108" y="12"/>
                      <a:pt x="108" y="12"/>
                      <a:pt x="108" y="12"/>
                    </a:cubicBezTo>
                    <a:cubicBezTo>
                      <a:pt x="108" y="12"/>
                      <a:pt x="108" y="12"/>
                      <a:pt x="108" y="12"/>
                    </a:cubicBezTo>
                    <a:cubicBezTo>
                      <a:pt x="109" y="12"/>
                      <a:pt x="110" y="11"/>
                      <a:pt x="110" y="10"/>
                    </a:cubicBezTo>
                    <a:cubicBezTo>
                      <a:pt x="110" y="9"/>
                      <a:pt x="111" y="9"/>
                      <a:pt x="111" y="9"/>
                    </a:cubicBezTo>
                    <a:cubicBezTo>
                      <a:pt x="111" y="8"/>
                      <a:pt x="112" y="6"/>
                      <a:pt x="114" y="5"/>
                    </a:cubicBezTo>
                    <a:cubicBezTo>
                      <a:pt x="115" y="5"/>
                      <a:pt x="116" y="4"/>
                      <a:pt x="117" y="4"/>
                    </a:cubicBezTo>
                    <a:cubicBezTo>
                      <a:pt x="118" y="4"/>
                      <a:pt x="120" y="5"/>
                      <a:pt x="122" y="6"/>
                    </a:cubicBezTo>
                    <a:cubicBezTo>
                      <a:pt x="125" y="7"/>
                      <a:pt x="126" y="9"/>
                      <a:pt x="127" y="11"/>
                    </a:cubicBezTo>
                    <a:cubicBezTo>
                      <a:pt x="128" y="13"/>
                      <a:pt x="127" y="16"/>
                      <a:pt x="126" y="19"/>
                    </a:cubicBezTo>
                    <a:cubicBezTo>
                      <a:pt x="123" y="25"/>
                      <a:pt x="116" y="30"/>
                      <a:pt x="107" y="32"/>
                    </a:cubicBezTo>
                    <a:cubicBezTo>
                      <a:pt x="106" y="32"/>
                      <a:pt x="105" y="33"/>
                      <a:pt x="105" y="34"/>
                    </a:cubicBezTo>
                    <a:cubicBezTo>
                      <a:pt x="105" y="35"/>
                      <a:pt x="105" y="36"/>
                      <a:pt x="106" y="36"/>
                    </a:cubicBezTo>
                    <a:cubicBezTo>
                      <a:pt x="107" y="36"/>
                      <a:pt x="107" y="36"/>
                      <a:pt x="107" y="36"/>
                    </a:cubicBezTo>
                    <a:cubicBezTo>
                      <a:pt x="107" y="36"/>
                      <a:pt x="107" y="36"/>
                      <a:pt x="107" y="36"/>
                    </a:cubicBezTo>
                    <a:cubicBezTo>
                      <a:pt x="125" y="40"/>
                      <a:pt x="125" y="40"/>
                      <a:pt x="125" y="40"/>
                    </a:cubicBezTo>
                    <a:cubicBezTo>
                      <a:pt x="125" y="40"/>
                      <a:pt x="125" y="40"/>
                      <a:pt x="125" y="40"/>
                    </a:cubicBezTo>
                    <a:cubicBezTo>
                      <a:pt x="125" y="40"/>
                      <a:pt x="125" y="40"/>
                      <a:pt x="125" y="40"/>
                    </a:cubicBezTo>
                    <a:cubicBezTo>
                      <a:pt x="127" y="40"/>
                      <a:pt x="127" y="40"/>
                      <a:pt x="128" y="39"/>
                    </a:cubicBezTo>
                    <a:cubicBezTo>
                      <a:pt x="128" y="38"/>
                      <a:pt x="128" y="38"/>
                      <a:pt x="127" y="37"/>
                    </a:cubicBezTo>
                    <a:cubicBezTo>
                      <a:pt x="127" y="36"/>
                      <a:pt x="127" y="36"/>
                      <a:pt x="126" y="36"/>
                    </a:cubicBezTo>
                    <a:cubicBezTo>
                      <a:pt x="116" y="34"/>
                      <a:pt x="116" y="34"/>
                      <a:pt x="116" y="34"/>
                    </a:cubicBezTo>
                    <a:cubicBezTo>
                      <a:pt x="123" y="31"/>
                      <a:pt x="128" y="26"/>
                      <a:pt x="130" y="21"/>
                    </a:cubicBezTo>
                    <a:close/>
                    <a:moveTo>
                      <a:pt x="102" y="24"/>
                    </a:moveTo>
                    <a:cubicBezTo>
                      <a:pt x="101" y="24"/>
                      <a:pt x="101" y="24"/>
                      <a:pt x="101" y="24"/>
                    </a:cubicBezTo>
                    <a:cubicBezTo>
                      <a:pt x="101" y="24"/>
                      <a:pt x="101" y="24"/>
                      <a:pt x="101" y="24"/>
                    </a:cubicBezTo>
                    <a:cubicBezTo>
                      <a:pt x="85" y="27"/>
                      <a:pt x="85" y="27"/>
                      <a:pt x="85" y="27"/>
                    </a:cubicBezTo>
                    <a:cubicBezTo>
                      <a:pt x="84" y="27"/>
                      <a:pt x="83" y="28"/>
                      <a:pt x="84" y="29"/>
                    </a:cubicBezTo>
                    <a:cubicBezTo>
                      <a:pt x="84" y="30"/>
                      <a:pt x="84" y="31"/>
                      <a:pt x="85" y="31"/>
                    </a:cubicBezTo>
                    <a:cubicBezTo>
                      <a:pt x="85" y="31"/>
                      <a:pt x="85" y="31"/>
                      <a:pt x="86" y="31"/>
                    </a:cubicBezTo>
                    <a:cubicBezTo>
                      <a:pt x="86" y="31"/>
                      <a:pt x="86" y="31"/>
                      <a:pt x="86" y="31"/>
                    </a:cubicBezTo>
                    <a:cubicBezTo>
                      <a:pt x="86" y="31"/>
                      <a:pt x="86" y="31"/>
                      <a:pt x="86" y="31"/>
                    </a:cubicBezTo>
                    <a:cubicBezTo>
                      <a:pt x="102" y="29"/>
                      <a:pt x="102" y="29"/>
                      <a:pt x="102" y="29"/>
                    </a:cubicBezTo>
                    <a:cubicBezTo>
                      <a:pt x="103" y="28"/>
                      <a:pt x="103" y="28"/>
                      <a:pt x="103" y="28"/>
                    </a:cubicBezTo>
                    <a:cubicBezTo>
                      <a:pt x="104" y="27"/>
                      <a:pt x="104" y="26"/>
                      <a:pt x="104" y="26"/>
                    </a:cubicBezTo>
                    <a:cubicBezTo>
                      <a:pt x="104" y="25"/>
                      <a:pt x="103" y="24"/>
                      <a:pt x="102" y="24"/>
                    </a:cubicBezTo>
                    <a:close/>
                    <a:moveTo>
                      <a:pt x="102" y="9"/>
                    </a:moveTo>
                    <a:cubicBezTo>
                      <a:pt x="86" y="9"/>
                      <a:pt x="86" y="9"/>
                      <a:pt x="86" y="9"/>
                    </a:cubicBezTo>
                    <a:cubicBezTo>
                      <a:pt x="85" y="9"/>
                      <a:pt x="84" y="9"/>
                      <a:pt x="84" y="11"/>
                    </a:cubicBezTo>
                    <a:cubicBezTo>
                      <a:pt x="84" y="12"/>
                      <a:pt x="85" y="12"/>
                      <a:pt x="85" y="13"/>
                    </a:cubicBezTo>
                    <a:cubicBezTo>
                      <a:pt x="86" y="13"/>
                      <a:pt x="86" y="13"/>
                      <a:pt x="86" y="13"/>
                    </a:cubicBezTo>
                    <a:cubicBezTo>
                      <a:pt x="102" y="14"/>
                      <a:pt x="102" y="14"/>
                      <a:pt x="102" y="14"/>
                    </a:cubicBezTo>
                    <a:cubicBezTo>
                      <a:pt x="102" y="14"/>
                      <a:pt x="102" y="14"/>
                      <a:pt x="102" y="14"/>
                    </a:cubicBezTo>
                    <a:cubicBezTo>
                      <a:pt x="103" y="14"/>
                      <a:pt x="104" y="13"/>
                      <a:pt x="104" y="12"/>
                    </a:cubicBezTo>
                    <a:cubicBezTo>
                      <a:pt x="104" y="11"/>
                      <a:pt x="104" y="10"/>
                      <a:pt x="104" y="10"/>
                    </a:cubicBezTo>
                    <a:cubicBezTo>
                      <a:pt x="103" y="10"/>
                      <a:pt x="103" y="9"/>
                      <a:pt x="102" y="9"/>
                    </a:cubicBez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93" name="Freeform 170"/>
              <p:cNvSpPr/>
              <p:nvPr/>
            </p:nvSpPr>
            <p:spPr bwMode="auto">
              <a:xfrm>
                <a:off x="3673476" y="5551488"/>
                <a:ext cx="509588" cy="46038"/>
              </a:xfrm>
              <a:custGeom>
                <a:avLst/>
                <a:gdLst>
                  <a:gd name="T0" fmla="*/ 0 w 188"/>
                  <a:gd name="T1" fmla="*/ 7 h 17"/>
                  <a:gd name="T2" fmla="*/ 10 w 188"/>
                  <a:gd name="T3" fmla="*/ 17 h 17"/>
                  <a:gd name="T4" fmla="*/ 177 w 188"/>
                  <a:gd name="T5" fmla="*/ 17 h 17"/>
                  <a:gd name="T6" fmla="*/ 188 w 188"/>
                  <a:gd name="T7" fmla="*/ 7 h 17"/>
                  <a:gd name="T8" fmla="*/ 188 w 188"/>
                  <a:gd name="T9" fmla="*/ 0 h 17"/>
                  <a:gd name="T10" fmla="*/ 0 w 188"/>
                  <a:gd name="T11" fmla="*/ 0 h 17"/>
                  <a:gd name="T12" fmla="*/ 0 w 188"/>
                  <a:gd name="T13" fmla="*/ 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8" h="17">
                    <a:moveTo>
                      <a:pt x="0" y="7"/>
                    </a:moveTo>
                    <a:cubicBezTo>
                      <a:pt x="0" y="12"/>
                      <a:pt x="5" y="17"/>
                      <a:pt x="10" y="17"/>
                    </a:cubicBezTo>
                    <a:cubicBezTo>
                      <a:pt x="177" y="17"/>
                      <a:pt x="177" y="17"/>
                      <a:pt x="177" y="17"/>
                    </a:cubicBezTo>
                    <a:cubicBezTo>
                      <a:pt x="183" y="17"/>
                      <a:pt x="188" y="12"/>
                      <a:pt x="188" y="7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3670156" y="5218113"/>
              <a:ext cx="498475" cy="517525"/>
              <a:chOff x="3001963" y="5218113"/>
              <a:chExt cx="498475" cy="517525"/>
            </a:xfrm>
          </p:grpSpPr>
          <p:sp>
            <p:nvSpPr>
              <p:cNvPr id="581" name="Freeform 171"/>
              <p:cNvSpPr>
                <a:spLocks noEditPoints="1"/>
              </p:cNvSpPr>
              <p:nvPr/>
            </p:nvSpPr>
            <p:spPr bwMode="auto">
              <a:xfrm>
                <a:off x="3001963" y="5218113"/>
                <a:ext cx="498475" cy="517525"/>
              </a:xfrm>
              <a:custGeom>
                <a:avLst/>
                <a:gdLst>
                  <a:gd name="T0" fmla="*/ 174 w 184"/>
                  <a:gd name="T1" fmla="*/ 58 h 191"/>
                  <a:gd name="T2" fmla="*/ 150 w 184"/>
                  <a:gd name="T3" fmla="*/ 26 h 191"/>
                  <a:gd name="T4" fmla="*/ 73 w 184"/>
                  <a:gd name="T5" fmla="*/ 3 h 191"/>
                  <a:gd name="T6" fmla="*/ 24 w 184"/>
                  <a:gd name="T7" fmla="*/ 20 h 191"/>
                  <a:gd name="T8" fmla="*/ 8 w 184"/>
                  <a:gd name="T9" fmla="*/ 76 h 191"/>
                  <a:gd name="T10" fmla="*/ 70 w 184"/>
                  <a:gd name="T11" fmla="*/ 122 h 191"/>
                  <a:gd name="T12" fmla="*/ 58 w 184"/>
                  <a:gd name="T13" fmla="*/ 173 h 191"/>
                  <a:gd name="T14" fmla="*/ 104 w 184"/>
                  <a:gd name="T15" fmla="*/ 189 h 191"/>
                  <a:gd name="T16" fmla="*/ 160 w 184"/>
                  <a:gd name="T17" fmla="*/ 160 h 191"/>
                  <a:gd name="T18" fmla="*/ 174 w 184"/>
                  <a:gd name="T19" fmla="*/ 58 h 191"/>
                  <a:gd name="T20" fmla="*/ 100 w 184"/>
                  <a:gd name="T21" fmla="*/ 176 h 191"/>
                  <a:gd name="T22" fmla="*/ 76 w 184"/>
                  <a:gd name="T23" fmla="*/ 155 h 191"/>
                  <a:gd name="T24" fmla="*/ 102 w 184"/>
                  <a:gd name="T25" fmla="*/ 136 h 191"/>
                  <a:gd name="T26" fmla="*/ 126 w 184"/>
                  <a:gd name="T27" fmla="*/ 157 h 191"/>
                  <a:gd name="T28" fmla="*/ 100 w 184"/>
                  <a:gd name="T29" fmla="*/ 176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84" h="191">
                    <a:moveTo>
                      <a:pt x="174" y="58"/>
                    </a:moveTo>
                    <a:cubicBezTo>
                      <a:pt x="170" y="45"/>
                      <a:pt x="161" y="34"/>
                      <a:pt x="150" y="26"/>
                    </a:cubicBezTo>
                    <a:cubicBezTo>
                      <a:pt x="130" y="9"/>
                      <a:pt x="100" y="0"/>
                      <a:pt x="73" y="3"/>
                    </a:cubicBezTo>
                    <a:cubicBezTo>
                      <a:pt x="65" y="3"/>
                      <a:pt x="39" y="7"/>
                      <a:pt x="24" y="20"/>
                    </a:cubicBezTo>
                    <a:cubicBezTo>
                      <a:pt x="6" y="35"/>
                      <a:pt x="0" y="61"/>
                      <a:pt x="8" y="76"/>
                    </a:cubicBezTo>
                    <a:cubicBezTo>
                      <a:pt x="23" y="104"/>
                      <a:pt x="66" y="102"/>
                      <a:pt x="70" y="122"/>
                    </a:cubicBezTo>
                    <a:cubicBezTo>
                      <a:pt x="74" y="145"/>
                      <a:pt x="47" y="148"/>
                      <a:pt x="58" y="173"/>
                    </a:cubicBezTo>
                    <a:cubicBezTo>
                      <a:pt x="65" y="189"/>
                      <a:pt x="90" y="191"/>
                      <a:pt x="104" y="189"/>
                    </a:cubicBezTo>
                    <a:cubicBezTo>
                      <a:pt x="126" y="187"/>
                      <a:pt x="146" y="178"/>
                      <a:pt x="160" y="160"/>
                    </a:cubicBezTo>
                    <a:cubicBezTo>
                      <a:pt x="180" y="134"/>
                      <a:pt x="184" y="89"/>
                      <a:pt x="174" y="58"/>
                    </a:cubicBezTo>
                    <a:close/>
                    <a:moveTo>
                      <a:pt x="100" y="176"/>
                    </a:moveTo>
                    <a:cubicBezTo>
                      <a:pt x="86" y="175"/>
                      <a:pt x="75" y="166"/>
                      <a:pt x="76" y="155"/>
                    </a:cubicBezTo>
                    <a:cubicBezTo>
                      <a:pt x="76" y="144"/>
                      <a:pt x="88" y="136"/>
                      <a:pt x="102" y="136"/>
                    </a:cubicBezTo>
                    <a:cubicBezTo>
                      <a:pt x="116" y="137"/>
                      <a:pt x="127" y="146"/>
                      <a:pt x="126" y="157"/>
                    </a:cubicBezTo>
                    <a:cubicBezTo>
                      <a:pt x="126" y="168"/>
                      <a:pt x="114" y="176"/>
                      <a:pt x="100" y="176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82" name="Oval 172"/>
              <p:cNvSpPr>
                <a:spLocks noChangeArrowheads="1"/>
              </p:cNvSpPr>
              <p:nvPr/>
            </p:nvSpPr>
            <p:spPr bwMode="auto">
              <a:xfrm>
                <a:off x="3051176" y="5334001"/>
                <a:ext cx="88900" cy="88900"/>
              </a:xfrm>
              <a:prstGeom prst="ellipse">
                <a:avLst/>
              </a:pr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83" name="Oval 173"/>
              <p:cNvSpPr>
                <a:spLocks noChangeArrowheads="1"/>
              </p:cNvSpPr>
              <p:nvPr/>
            </p:nvSpPr>
            <p:spPr bwMode="auto">
              <a:xfrm>
                <a:off x="3149601" y="5257801"/>
                <a:ext cx="88900" cy="92075"/>
              </a:xfrm>
              <a:prstGeom prst="ellipse">
                <a:avLst/>
              </a:pr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84" name="Oval 174"/>
              <p:cNvSpPr>
                <a:spLocks noChangeArrowheads="1"/>
              </p:cNvSpPr>
              <p:nvPr/>
            </p:nvSpPr>
            <p:spPr bwMode="auto">
              <a:xfrm>
                <a:off x="3276601" y="5283201"/>
                <a:ext cx="88900" cy="88900"/>
              </a:xfrm>
              <a:prstGeom prst="ellipse">
                <a:avLst/>
              </a:pr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85" name="Oval 175"/>
              <p:cNvSpPr>
                <a:spLocks noChangeArrowheads="1"/>
              </p:cNvSpPr>
              <p:nvPr/>
            </p:nvSpPr>
            <p:spPr bwMode="auto">
              <a:xfrm>
                <a:off x="3360738" y="5372101"/>
                <a:ext cx="92075" cy="92075"/>
              </a:xfrm>
              <a:prstGeom prst="ellipse">
                <a:avLst/>
              </a:pr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86" name="Oval 176"/>
              <p:cNvSpPr>
                <a:spLocks noChangeArrowheads="1"/>
              </p:cNvSpPr>
              <p:nvPr/>
            </p:nvSpPr>
            <p:spPr bwMode="auto">
              <a:xfrm>
                <a:off x="3360738" y="5491163"/>
                <a:ext cx="92075" cy="88900"/>
              </a:xfrm>
              <a:prstGeom prst="ellipse">
                <a:avLst/>
              </a:pr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2751571" y="5233988"/>
              <a:ext cx="508000" cy="487363"/>
              <a:chOff x="2320926" y="5233988"/>
              <a:chExt cx="508000" cy="487363"/>
            </a:xfrm>
          </p:grpSpPr>
          <p:sp>
            <p:nvSpPr>
              <p:cNvPr id="576" name="Freeform 177"/>
              <p:cNvSpPr/>
              <p:nvPr/>
            </p:nvSpPr>
            <p:spPr bwMode="auto">
              <a:xfrm>
                <a:off x="2320926" y="5233988"/>
                <a:ext cx="508000" cy="487363"/>
              </a:xfrm>
              <a:custGeom>
                <a:avLst/>
                <a:gdLst>
                  <a:gd name="T0" fmla="*/ 89 w 188"/>
                  <a:gd name="T1" fmla="*/ 3 h 180"/>
                  <a:gd name="T2" fmla="*/ 94 w 188"/>
                  <a:gd name="T3" fmla="*/ 0 h 180"/>
                  <a:gd name="T4" fmla="*/ 99 w 188"/>
                  <a:gd name="T5" fmla="*/ 3 h 180"/>
                  <a:gd name="T6" fmla="*/ 125 w 188"/>
                  <a:gd name="T7" fmla="*/ 56 h 180"/>
                  <a:gd name="T8" fmla="*/ 183 w 188"/>
                  <a:gd name="T9" fmla="*/ 65 h 180"/>
                  <a:gd name="T10" fmla="*/ 187 w 188"/>
                  <a:gd name="T11" fmla="*/ 68 h 180"/>
                  <a:gd name="T12" fmla="*/ 186 w 188"/>
                  <a:gd name="T13" fmla="*/ 74 h 180"/>
                  <a:gd name="T14" fmla="*/ 144 w 188"/>
                  <a:gd name="T15" fmla="*/ 115 h 180"/>
                  <a:gd name="T16" fmla="*/ 154 w 188"/>
                  <a:gd name="T17" fmla="*/ 173 h 180"/>
                  <a:gd name="T18" fmla="*/ 152 w 188"/>
                  <a:gd name="T19" fmla="*/ 178 h 180"/>
                  <a:gd name="T20" fmla="*/ 146 w 188"/>
                  <a:gd name="T21" fmla="*/ 179 h 180"/>
                  <a:gd name="T22" fmla="*/ 94 w 188"/>
                  <a:gd name="T23" fmla="*/ 151 h 180"/>
                  <a:gd name="T24" fmla="*/ 42 w 188"/>
                  <a:gd name="T25" fmla="*/ 179 h 180"/>
                  <a:gd name="T26" fmla="*/ 36 w 188"/>
                  <a:gd name="T27" fmla="*/ 178 h 180"/>
                  <a:gd name="T28" fmla="*/ 34 w 188"/>
                  <a:gd name="T29" fmla="*/ 173 h 180"/>
                  <a:gd name="T30" fmla="*/ 44 w 188"/>
                  <a:gd name="T31" fmla="*/ 115 h 180"/>
                  <a:gd name="T32" fmla="*/ 2 w 188"/>
                  <a:gd name="T33" fmla="*/ 74 h 180"/>
                  <a:gd name="T34" fmla="*/ 0 w 188"/>
                  <a:gd name="T35" fmla="*/ 68 h 180"/>
                  <a:gd name="T36" fmla="*/ 5 w 188"/>
                  <a:gd name="T37" fmla="*/ 65 h 180"/>
                  <a:gd name="T38" fmla="*/ 63 w 188"/>
                  <a:gd name="T39" fmla="*/ 56 h 180"/>
                  <a:gd name="T40" fmla="*/ 89 w 188"/>
                  <a:gd name="T41" fmla="*/ 3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8" h="180">
                    <a:moveTo>
                      <a:pt x="89" y="3"/>
                    </a:moveTo>
                    <a:cubicBezTo>
                      <a:pt x="90" y="2"/>
                      <a:pt x="92" y="0"/>
                      <a:pt x="94" y="0"/>
                    </a:cubicBezTo>
                    <a:cubicBezTo>
                      <a:pt x="96" y="0"/>
                      <a:pt x="98" y="2"/>
                      <a:pt x="99" y="3"/>
                    </a:cubicBezTo>
                    <a:cubicBezTo>
                      <a:pt x="125" y="56"/>
                      <a:pt x="125" y="56"/>
                      <a:pt x="125" y="56"/>
                    </a:cubicBezTo>
                    <a:cubicBezTo>
                      <a:pt x="183" y="65"/>
                      <a:pt x="183" y="65"/>
                      <a:pt x="183" y="65"/>
                    </a:cubicBezTo>
                    <a:cubicBezTo>
                      <a:pt x="185" y="65"/>
                      <a:pt x="187" y="66"/>
                      <a:pt x="187" y="68"/>
                    </a:cubicBezTo>
                    <a:cubicBezTo>
                      <a:pt x="188" y="70"/>
                      <a:pt x="187" y="72"/>
                      <a:pt x="186" y="74"/>
                    </a:cubicBezTo>
                    <a:cubicBezTo>
                      <a:pt x="144" y="115"/>
                      <a:pt x="144" y="115"/>
                      <a:pt x="144" y="115"/>
                    </a:cubicBezTo>
                    <a:cubicBezTo>
                      <a:pt x="154" y="173"/>
                      <a:pt x="154" y="173"/>
                      <a:pt x="154" y="173"/>
                    </a:cubicBezTo>
                    <a:cubicBezTo>
                      <a:pt x="154" y="175"/>
                      <a:pt x="153" y="177"/>
                      <a:pt x="152" y="178"/>
                    </a:cubicBezTo>
                    <a:cubicBezTo>
                      <a:pt x="150" y="179"/>
                      <a:pt x="148" y="180"/>
                      <a:pt x="146" y="179"/>
                    </a:cubicBezTo>
                    <a:cubicBezTo>
                      <a:pt x="94" y="151"/>
                      <a:pt x="94" y="151"/>
                      <a:pt x="94" y="151"/>
                    </a:cubicBezTo>
                    <a:cubicBezTo>
                      <a:pt x="42" y="179"/>
                      <a:pt x="42" y="179"/>
                      <a:pt x="42" y="179"/>
                    </a:cubicBezTo>
                    <a:cubicBezTo>
                      <a:pt x="40" y="180"/>
                      <a:pt x="38" y="180"/>
                      <a:pt x="36" y="178"/>
                    </a:cubicBezTo>
                    <a:cubicBezTo>
                      <a:pt x="34" y="177"/>
                      <a:pt x="34" y="175"/>
                      <a:pt x="34" y="173"/>
                    </a:cubicBezTo>
                    <a:cubicBezTo>
                      <a:pt x="44" y="115"/>
                      <a:pt x="44" y="115"/>
                      <a:pt x="44" y="115"/>
                    </a:cubicBezTo>
                    <a:cubicBezTo>
                      <a:pt x="2" y="74"/>
                      <a:pt x="2" y="74"/>
                      <a:pt x="2" y="74"/>
                    </a:cubicBezTo>
                    <a:cubicBezTo>
                      <a:pt x="0" y="72"/>
                      <a:pt x="0" y="70"/>
                      <a:pt x="0" y="68"/>
                    </a:cubicBezTo>
                    <a:cubicBezTo>
                      <a:pt x="1" y="66"/>
                      <a:pt x="3" y="65"/>
                      <a:pt x="5" y="65"/>
                    </a:cubicBezTo>
                    <a:cubicBezTo>
                      <a:pt x="63" y="56"/>
                      <a:pt x="63" y="56"/>
                      <a:pt x="63" y="56"/>
                    </a:cubicBezTo>
                    <a:lnTo>
                      <a:pt x="89" y="3"/>
                    </a:lnTo>
                    <a:close/>
                  </a:path>
                </a:pathLst>
              </a:custGeom>
              <a:solidFill>
                <a:srgbClr val="EECC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77" name="Oval 178"/>
              <p:cNvSpPr>
                <a:spLocks noChangeArrowheads="1"/>
              </p:cNvSpPr>
              <p:nvPr/>
            </p:nvSpPr>
            <p:spPr bwMode="auto">
              <a:xfrm>
                <a:off x="2470151" y="5422901"/>
                <a:ext cx="55563" cy="57150"/>
              </a:xfrm>
              <a:prstGeom prst="ellipse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78" name="Oval 179"/>
              <p:cNvSpPr>
                <a:spLocks noChangeArrowheads="1"/>
              </p:cNvSpPr>
              <p:nvPr/>
            </p:nvSpPr>
            <p:spPr bwMode="auto">
              <a:xfrm>
                <a:off x="2620963" y="5422901"/>
                <a:ext cx="57150" cy="57150"/>
              </a:xfrm>
              <a:prstGeom prst="ellipse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79" name="Freeform 180"/>
              <p:cNvSpPr/>
              <p:nvPr/>
            </p:nvSpPr>
            <p:spPr bwMode="auto">
              <a:xfrm>
                <a:off x="2525713" y="5475288"/>
                <a:ext cx="98425" cy="47625"/>
              </a:xfrm>
              <a:custGeom>
                <a:avLst/>
                <a:gdLst>
                  <a:gd name="T0" fmla="*/ 36 w 36"/>
                  <a:gd name="T1" fmla="*/ 18 h 18"/>
                  <a:gd name="T2" fmla="*/ 32 w 36"/>
                  <a:gd name="T3" fmla="*/ 18 h 18"/>
                  <a:gd name="T4" fmla="*/ 18 w 36"/>
                  <a:gd name="T5" fmla="*/ 4 h 18"/>
                  <a:gd name="T6" fmla="*/ 4 w 36"/>
                  <a:gd name="T7" fmla="*/ 18 h 18"/>
                  <a:gd name="T8" fmla="*/ 0 w 36"/>
                  <a:gd name="T9" fmla="*/ 18 h 18"/>
                  <a:gd name="T10" fmla="*/ 18 w 36"/>
                  <a:gd name="T11" fmla="*/ 0 h 18"/>
                  <a:gd name="T12" fmla="*/ 36 w 36"/>
                  <a:gd name="T1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18">
                    <a:moveTo>
                      <a:pt x="36" y="18"/>
                    </a:moveTo>
                    <a:cubicBezTo>
                      <a:pt x="32" y="18"/>
                      <a:pt x="32" y="18"/>
                      <a:pt x="32" y="18"/>
                    </a:cubicBezTo>
                    <a:cubicBezTo>
                      <a:pt x="32" y="10"/>
                      <a:pt x="26" y="4"/>
                      <a:pt x="18" y="4"/>
                    </a:cubicBezTo>
                    <a:cubicBezTo>
                      <a:pt x="10" y="4"/>
                      <a:pt x="4" y="10"/>
                      <a:pt x="4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8"/>
                      <a:pt x="8" y="0"/>
                      <a:pt x="18" y="0"/>
                    </a:cubicBezTo>
                    <a:cubicBezTo>
                      <a:pt x="28" y="0"/>
                      <a:pt x="36" y="8"/>
                      <a:pt x="36" y="18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80" name="Freeform 181"/>
              <p:cNvSpPr/>
              <p:nvPr/>
            </p:nvSpPr>
            <p:spPr bwMode="auto">
              <a:xfrm>
                <a:off x="2490788" y="5522913"/>
                <a:ext cx="168275" cy="71438"/>
              </a:xfrm>
              <a:custGeom>
                <a:avLst/>
                <a:gdLst>
                  <a:gd name="T0" fmla="*/ 31 w 62"/>
                  <a:gd name="T1" fmla="*/ 26 h 26"/>
                  <a:gd name="T2" fmla="*/ 0 w 62"/>
                  <a:gd name="T3" fmla="*/ 0 h 26"/>
                  <a:gd name="T4" fmla="*/ 4 w 62"/>
                  <a:gd name="T5" fmla="*/ 0 h 26"/>
                  <a:gd name="T6" fmla="*/ 31 w 62"/>
                  <a:gd name="T7" fmla="*/ 22 h 26"/>
                  <a:gd name="T8" fmla="*/ 58 w 62"/>
                  <a:gd name="T9" fmla="*/ 0 h 26"/>
                  <a:gd name="T10" fmla="*/ 62 w 62"/>
                  <a:gd name="T11" fmla="*/ 0 h 26"/>
                  <a:gd name="T12" fmla="*/ 31 w 62"/>
                  <a:gd name="T13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2" h="26">
                    <a:moveTo>
                      <a:pt x="31" y="26"/>
                    </a:moveTo>
                    <a:cubicBezTo>
                      <a:pt x="14" y="26"/>
                      <a:pt x="0" y="14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12"/>
                      <a:pt x="16" y="22"/>
                      <a:pt x="31" y="22"/>
                    </a:cubicBezTo>
                    <a:cubicBezTo>
                      <a:pt x="46" y="22"/>
                      <a:pt x="58" y="12"/>
                      <a:pt x="58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2" y="14"/>
                      <a:pt x="48" y="26"/>
                      <a:pt x="31" y="26"/>
                    </a:cubicBez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1886961" y="5222876"/>
              <a:ext cx="454025" cy="512763"/>
              <a:chOff x="1671638" y="5222876"/>
              <a:chExt cx="454025" cy="512763"/>
            </a:xfrm>
          </p:grpSpPr>
          <p:sp>
            <p:nvSpPr>
              <p:cNvPr id="552" name="Freeform 182"/>
              <p:cNvSpPr/>
              <p:nvPr/>
            </p:nvSpPr>
            <p:spPr bwMode="auto">
              <a:xfrm>
                <a:off x="1727201" y="5284788"/>
                <a:ext cx="60325" cy="68263"/>
              </a:xfrm>
              <a:custGeom>
                <a:avLst/>
                <a:gdLst>
                  <a:gd name="T0" fmla="*/ 38 w 38"/>
                  <a:gd name="T1" fmla="*/ 33 h 43"/>
                  <a:gd name="T2" fmla="*/ 26 w 38"/>
                  <a:gd name="T3" fmla="*/ 43 h 43"/>
                  <a:gd name="T4" fmla="*/ 0 w 38"/>
                  <a:gd name="T5" fmla="*/ 11 h 43"/>
                  <a:gd name="T6" fmla="*/ 14 w 38"/>
                  <a:gd name="T7" fmla="*/ 0 h 43"/>
                  <a:gd name="T8" fmla="*/ 38 w 38"/>
                  <a:gd name="T9" fmla="*/ 3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43">
                    <a:moveTo>
                      <a:pt x="38" y="33"/>
                    </a:moveTo>
                    <a:lnTo>
                      <a:pt x="26" y="43"/>
                    </a:lnTo>
                    <a:lnTo>
                      <a:pt x="0" y="11"/>
                    </a:lnTo>
                    <a:lnTo>
                      <a:pt x="14" y="0"/>
                    </a:lnTo>
                    <a:lnTo>
                      <a:pt x="38" y="33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53" name="Freeform 183"/>
              <p:cNvSpPr/>
              <p:nvPr/>
            </p:nvSpPr>
            <p:spPr bwMode="auto">
              <a:xfrm>
                <a:off x="2009776" y="5284788"/>
                <a:ext cx="61913" cy="68263"/>
              </a:xfrm>
              <a:custGeom>
                <a:avLst/>
                <a:gdLst>
                  <a:gd name="T0" fmla="*/ 0 w 39"/>
                  <a:gd name="T1" fmla="*/ 33 h 43"/>
                  <a:gd name="T2" fmla="*/ 13 w 39"/>
                  <a:gd name="T3" fmla="*/ 43 h 43"/>
                  <a:gd name="T4" fmla="*/ 39 w 39"/>
                  <a:gd name="T5" fmla="*/ 11 h 43"/>
                  <a:gd name="T6" fmla="*/ 25 w 39"/>
                  <a:gd name="T7" fmla="*/ 0 h 43"/>
                  <a:gd name="T8" fmla="*/ 0 w 39"/>
                  <a:gd name="T9" fmla="*/ 3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43">
                    <a:moveTo>
                      <a:pt x="0" y="33"/>
                    </a:moveTo>
                    <a:lnTo>
                      <a:pt x="13" y="43"/>
                    </a:lnTo>
                    <a:lnTo>
                      <a:pt x="39" y="11"/>
                    </a:lnTo>
                    <a:lnTo>
                      <a:pt x="25" y="0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54" name="Freeform 184"/>
              <p:cNvSpPr/>
              <p:nvPr/>
            </p:nvSpPr>
            <p:spPr bwMode="auto">
              <a:xfrm>
                <a:off x="1671638" y="5222876"/>
                <a:ext cx="128588" cy="130175"/>
              </a:xfrm>
              <a:custGeom>
                <a:avLst/>
                <a:gdLst>
                  <a:gd name="T0" fmla="*/ 26 w 48"/>
                  <a:gd name="T1" fmla="*/ 0 h 48"/>
                  <a:gd name="T2" fmla="*/ 0 w 48"/>
                  <a:gd name="T3" fmla="*/ 27 h 48"/>
                  <a:gd name="T4" fmla="*/ 9 w 48"/>
                  <a:gd name="T5" fmla="*/ 48 h 48"/>
                  <a:gd name="T6" fmla="*/ 48 w 48"/>
                  <a:gd name="T7" fmla="*/ 14 h 48"/>
                  <a:gd name="T8" fmla="*/ 26 w 48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48">
                    <a:moveTo>
                      <a:pt x="26" y="0"/>
                    </a:moveTo>
                    <a:cubicBezTo>
                      <a:pt x="11" y="0"/>
                      <a:pt x="0" y="12"/>
                      <a:pt x="0" y="27"/>
                    </a:cubicBezTo>
                    <a:cubicBezTo>
                      <a:pt x="0" y="35"/>
                      <a:pt x="3" y="43"/>
                      <a:pt x="9" y="48"/>
                    </a:cubicBezTo>
                    <a:cubicBezTo>
                      <a:pt x="19" y="38"/>
                      <a:pt x="37" y="22"/>
                      <a:pt x="48" y="14"/>
                    </a:cubicBezTo>
                    <a:cubicBezTo>
                      <a:pt x="44" y="6"/>
                      <a:pt x="35" y="0"/>
                      <a:pt x="26" y="0"/>
                    </a:cubicBez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55" name="Freeform 185"/>
              <p:cNvSpPr/>
              <p:nvPr/>
            </p:nvSpPr>
            <p:spPr bwMode="auto">
              <a:xfrm>
                <a:off x="1992313" y="5222876"/>
                <a:ext cx="133350" cy="127000"/>
              </a:xfrm>
              <a:custGeom>
                <a:avLst/>
                <a:gdLst>
                  <a:gd name="T0" fmla="*/ 23 w 49"/>
                  <a:gd name="T1" fmla="*/ 0 h 47"/>
                  <a:gd name="T2" fmla="*/ 49 w 49"/>
                  <a:gd name="T3" fmla="*/ 27 h 47"/>
                  <a:gd name="T4" fmla="*/ 40 w 49"/>
                  <a:gd name="T5" fmla="*/ 47 h 47"/>
                  <a:gd name="T6" fmla="*/ 0 w 49"/>
                  <a:gd name="T7" fmla="*/ 14 h 47"/>
                  <a:gd name="T8" fmla="*/ 23 w 49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47">
                    <a:moveTo>
                      <a:pt x="23" y="0"/>
                    </a:moveTo>
                    <a:cubicBezTo>
                      <a:pt x="37" y="0"/>
                      <a:pt x="49" y="12"/>
                      <a:pt x="49" y="27"/>
                    </a:cubicBezTo>
                    <a:cubicBezTo>
                      <a:pt x="49" y="35"/>
                      <a:pt x="46" y="42"/>
                      <a:pt x="40" y="47"/>
                    </a:cubicBezTo>
                    <a:cubicBezTo>
                      <a:pt x="29" y="38"/>
                      <a:pt x="12" y="22"/>
                      <a:pt x="0" y="14"/>
                    </a:cubicBezTo>
                    <a:cubicBezTo>
                      <a:pt x="5" y="6"/>
                      <a:pt x="13" y="0"/>
                      <a:pt x="23" y="0"/>
                    </a:cubicBez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56" name="Rectangle 186"/>
              <p:cNvSpPr>
                <a:spLocks noChangeArrowheads="1"/>
              </p:cNvSpPr>
              <p:nvPr/>
            </p:nvSpPr>
            <p:spPr bwMode="auto">
              <a:xfrm>
                <a:off x="1884363" y="5233988"/>
                <a:ext cx="25400" cy="46038"/>
              </a:xfrm>
              <a:prstGeom prst="rect">
                <a:avLst/>
              </a:pr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57" name="Freeform 187"/>
              <p:cNvSpPr/>
              <p:nvPr/>
            </p:nvSpPr>
            <p:spPr bwMode="auto">
              <a:xfrm>
                <a:off x="1836738" y="5222876"/>
                <a:ext cx="123825" cy="19050"/>
              </a:xfrm>
              <a:custGeom>
                <a:avLst/>
                <a:gdLst>
                  <a:gd name="T0" fmla="*/ 46 w 46"/>
                  <a:gd name="T1" fmla="*/ 4 h 7"/>
                  <a:gd name="T2" fmla="*/ 42 w 46"/>
                  <a:gd name="T3" fmla="*/ 7 h 7"/>
                  <a:gd name="T4" fmla="*/ 4 w 46"/>
                  <a:gd name="T5" fmla="*/ 7 h 7"/>
                  <a:gd name="T6" fmla="*/ 0 w 46"/>
                  <a:gd name="T7" fmla="*/ 4 h 7"/>
                  <a:gd name="T8" fmla="*/ 0 w 46"/>
                  <a:gd name="T9" fmla="*/ 4 h 7"/>
                  <a:gd name="T10" fmla="*/ 4 w 46"/>
                  <a:gd name="T11" fmla="*/ 0 h 7"/>
                  <a:gd name="T12" fmla="*/ 42 w 46"/>
                  <a:gd name="T13" fmla="*/ 0 h 7"/>
                  <a:gd name="T14" fmla="*/ 46 w 46"/>
                  <a:gd name="T15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" h="7">
                    <a:moveTo>
                      <a:pt x="46" y="4"/>
                    </a:moveTo>
                    <a:cubicBezTo>
                      <a:pt x="46" y="6"/>
                      <a:pt x="44" y="7"/>
                      <a:pt x="42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4" y="0"/>
                      <a:pt x="46" y="2"/>
                      <a:pt x="46" y="4"/>
                    </a:cubicBez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58" name="Freeform 188"/>
              <p:cNvSpPr/>
              <p:nvPr/>
            </p:nvSpPr>
            <p:spPr bwMode="auto">
              <a:xfrm>
                <a:off x="1738313" y="5572126"/>
                <a:ext cx="111125" cy="163513"/>
              </a:xfrm>
              <a:custGeom>
                <a:avLst/>
                <a:gdLst>
                  <a:gd name="T0" fmla="*/ 12 w 41"/>
                  <a:gd name="T1" fmla="*/ 56 h 60"/>
                  <a:gd name="T2" fmla="*/ 4 w 41"/>
                  <a:gd name="T3" fmla="*/ 58 h 60"/>
                  <a:gd name="T4" fmla="*/ 4 w 41"/>
                  <a:gd name="T5" fmla="*/ 58 h 60"/>
                  <a:gd name="T6" fmla="*/ 2 w 41"/>
                  <a:gd name="T7" fmla="*/ 49 h 60"/>
                  <a:gd name="T8" fmla="*/ 29 w 41"/>
                  <a:gd name="T9" fmla="*/ 4 h 60"/>
                  <a:gd name="T10" fmla="*/ 37 w 41"/>
                  <a:gd name="T11" fmla="*/ 1 h 60"/>
                  <a:gd name="T12" fmla="*/ 37 w 41"/>
                  <a:gd name="T13" fmla="*/ 1 h 60"/>
                  <a:gd name="T14" fmla="*/ 39 w 41"/>
                  <a:gd name="T15" fmla="*/ 10 h 60"/>
                  <a:gd name="T16" fmla="*/ 12 w 41"/>
                  <a:gd name="T17" fmla="*/ 56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60">
                    <a:moveTo>
                      <a:pt x="12" y="56"/>
                    </a:moveTo>
                    <a:cubicBezTo>
                      <a:pt x="10" y="59"/>
                      <a:pt x="7" y="60"/>
                      <a:pt x="4" y="58"/>
                    </a:cubicBezTo>
                    <a:cubicBezTo>
                      <a:pt x="4" y="58"/>
                      <a:pt x="4" y="58"/>
                      <a:pt x="4" y="58"/>
                    </a:cubicBezTo>
                    <a:cubicBezTo>
                      <a:pt x="1" y="56"/>
                      <a:pt x="0" y="52"/>
                      <a:pt x="2" y="49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31" y="1"/>
                      <a:pt x="34" y="0"/>
                      <a:pt x="37" y="1"/>
                    </a:cubicBezTo>
                    <a:cubicBezTo>
                      <a:pt x="37" y="1"/>
                      <a:pt x="37" y="1"/>
                      <a:pt x="37" y="1"/>
                    </a:cubicBezTo>
                    <a:cubicBezTo>
                      <a:pt x="40" y="3"/>
                      <a:pt x="41" y="7"/>
                      <a:pt x="39" y="10"/>
                    </a:cubicBezTo>
                    <a:lnTo>
                      <a:pt x="12" y="56"/>
                    </a:ln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59" name="Freeform 189"/>
              <p:cNvSpPr/>
              <p:nvPr/>
            </p:nvSpPr>
            <p:spPr bwMode="auto">
              <a:xfrm>
                <a:off x="1946276" y="5572126"/>
                <a:ext cx="111125" cy="163513"/>
              </a:xfrm>
              <a:custGeom>
                <a:avLst/>
                <a:gdLst>
                  <a:gd name="T0" fmla="*/ 29 w 41"/>
                  <a:gd name="T1" fmla="*/ 56 h 60"/>
                  <a:gd name="T2" fmla="*/ 37 w 41"/>
                  <a:gd name="T3" fmla="*/ 58 h 60"/>
                  <a:gd name="T4" fmla="*/ 37 w 41"/>
                  <a:gd name="T5" fmla="*/ 58 h 60"/>
                  <a:gd name="T6" fmla="*/ 39 w 41"/>
                  <a:gd name="T7" fmla="*/ 49 h 60"/>
                  <a:gd name="T8" fmla="*/ 12 w 41"/>
                  <a:gd name="T9" fmla="*/ 4 h 60"/>
                  <a:gd name="T10" fmla="*/ 3 w 41"/>
                  <a:gd name="T11" fmla="*/ 1 h 60"/>
                  <a:gd name="T12" fmla="*/ 3 w 41"/>
                  <a:gd name="T13" fmla="*/ 1 h 60"/>
                  <a:gd name="T14" fmla="*/ 1 w 41"/>
                  <a:gd name="T15" fmla="*/ 10 h 60"/>
                  <a:gd name="T16" fmla="*/ 29 w 41"/>
                  <a:gd name="T17" fmla="*/ 56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60">
                    <a:moveTo>
                      <a:pt x="29" y="56"/>
                    </a:moveTo>
                    <a:cubicBezTo>
                      <a:pt x="30" y="59"/>
                      <a:pt x="34" y="60"/>
                      <a:pt x="37" y="58"/>
                    </a:cubicBezTo>
                    <a:cubicBezTo>
                      <a:pt x="37" y="58"/>
                      <a:pt x="37" y="58"/>
                      <a:pt x="37" y="58"/>
                    </a:cubicBezTo>
                    <a:cubicBezTo>
                      <a:pt x="40" y="56"/>
                      <a:pt x="41" y="52"/>
                      <a:pt x="39" y="49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0" y="1"/>
                      <a:pt x="6" y="0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1" y="3"/>
                      <a:pt x="0" y="7"/>
                      <a:pt x="1" y="10"/>
                    </a:cubicBezTo>
                    <a:lnTo>
                      <a:pt x="29" y="56"/>
                    </a:ln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60" name="Oval 190"/>
              <p:cNvSpPr>
                <a:spLocks noChangeArrowheads="1"/>
              </p:cNvSpPr>
              <p:nvPr/>
            </p:nvSpPr>
            <p:spPr bwMode="auto">
              <a:xfrm>
                <a:off x="1687513" y="5273676"/>
                <a:ext cx="422275" cy="423863"/>
              </a:xfrm>
              <a:prstGeom prst="ellipse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61" name="Oval 191"/>
              <p:cNvSpPr>
                <a:spLocks noChangeArrowheads="1"/>
              </p:cNvSpPr>
              <p:nvPr/>
            </p:nvSpPr>
            <p:spPr bwMode="auto">
              <a:xfrm>
                <a:off x="1708151" y="5295901"/>
                <a:ext cx="376238" cy="376238"/>
              </a:xfrm>
              <a:prstGeom prst="ellipse">
                <a:avLst/>
              </a:pr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62" name="Freeform 192"/>
              <p:cNvSpPr/>
              <p:nvPr/>
            </p:nvSpPr>
            <p:spPr bwMode="auto">
              <a:xfrm>
                <a:off x="1735138" y="5491163"/>
                <a:ext cx="41275" cy="7938"/>
              </a:xfrm>
              <a:custGeom>
                <a:avLst/>
                <a:gdLst>
                  <a:gd name="T0" fmla="*/ 1 w 15"/>
                  <a:gd name="T1" fmla="*/ 3 h 3"/>
                  <a:gd name="T2" fmla="*/ 0 w 15"/>
                  <a:gd name="T3" fmla="*/ 1 h 3"/>
                  <a:gd name="T4" fmla="*/ 0 w 15"/>
                  <a:gd name="T5" fmla="*/ 1 h 3"/>
                  <a:gd name="T6" fmla="*/ 1 w 15"/>
                  <a:gd name="T7" fmla="*/ 0 h 3"/>
                  <a:gd name="T8" fmla="*/ 1 w 15"/>
                  <a:gd name="T9" fmla="*/ 0 h 3"/>
                  <a:gd name="T10" fmla="*/ 13 w 15"/>
                  <a:gd name="T11" fmla="*/ 0 h 3"/>
                  <a:gd name="T12" fmla="*/ 15 w 15"/>
                  <a:gd name="T13" fmla="*/ 1 h 3"/>
                  <a:gd name="T14" fmla="*/ 15 w 15"/>
                  <a:gd name="T15" fmla="*/ 1 h 3"/>
                  <a:gd name="T16" fmla="*/ 13 w 15"/>
                  <a:gd name="T17" fmla="*/ 3 h 3"/>
                  <a:gd name="T18" fmla="*/ 13 w 15"/>
                  <a:gd name="T19" fmla="*/ 3 h 3"/>
                  <a:gd name="T20" fmla="*/ 1 w 15"/>
                  <a:gd name="T2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" h="3">
                    <a:moveTo>
                      <a:pt x="1" y="3"/>
                    </a:moveTo>
                    <a:cubicBezTo>
                      <a:pt x="0" y="3"/>
                      <a:pt x="0" y="2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4" y="0"/>
                      <a:pt x="15" y="0"/>
                      <a:pt x="15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5" y="2"/>
                      <a:pt x="14" y="3"/>
                      <a:pt x="13" y="3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" y="3"/>
                      <a:pt x="1" y="3"/>
                      <a:pt x="1" y="3"/>
                    </a:cubicBez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63" name="Freeform 193"/>
              <p:cNvSpPr/>
              <p:nvPr/>
            </p:nvSpPr>
            <p:spPr bwMode="auto">
              <a:xfrm>
                <a:off x="2025651" y="5491163"/>
                <a:ext cx="34925" cy="7938"/>
              </a:xfrm>
              <a:custGeom>
                <a:avLst/>
                <a:gdLst>
                  <a:gd name="T0" fmla="*/ 1 w 13"/>
                  <a:gd name="T1" fmla="*/ 3 h 3"/>
                  <a:gd name="T2" fmla="*/ 0 w 13"/>
                  <a:gd name="T3" fmla="*/ 1 h 3"/>
                  <a:gd name="T4" fmla="*/ 0 w 13"/>
                  <a:gd name="T5" fmla="*/ 1 h 3"/>
                  <a:gd name="T6" fmla="*/ 1 w 13"/>
                  <a:gd name="T7" fmla="*/ 0 h 3"/>
                  <a:gd name="T8" fmla="*/ 1 w 13"/>
                  <a:gd name="T9" fmla="*/ 0 h 3"/>
                  <a:gd name="T10" fmla="*/ 12 w 13"/>
                  <a:gd name="T11" fmla="*/ 0 h 3"/>
                  <a:gd name="T12" fmla="*/ 13 w 13"/>
                  <a:gd name="T13" fmla="*/ 1 h 3"/>
                  <a:gd name="T14" fmla="*/ 13 w 13"/>
                  <a:gd name="T15" fmla="*/ 1 h 3"/>
                  <a:gd name="T16" fmla="*/ 12 w 13"/>
                  <a:gd name="T17" fmla="*/ 3 h 3"/>
                  <a:gd name="T18" fmla="*/ 12 w 13"/>
                  <a:gd name="T19" fmla="*/ 3 h 3"/>
                  <a:gd name="T20" fmla="*/ 1 w 13"/>
                  <a:gd name="T2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" h="3">
                    <a:moveTo>
                      <a:pt x="1" y="3"/>
                    </a:moveTo>
                    <a:cubicBezTo>
                      <a:pt x="0" y="3"/>
                      <a:pt x="0" y="2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3" y="0"/>
                      <a:pt x="13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2"/>
                      <a:pt x="12" y="3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" y="3"/>
                      <a:pt x="1" y="3"/>
                      <a:pt x="1" y="3"/>
                    </a:cubicBez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64" name="Freeform 194"/>
              <p:cNvSpPr/>
              <p:nvPr/>
            </p:nvSpPr>
            <p:spPr bwMode="auto">
              <a:xfrm>
                <a:off x="1892301" y="5314951"/>
                <a:ext cx="9525" cy="41275"/>
              </a:xfrm>
              <a:custGeom>
                <a:avLst/>
                <a:gdLst>
                  <a:gd name="T0" fmla="*/ 0 w 3"/>
                  <a:gd name="T1" fmla="*/ 14 h 15"/>
                  <a:gd name="T2" fmla="*/ 0 w 3"/>
                  <a:gd name="T3" fmla="*/ 1 h 15"/>
                  <a:gd name="T4" fmla="*/ 1 w 3"/>
                  <a:gd name="T5" fmla="*/ 0 h 15"/>
                  <a:gd name="T6" fmla="*/ 1 w 3"/>
                  <a:gd name="T7" fmla="*/ 0 h 15"/>
                  <a:gd name="T8" fmla="*/ 3 w 3"/>
                  <a:gd name="T9" fmla="*/ 1 h 15"/>
                  <a:gd name="T10" fmla="*/ 3 w 3"/>
                  <a:gd name="T11" fmla="*/ 1 h 15"/>
                  <a:gd name="T12" fmla="*/ 3 w 3"/>
                  <a:gd name="T13" fmla="*/ 14 h 15"/>
                  <a:gd name="T14" fmla="*/ 1 w 3"/>
                  <a:gd name="T15" fmla="*/ 15 h 15"/>
                  <a:gd name="T16" fmla="*/ 1 w 3"/>
                  <a:gd name="T17" fmla="*/ 15 h 15"/>
                  <a:gd name="T18" fmla="*/ 0 w 3"/>
                  <a:gd name="T19" fmla="*/ 14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15">
                    <a:moveTo>
                      <a:pt x="0" y="14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5"/>
                      <a:pt x="2" y="15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15"/>
                      <a:pt x="0" y="15"/>
                      <a:pt x="0" y="14"/>
                    </a:cubicBez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65" name="Freeform 195"/>
              <p:cNvSpPr/>
              <p:nvPr/>
            </p:nvSpPr>
            <p:spPr bwMode="auto">
              <a:xfrm>
                <a:off x="1887538" y="5618163"/>
                <a:ext cx="7938" cy="34925"/>
              </a:xfrm>
              <a:custGeom>
                <a:avLst/>
                <a:gdLst>
                  <a:gd name="T0" fmla="*/ 0 w 3"/>
                  <a:gd name="T1" fmla="*/ 12 h 13"/>
                  <a:gd name="T2" fmla="*/ 0 w 3"/>
                  <a:gd name="T3" fmla="*/ 2 h 13"/>
                  <a:gd name="T4" fmla="*/ 1 w 3"/>
                  <a:gd name="T5" fmla="*/ 0 h 13"/>
                  <a:gd name="T6" fmla="*/ 1 w 3"/>
                  <a:gd name="T7" fmla="*/ 0 h 13"/>
                  <a:gd name="T8" fmla="*/ 3 w 3"/>
                  <a:gd name="T9" fmla="*/ 2 h 13"/>
                  <a:gd name="T10" fmla="*/ 3 w 3"/>
                  <a:gd name="T11" fmla="*/ 2 h 13"/>
                  <a:gd name="T12" fmla="*/ 3 w 3"/>
                  <a:gd name="T13" fmla="*/ 12 h 13"/>
                  <a:gd name="T14" fmla="*/ 1 w 3"/>
                  <a:gd name="T15" fmla="*/ 13 h 13"/>
                  <a:gd name="T16" fmla="*/ 1 w 3"/>
                  <a:gd name="T17" fmla="*/ 13 h 13"/>
                  <a:gd name="T18" fmla="*/ 0 w 3"/>
                  <a:gd name="T19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13">
                    <a:moveTo>
                      <a:pt x="0" y="1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3" y="1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3"/>
                      <a:pt x="2" y="13"/>
                      <a:pt x="1" y="1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13"/>
                      <a:pt x="0" y="13"/>
                      <a:pt x="0" y="12"/>
                    </a:cubicBez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66" name="Freeform 196"/>
              <p:cNvSpPr/>
              <p:nvPr/>
            </p:nvSpPr>
            <p:spPr bwMode="auto">
              <a:xfrm>
                <a:off x="1800226" y="5588001"/>
                <a:ext cx="25400" cy="28575"/>
              </a:xfrm>
              <a:custGeom>
                <a:avLst/>
                <a:gdLst>
                  <a:gd name="T0" fmla="*/ 1 w 9"/>
                  <a:gd name="T1" fmla="*/ 10 h 10"/>
                  <a:gd name="T2" fmla="*/ 0 w 9"/>
                  <a:gd name="T3" fmla="*/ 8 h 10"/>
                  <a:gd name="T4" fmla="*/ 0 w 9"/>
                  <a:gd name="T5" fmla="*/ 8 h 10"/>
                  <a:gd name="T6" fmla="*/ 6 w 9"/>
                  <a:gd name="T7" fmla="*/ 0 h 10"/>
                  <a:gd name="T8" fmla="*/ 8 w 9"/>
                  <a:gd name="T9" fmla="*/ 0 h 10"/>
                  <a:gd name="T10" fmla="*/ 8 w 9"/>
                  <a:gd name="T11" fmla="*/ 0 h 10"/>
                  <a:gd name="T12" fmla="*/ 8 w 9"/>
                  <a:gd name="T13" fmla="*/ 2 h 10"/>
                  <a:gd name="T14" fmla="*/ 8 w 9"/>
                  <a:gd name="T15" fmla="*/ 2 h 10"/>
                  <a:gd name="T16" fmla="*/ 3 w 9"/>
                  <a:gd name="T17" fmla="*/ 10 h 10"/>
                  <a:gd name="T18" fmla="*/ 2 w 9"/>
                  <a:gd name="T19" fmla="*/ 10 h 10"/>
                  <a:gd name="T20" fmla="*/ 2 w 9"/>
                  <a:gd name="T21" fmla="*/ 10 h 10"/>
                  <a:gd name="T22" fmla="*/ 1 w 9"/>
                  <a:gd name="T23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" h="10">
                    <a:moveTo>
                      <a:pt x="1" y="10"/>
                    </a:moveTo>
                    <a:cubicBezTo>
                      <a:pt x="0" y="9"/>
                      <a:pt x="0" y="8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7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9" y="1"/>
                      <a:pt x="9" y="2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1" y="10"/>
                      <a:pt x="1" y="10"/>
                      <a:pt x="1" y="10"/>
                    </a:cubicBez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67" name="Freeform 197"/>
              <p:cNvSpPr/>
              <p:nvPr/>
            </p:nvSpPr>
            <p:spPr bwMode="auto">
              <a:xfrm>
                <a:off x="1957388" y="5338763"/>
                <a:ext cx="25400" cy="30163"/>
              </a:xfrm>
              <a:custGeom>
                <a:avLst/>
                <a:gdLst>
                  <a:gd name="T0" fmla="*/ 1 w 9"/>
                  <a:gd name="T1" fmla="*/ 11 h 11"/>
                  <a:gd name="T2" fmla="*/ 1 w 9"/>
                  <a:gd name="T3" fmla="*/ 8 h 11"/>
                  <a:gd name="T4" fmla="*/ 1 w 9"/>
                  <a:gd name="T5" fmla="*/ 8 h 11"/>
                  <a:gd name="T6" fmla="*/ 6 w 9"/>
                  <a:gd name="T7" fmla="*/ 1 h 11"/>
                  <a:gd name="T8" fmla="*/ 8 w 9"/>
                  <a:gd name="T9" fmla="*/ 0 h 11"/>
                  <a:gd name="T10" fmla="*/ 8 w 9"/>
                  <a:gd name="T11" fmla="*/ 0 h 11"/>
                  <a:gd name="T12" fmla="*/ 8 w 9"/>
                  <a:gd name="T13" fmla="*/ 2 h 11"/>
                  <a:gd name="T14" fmla="*/ 8 w 9"/>
                  <a:gd name="T15" fmla="*/ 2 h 11"/>
                  <a:gd name="T16" fmla="*/ 3 w 9"/>
                  <a:gd name="T17" fmla="*/ 10 h 11"/>
                  <a:gd name="T18" fmla="*/ 2 w 9"/>
                  <a:gd name="T19" fmla="*/ 11 h 11"/>
                  <a:gd name="T20" fmla="*/ 2 w 9"/>
                  <a:gd name="T21" fmla="*/ 11 h 11"/>
                  <a:gd name="T22" fmla="*/ 1 w 9"/>
                  <a:gd name="T23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" h="11">
                    <a:moveTo>
                      <a:pt x="1" y="11"/>
                    </a:moveTo>
                    <a:cubicBezTo>
                      <a:pt x="0" y="10"/>
                      <a:pt x="0" y="9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0"/>
                      <a:pt x="7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9" y="1"/>
                      <a:pt x="9" y="2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11"/>
                      <a:pt x="2" y="11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1"/>
                      <a:pt x="1" y="11"/>
                      <a:pt x="1" y="11"/>
                    </a:cubicBez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68" name="Freeform 198"/>
              <p:cNvSpPr/>
              <p:nvPr/>
            </p:nvSpPr>
            <p:spPr bwMode="auto">
              <a:xfrm>
                <a:off x="1757363" y="5551488"/>
                <a:ext cx="30163" cy="19050"/>
              </a:xfrm>
              <a:custGeom>
                <a:avLst/>
                <a:gdLst>
                  <a:gd name="T0" fmla="*/ 0 w 11"/>
                  <a:gd name="T1" fmla="*/ 6 h 7"/>
                  <a:gd name="T2" fmla="*/ 1 w 11"/>
                  <a:gd name="T3" fmla="*/ 4 h 7"/>
                  <a:gd name="T4" fmla="*/ 1 w 11"/>
                  <a:gd name="T5" fmla="*/ 4 h 7"/>
                  <a:gd name="T6" fmla="*/ 9 w 11"/>
                  <a:gd name="T7" fmla="*/ 1 h 7"/>
                  <a:gd name="T8" fmla="*/ 11 w 11"/>
                  <a:gd name="T9" fmla="*/ 1 h 7"/>
                  <a:gd name="T10" fmla="*/ 11 w 11"/>
                  <a:gd name="T11" fmla="*/ 1 h 7"/>
                  <a:gd name="T12" fmla="*/ 10 w 11"/>
                  <a:gd name="T13" fmla="*/ 3 h 7"/>
                  <a:gd name="T14" fmla="*/ 10 w 11"/>
                  <a:gd name="T15" fmla="*/ 3 h 7"/>
                  <a:gd name="T16" fmla="*/ 2 w 11"/>
                  <a:gd name="T17" fmla="*/ 7 h 7"/>
                  <a:gd name="T18" fmla="*/ 1 w 11"/>
                  <a:gd name="T19" fmla="*/ 7 h 7"/>
                  <a:gd name="T20" fmla="*/ 1 w 11"/>
                  <a:gd name="T21" fmla="*/ 7 h 7"/>
                  <a:gd name="T22" fmla="*/ 0 w 11"/>
                  <a:gd name="T23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" h="7">
                    <a:moveTo>
                      <a:pt x="0" y="6"/>
                    </a:moveTo>
                    <a:cubicBezTo>
                      <a:pt x="0" y="5"/>
                      <a:pt x="0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0"/>
                      <a:pt x="10" y="1"/>
                      <a:pt x="11" y="1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2"/>
                      <a:pt x="11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7"/>
                      <a:pt x="2" y="7"/>
                      <a:pt x="1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0" y="7"/>
                      <a:pt x="0" y="6"/>
                    </a:cubicBez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69" name="Freeform 199"/>
              <p:cNvSpPr/>
              <p:nvPr/>
            </p:nvSpPr>
            <p:spPr bwMode="auto">
              <a:xfrm>
                <a:off x="2009776" y="5395913"/>
                <a:ext cx="28575" cy="25400"/>
              </a:xfrm>
              <a:custGeom>
                <a:avLst/>
                <a:gdLst>
                  <a:gd name="T0" fmla="*/ 0 w 11"/>
                  <a:gd name="T1" fmla="*/ 9 h 9"/>
                  <a:gd name="T2" fmla="*/ 1 w 11"/>
                  <a:gd name="T3" fmla="*/ 7 h 9"/>
                  <a:gd name="T4" fmla="*/ 1 w 11"/>
                  <a:gd name="T5" fmla="*/ 7 h 9"/>
                  <a:gd name="T6" fmla="*/ 8 w 11"/>
                  <a:gd name="T7" fmla="*/ 1 h 9"/>
                  <a:gd name="T8" fmla="*/ 10 w 11"/>
                  <a:gd name="T9" fmla="*/ 1 h 9"/>
                  <a:gd name="T10" fmla="*/ 10 w 11"/>
                  <a:gd name="T11" fmla="*/ 1 h 9"/>
                  <a:gd name="T12" fmla="*/ 10 w 11"/>
                  <a:gd name="T13" fmla="*/ 3 h 9"/>
                  <a:gd name="T14" fmla="*/ 10 w 11"/>
                  <a:gd name="T15" fmla="*/ 3 h 9"/>
                  <a:gd name="T16" fmla="*/ 3 w 11"/>
                  <a:gd name="T17" fmla="*/ 9 h 9"/>
                  <a:gd name="T18" fmla="*/ 2 w 11"/>
                  <a:gd name="T19" fmla="*/ 9 h 9"/>
                  <a:gd name="T20" fmla="*/ 2 w 11"/>
                  <a:gd name="T21" fmla="*/ 9 h 9"/>
                  <a:gd name="T22" fmla="*/ 0 w 11"/>
                  <a:gd name="T23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" h="9">
                    <a:moveTo>
                      <a:pt x="0" y="9"/>
                    </a:moveTo>
                    <a:cubicBezTo>
                      <a:pt x="0" y="8"/>
                      <a:pt x="0" y="7"/>
                      <a:pt x="1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9" y="0"/>
                      <a:pt x="10" y="1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1" y="2"/>
                      <a:pt x="11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9"/>
                      <a:pt x="1" y="9"/>
                      <a:pt x="0" y="9"/>
                    </a:cubicBez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70" name="Freeform 200"/>
              <p:cNvSpPr/>
              <p:nvPr/>
            </p:nvSpPr>
            <p:spPr bwMode="auto">
              <a:xfrm>
                <a:off x="1814513" y="5353051"/>
                <a:ext cx="26988" cy="26988"/>
              </a:xfrm>
              <a:custGeom>
                <a:avLst/>
                <a:gdLst>
                  <a:gd name="T0" fmla="*/ 7 w 10"/>
                  <a:gd name="T1" fmla="*/ 10 h 10"/>
                  <a:gd name="T2" fmla="*/ 1 w 10"/>
                  <a:gd name="T3" fmla="*/ 3 h 10"/>
                  <a:gd name="T4" fmla="*/ 1 w 10"/>
                  <a:gd name="T5" fmla="*/ 1 h 10"/>
                  <a:gd name="T6" fmla="*/ 1 w 10"/>
                  <a:gd name="T7" fmla="*/ 1 h 10"/>
                  <a:gd name="T8" fmla="*/ 3 w 10"/>
                  <a:gd name="T9" fmla="*/ 1 h 10"/>
                  <a:gd name="T10" fmla="*/ 3 w 10"/>
                  <a:gd name="T11" fmla="*/ 1 h 10"/>
                  <a:gd name="T12" fmla="*/ 9 w 10"/>
                  <a:gd name="T13" fmla="*/ 8 h 10"/>
                  <a:gd name="T14" fmla="*/ 9 w 10"/>
                  <a:gd name="T15" fmla="*/ 10 h 10"/>
                  <a:gd name="T16" fmla="*/ 9 w 10"/>
                  <a:gd name="T17" fmla="*/ 10 h 10"/>
                  <a:gd name="T18" fmla="*/ 8 w 10"/>
                  <a:gd name="T19" fmla="*/ 10 h 10"/>
                  <a:gd name="T20" fmla="*/ 8 w 10"/>
                  <a:gd name="T21" fmla="*/ 10 h 10"/>
                  <a:gd name="T22" fmla="*/ 7 w 10"/>
                  <a:gd name="T23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" h="10">
                    <a:moveTo>
                      <a:pt x="7" y="10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0"/>
                      <a:pt x="3" y="0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10" y="8"/>
                      <a:pt x="10" y="9"/>
                      <a:pt x="9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10"/>
                      <a:pt x="8" y="10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10"/>
                      <a:pt x="7" y="10"/>
                      <a:pt x="7" y="10"/>
                    </a:cubicBez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71" name="Freeform 201"/>
              <p:cNvSpPr/>
              <p:nvPr/>
            </p:nvSpPr>
            <p:spPr bwMode="auto">
              <a:xfrm>
                <a:off x="1965326" y="5597526"/>
                <a:ext cx="25400" cy="28575"/>
              </a:xfrm>
              <a:custGeom>
                <a:avLst/>
                <a:gdLst>
                  <a:gd name="T0" fmla="*/ 6 w 9"/>
                  <a:gd name="T1" fmla="*/ 10 h 11"/>
                  <a:gd name="T2" fmla="*/ 0 w 9"/>
                  <a:gd name="T3" fmla="*/ 3 h 11"/>
                  <a:gd name="T4" fmla="*/ 1 w 9"/>
                  <a:gd name="T5" fmla="*/ 1 h 11"/>
                  <a:gd name="T6" fmla="*/ 1 w 9"/>
                  <a:gd name="T7" fmla="*/ 1 h 11"/>
                  <a:gd name="T8" fmla="*/ 3 w 9"/>
                  <a:gd name="T9" fmla="*/ 1 h 11"/>
                  <a:gd name="T10" fmla="*/ 3 w 9"/>
                  <a:gd name="T11" fmla="*/ 1 h 11"/>
                  <a:gd name="T12" fmla="*/ 8 w 9"/>
                  <a:gd name="T13" fmla="*/ 9 h 11"/>
                  <a:gd name="T14" fmla="*/ 8 w 9"/>
                  <a:gd name="T15" fmla="*/ 11 h 11"/>
                  <a:gd name="T16" fmla="*/ 8 w 9"/>
                  <a:gd name="T17" fmla="*/ 11 h 11"/>
                  <a:gd name="T18" fmla="*/ 7 w 9"/>
                  <a:gd name="T19" fmla="*/ 11 h 11"/>
                  <a:gd name="T20" fmla="*/ 7 w 9"/>
                  <a:gd name="T21" fmla="*/ 11 h 11"/>
                  <a:gd name="T22" fmla="*/ 6 w 9"/>
                  <a:gd name="T23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" h="11">
                    <a:moveTo>
                      <a:pt x="6" y="1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2" y="0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9" y="9"/>
                      <a:pt x="9" y="10"/>
                      <a:pt x="8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1"/>
                      <a:pt x="7" y="11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1"/>
                      <a:pt x="6" y="11"/>
                      <a:pt x="6" y="10"/>
                    </a:cubicBez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72" name="Freeform 202"/>
              <p:cNvSpPr/>
              <p:nvPr/>
            </p:nvSpPr>
            <p:spPr bwMode="auto">
              <a:xfrm>
                <a:off x="1765301" y="5411788"/>
                <a:ext cx="30163" cy="22225"/>
              </a:xfrm>
              <a:custGeom>
                <a:avLst/>
                <a:gdLst>
                  <a:gd name="T0" fmla="*/ 9 w 11"/>
                  <a:gd name="T1" fmla="*/ 7 h 8"/>
                  <a:gd name="T2" fmla="*/ 1 w 11"/>
                  <a:gd name="T3" fmla="*/ 3 h 8"/>
                  <a:gd name="T4" fmla="*/ 1 w 11"/>
                  <a:gd name="T5" fmla="*/ 1 h 8"/>
                  <a:gd name="T6" fmla="*/ 1 w 11"/>
                  <a:gd name="T7" fmla="*/ 1 h 8"/>
                  <a:gd name="T8" fmla="*/ 3 w 11"/>
                  <a:gd name="T9" fmla="*/ 1 h 8"/>
                  <a:gd name="T10" fmla="*/ 3 w 11"/>
                  <a:gd name="T11" fmla="*/ 1 h 8"/>
                  <a:gd name="T12" fmla="*/ 10 w 11"/>
                  <a:gd name="T13" fmla="*/ 5 h 8"/>
                  <a:gd name="T14" fmla="*/ 11 w 11"/>
                  <a:gd name="T15" fmla="*/ 7 h 8"/>
                  <a:gd name="T16" fmla="*/ 11 w 11"/>
                  <a:gd name="T17" fmla="*/ 7 h 8"/>
                  <a:gd name="T18" fmla="*/ 9 w 11"/>
                  <a:gd name="T19" fmla="*/ 8 h 8"/>
                  <a:gd name="T20" fmla="*/ 9 w 11"/>
                  <a:gd name="T21" fmla="*/ 8 h 8"/>
                  <a:gd name="T22" fmla="*/ 9 w 11"/>
                  <a:gd name="T23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" h="8">
                    <a:moveTo>
                      <a:pt x="9" y="7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2" y="0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1" y="5"/>
                      <a:pt x="11" y="6"/>
                      <a:pt x="11" y="7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0" y="7"/>
                      <a:pt x="10" y="8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9" y="8"/>
                      <a:pt x="9" y="7"/>
                    </a:cubicBez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73" name="Freeform 203"/>
              <p:cNvSpPr/>
              <p:nvPr/>
            </p:nvSpPr>
            <p:spPr bwMode="auto">
              <a:xfrm>
                <a:off x="2009776" y="5540376"/>
                <a:ext cx="28575" cy="20638"/>
              </a:xfrm>
              <a:custGeom>
                <a:avLst/>
                <a:gdLst>
                  <a:gd name="T0" fmla="*/ 8 w 11"/>
                  <a:gd name="T1" fmla="*/ 7 h 8"/>
                  <a:gd name="T2" fmla="*/ 1 w 11"/>
                  <a:gd name="T3" fmla="*/ 3 h 8"/>
                  <a:gd name="T4" fmla="*/ 0 w 11"/>
                  <a:gd name="T5" fmla="*/ 1 h 8"/>
                  <a:gd name="T6" fmla="*/ 0 w 11"/>
                  <a:gd name="T7" fmla="*/ 1 h 8"/>
                  <a:gd name="T8" fmla="*/ 2 w 11"/>
                  <a:gd name="T9" fmla="*/ 1 h 8"/>
                  <a:gd name="T10" fmla="*/ 2 w 11"/>
                  <a:gd name="T11" fmla="*/ 1 h 8"/>
                  <a:gd name="T12" fmla="*/ 10 w 11"/>
                  <a:gd name="T13" fmla="*/ 5 h 8"/>
                  <a:gd name="T14" fmla="*/ 10 w 11"/>
                  <a:gd name="T15" fmla="*/ 7 h 8"/>
                  <a:gd name="T16" fmla="*/ 10 w 11"/>
                  <a:gd name="T17" fmla="*/ 7 h 8"/>
                  <a:gd name="T18" fmla="*/ 9 w 11"/>
                  <a:gd name="T19" fmla="*/ 8 h 8"/>
                  <a:gd name="T20" fmla="*/ 9 w 11"/>
                  <a:gd name="T21" fmla="*/ 8 h 8"/>
                  <a:gd name="T22" fmla="*/ 8 w 11"/>
                  <a:gd name="T23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" h="8">
                    <a:moveTo>
                      <a:pt x="8" y="7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2" y="0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1" y="5"/>
                      <a:pt x="11" y="6"/>
                      <a:pt x="10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7"/>
                      <a:pt x="10" y="8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9" y="7"/>
                      <a:pt x="8" y="7"/>
                    </a:cubicBez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74" name="Freeform 204"/>
              <p:cNvSpPr/>
              <p:nvPr/>
            </p:nvSpPr>
            <p:spPr bwMode="auto">
              <a:xfrm>
                <a:off x="1887538" y="5434013"/>
                <a:ext cx="84138" cy="61913"/>
              </a:xfrm>
              <a:custGeom>
                <a:avLst/>
                <a:gdLst>
                  <a:gd name="T0" fmla="*/ 31 w 31"/>
                  <a:gd name="T1" fmla="*/ 0 h 23"/>
                  <a:gd name="T2" fmla="*/ 6 w 31"/>
                  <a:gd name="T3" fmla="*/ 12 h 23"/>
                  <a:gd name="T4" fmla="*/ 3 w 31"/>
                  <a:gd name="T5" fmla="*/ 19 h 23"/>
                  <a:gd name="T6" fmla="*/ 11 w 31"/>
                  <a:gd name="T7" fmla="*/ 19 h 23"/>
                  <a:gd name="T8" fmla="*/ 31 w 31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31" y="0"/>
                    </a:moveTo>
                    <a:cubicBezTo>
                      <a:pt x="6" y="12"/>
                      <a:pt x="6" y="12"/>
                      <a:pt x="6" y="12"/>
                    </a:cubicBezTo>
                    <a:cubicBezTo>
                      <a:pt x="6" y="12"/>
                      <a:pt x="0" y="15"/>
                      <a:pt x="3" y="19"/>
                    </a:cubicBezTo>
                    <a:cubicBezTo>
                      <a:pt x="6" y="23"/>
                      <a:pt x="11" y="19"/>
                      <a:pt x="11" y="19"/>
                    </a:cubicBez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75" name="Freeform 206"/>
              <p:cNvSpPr/>
              <p:nvPr/>
            </p:nvSpPr>
            <p:spPr bwMode="auto">
              <a:xfrm>
                <a:off x="1879601" y="5376863"/>
                <a:ext cx="38100" cy="119062"/>
              </a:xfrm>
              <a:custGeom>
                <a:avLst/>
                <a:gdLst>
                  <a:gd name="T0" fmla="*/ 7 w 14"/>
                  <a:gd name="T1" fmla="*/ 0 h 44"/>
                  <a:gd name="T2" fmla="*/ 2 w 14"/>
                  <a:gd name="T3" fmla="*/ 36 h 44"/>
                  <a:gd name="T4" fmla="*/ 7 w 14"/>
                  <a:gd name="T5" fmla="*/ 44 h 44"/>
                  <a:gd name="T6" fmla="*/ 13 w 14"/>
                  <a:gd name="T7" fmla="*/ 36 h 44"/>
                  <a:gd name="T8" fmla="*/ 7 w 14"/>
                  <a:gd name="T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44">
                    <a:moveTo>
                      <a:pt x="7" y="0"/>
                    </a:moveTo>
                    <a:cubicBezTo>
                      <a:pt x="2" y="36"/>
                      <a:pt x="2" y="36"/>
                      <a:pt x="2" y="36"/>
                    </a:cubicBezTo>
                    <a:cubicBezTo>
                      <a:pt x="2" y="36"/>
                      <a:pt x="0" y="44"/>
                      <a:pt x="7" y="44"/>
                    </a:cubicBezTo>
                    <a:cubicBezTo>
                      <a:pt x="14" y="44"/>
                      <a:pt x="13" y="36"/>
                      <a:pt x="13" y="36"/>
                    </a:cubicBez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966788" y="5268913"/>
              <a:ext cx="509588" cy="414337"/>
              <a:chOff x="966788" y="5268913"/>
              <a:chExt cx="509588" cy="414337"/>
            </a:xfrm>
          </p:grpSpPr>
          <p:sp>
            <p:nvSpPr>
              <p:cNvPr id="536" name="Freeform 207"/>
              <p:cNvSpPr/>
              <p:nvPr/>
            </p:nvSpPr>
            <p:spPr bwMode="auto">
              <a:xfrm>
                <a:off x="966788" y="5291138"/>
                <a:ext cx="509588" cy="392112"/>
              </a:xfrm>
              <a:custGeom>
                <a:avLst/>
                <a:gdLst>
                  <a:gd name="T0" fmla="*/ 188 w 188"/>
                  <a:gd name="T1" fmla="*/ 47 h 145"/>
                  <a:gd name="T2" fmla="*/ 100 w 188"/>
                  <a:gd name="T3" fmla="*/ 1 h 145"/>
                  <a:gd name="T4" fmla="*/ 88 w 188"/>
                  <a:gd name="T5" fmla="*/ 1 h 145"/>
                  <a:gd name="T6" fmla="*/ 0 w 188"/>
                  <a:gd name="T7" fmla="*/ 47 h 145"/>
                  <a:gd name="T8" fmla="*/ 0 w 188"/>
                  <a:gd name="T9" fmla="*/ 51 h 145"/>
                  <a:gd name="T10" fmla="*/ 0 w 188"/>
                  <a:gd name="T11" fmla="*/ 52 h 145"/>
                  <a:gd name="T12" fmla="*/ 0 w 188"/>
                  <a:gd name="T13" fmla="*/ 133 h 145"/>
                  <a:gd name="T14" fmla="*/ 13 w 188"/>
                  <a:gd name="T15" fmla="*/ 145 h 145"/>
                  <a:gd name="T16" fmla="*/ 175 w 188"/>
                  <a:gd name="T17" fmla="*/ 145 h 145"/>
                  <a:gd name="T18" fmla="*/ 188 w 188"/>
                  <a:gd name="T19" fmla="*/ 133 h 145"/>
                  <a:gd name="T20" fmla="*/ 188 w 188"/>
                  <a:gd name="T21" fmla="*/ 58 h 145"/>
                  <a:gd name="T22" fmla="*/ 188 w 188"/>
                  <a:gd name="T23" fmla="*/ 58 h 145"/>
                  <a:gd name="T24" fmla="*/ 188 w 188"/>
                  <a:gd name="T25" fmla="*/ 47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8" h="145">
                    <a:moveTo>
                      <a:pt x="188" y="47"/>
                    </a:moveTo>
                    <a:cubicBezTo>
                      <a:pt x="100" y="1"/>
                      <a:pt x="100" y="1"/>
                      <a:pt x="100" y="1"/>
                    </a:cubicBezTo>
                    <a:cubicBezTo>
                      <a:pt x="96" y="0"/>
                      <a:pt x="92" y="0"/>
                      <a:pt x="88" y="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133"/>
                      <a:pt x="0" y="133"/>
                      <a:pt x="0" y="133"/>
                    </a:cubicBezTo>
                    <a:cubicBezTo>
                      <a:pt x="0" y="140"/>
                      <a:pt x="6" y="145"/>
                      <a:pt x="13" y="145"/>
                    </a:cubicBezTo>
                    <a:cubicBezTo>
                      <a:pt x="175" y="145"/>
                      <a:pt x="175" y="145"/>
                      <a:pt x="175" y="145"/>
                    </a:cubicBezTo>
                    <a:cubicBezTo>
                      <a:pt x="182" y="145"/>
                      <a:pt x="188" y="140"/>
                      <a:pt x="188" y="133"/>
                    </a:cubicBezTo>
                    <a:cubicBezTo>
                      <a:pt x="188" y="58"/>
                      <a:pt x="188" y="58"/>
                      <a:pt x="188" y="58"/>
                    </a:cubicBezTo>
                    <a:cubicBezTo>
                      <a:pt x="188" y="58"/>
                      <a:pt x="188" y="58"/>
                      <a:pt x="188" y="58"/>
                    </a:cubicBezTo>
                    <a:lnTo>
                      <a:pt x="188" y="47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37" name="Freeform 208"/>
              <p:cNvSpPr/>
              <p:nvPr/>
            </p:nvSpPr>
            <p:spPr bwMode="auto">
              <a:xfrm>
                <a:off x="966788" y="5430838"/>
                <a:ext cx="244475" cy="252412"/>
              </a:xfrm>
              <a:custGeom>
                <a:avLst/>
                <a:gdLst>
                  <a:gd name="T0" fmla="*/ 0 w 90"/>
                  <a:gd name="T1" fmla="*/ 81 h 93"/>
                  <a:gd name="T2" fmla="*/ 13 w 90"/>
                  <a:gd name="T3" fmla="*/ 93 h 93"/>
                  <a:gd name="T4" fmla="*/ 90 w 90"/>
                  <a:gd name="T5" fmla="*/ 93 h 93"/>
                  <a:gd name="T6" fmla="*/ 79 w 90"/>
                  <a:gd name="T7" fmla="*/ 57 h 93"/>
                  <a:gd name="T8" fmla="*/ 0 w 90"/>
                  <a:gd name="T9" fmla="*/ 0 h 93"/>
                  <a:gd name="T10" fmla="*/ 0 w 90"/>
                  <a:gd name="T11" fmla="*/ 81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93">
                    <a:moveTo>
                      <a:pt x="0" y="81"/>
                    </a:moveTo>
                    <a:cubicBezTo>
                      <a:pt x="0" y="88"/>
                      <a:pt x="6" y="93"/>
                      <a:pt x="13" y="93"/>
                    </a:cubicBezTo>
                    <a:cubicBezTo>
                      <a:pt x="90" y="93"/>
                      <a:pt x="90" y="93"/>
                      <a:pt x="90" y="93"/>
                    </a:cubicBezTo>
                    <a:cubicBezTo>
                      <a:pt x="79" y="57"/>
                      <a:pt x="79" y="57"/>
                      <a:pt x="79" y="57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81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38" name="Freeform 209"/>
              <p:cNvSpPr/>
              <p:nvPr/>
            </p:nvSpPr>
            <p:spPr bwMode="auto">
              <a:xfrm>
                <a:off x="1231901" y="5430838"/>
                <a:ext cx="244475" cy="252412"/>
              </a:xfrm>
              <a:custGeom>
                <a:avLst/>
                <a:gdLst>
                  <a:gd name="T0" fmla="*/ 90 w 90"/>
                  <a:gd name="T1" fmla="*/ 81 h 93"/>
                  <a:gd name="T2" fmla="*/ 77 w 90"/>
                  <a:gd name="T3" fmla="*/ 93 h 93"/>
                  <a:gd name="T4" fmla="*/ 0 w 90"/>
                  <a:gd name="T5" fmla="*/ 93 h 93"/>
                  <a:gd name="T6" fmla="*/ 11 w 90"/>
                  <a:gd name="T7" fmla="*/ 57 h 93"/>
                  <a:gd name="T8" fmla="*/ 90 w 90"/>
                  <a:gd name="T9" fmla="*/ 0 h 93"/>
                  <a:gd name="T10" fmla="*/ 90 w 90"/>
                  <a:gd name="T11" fmla="*/ 81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93">
                    <a:moveTo>
                      <a:pt x="90" y="81"/>
                    </a:moveTo>
                    <a:cubicBezTo>
                      <a:pt x="90" y="88"/>
                      <a:pt x="84" y="93"/>
                      <a:pt x="77" y="93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11" y="57"/>
                      <a:pt x="11" y="57"/>
                      <a:pt x="11" y="57"/>
                    </a:cubicBezTo>
                    <a:cubicBezTo>
                      <a:pt x="90" y="0"/>
                      <a:pt x="90" y="0"/>
                      <a:pt x="90" y="0"/>
                    </a:cubicBezTo>
                    <a:lnTo>
                      <a:pt x="90" y="81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39" name="Freeform 210"/>
              <p:cNvSpPr/>
              <p:nvPr/>
            </p:nvSpPr>
            <p:spPr bwMode="auto">
              <a:xfrm>
                <a:off x="966788" y="5514975"/>
                <a:ext cx="509588" cy="168275"/>
              </a:xfrm>
              <a:custGeom>
                <a:avLst/>
                <a:gdLst>
                  <a:gd name="T0" fmla="*/ 88 w 188"/>
                  <a:gd name="T1" fmla="*/ 2 h 62"/>
                  <a:gd name="T2" fmla="*/ 0 w 188"/>
                  <a:gd name="T3" fmla="*/ 33 h 62"/>
                  <a:gd name="T4" fmla="*/ 0 w 188"/>
                  <a:gd name="T5" fmla="*/ 50 h 62"/>
                  <a:gd name="T6" fmla="*/ 13 w 188"/>
                  <a:gd name="T7" fmla="*/ 62 h 62"/>
                  <a:gd name="T8" fmla="*/ 175 w 188"/>
                  <a:gd name="T9" fmla="*/ 62 h 62"/>
                  <a:gd name="T10" fmla="*/ 188 w 188"/>
                  <a:gd name="T11" fmla="*/ 50 h 62"/>
                  <a:gd name="T12" fmla="*/ 188 w 188"/>
                  <a:gd name="T13" fmla="*/ 33 h 62"/>
                  <a:gd name="T14" fmla="*/ 100 w 188"/>
                  <a:gd name="T15" fmla="*/ 2 h 62"/>
                  <a:gd name="T16" fmla="*/ 88 w 188"/>
                  <a:gd name="T17" fmla="*/ 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8" h="62">
                    <a:moveTo>
                      <a:pt x="88" y="2"/>
                    </a:moveTo>
                    <a:cubicBezTo>
                      <a:pt x="0" y="33"/>
                      <a:pt x="0" y="33"/>
                      <a:pt x="0" y="33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57"/>
                      <a:pt x="6" y="62"/>
                      <a:pt x="13" y="62"/>
                    </a:cubicBezTo>
                    <a:cubicBezTo>
                      <a:pt x="175" y="62"/>
                      <a:pt x="175" y="62"/>
                      <a:pt x="175" y="62"/>
                    </a:cubicBezTo>
                    <a:cubicBezTo>
                      <a:pt x="182" y="62"/>
                      <a:pt x="188" y="57"/>
                      <a:pt x="188" y="50"/>
                    </a:cubicBezTo>
                    <a:cubicBezTo>
                      <a:pt x="188" y="33"/>
                      <a:pt x="188" y="33"/>
                      <a:pt x="188" y="33"/>
                    </a:cubicBezTo>
                    <a:cubicBezTo>
                      <a:pt x="100" y="2"/>
                      <a:pt x="100" y="2"/>
                      <a:pt x="100" y="2"/>
                    </a:cubicBezTo>
                    <a:cubicBezTo>
                      <a:pt x="96" y="0"/>
                      <a:pt x="92" y="0"/>
                      <a:pt x="88" y="2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40" name="Rectangle 211"/>
              <p:cNvSpPr>
                <a:spLocks noChangeArrowheads="1"/>
              </p:cNvSpPr>
              <p:nvPr/>
            </p:nvSpPr>
            <p:spPr bwMode="auto">
              <a:xfrm>
                <a:off x="1222376" y="5483225"/>
                <a:ext cx="4763" cy="42862"/>
              </a:xfrm>
              <a:prstGeom prst="rect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41" name="Freeform 212"/>
              <p:cNvSpPr/>
              <p:nvPr/>
            </p:nvSpPr>
            <p:spPr bwMode="auto">
              <a:xfrm>
                <a:off x="1111251" y="5372100"/>
                <a:ext cx="47625" cy="12700"/>
              </a:xfrm>
              <a:custGeom>
                <a:avLst/>
                <a:gdLst>
                  <a:gd name="T0" fmla="*/ 18 w 18"/>
                  <a:gd name="T1" fmla="*/ 5 h 5"/>
                  <a:gd name="T2" fmla="*/ 16 w 18"/>
                  <a:gd name="T3" fmla="*/ 5 h 5"/>
                  <a:gd name="T4" fmla="*/ 2 w 18"/>
                  <a:gd name="T5" fmla="*/ 4 h 5"/>
                  <a:gd name="T6" fmla="*/ 0 w 18"/>
                  <a:gd name="T7" fmla="*/ 2 h 5"/>
                  <a:gd name="T8" fmla="*/ 2 w 18"/>
                  <a:gd name="T9" fmla="*/ 0 h 5"/>
                  <a:gd name="T10" fmla="*/ 16 w 18"/>
                  <a:gd name="T11" fmla="*/ 1 h 5"/>
                  <a:gd name="T12" fmla="*/ 18 w 18"/>
                  <a:gd name="T13" fmla="*/ 3 h 5"/>
                  <a:gd name="T14" fmla="*/ 18 w 18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5">
                    <a:moveTo>
                      <a:pt x="18" y="5"/>
                    </a:moveTo>
                    <a:cubicBezTo>
                      <a:pt x="17" y="5"/>
                      <a:pt x="17" y="5"/>
                      <a:pt x="16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8" y="1"/>
                      <a:pt x="18" y="2"/>
                      <a:pt x="18" y="3"/>
                    </a:cubicBezTo>
                    <a:cubicBezTo>
                      <a:pt x="18" y="4"/>
                      <a:pt x="18" y="4"/>
                      <a:pt x="18" y="5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42" name="Freeform 213"/>
              <p:cNvSpPr/>
              <p:nvPr/>
            </p:nvSpPr>
            <p:spPr bwMode="auto">
              <a:xfrm>
                <a:off x="1120776" y="5303838"/>
                <a:ext cx="49213" cy="44450"/>
              </a:xfrm>
              <a:custGeom>
                <a:avLst/>
                <a:gdLst>
                  <a:gd name="T0" fmla="*/ 17 w 18"/>
                  <a:gd name="T1" fmla="*/ 16 h 16"/>
                  <a:gd name="T2" fmla="*/ 15 w 18"/>
                  <a:gd name="T3" fmla="*/ 16 h 16"/>
                  <a:gd name="T4" fmla="*/ 1 w 18"/>
                  <a:gd name="T5" fmla="*/ 4 h 16"/>
                  <a:gd name="T6" fmla="*/ 1 w 18"/>
                  <a:gd name="T7" fmla="*/ 1 h 16"/>
                  <a:gd name="T8" fmla="*/ 4 w 18"/>
                  <a:gd name="T9" fmla="*/ 1 h 16"/>
                  <a:gd name="T10" fmla="*/ 17 w 18"/>
                  <a:gd name="T11" fmla="*/ 12 h 16"/>
                  <a:gd name="T12" fmla="*/ 18 w 18"/>
                  <a:gd name="T13" fmla="*/ 15 h 16"/>
                  <a:gd name="T14" fmla="*/ 17 w 18"/>
                  <a:gd name="T1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16">
                    <a:moveTo>
                      <a:pt x="17" y="16"/>
                    </a:moveTo>
                    <a:cubicBezTo>
                      <a:pt x="17" y="16"/>
                      <a:pt x="15" y="16"/>
                      <a:pt x="15" y="16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3"/>
                      <a:pt x="0" y="2"/>
                      <a:pt x="1" y="1"/>
                    </a:cubicBezTo>
                    <a:cubicBezTo>
                      <a:pt x="1" y="0"/>
                      <a:pt x="3" y="0"/>
                      <a:pt x="4" y="1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18" y="13"/>
                      <a:pt x="18" y="15"/>
                      <a:pt x="18" y="15"/>
                    </a:cubicBezTo>
                    <a:cubicBezTo>
                      <a:pt x="17" y="15"/>
                      <a:pt x="17" y="15"/>
                      <a:pt x="17" y="16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43" name="Freeform 214"/>
              <p:cNvSpPr/>
              <p:nvPr/>
            </p:nvSpPr>
            <p:spPr bwMode="auto">
              <a:xfrm>
                <a:off x="1119188" y="5418138"/>
                <a:ext cx="53975" cy="50800"/>
              </a:xfrm>
              <a:custGeom>
                <a:avLst/>
                <a:gdLst>
                  <a:gd name="T0" fmla="*/ 20 w 20"/>
                  <a:gd name="T1" fmla="*/ 3 h 19"/>
                  <a:gd name="T2" fmla="*/ 18 w 20"/>
                  <a:gd name="T3" fmla="*/ 4 h 19"/>
                  <a:gd name="T4" fmla="*/ 6 w 20"/>
                  <a:gd name="T5" fmla="*/ 5 h 19"/>
                  <a:gd name="T6" fmla="*/ 4 w 20"/>
                  <a:gd name="T7" fmla="*/ 18 h 19"/>
                  <a:gd name="T8" fmla="*/ 1 w 20"/>
                  <a:gd name="T9" fmla="*/ 19 h 19"/>
                  <a:gd name="T10" fmla="*/ 0 w 20"/>
                  <a:gd name="T11" fmla="*/ 17 h 19"/>
                  <a:gd name="T12" fmla="*/ 2 w 20"/>
                  <a:gd name="T13" fmla="*/ 2 h 19"/>
                  <a:gd name="T14" fmla="*/ 4 w 20"/>
                  <a:gd name="T15" fmla="*/ 0 h 19"/>
                  <a:gd name="T16" fmla="*/ 18 w 20"/>
                  <a:gd name="T17" fmla="*/ 0 h 19"/>
                  <a:gd name="T18" fmla="*/ 20 w 20"/>
                  <a:gd name="T19" fmla="*/ 2 h 19"/>
                  <a:gd name="T20" fmla="*/ 20 w 20"/>
                  <a:gd name="T21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" h="19">
                    <a:moveTo>
                      <a:pt x="20" y="3"/>
                    </a:moveTo>
                    <a:cubicBezTo>
                      <a:pt x="19" y="4"/>
                      <a:pt x="19" y="4"/>
                      <a:pt x="18" y="4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9"/>
                      <a:pt x="3" y="19"/>
                      <a:pt x="1" y="19"/>
                    </a:cubicBezTo>
                    <a:cubicBezTo>
                      <a:pt x="0" y="19"/>
                      <a:pt x="0" y="18"/>
                      <a:pt x="0" y="17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3" y="0"/>
                      <a:pt x="4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9" y="0"/>
                      <a:pt x="20" y="1"/>
                      <a:pt x="20" y="2"/>
                    </a:cubicBezTo>
                    <a:cubicBezTo>
                      <a:pt x="20" y="2"/>
                      <a:pt x="20" y="3"/>
                      <a:pt x="20" y="3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44" name="Oval 215"/>
              <p:cNvSpPr>
                <a:spLocks noChangeArrowheads="1"/>
              </p:cNvSpPr>
              <p:nvPr/>
            </p:nvSpPr>
            <p:spPr bwMode="auto">
              <a:xfrm>
                <a:off x="1154113" y="5268913"/>
                <a:ext cx="146050" cy="222250"/>
              </a:xfrm>
              <a:prstGeom prst="ellipse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45" name="Freeform 216"/>
              <p:cNvSpPr/>
              <p:nvPr/>
            </p:nvSpPr>
            <p:spPr bwMode="auto">
              <a:xfrm>
                <a:off x="1273176" y="5303838"/>
                <a:ext cx="49213" cy="44450"/>
              </a:xfrm>
              <a:custGeom>
                <a:avLst/>
                <a:gdLst>
                  <a:gd name="T0" fmla="*/ 17 w 18"/>
                  <a:gd name="T1" fmla="*/ 4 h 16"/>
                  <a:gd name="T2" fmla="*/ 17 w 18"/>
                  <a:gd name="T3" fmla="*/ 4 h 16"/>
                  <a:gd name="T4" fmla="*/ 3 w 18"/>
                  <a:gd name="T5" fmla="*/ 16 h 16"/>
                  <a:gd name="T6" fmla="*/ 0 w 18"/>
                  <a:gd name="T7" fmla="*/ 15 h 16"/>
                  <a:gd name="T8" fmla="*/ 1 w 18"/>
                  <a:gd name="T9" fmla="*/ 12 h 16"/>
                  <a:gd name="T10" fmla="*/ 14 w 18"/>
                  <a:gd name="T11" fmla="*/ 1 h 16"/>
                  <a:gd name="T12" fmla="*/ 17 w 18"/>
                  <a:gd name="T13" fmla="*/ 1 h 16"/>
                  <a:gd name="T14" fmla="*/ 17 w 18"/>
                  <a:gd name="T15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16">
                    <a:moveTo>
                      <a:pt x="17" y="4"/>
                    </a:moveTo>
                    <a:cubicBezTo>
                      <a:pt x="17" y="4"/>
                      <a:pt x="17" y="4"/>
                      <a:pt x="17" y="4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2" y="16"/>
                      <a:pt x="1" y="16"/>
                      <a:pt x="0" y="15"/>
                    </a:cubicBezTo>
                    <a:cubicBezTo>
                      <a:pt x="0" y="15"/>
                      <a:pt x="0" y="13"/>
                      <a:pt x="1" y="12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5" y="0"/>
                      <a:pt x="16" y="0"/>
                      <a:pt x="17" y="1"/>
                    </a:cubicBezTo>
                    <a:cubicBezTo>
                      <a:pt x="18" y="2"/>
                      <a:pt x="18" y="3"/>
                      <a:pt x="17" y="4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46" name="Freeform 217"/>
              <p:cNvSpPr/>
              <p:nvPr/>
            </p:nvSpPr>
            <p:spPr bwMode="auto">
              <a:xfrm>
                <a:off x="1270001" y="5418138"/>
                <a:ext cx="53975" cy="50800"/>
              </a:xfrm>
              <a:custGeom>
                <a:avLst/>
                <a:gdLst>
                  <a:gd name="T0" fmla="*/ 19 w 20"/>
                  <a:gd name="T1" fmla="*/ 19 h 19"/>
                  <a:gd name="T2" fmla="*/ 18 w 20"/>
                  <a:gd name="T3" fmla="*/ 19 h 19"/>
                  <a:gd name="T4" fmla="*/ 16 w 20"/>
                  <a:gd name="T5" fmla="*/ 18 h 19"/>
                  <a:gd name="T6" fmla="*/ 14 w 20"/>
                  <a:gd name="T7" fmla="*/ 5 h 19"/>
                  <a:gd name="T8" fmla="*/ 2 w 20"/>
                  <a:gd name="T9" fmla="*/ 4 h 19"/>
                  <a:gd name="T10" fmla="*/ 0 w 20"/>
                  <a:gd name="T11" fmla="*/ 2 h 19"/>
                  <a:gd name="T12" fmla="*/ 2 w 20"/>
                  <a:gd name="T13" fmla="*/ 0 h 19"/>
                  <a:gd name="T14" fmla="*/ 16 w 20"/>
                  <a:gd name="T15" fmla="*/ 0 h 19"/>
                  <a:gd name="T16" fmla="*/ 18 w 20"/>
                  <a:gd name="T17" fmla="*/ 2 h 19"/>
                  <a:gd name="T18" fmla="*/ 20 w 20"/>
                  <a:gd name="T19" fmla="*/ 17 h 19"/>
                  <a:gd name="T20" fmla="*/ 19 w 20"/>
                  <a:gd name="T21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" h="19">
                    <a:moveTo>
                      <a:pt x="19" y="19"/>
                    </a:moveTo>
                    <a:cubicBezTo>
                      <a:pt x="19" y="19"/>
                      <a:pt x="19" y="19"/>
                      <a:pt x="18" y="19"/>
                    </a:cubicBezTo>
                    <a:cubicBezTo>
                      <a:pt x="17" y="19"/>
                      <a:pt x="16" y="19"/>
                      <a:pt x="16" y="18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0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7" y="1"/>
                      <a:pt x="18" y="2"/>
                    </a:cubicBezTo>
                    <a:cubicBezTo>
                      <a:pt x="20" y="17"/>
                      <a:pt x="20" y="17"/>
                      <a:pt x="20" y="17"/>
                    </a:cubicBezTo>
                    <a:cubicBezTo>
                      <a:pt x="20" y="18"/>
                      <a:pt x="20" y="18"/>
                      <a:pt x="19" y="19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47" name="Freeform 218"/>
              <p:cNvSpPr/>
              <p:nvPr/>
            </p:nvSpPr>
            <p:spPr bwMode="auto">
              <a:xfrm>
                <a:off x="1281113" y="5372100"/>
                <a:ext cx="50800" cy="12700"/>
              </a:xfrm>
              <a:custGeom>
                <a:avLst/>
                <a:gdLst>
                  <a:gd name="T0" fmla="*/ 18 w 19"/>
                  <a:gd name="T1" fmla="*/ 3 h 5"/>
                  <a:gd name="T2" fmla="*/ 17 w 19"/>
                  <a:gd name="T3" fmla="*/ 4 h 5"/>
                  <a:gd name="T4" fmla="*/ 3 w 19"/>
                  <a:gd name="T5" fmla="*/ 5 h 5"/>
                  <a:gd name="T6" fmla="*/ 0 w 19"/>
                  <a:gd name="T7" fmla="*/ 3 h 5"/>
                  <a:gd name="T8" fmla="*/ 2 w 19"/>
                  <a:gd name="T9" fmla="*/ 1 h 5"/>
                  <a:gd name="T10" fmla="*/ 17 w 19"/>
                  <a:gd name="T11" fmla="*/ 0 h 5"/>
                  <a:gd name="T12" fmla="*/ 19 w 19"/>
                  <a:gd name="T13" fmla="*/ 2 h 5"/>
                  <a:gd name="T14" fmla="*/ 18 w 19"/>
                  <a:gd name="T1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" h="5">
                    <a:moveTo>
                      <a:pt x="18" y="3"/>
                    </a:moveTo>
                    <a:cubicBezTo>
                      <a:pt x="18" y="4"/>
                      <a:pt x="17" y="4"/>
                      <a:pt x="17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1" y="5"/>
                      <a:pt x="0" y="4"/>
                      <a:pt x="0" y="3"/>
                    </a:cubicBezTo>
                    <a:cubicBezTo>
                      <a:pt x="0" y="2"/>
                      <a:pt x="1" y="1"/>
                      <a:pt x="2" y="1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8" y="0"/>
                      <a:pt x="19" y="1"/>
                      <a:pt x="19" y="2"/>
                    </a:cubicBezTo>
                    <a:cubicBezTo>
                      <a:pt x="19" y="2"/>
                      <a:pt x="19" y="3"/>
                      <a:pt x="18" y="3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48" name="Freeform 219"/>
              <p:cNvSpPr/>
              <p:nvPr/>
            </p:nvSpPr>
            <p:spPr bwMode="auto">
              <a:xfrm>
                <a:off x="1223963" y="5268913"/>
                <a:ext cx="76200" cy="222250"/>
              </a:xfrm>
              <a:custGeom>
                <a:avLst/>
                <a:gdLst>
                  <a:gd name="T0" fmla="*/ 1 w 28"/>
                  <a:gd name="T1" fmla="*/ 0 h 82"/>
                  <a:gd name="T2" fmla="*/ 0 w 28"/>
                  <a:gd name="T3" fmla="*/ 1 h 82"/>
                  <a:gd name="T4" fmla="*/ 0 w 28"/>
                  <a:gd name="T5" fmla="*/ 82 h 82"/>
                  <a:gd name="T6" fmla="*/ 1 w 28"/>
                  <a:gd name="T7" fmla="*/ 82 h 82"/>
                  <a:gd name="T8" fmla="*/ 28 w 28"/>
                  <a:gd name="T9" fmla="*/ 41 h 82"/>
                  <a:gd name="T10" fmla="*/ 1 w 28"/>
                  <a:gd name="T11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" h="82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82"/>
                      <a:pt x="0" y="82"/>
                      <a:pt x="0" y="82"/>
                    </a:cubicBezTo>
                    <a:cubicBezTo>
                      <a:pt x="0" y="82"/>
                      <a:pt x="1" y="82"/>
                      <a:pt x="1" y="82"/>
                    </a:cubicBezTo>
                    <a:cubicBezTo>
                      <a:pt x="16" y="82"/>
                      <a:pt x="28" y="64"/>
                      <a:pt x="28" y="41"/>
                    </a:cubicBezTo>
                    <a:cubicBezTo>
                      <a:pt x="28" y="19"/>
                      <a:pt x="16" y="0"/>
                      <a:pt x="1" y="0"/>
                    </a:cubicBez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49" name="Freeform 220"/>
              <p:cNvSpPr/>
              <p:nvPr/>
            </p:nvSpPr>
            <p:spPr bwMode="auto">
              <a:xfrm>
                <a:off x="1158876" y="5268913"/>
                <a:ext cx="136525" cy="79375"/>
              </a:xfrm>
              <a:custGeom>
                <a:avLst/>
                <a:gdLst>
                  <a:gd name="T0" fmla="*/ 0 w 50"/>
                  <a:gd name="T1" fmla="*/ 26 h 29"/>
                  <a:gd name="T2" fmla="*/ 50 w 50"/>
                  <a:gd name="T3" fmla="*/ 26 h 29"/>
                  <a:gd name="T4" fmla="*/ 25 w 50"/>
                  <a:gd name="T5" fmla="*/ 0 h 29"/>
                  <a:gd name="T6" fmla="*/ 0 w 50"/>
                  <a:gd name="T7" fmla="*/ 26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" h="29">
                    <a:moveTo>
                      <a:pt x="0" y="26"/>
                    </a:moveTo>
                    <a:cubicBezTo>
                      <a:pt x="17" y="28"/>
                      <a:pt x="32" y="29"/>
                      <a:pt x="50" y="26"/>
                    </a:cubicBezTo>
                    <a:cubicBezTo>
                      <a:pt x="46" y="11"/>
                      <a:pt x="36" y="0"/>
                      <a:pt x="25" y="0"/>
                    </a:cubicBezTo>
                    <a:cubicBezTo>
                      <a:pt x="14" y="0"/>
                      <a:pt x="4" y="11"/>
                      <a:pt x="0" y="26"/>
                    </a:cubicBezTo>
                    <a:close/>
                  </a:path>
                </a:pathLst>
              </a:custGeom>
              <a:solidFill>
                <a:srgbClr val="EECC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50" name="Oval 221"/>
              <p:cNvSpPr>
                <a:spLocks noChangeArrowheads="1"/>
              </p:cNvSpPr>
              <p:nvPr/>
            </p:nvSpPr>
            <p:spPr bwMode="auto">
              <a:xfrm>
                <a:off x="1189038" y="5299075"/>
                <a:ext cx="22225" cy="20637"/>
              </a:xfrm>
              <a:prstGeom prst="ellipse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51" name="Oval 222"/>
              <p:cNvSpPr>
                <a:spLocks noChangeArrowheads="1"/>
              </p:cNvSpPr>
              <p:nvPr/>
            </p:nvSpPr>
            <p:spPr bwMode="auto">
              <a:xfrm>
                <a:off x="1243013" y="5299075"/>
                <a:ext cx="22225" cy="20637"/>
              </a:xfrm>
              <a:prstGeom prst="ellipse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10833100" y="4524376"/>
              <a:ext cx="234950" cy="509587"/>
              <a:chOff x="8547101" y="4545013"/>
              <a:chExt cx="234950" cy="509587"/>
            </a:xfrm>
          </p:grpSpPr>
          <p:sp>
            <p:nvSpPr>
              <p:cNvPr id="518" name="Freeform 223"/>
              <p:cNvSpPr/>
              <p:nvPr/>
            </p:nvSpPr>
            <p:spPr bwMode="auto">
              <a:xfrm>
                <a:off x="8593138" y="4545013"/>
                <a:ext cx="31750" cy="149225"/>
              </a:xfrm>
              <a:custGeom>
                <a:avLst/>
                <a:gdLst>
                  <a:gd name="T0" fmla="*/ 12 w 12"/>
                  <a:gd name="T1" fmla="*/ 49 h 55"/>
                  <a:gd name="T2" fmla="*/ 6 w 12"/>
                  <a:gd name="T3" fmla="*/ 55 h 55"/>
                  <a:gd name="T4" fmla="*/ 6 w 12"/>
                  <a:gd name="T5" fmla="*/ 55 h 55"/>
                  <a:gd name="T6" fmla="*/ 0 w 12"/>
                  <a:gd name="T7" fmla="*/ 49 h 55"/>
                  <a:gd name="T8" fmla="*/ 0 w 12"/>
                  <a:gd name="T9" fmla="*/ 6 h 55"/>
                  <a:gd name="T10" fmla="*/ 6 w 12"/>
                  <a:gd name="T11" fmla="*/ 0 h 55"/>
                  <a:gd name="T12" fmla="*/ 6 w 12"/>
                  <a:gd name="T13" fmla="*/ 0 h 55"/>
                  <a:gd name="T14" fmla="*/ 12 w 12"/>
                  <a:gd name="T15" fmla="*/ 6 h 55"/>
                  <a:gd name="T16" fmla="*/ 12 w 12"/>
                  <a:gd name="T17" fmla="*/ 49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55">
                    <a:moveTo>
                      <a:pt x="12" y="49"/>
                    </a:moveTo>
                    <a:cubicBezTo>
                      <a:pt x="12" y="52"/>
                      <a:pt x="10" y="55"/>
                      <a:pt x="6" y="55"/>
                    </a:cubicBezTo>
                    <a:cubicBezTo>
                      <a:pt x="6" y="55"/>
                      <a:pt x="6" y="55"/>
                      <a:pt x="6" y="55"/>
                    </a:cubicBezTo>
                    <a:cubicBezTo>
                      <a:pt x="3" y="55"/>
                      <a:pt x="0" y="52"/>
                      <a:pt x="0" y="49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10" y="0"/>
                      <a:pt x="12" y="3"/>
                      <a:pt x="12" y="6"/>
                    </a:cubicBezTo>
                    <a:lnTo>
                      <a:pt x="12" y="49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19" name="Freeform 224"/>
              <p:cNvSpPr/>
              <p:nvPr/>
            </p:nvSpPr>
            <p:spPr bwMode="auto">
              <a:xfrm>
                <a:off x="8547101" y="4613275"/>
                <a:ext cx="234950" cy="441325"/>
              </a:xfrm>
              <a:custGeom>
                <a:avLst/>
                <a:gdLst>
                  <a:gd name="T0" fmla="*/ 79 w 87"/>
                  <a:gd name="T1" fmla="*/ 162 h 163"/>
                  <a:gd name="T2" fmla="*/ 10 w 87"/>
                  <a:gd name="T3" fmla="*/ 162 h 163"/>
                  <a:gd name="T4" fmla="*/ 0 w 87"/>
                  <a:gd name="T5" fmla="*/ 153 h 163"/>
                  <a:gd name="T6" fmla="*/ 0 w 87"/>
                  <a:gd name="T7" fmla="*/ 10 h 163"/>
                  <a:gd name="T8" fmla="*/ 12 w 87"/>
                  <a:gd name="T9" fmla="*/ 0 h 163"/>
                  <a:gd name="T10" fmla="*/ 77 w 87"/>
                  <a:gd name="T11" fmla="*/ 0 h 163"/>
                  <a:gd name="T12" fmla="*/ 87 w 87"/>
                  <a:gd name="T13" fmla="*/ 11 h 163"/>
                  <a:gd name="T14" fmla="*/ 87 w 87"/>
                  <a:gd name="T15" fmla="*/ 152 h 163"/>
                  <a:gd name="T16" fmla="*/ 79 w 87"/>
                  <a:gd name="T17" fmla="*/ 162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7" h="163">
                    <a:moveTo>
                      <a:pt x="79" y="162"/>
                    </a:moveTo>
                    <a:cubicBezTo>
                      <a:pt x="72" y="162"/>
                      <a:pt x="18" y="163"/>
                      <a:pt x="10" y="162"/>
                    </a:cubicBezTo>
                    <a:cubicBezTo>
                      <a:pt x="1" y="162"/>
                      <a:pt x="0" y="153"/>
                      <a:pt x="0" y="153"/>
                    </a:cubicBezTo>
                    <a:cubicBezTo>
                      <a:pt x="0" y="153"/>
                      <a:pt x="0" y="20"/>
                      <a:pt x="0" y="10"/>
                    </a:cubicBezTo>
                    <a:cubicBezTo>
                      <a:pt x="0" y="1"/>
                      <a:pt x="12" y="0"/>
                      <a:pt x="12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7" y="0"/>
                      <a:pt x="87" y="2"/>
                      <a:pt x="87" y="11"/>
                    </a:cubicBezTo>
                    <a:cubicBezTo>
                      <a:pt x="87" y="20"/>
                      <a:pt x="87" y="152"/>
                      <a:pt x="87" y="152"/>
                    </a:cubicBezTo>
                    <a:cubicBezTo>
                      <a:pt x="87" y="152"/>
                      <a:pt x="87" y="162"/>
                      <a:pt x="79" y="162"/>
                    </a:cubicBez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20" name="Freeform 225"/>
              <p:cNvSpPr/>
              <p:nvPr/>
            </p:nvSpPr>
            <p:spPr bwMode="auto">
              <a:xfrm>
                <a:off x="8547101" y="4800600"/>
                <a:ext cx="234950" cy="254000"/>
              </a:xfrm>
              <a:custGeom>
                <a:avLst/>
                <a:gdLst>
                  <a:gd name="T0" fmla="*/ 0 w 87"/>
                  <a:gd name="T1" fmla="*/ 0 h 94"/>
                  <a:gd name="T2" fmla="*/ 0 w 87"/>
                  <a:gd name="T3" fmla="*/ 84 h 94"/>
                  <a:gd name="T4" fmla="*/ 10 w 87"/>
                  <a:gd name="T5" fmla="*/ 93 h 94"/>
                  <a:gd name="T6" fmla="*/ 79 w 87"/>
                  <a:gd name="T7" fmla="*/ 93 h 94"/>
                  <a:gd name="T8" fmla="*/ 87 w 87"/>
                  <a:gd name="T9" fmla="*/ 83 h 94"/>
                  <a:gd name="T10" fmla="*/ 87 w 87"/>
                  <a:gd name="T11" fmla="*/ 0 h 94"/>
                  <a:gd name="T12" fmla="*/ 0 w 87"/>
                  <a:gd name="T13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7" h="94">
                    <a:moveTo>
                      <a:pt x="0" y="0"/>
                    </a:moveTo>
                    <a:cubicBezTo>
                      <a:pt x="0" y="39"/>
                      <a:pt x="0" y="84"/>
                      <a:pt x="0" y="84"/>
                    </a:cubicBezTo>
                    <a:cubicBezTo>
                      <a:pt x="0" y="84"/>
                      <a:pt x="1" y="93"/>
                      <a:pt x="10" y="93"/>
                    </a:cubicBezTo>
                    <a:cubicBezTo>
                      <a:pt x="18" y="94"/>
                      <a:pt x="72" y="93"/>
                      <a:pt x="79" y="93"/>
                    </a:cubicBezTo>
                    <a:cubicBezTo>
                      <a:pt x="87" y="93"/>
                      <a:pt x="87" y="83"/>
                      <a:pt x="87" y="83"/>
                    </a:cubicBezTo>
                    <a:cubicBezTo>
                      <a:pt x="87" y="83"/>
                      <a:pt x="87" y="39"/>
                      <a:pt x="87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21" name="Freeform 226"/>
              <p:cNvSpPr/>
              <p:nvPr/>
            </p:nvSpPr>
            <p:spPr bwMode="auto">
              <a:xfrm>
                <a:off x="8575676" y="4651375"/>
                <a:ext cx="179388" cy="119062"/>
              </a:xfrm>
              <a:custGeom>
                <a:avLst/>
                <a:gdLst>
                  <a:gd name="T0" fmla="*/ 60 w 66"/>
                  <a:gd name="T1" fmla="*/ 44 h 44"/>
                  <a:gd name="T2" fmla="*/ 6 w 66"/>
                  <a:gd name="T3" fmla="*/ 44 h 44"/>
                  <a:gd name="T4" fmla="*/ 0 w 66"/>
                  <a:gd name="T5" fmla="*/ 38 h 44"/>
                  <a:gd name="T6" fmla="*/ 0 w 66"/>
                  <a:gd name="T7" fmla="*/ 5 h 44"/>
                  <a:gd name="T8" fmla="*/ 5 w 66"/>
                  <a:gd name="T9" fmla="*/ 0 h 44"/>
                  <a:gd name="T10" fmla="*/ 60 w 66"/>
                  <a:gd name="T11" fmla="*/ 0 h 44"/>
                  <a:gd name="T12" fmla="*/ 66 w 66"/>
                  <a:gd name="T13" fmla="*/ 8 h 44"/>
                  <a:gd name="T14" fmla="*/ 66 w 66"/>
                  <a:gd name="T15" fmla="*/ 37 h 44"/>
                  <a:gd name="T16" fmla="*/ 60 w 66"/>
                  <a:gd name="T17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44">
                    <a:moveTo>
                      <a:pt x="60" y="44"/>
                    </a:moveTo>
                    <a:cubicBezTo>
                      <a:pt x="6" y="44"/>
                      <a:pt x="6" y="44"/>
                      <a:pt x="6" y="44"/>
                    </a:cubicBezTo>
                    <a:cubicBezTo>
                      <a:pt x="6" y="44"/>
                      <a:pt x="0" y="44"/>
                      <a:pt x="0" y="38"/>
                    </a:cubicBezTo>
                    <a:cubicBezTo>
                      <a:pt x="0" y="32"/>
                      <a:pt x="0" y="11"/>
                      <a:pt x="0" y="5"/>
                    </a:cubicBezTo>
                    <a:cubicBezTo>
                      <a:pt x="0" y="0"/>
                      <a:pt x="5" y="0"/>
                      <a:pt x="5" y="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60" y="0"/>
                      <a:pt x="66" y="0"/>
                      <a:pt x="66" y="8"/>
                    </a:cubicBezTo>
                    <a:cubicBezTo>
                      <a:pt x="66" y="16"/>
                      <a:pt x="66" y="33"/>
                      <a:pt x="66" y="37"/>
                    </a:cubicBezTo>
                    <a:cubicBezTo>
                      <a:pt x="66" y="41"/>
                      <a:pt x="60" y="44"/>
                      <a:pt x="60" y="44"/>
                    </a:cubicBez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22" name="Freeform 227"/>
              <p:cNvSpPr/>
              <p:nvPr/>
            </p:nvSpPr>
            <p:spPr bwMode="auto">
              <a:xfrm>
                <a:off x="8575676" y="4819650"/>
                <a:ext cx="44450" cy="20637"/>
              </a:xfrm>
              <a:custGeom>
                <a:avLst/>
                <a:gdLst>
                  <a:gd name="T0" fmla="*/ 16 w 16"/>
                  <a:gd name="T1" fmla="*/ 4 h 8"/>
                  <a:gd name="T2" fmla="*/ 12 w 16"/>
                  <a:gd name="T3" fmla="*/ 8 h 8"/>
                  <a:gd name="T4" fmla="*/ 4 w 16"/>
                  <a:gd name="T5" fmla="*/ 8 h 8"/>
                  <a:gd name="T6" fmla="*/ 0 w 16"/>
                  <a:gd name="T7" fmla="*/ 4 h 8"/>
                  <a:gd name="T8" fmla="*/ 0 w 16"/>
                  <a:gd name="T9" fmla="*/ 4 h 8"/>
                  <a:gd name="T10" fmla="*/ 4 w 16"/>
                  <a:gd name="T11" fmla="*/ 0 h 8"/>
                  <a:gd name="T12" fmla="*/ 12 w 16"/>
                  <a:gd name="T13" fmla="*/ 0 h 8"/>
                  <a:gd name="T14" fmla="*/ 16 w 16"/>
                  <a:gd name="T15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8">
                    <a:moveTo>
                      <a:pt x="16" y="4"/>
                    </a:moveTo>
                    <a:cubicBezTo>
                      <a:pt x="16" y="6"/>
                      <a:pt x="14" y="8"/>
                      <a:pt x="12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1" y="8"/>
                      <a:pt x="0" y="6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1" y="0"/>
                      <a:pt x="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4" y="0"/>
                      <a:pt x="16" y="2"/>
                      <a:pt x="16" y="4"/>
                    </a:cubicBez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23" name="Freeform 228"/>
              <p:cNvSpPr/>
              <p:nvPr/>
            </p:nvSpPr>
            <p:spPr bwMode="auto">
              <a:xfrm>
                <a:off x="8647113" y="4819650"/>
                <a:ext cx="42863" cy="20637"/>
              </a:xfrm>
              <a:custGeom>
                <a:avLst/>
                <a:gdLst>
                  <a:gd name="T0" fmla="*/ 16 w 16"/>
                  <a:gd name="T1" fmla="*/ 4 h 8"/>
                  <a:gd name="T2" fmla="*/ 12 w 16"/>
                  <a:gd name="T3" fmla="*/ 8 h 8"/>
                  <a:gd name="T4" fmla="*/ 4 w 16"/>
                  <a:gd name="T5" fmla="*/ 8 h 8"/>
                  <a:gd name="T6" fmla="*/ 0 w 16"/>
                  <a:gd name="T7" fmla="*/ 4 h 8"/>
                  <a:gd name="T8" fmla="*/ 0 w 16"/>
                  <a:gd name="T9" fmla="*/ 4 h 8"/>
                  <a:gd name="T10" fmla="*/ 4 w 16"/>
                  <a:gd name="T11" fmla="*/ 0 h 8"/>
                  <a:gd name="T12" fmla="*/ 12 w 16"/>
                  <a:gd name="T13" fmla="*/ 0 h 8"/>
                  <a:gd name="T14" fmla="*/ 16 w 16"/>
                  <a:gd name="T15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8">
                    <a:moveTo>
                      <a:pt x="16" y="4"/>
                    </a:moveTo>
                    <a:cubicBezTo>
                      <a:pt x="16" y="6"/>
                      <a:pt x="14" y="8"/>
                      <a:pt x="12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4" y="0"/>
                      <a:pt x="16" y="2"/>
                      <a:pt x="16" y="4"/>
                    </a:cubicBez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24" name="Freeform 229"/>
              <p:cNvSpPr/>
              <p:nvPr/>
            </p:nvSpPr>
            <p:spPr bwMode="auto">
              <a:xfrm>
                <a:off x="8709026" y="4819650"/>
                <a:ext cx="46038" cy="20637"/>
              </a:xfrm>
              <a:custGeom>
                <a:avLst/>
                <a:gdLst>
                  <a:gd name="T0" fmla="*/ 17 w 17"/>
                  <a:gd name="T1" fmla="*/ 4 h 8"/>
                  <a:gd name="T2" fmla="*/ 13 w 17"/>
                  <a:gd name="T3" fmla="*/ 8 h 8"/>
                  <a:gd name="T4" fmla="*/ 4 w 17"/>
                  <a:gd name="T5" fmla="*/ 8 h 8"/>
                  <a:gd name="T6" fmla="*/ 0 w 17"/>
                  <a:gd name="T7" fmla="*/ 4 h 8"/>
                  <a:gd name="T8" fmla="*/ 0 w 17"/>
                  <a:gd name="T9" fmla="*/ 4 h 8"/>
                  <a:gd name="T10" fmla="*/ 4 w 17"/>
                  <a:gd name="T11" fmla="*/ 0 h 8"/>
                  <a:gd name="T12" fmla="*/ 13 w 17"/>
                  <a:gd name="T13" fmla="*/ 0 h 8"/>
                  <a:gd name="T14" fmla="*/ 17 w 17"/>
                  <a:gd name="T15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" h="8">
                    <a:moveTo>
                      <a:pt x="17" y="4"/>
                    </a:moveTo>
                    <a:cubicBezTo>
                      <a:pt x="17" y="6"/>
                      <a:pt x="15" y="8"/>
                      <a:pt x="13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5" y="0"/>
                      <a:pt x="17" y="2"/>
                      <a:pt x="17" y="4"/>
                    </a:cubicBez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25" name="Freeform 230"/>
              <p:cNvSpPr/>
              <p:nvPr/>
            </p:nvSpPr>
            <p:spPr bwMode="auto">
              <a:xfrm>
                <a:off x="8575676" y="4859338"/>
                <a:ext cx="44450" cy="25400"/>
              </a:xfrm>
              <a:custGeom>
                <a:avLst/>
                <a:gdLst>
                  <a:gd name="T0" fmla="*/ 16 w 16"/>
                  <a:gd name="T1" fmla="*/ 5 h 9"/>
                  <a:gd name="T2" fmla="*/ 12 w 16"/>
                  <a:gd name="T3" fmla="*/ 9 h 9"/>
                  <a:gd name="T4" fmla="*/ 4 w 16"/>
                  <a:gd name="T5" fmla="*/ 9 h 9"/>
                  <a:gd name="T6" fmla="*/ 0 w 16"/>
                  <a:gd name="T7" fmla="*/ 5 h 9"/>
                  <a:gd name="T8" fmla="*/ 0 w 16"/>
                  <a:gd name="T9" fmla="*/ 5 h 9"/>
                  <a:gd name="T10" fmla="*/ 4 w 16"/>
                  <a:gd name="T11" fmla="*/ 0 h 9"/>
                  <a:gd name="T12" fmla="*/ 12 w 16"/>
                  <a:gd name="T13" fmla="*/ 0 h 9"/>
                  <a:gd name="T14" fmla="*/ 16 w 16"/>
                  <a:gd name="T15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9">
                    <a:moveTo>
                      <a:pt x="16" y="5"/>
                    </a:moveTo>
                    <a:cubicBezTo>
                      <a:pt x="16" y="7"/>
                      <a:pt x="14" y="9"/>
                      <a:pt x="12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1" y="9"/>
                      <a:pt x="0" y="7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1" y="0"/>
                      <a:pt x="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4" y="0"/>
                      <a:pt x="16" y="2"/>
                      <a:pt x="16" y="5"/>
                    </a:cubicBez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26" name="Freeform 231"/>
              <p:cNvSpPr/>
              <p:nvPr/>
            </p:nvSpPr>
            <p:spPr bwMode="auto">
              <a:xfrm>
                <a:off x="8647113" y="4859338"/>
                <a:ext cx="42863" cy="25400"/>
              </a:xfrm>
              <a:custGeom>
                <a:avLst/>
                <a:gdLst>
                  <a:gd name="T0" fmla="*/ 16 w 16"/>
                  <a:gd name="T1" fmla="*/ 5 h 9"/>
                  <a:gd name="T2" fmla="*/ 12 w 16"/>
                  <a:gd name="T3" fmla="*/ 9 h 9"/>
                  <a:gd name="T4" fmla="*/ 4 w 16"/>
                  <a:gd name="T5" fmla="*/ 9 h 9"/>
                  <a:gd name="T6" fmla="*/ 0 w 16"/>
                  <a:gd name="T7" fmla="*/ 5 h 9"/>
                  <a:gd name="T8" fmla="*/ 0 w 16"/>
                  <a:gd name="T9" fmla="*/ 5 h 9"/>
                  <a:gd name="T10" fmla="*/ 4 w 16"/>
                  <a:gd name="T11" fmla="*/ 0 h 9"/>
                  <a:gd name="T12" fmla="*/ 12 w 16"/>
                  <a:gd name="T13" fmla="*/ 0 h 9"/>
                  <a:gd name="T14" fmla="*/ 16 w 16"/>
                  <a:gd name="T15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9">
                    <a:moveTo>
                      <a:pt x="16" y="5"/>
                    </a:moveTo>
                    <a:cubicBezTo>
                      <a:pt x="16" y="7"/>
                      <a:pt x="14" y="9"/>
                      <a:pt x="12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2" y="9"/>
                      <a:pt x="0" y="7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4" y="0"/>
                      <a:pt x="16" y="2"/>
                      <a:pt x="16" y="5"/>
                    </a:cubicBez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27" name="Freeform 232"/>
              <p:cNvSpPr/>
              <p:nvPr/>
            </p:nvSpPr>
            <p:spPr bwMode="auto">
              <a:xfrm>
                <a:off x="8709026" y="4859338"/>
                <a:ext cx="46038" cy="25400"/>
              </a:xfrm>
              <a:custGeom>
                <a:avLst/>
                <a:gdLst>
                  <a:gd name="T0" fmla="*/ 17 w 17"/>
                  <a:gd name="T1" fmla="*/ 5 h 9"/>
                  <a:gd name="T2" fmla="*/ 13 w 17"/>
                  <a:gd name="T3" fmla="*/ 9 h 9"/>
                  <a:gd name="T4" fmla="*/ 4 w 17"/>
                  <a:gd name="T5" fmla="*/ 9 h 9"/>
                  <a:gd name="T6" fmla="*/ 0 w 17"/>
                  <a:gd name="T7" fmla="*/ 5 h 9"/>
                  <a:gd name="T8" fmla="*/ 0 w 17"/>
                  <a:gd name="T9" fmla="*/ 5 h 9"/>
                  <a:gd name="T10" fmla="*/ 4 w 17"/>
                  <a:gd name="T11" fmla="*/ 0 h 9"/>
                  <a:gd name="T12" fmla="*/ 13 w 17"/>
                  <a:gd name="T13" fmla="*/ 0 h 9"/>
                  <a:gd name="T14" fmla="*/ 17 w 17"/>
                  <a:gd name="T15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" h="9">
                    <a:moveTo>
                      <a:pt x="17" y="5"/>
                    </a:moveTo>
                    <a:cubicBezTo>
                      <a:pt x="17" y="7"/>
                      <a:pt x="15" y="9"/>
                      <a:pt x="13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2" y="9"/>
                      <a:pt x="0" y="7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5" y="0"/>
                      <a:pt x="17" y="2"/>
                      <a:pt x="17" y="5"/>
                    </a:cubicBez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28" name="Freeform 233"/>
              <p:cNvSpPr/>
              <p:nvPr/>
            </p:nvSpPr>
            <p:spPr bwMode="auto">
              <a:xfrm>
                <a:off x="8575676" y="4903788"/>
                <a:ext cx="44450" cy="23812"/>
              </a:xfrm>
              <a:custGeom>
                <a:avLst/>
                <a:gdLst>
                  <a:gd name="T0" fmla="*/ 16 w 16"/>
                  <a:gd name="T1" fmla="*/ 4 h 9"/>
                  <a:gd name="T2" fmla="*/ 12 w 16"/>
                  <a:gd name="T3" fmla="*/ 9 h 9"/>
                  <a:gd name="T4" fmla="*/ 4 w 16"/>
                  <a:gd name="T5" fmla="*/ 9 h 9"/>
                  <a:gd name="T6" fmla="*/ 0 w 16"/>
                  <a:gd name="T7" fmla="*/ 4 h 9"/>
                  <a:gd name="T8" fmla="*/ 0 w 16"/>
                  <a:gd name="T9" fmla="*/ 4 h 9"/>
                  <a:gd name="T10" fmla="*/ 4 w 16"/>
                  <a:gd name="T11" fmla="*/ 0 h 9"/>
                  <a:gd name="T12" fmla="*/ 12 w 16"/>
                  <a:gd name="T13" fmla="*/ 0 h 9"/>
                  <a:gd name="T14" fmla="*/ 16 w 16"/>
                  <a:gd name="T15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9">
                    <a:moveTo>
                      <a:pt x="16" y="4"/>
                    </a:moveTo>
                    <a:cubicBezTo>
                      <a:pt x="16" y="7"/>
                      <a:pt x="14" y="9"/>
                      <a:pt x="12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1" y="9"/>
                      <a:pt x="0" y="7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1" y="0"/>
                      <a:pt x="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4" y="0"/>
                      <a:pt x="16" y="2"/>
                      <a:pt x="16" y="4"/>
                    </a:cubicBez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29" name="Freeform 234"/>
              <p:cNvSpPr/>
              <p:nvPr/>
            </p:nvSpPr>
            <p:spPr bwMode="auto">
              <a:xfrm>
                <a:off x="8647113" y="4903788"/>
                <a:ext cx="42863" cy="23812"/>
              </a:xfrm>
              <a:custGeom>
                <a:avLst/>
                <a:gdLst>
                  <a:gd name="T0" fmla="*/ 16 w 16"/>
                  <a:gd name="T1" fmla="*/ 4 h 9"/>
                  <a:gd name="T2" fmla="*/ 12 w 16"/>
                  <a:gd name="T3" fmla="*/ 9 h 9"/>
                  <a:gd name="T4" fmla="*/ 4 w 16"/>
                  <a:gd name="T5" fmla="*/ 9 h 9"/>
                  <a:gd name="T6" fmla="*/ 0 w 16"/>
                  <a:gd name="T7" fmla="*/ 4 h 9"/>
                  <a:gd name="T8" fmla="*/ 0 w 16"/>
                  <a:gd name="T9" fmla="*/ 4 h 9"/>
                  <a:gd name="T10" fmla="*/ 4 w 16"/>
                  <a:gd name="T11" fmla="*/ 0 h 9"/>
                  <a:gd name="T12" fmla="*/ 12 w 16"/>
                  <a:gd name="T13" fmla="*/ 0 h 9"/>
                  <a:gd name="T14" fmla="*/ 16 w 16"/>
                  <a:gd name="T15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9">
                    <a:moveTo>
                      <a:pt x="16" y="4"/>
                    </a:moveTo>
                    <a:cubicBezTo>
                      <a:pt x="16" y="7"/>
                      <a:pt x="14" y="9"/>
                      <a:pt x="12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2" y="9"/>
                      <a:pt x="0" y="7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4" y="0"/>
                      <a:pt x="16" y="2"/>
                      <a:pt x="16" y="4"/>
                    </a:cubicBez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30" name="Freeform 235"/>
              <p:cNvSpPr/>
              <p:nvPr/>
            </p:nvSpPr>
            <p:spPr bwMode="auto">
              <a:xfrm>
                <a:off x="8709026" y="4903788"/>
                <a:ext cx="46038" cy="23812"/>
              </a:xfrm>
              <a:custGeom>
                <a:avLst/>
                <a:gdLst>
                  <a:gd name="T0" fmla="*/ 17 w 17"/>
                  <a:gd name="T1" fmla="*/ 4 h 9"/>
                  <a:gd name="T2" fmla="*/ 13 w 17"/>
                  <a:gd name="T3" fmla="*/ 9 h 9"/>
                  <a:gd name="T4" fmla="*/ 4 w 17"/>
                  <a:gd name="T5" fmla="*/ 9 h 9"/>
                  <a:gd name="T6" fmla="*/ 0 w 17"/>
                  <a:gd name="T7" fmla="*/ 4 h 9"/>
                  <a:gd name="T8" fmla="*/ 0 w 17"/>
                  <a:gd name="T9" fmla="*/ 4 h 9"/>
                  <a:gd name="T10" fmla="*/ 4 w 17"/>
                  <a:gd name="T11" fmla="*/ 0 h 9"/>
                  <a:gd name="T12" fmla="*/ 13 w 17"/>
                  <a:gd name="T13" fmla="*/ 0 h 9"/>
                  <a:gd name="T14" fmla="*/ 17 w 17"/>
                  <a:gd name="T15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" h="9">
                    <a:moveTo>
                      <a:pt x="17" y="4"/>
                    </a:moveTo>
                    <a:cubicBezTo>
                      <a:pt x="17" y="7"/>
                      <a:pt x="15" y="9"/>
                      <a:pt x="13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2" y="9"/>
                      <a:pt x="0" y="7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5" y="0"/>
                      <a:pt x="17" y="2"/>
                      <a:pt x="17" y="4"/>
                    </a:cubicBez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31" name="Freeform 236"/>
              <p:cNvSpPr/>
              <p:nvPr/>
            </p:nvSpPr>
            <p:spPr bwMode="auto">
              <a:xfrm>
                <a:off x="8575676" y="4946650"/>
                <a:ext cx="44450" cy="23812"/>
              </a:xfrm>
              <a:custGeom>
                <a:avLst/>
                <a:gdLst>
                  <a:gd name="T0" fmla="*/ 16 w 16"/>
                  <a:gd name="T1" fmla="*/ 4 h 9"/>
                  <a:gd name="T2" fmla="*/ 12 w 16"/>
                  <a:gd name="T3" fmla="*/ 9 h 9"/>
                  <a:gd name="T4" fmla="*/ 4 w 16"/>
                  <a:gd name="T5" fmla="*/ 9 h 9"/>
                  <a:gd name="T6" fmla="*/ 0 w 16"/>
                  <a:gd name="T7" fmla="*/ 4 h 9"/>
                  <a:gd name="T8" fmla="*/ 0 w 16"/>
                  <a:gd name="T9" fmla="*/ 4 h 9"/>
                  <a:gd name="T10" fmla="*/ 4 w 16"/>
                  <a:gd name="T11" fmla="*/ 0 h 9"/>
                  <a:gd name="T12" fmla="*/ 12 w 16"/>
                  <a:gd name="T13" fmla="*/ 0 h 9"/>
                  <a:gd name="T14" fmla="*/ 16 w 16"/>
                  <a:gd name="T15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9">
                    <a:moveTo>
                      <a:pt x="16" y="4"/>
                    </a:moveTo>
                    <a:cubicBezTo>
                      <a:pt x="16" y="7"/>
                      <a:pt x="14" y="9"/>
                      <a:pt x="12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1" y="9"/>
                      <a:pt x="0" y="7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1" y="0"/>
                      <a:pt x="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4" y="0"/>
                      <a:pt x="16" y="2"/>
                      <a:pt x="16" y="4"/>
                    </a:cubicBez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32" name="Freeform 237"/>
              <p:cNvSpPr/>
              <p:nvPr/>
            </p:nvSpPr>
            <p:spPr bwMode="auto">
              <a:xfrm>
                <a:off x="8647113" y="4946650"/>
                <a:ext cx="42863" cy="23812"/>
              </a:xfrm>
              <a:custGeom>
                <a:avLst/>
                <a:gdLst>
                  <a:gd name="T0" fmla="*/ 16 w 16"/>
                  <a:gd name="T1" fmla="*/ 4 h 9"/>
                  <a:gd name="T2" fmla="*/ 12 w 16"/>
                  <a:gd name="T3" fmla="*/ 9 h 9"/>
                  <a:gd name="T4" fmla="*/ 4 w 16"/>
                  <a:gd name="T5" fmla="*/ 9 h 9"/>
                  <a:gd name="T6" fmla="*/ 0 w 16"/>
                  <a:gd name="T7" fmla="*/ 4 h 9"/>
                  <a:gd name="T8" fmla="*/ 0 w 16"/>
                  <a:gd name="T9" fmla="*/ 4 h 9"/>
                  <a:gd name="T10" fmla="*/ 4 w 16"/>
                  <a:gd name="T11" fmla="*/ 0 h 9"/>
                  <a:gd name="T12" fmla="*/ 12 w 16"/>
                  <a:gd name="T13" fmla="*/ 0 h 9"/>
                  <a:gd name="T14" fmla="*/ 16 w 16"/>
                  <a:gd name="T15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9">
                    <a:moveTo>
                      <a:pt x="16" y="4"/>
                    </a:moveTo>
                    <a:cubicBezTo>
                      <a:pt x="16" y="7"/>
                      <a:pt x="14" y="9"/>
                      <a:pt x="12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2" y="9"/>
                      <a:pt x="0" y="7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4" y="0"/>
                      <a:pt x="16" y="2"/>
                      <a:pt x="16" y="4"/>
                    </a:cubicBez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33" name="Freeform 238"/>
              <p:cNvSpPr/>
              <p:nvPr/>
            </p:nvSpPr>
            <p:spPr bwMode="auto">
              <a:xfrm>
                <a:off x="8709026" y="4946650"/>
                <a:ext cx="46038" cy="23812"/>
              </a:xfrm>
              <a:custGeom>
                <a:avLst/>
                <a:gdLst>
                  <a:gd name="T0" fmla="*/ 17 w 17"/>
                  <a:gd name="T1" fmla="*/ 4 h 9"/>
                  <a:gd name="T2" fmla="*/ 13 w 17"/>
                  <a:gd name="T3" fmla="*/ 9 h 9"/>
                  <a:gd name="T4" fmla="*/ 4 w 17"/>
                  <a:gd name="T5" fmla="*/ 9 h 9"/>
                  <a:gd name="T6" fmla="*/ 0 w 17"/>
                  <a:gd name="T7" fmla="*/ 4 h 9"/>
                  <a:gd name="T8" fmla="*/ 0 w 17"/>
                  <a:gd name="T9" fmla="*/ 4 h 9"/>
                  <a:gd name="T10" fmla="*/ 4 w 17"/>
                  <a:gd name="T11" fmla="*/ 0 h 9"/>
                  <a:gd name="T12" fmla="*/ 13 w 17"/>
                  <a:gd name="T13" fmla="*/ 0 h 9"/>
                  <a:gd name="T14" fmla="*/ 17 w 17"/>
                  <a:gd name="T15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" h="9">
                    <a:moveTo>
                      <a:pt x="17" y="4"/>
                    </a:moveTo>
                    <a:cubicBezTo>
                      <a:pt x="17" y="7"/>
                      <a:pt x="15" y="9"/>
                      <a:pt x="13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2" y="9"/>
                      <a:pt x="0" y="7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5" y="0"/>
                      <a:pt x="17" y="2"/>
                      <a:pt x="17" y="4"/>
                    </a:cubicBez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34" name="Freeform 239"/>
              <p:cNvSpPr/>
              <p:nvPr/>
            </p:nvSpPr>
            <p:spPr bwMode="auto">
              <a:xfrm>
                <a:off x="8567738" y="5011738"/>
                <a:ext cx="98425" cy="12700"/>
              </a:xfrm>
              <a:custGeom>
                <a:avLst/>
                <a:gdLst>
                  <a:gd name="T0" fmla="*/ 36 w 36"/>
                  <a:gd name="T1" fmla="*/ 3 h 5"/>
                  <a:gd name="T2" fmla="*/ 33 w 36"/>
                  <a:gd name="T3" fmla="*/ 5 h 5"/>
                  <a:gd name="T4" fmla="*/ 2 w 36"/>
                  <a:gd name="T5" fmla="*/ 5 h 5"/>
                  <a:gd name="T6" fmla="*/ 0 w 36"/>
                  <a:gd name="T7" fmla="*/ 3 h 5"/>
                  <a:gd name="T8" fmla="*/ 0 w 36"/>
                  <a:gd name="T9" fmla="*/ 3 h 5"/>
                  <a:gd name="T10" fmla="*/ 2 w 36"/>
                  <a:gd name="T11" fmla="*/ 0 h 5"/>
                  <a:gd name="T12" fmla="*/ 33 w 36"/>
                  <a:gd name="T13" fmla="*/ 0 h 5"/>
                  <a:gd name="T14" fmla="*/ 36 w 36"/>
                  <a:gd name="T1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6" h="5">
                    <a:moveTo>
                      <a:pt x="36" y="3"/>
                    </a:moveTo>
                    <a:cubicBezTo>
                      <a:pt x="36" y="4"/>
                      <a:pt x="35" y="5"/>
                      <a:pt x="33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0" y="4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5" y="0"/>
                      <a:pt x="36" y="1"/>
                      <a:pt x="36" y="3"/>
                    </a:cubicBez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35" name="Oval 240"/>
              <p:cNvSpPr>
                <a:spLocks noChangeArrowheads="1"/>
              </p:cNvSpPr>
              <p:nvPr/>
            </p:nvSpPr>
            <p:spPr bwMode="auto">
              <a:xfrm>
                <a:off x="8694738" y="5011738"/>
                <a:ext cx="14288" cy="15875"/>
              </a:xfrm>
              <a:prstGeom prst="ellipse">
                <a:avLst/>
              </a:pr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10010483" y="4545013"/>
              <a:ext cx="384176" cy="509587"/>
              <a:chOff x="7796213" y="4545013"/>
              <a:chExt cx="384176" cy="509587"/>
            </a:xfrm>
          </p:grpSpPr>
          <p:sp>
            <p:nvSpPr>
              <p:cNvPr id="504" name="Freeform 241"/>
              <p:cNvSpPr/>
              <p:nvPr/>
            </p:nvSpPr>
            <p:spPr bwMode="auto">
              <a:xfrm>
                <a:off x="7853363" y="4579938"/>
                <a:ext cx="325438" cy="442912"/>
              </a:xfrm>
              <a:custGeom>
                <a:avLst/>
                <a:gdLst>
                  <a:gd name="T0" fmla="*/ 120 w 120"/>
                  <a:gd name="T1" fmla="*/ 152 h 163"/>
                  <a:gd name="T2" fmla="*/ 110 w 120"/>
                  <a:gd name="T3" fmla="*/ 163 h 163"/>
                  <a:gd name="T4" fmla="*/ 11 w 120"/>
                  <a:gd name="T5" fmla="*/ 163 h 163"/>
                  <a:gd name="T6" fmla="*/ 0 w 120"/>
                  <a:gd name="T7" fmla="*/ 152 h 163"/>
                  <a:gd name="T8" fmla="*/ 0 w 120"/>
                  <a:gd name="T9" fmla="*/ 11 h 163"/>
                  <a:gd name="T10" fmla="*/ 11 w 120"/>
                  <a:gd name="T11" fmla="*/ 0 h 163"/>
                  <a:gd name="T12" fmla="*/ 110 w 120"/>
                  <a:gd name="T13" fmla="*/ 0 h 163"/>
                  <a:gd name="T14" fmla="*/ 120 w 120"/>
                  <a:gd name="T15" fmla="*/ 11 h 163"/>
                  <a:gd name="T16" fmla="*/ 120 w 120"/>
                  <a:gd name="T17" fmla="*/ 152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0" h="163">
                    <a:moveTo>
                      <a:pt x="120" y="152"/>
                    </a:moveTo>
                    <a:cubicBezTo>
                      <a:pt x="120" y="158"/>
                      <a:pt x="116" y="163"/>
                      <a:pt x="110" y="163"/>
                    </a:cubicBezTo>
                    <a:cubicBezTo>
                      <a:pt x="11" y="163"/>
                      <a:pt x="11" y="163"/>
                      <a:pt x="11" y="163"/>
                    </a:cubicBezTo>
                    <a:cubicBezTo>
                      <a:pt x="5" y="163"/>
                      <a:pt x="0" y="158"/>
                      <a:pt x="0" y="152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116" y="0"/>
                      <a:pt x="120" y="5"/>
                      <a:pt x="120" y="11"/>
                    </a:cubicBezTo>
                    <a:lnTo>
                      <a:pt x="120" y="152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05" name="Freeform 242"/>
              <p:cNvSpPr/>
              <p:nvPr/>
            </p:nvSpPr>
            <p:spPr bwMode="auto">
              <a:xfrm>
                <a:off x="7796213" y="4545013"/>
                <a:ext cx="325438" cy="439737"/>
              </a:xfrm>
              <a:custGeom>
                <a:avLst/>
                <a:gdLst>
                  <a:gd name="T0" fmla="*/ 120 w 120"/>
                  <a:gd name="T1" fmla="*/ 152 h 162"/>
                  <a:gd name="T2" fmla="*/ 109 w 120"/>
                  <a:gd name="T3" fmla="*/ 162 h 162"/>
                  <a:gd name="T4" fmla="*/ 11 w 120"/>
                  <a:gd name="T5" fmla="*/ 162 h 162"/>
                  <a:gd name="T6" fmla="*/ 0 w 120"/>
                  <a:gd name="T7" fmla="*/ 152 h 162"/>
                  <a:gd name="T8" fmla="*/ 0 w 120"/>
                  <a:gd name="T9" fmla="*/ 11 h 162"/>
                  <a:gd name="T10" fmla="*/ 11 w 120"/>
                  <a:gd name="T11" fmla="*/ 0 h 162"/>
                  <a:gd name="T12" fmla="*/ 109 w 120"/>
                  <a:gd name="T13" fmla="*/ 0 h 162"/>
                  <a:gd name="T14" fmla="*/ 120 w 120"/>
                  <a:gd name="T15" fmla="*/ 11 h 162"/>
                  <a:gd name="T16" fmla="*/ 120 w 120"/>
                  <a:gd name="T17" fmla="*/ 152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0" h="162">
                    <a:moveTo>
                      <a:pt x="120" y="152"/>
                    </a:moveTo>
                    <a:cubicBezTo>
                      <a:pt x="120" y="158"/>
                      <a:pt x="115" y="162"/>
                      <a:pt x="109" y="162"/>
                    </a:cubicBezTo>
                    <a:cubicBezTo>
                      <a:pt x="11" y="162"/>
                      <a:pt x="11" y="162"/>
                      <a:pt x="11" y="162"/>
                    </a:cubicBezTo>
                    <a:cubicBezTo>
                      <a:pt x="5" y="162"/>
                      <a:pt x="0" y="158"/>
                      <a:pt x="0" y="152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109" y="0"/>
                      <a:pt x="109" y="0"/>
                      <a:pt x="109" y="0"/>
                    </a:cubicBezTo>
                    <a:cubicBezTo>
                      <a:pt x="115" y="0"/>
                      <a:pt x="120" y="5"/>
                      <a:pt x="120" y="11"/>
                    </a:cubicBezTo>
                    <a:lnTo>
                      <a:pt x="120" y="152"/>
                    </a:ln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06" name="Rectangle 243"/>
              <p:cNvSpPr>
                <a:spLocks noChangeArrowheads="1"/>
              </p:cNvSpPr>
              <p:nvPr/>
            </p:nvSpPr>
            <p:spPr bwMode="auto">
              <a:xfrm>
                <a:off x="7837488" y="4602163"/>
                <a:ext cx="66675" cy="76200"/>
              </a:xfrm>
              <a:prstGeom prst="rect">
                <a:avLst/>
              </a:pr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07" name="Rectangle 244"/>
              <p:cNvSpPr>
                <a:spLocks noChangeArrowheads="1"/>
              </p:cNvSpPr>
              <p:nvPr/>
            </p:nvSpPr>
            <p:spPr bwMode="auto">
              <a:xfrm>
                <a:off x="7837488" y="4710113"/>
                <a:ext cx="66675" cy="73025"/>
              </a:xfrm>
              <a:prstGeom prst="rect">
                <a:avLst/>
              </a:pr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08" name="Rectangle 245"/>
              <p:cNvSpPr>
                <a:spLocks noChangeArrowheads="1"/>
              </p:cNvSpPr>
              <p:nvPr/>
            </p:nvSpPr>
            <p:spPr bwMode="auto">
              <a:xfrm>
                <a:off x="7837488" y="4816475"/>
                <a:ext cx="66675" cy="76200"/>
              </a:xfrm>
              <a:prstGeom prst="rect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09" name="Rectangle 246"/>
              <p:cNvSpPr>
                <a:spLocks noChangeArrowheads="1"/>
              </p:cNvSpPr>
              <p:nvPr/>
            </p:nvSpPr>
            <p:spPr bwMode="auto">
              <a:xfrm>
                <a:off x="7932738" y="4656138"/>
                <a:ext cx="147638" cy="6350"/>
              </a:xfrm>
              <a:prstGeom prst="rect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10" name="Rectangle 247"/>
              <p:cNvSpPr>
                <a:spLocks noChangeArrowheads="1"/>
              </p:cNvSpPr>
              <p:nvPr/>
            </p:nvSpPr>
            <p:spPr bwMode="auto">
              <a:xfrm>
                <a:off x="7932738" y="4610100"/>
                <a:ext cx="147638" cy="6350"/>
              </a:xfrm>
              <a:prstGeom prst="rect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11" name="Rectangle 248"/>
              <p:cNvSpPr>
                <a:spLocks noChangeArrowheads="1"/>
              </p:cNvSpPr>
              <p:nvPr/>
            </p:nvSpPr>
            <p:spPr bwMode="auto">
              <a:xfrm>
                <a:off x="7932738" y="4765675"/>
                <a:ext cx="147638" cy="4762"/>
              </a:xfrm>
              <a:prstGeom prst="rect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12" name="Rectangle 249"/>
              <p:cNvSpPr>
                <a:spLocks noChangeArrowheads="1"/>
              </p:cNvSpPr>
              <p:nvPr/>
            </p:nvSpPr>
            <p:spPr bwMode="auto">
              <a:xfrm>
                <a:off x="7932738" y="4719638"/>
                <a:ext cx="147638" cy="4762"/>
              </a:xfrm>
              <a:prstGeom prst="rect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13" name="Rectangle 250"/>
              <p:cNvSpPr>
                <a:spLocks noChangeArrowheads="1"/>
              </p:cNvSpPr>
              <p:nvPr/>
            </p:nvSpPr>
            <p:spPr bwMode="auto">
              <a:xfrm>
                <a:off x="7932738" y="4873625"/>
                <a:ext cx="128588" cy="4762"/>
              </a:xfrm>
              <a:prstGeom prst="rect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14" name="Rectangle 251"/>
              <p:cNvSpPr>
                <a:spLocks noChangeArrowheads="1"/>
              </p:cNvSpPr>
              <p:nvPr/>
            </p:nvSpPr>
            <p:spPr bwMode="auto">
              <a:xfrm>
                <a:off x="7840663" y="4922838"/>
                <a:ext cx="207963" cy="4762"/>
              </a:xfrm>
              <a:prstGeom prst="rect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15" name="Rectangle 252"/>
              <p:cNvSpPr>
                <a:spLocks noChangeArrowheads="1"/>
              </p:cNvSpPr>
              <p:nvPr/>
            </p:nvSpPr>
            <p:spPr bwMode="auto">
              <a:xfrm>
                <a:off x="7932738" y="4829175"/>
                <a:ext cx="147638" cy="6350"/>
              </a:xfrm>
              <a:prstGeom prst="rect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16" name="Freeform 253"/>
              <p:cNvSpPr/>
              <p:nvPr/>
            </p:nvSpPr>
            <p:spPr bwMode="auto">
              <a:xfrm>
                <a:off x="8051801" y="4870450"/>
                <a:ext cx="128588" cy="122237"/>
              </a:xfrm>
              <a:custGeom>
                <a:avLst/>
                <a:gdLst>
                  <a:gd name="T0" fmla="*/ 8 w 48"/>
                  <a:gd name="T1" fmla="*/ 44 h 45"/>
                  <a:gd name="T2" fmla="*/ 2 w 48"/>
                  <a:gd name="T3" fmla="*/ 44 h 45"/>
                  <a:gd name="T4" fmla="*/ 0 w 48"/>
                  <a:gd name="T5" fmla="*/ 38 h 45"/>
                  <a:gd name="T6" fmla="*/ 8 w 48"/>
                  <a:gd name="T7" fmla="*/ 4 h 45"/>
                  <a:gd name="T8" fmla="*/ 11 w 48"/>
                  <a:gd name="T9" fmla="*/ 0 h 45"/>
                  <a:gd name="T10" fmla="*/ 16 w 48"/>
                  <a:gd name="T11" fmla="*/ 1 h 45"/>
                  <a:gd name="T12" fmla="*/ 45 w 48"/>
                  <a:gd name="T13" fmla="*/ 20 h 45"/>
                  <a:gd name="T14" fmla="*/ 48 w 48"/>
                  <a:gd name="T15" fmla="*/ 25 h 45"/>
                  <a:gd name="T16" fmla="*/ 44 w 48"/>
                  <a:gd name="T17" fmla="*/ 29 h 45"/>
                  <a:gd name="T18" fmla="*/ 8 w 48"/>
                  <a:gd name="T19" fmla="*/ 44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8" h="45">
                    <a:moveTo>
                      <a:pt x="8" y="44"/>
                    </a:moveTo>
                    <a:cubicBezTo>
                      <a:pt x="6" y="45"/>
                      <a:pt x="4" y="45"/>
                      <a:pt x="2" y="44"/>
                    </a:cubicBezTo>
                    <a:cubicBezTo>
                      <a:pt x="1" y="42"/>
                      <a:pt x="0" y="40"/>
                      <a:pt x="0" y="38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3"/>
                      <a:pt x="10" y="1"/>
                      <a:pt x="11" y="0"/>
                    </a:cubicBezTo>
                    <a:cubicBezTo>
                      <a:pt x="13" y="0"/>
                      <a:pt x="15" y="0"/>
                      <a:pt x="16" y="1"/>
                    </a:cubicBezTo>
                    <a:cubicBezTo>
                      <a:pt x="45" y="20"/>
                      <a:pt x="45" y="20"/>
                      <a:pt x="45" y="20"/>
                    </a:cubicBezTo>
                    <a:cubicBezTo>
                      <a:pt x="47" y="21"/>
                      <a:pt x="48" y="23"/>
                      <a:pt x="48" y="25"/>
                    </a:cubicBezTo>
                    <a:cubicBezTo>
                      <a:pt x="47" y="27"/>
                      <a:pt x="46" y="29"/>
                      <a:pt x="44" y="29"/>
                    </a:cubicBezTo>
                    <a:lnTo>
                      <a:pt x="8" y="44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17" name="Freeform 254"/>
              <p:cNvSpPr/>
              <p:nvPr/>
            </p:nvSpPr>
            <p:spPr bwMode="auto">
              <a:xfrm>
                <a:off x="8086726" y="4943475"/>
                <a:ext cx="93663" cy="111125"/>
              </a:xfrm>
              <a:custGeom>
                <a:avLst/>
                <a:gdLst>
                  <a:gd name="T0" fmla="*/ 34 w 35"/>
                  <a:gd name="T1" fmla="*/ 28 h 41"/>
                  <a:gd name="T2" fmla="*/ 32 w 35"/>
                  <a:gd name="T3" fmla="*/ 34 h 41"/>
                  <a:gd name="T4" fmla="*/ 17 w 35"/>
                  <a:gd name="T5" fmla="*/ 40 h 41"/>
                  <a:gd name="T6" fmla="*/ 10 w 35"/>
                  <a:gd name="T7" fmla="*/ 38 h 41"/>
                  <a:gd name="T8" fmla="*/ 1 w 35"/>
                  <a:gd name="T9" fmla="*/ 14 h 41"/>
                  <a:gd name="T10" fmla="*/ 3 w 35"/>
                  <a:gd name="T11" fmla="*/ 7 h 41"/>
                  <a:gd name="T12" fmla="*/ 18 w 35"/>
                  <a:gd name="T13" fmla="*/ 1 h 41"/>
                  <a:gd name="T14" fmla="*/ 24 w 35"/>
                  <a:gd name="T15" fmla="*/ 4 h 41"/>
                  <a:gd name="T16" fmla="*/ 34 w 35"/>
                  <a:gd name="T17" fmla="*/ 28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5" h="41">
                    <a:moveTo>
                      <a:pt x="34" y="28"/>
                    </a:moveTo>
                    <a:cubicBezTo>
                      <a:pt x="35" y="30"/>
                      <a:pt x="34" y="33"/>
                      <a:pt x="32" y="34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14" y="41"/>
                      <a:pt x="11" y="40"/>
                      <a:pt x="10" y="38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11"/>
                      <a:pt x="1" y="8"/>
                      <a:pt x="3" y="7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21" y="0"/>
                      <a:pt x="23" y="1"/>
                      <a:pt x="24" y="4"/>
                    </a:cubicBezTo>
                    <a:lnTo>
                      <a:pt x="34" y="28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>
              <a:off x="9118020" y="4543425"/>
              <a:ext cx="454025" cy="511175"/>
              <a:chOff x="7085013" y="4543425"/>
              <a:chExt cx="454025" cy="511175"/>
            </a:xfrm>
          </p:grpSpPr>
          <p:sp>
            <p:nvSpPr>
              <p:cNvPr id="489" name="Freeform 255"/>
              <p:cNvSpPr/>
              <p:nvPr/>
            </p:nvSpPr>
            <p:spPr bwMode="auto">
              <a:xfrm>
                <a:off x="7085013" y="4543425"/>
                <a:ext cx="454025" cy="161925"/>
              </a:xfrm>
              <a:custGeom>
                <a:avLst/>
                <a:gdLst>
                  <a:gd name="T0" fmla="*/ 90 w 168"/>
                  <a:gd name="T1" fmla="*/ 3 h 60"/>
                  <a:gd name="T2" fmla="*/ 77 w 168"/>
                  <a:gd name="T3" fmla="*/ 3 h 60"/>
                  <a:gd name="T4" fmla="*/ 0 w 168"/>
                  <a:gd name="T5" fmla="*/ 60 h 60"/>
                  <a:gd name="T6" fmla="*/ 168 w 168"/>
                  <a:gd name="T7" fmla="*/ 60 h 60"/>
                  <a:gd name="T8" fmla="*/ 90 w 168"/>
                  <a:gd name="T9" fmla="*/ 3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8" h="60">
                    <a:moveTo>
                      <a:pt x="90" y="3"/>
                    </a:moveTo>
                    <a:cubicBezTo>
                      <a:pt x="87" y="0"/>
                      <a:pt x="81" y="0"/>
                      <a:pt x="77" y="3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168" y="60"/>
                      <a:pt x="168" y="60"/>
                      <a:pt x="168" y="60"/>
                    </a:cubicBezTo>
                    <a:lnTo>
                      <a:pt x="90" y="3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90" name="Rectangle 256"/>
              <p:cNvSpPr>
                <a:spLocks noChangeArrowheads="1"/>
              </p:cNvSpPr>
              <p:nvPr/>
            </p:nvSpPr>
            <p:spPr bwMode="auto">
              <a:xfrm>
                <a:off x="7085013" y="4705350"/>
                <a:ext cx="454025" cy="65087"/>
              </a:xfrm>
              <a:prstGeom prst="rect">
                <a:avLst/>
              </a:pr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91" name="Freeform 257"/>
              <p:cNvSpPr/>
              <p:nvPr/>
            </p:nvSpPr>
            <p:spPr bwMode="auto">
              <a:xfrm>
                <a:off x="7085013" y="4995863"/>
                <a:ext cx="454025" cy="58737"/>
              </a:xfrm>
              <a:custGeom>
                <a:avLst/>
                <a:gdLst>
                  <a:gd name="T0" fmla="*/ 0 w 168"/>
                  <a:gd name="T1" fmla="*/ 11 h 22"/>
                  <a:gd name="T2" fmla="*/ 11 w 168"/>
                  <a:gd name="T3" fmla="*/ 22 h 22"/>
                  <a:gd name="T4" fmla="*/ 157 w 168"/>
                  <a:gd name="T5" fmla="*/ 22 h 22"/>
                  <a:gd name="T6" fmla="*/ 168 w 168"/>
                  <a:gd name="T7" fmla="*/ 11 h 22"/>
                  <a:gd name="T8" fmla="*/ 168 w 168"/>
                  <a:gd name="T9" fmla="*/ 0 h 22"/>
                  <a:gd name="T10" fmla="*/ 0 w 168"/>
                  <a:gd name="T11" fmla="*/ 0 h 22"/>
                  <a:gd name="T12" fmla="*/ 0 w 168"/>
                  <a:gd name="T13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8" h="22">
                    <a:moveTo>
                      <a:pt x="0" y="11"/>
                    </a:moveTo>
                    <a:cubicBezTo>
                      <a:pt x="0" y="17"/>
                      <a:pt x="5" y="22"/>
                      <a:pt x="11" y="22"/>
                    </a:cubicBezTo>
                    <a:cubicBezTo>
                      <a:pt x="157" y="22"/>
                      <a:pt x="157" y="22"/>
                      <a:pt x="157" y="22"/>
                    </a:cubicBezTo>
                    <a:cubicBezTo>
                      <a:pt x="163" y="22"/>
                      <a:pt x="168" y="17"/>
                      <a:pt x="168" y="11"/>
                    </a:cubicBezTo>
                    <a:cubicBezTo>
                      <a:pt x="168" y="0"/>
                      <a:pt x="168" y="0"/>
                      <a:pt x="168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92" name="Rectangle 258"/>
              <p:cNvSpPr>
                <a:spLocks noChangeArrowheads="1"/>
              </p:cNvSpPr>
              <p:nvPr/>
            </p:nvSpPr>
            <p:spPr bwMode="auto">
              <a:xfrm>
                <a:off x="7488238" y="4705350"/>
                <a:ext cx="7938" cy="65087"/>
              </a:xfrm>
              <a:prstGeom prst="rect">
                <a:avLst/>
              </a:pr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93" name="Rectangle 259"/>
              <p:cNvSpPr>
                <a:spLocks noChangeArrowheads="1"/>
              </p:cNvSpPr>
              <p:nvPr/>
            </p:nvSpPr>
            <p:spPr bwMode="auto">
              <a:xfrm>
                <a:off x="7435851" y="4705350"/>
                <a:ext cx="9525" cy="65087"/>
              </a:xfrm>
              <a:prstGeom prst="rect">
                <a:avLst/>
              </a:pr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94" name="Rectangle 260"/>
              <p:cNvSpPr>
                <a:spLocks noChangeArrowheads="1"/>
              </p:cNvSpPr>
              <p:nvPr/>
            </p:nvSpPr>
            <p:spPr bwMode="auto">
              <a:xfrm>
                <a:off x="7385051" y="4705350"/>
                <a:ext cx="7938" cy="65087"/>
              </a:xfrm>
              <a:prstGeom prst="rect">
                <a:avLst/>
              </a:pr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95" name="Rectangle 261"/>
              <p:cNvSpPr>
                <a:spLocks noChangeArrowheads="1"/>
              </p:cNvSpPr>
              <p:nvPr/>
            </p:nvSpPr>
            <p:spPr bwMode="auto">
              <a:xfrm>
                <a:off x="7334251" y="4705350"/>
                <a:ext cx="7938" cy="65087"/>
              </a:xfrm>
              <a:prstGeom prst="rect">
                <a:avLst/>
              </a:pr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96" name="Rectangle 262"/>
              <p:cNvSpPr>
                <a:spLocks noChangeArrowheads="1"/>
              </p:cNvSpPr>
              <p:nvPr/>
            </p:nvSpPr>
            <p:spPr bwMode="auto">
              <a:xfrm>
                <a:off x="7281863" y="4705350"/>
                <a:ext cx="7938" cy="65087"/>
              </a:xfrm>
              <a:prstGeom prst="rect">
                <a:avLst/>
              </a:pr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97" name="Rectangle 263"/>
              <p:cNvSpPr>
                <a:spLocks noChangeArrowheads="1"/>
              </p:cNvSpPr>
              <p:nvPr/>
            </p:nvSpPr>
            <p:spPr bwMode="auto">
              <a:xfrm>
                <a:off x="7231063" y="4705350"/>
                <a:ext cx="7938" cy="65087"/>
              </a:xfrm>
              <a:prstGeom prst="rect">
                <a:avLst/>
              </a:pr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98" name="Rectangle 264"/>
              <p:cNvSpPr>
                <a:spLocks noChangeArrowheads="1"/>
              </p:cNvSpPr>
              <p:nvPr/>
            </p:nvSpPr>
            <p:spPr bwMode="auto">
              <a:xfrm>
                <a:off x="7180263" y="4705350"/>
                <a:ext cx="7938" cy="65087"/>
              </a:xfrm>
              <a:prstGeom prst="rect">
                <a:avLst/>
              </a:pr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99" name="Rectangle 265"/>
              <p:cNvSpPr>
                <a:spLocks noChangeArrowheads="1"/>
              </p:cNvSpPr>
              <p:nvPr/>
            </p:nvSpPr>
            <p:spPr bwMode="auto">
              <a:xfrm>
                <a:off x="7127876" y="4705350"/>
                <a:ext cx="7938" cy="65087"/>
              </a:xfrm>
              <a:prstGeom prst="rect">
                <a:avLst/>
              </a:pr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00" name="Rectangle 266"/>
              <p:cNvSpPr>
                <a:spLocks noChangeArrowheads="1"/>
              </p:cNvSpPr>
              <p:nvPr/>
            </p:nvSpPr>
            <p:spPr bwMode="auto">
              <a:xfrm>
                <a:off x="7085013" y="4770438"/>
                <a:ext cx="73025" cy="225425"/>
              </a:xfrm>
              <a:prstGeom prst="rect">
                <a:avLst/>
              </a:pr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01" name="Rectangle 267"/>
              <p:cNvSpPr>
                <a:spLocks noChangeArrowheads="1"/>
              </p:cNvSpPr>
              <p:nvPr/>
            </p:nvSpPr>
            <p:spPr bwMode="auto">
              <a:xfrm>
                <a:off x="7212013" y="4770438"/>
                <a:ext cx="73025" cy="225425"/>
              </a:xfrm>
              <a:prstGeom prst="rect">
                <a:avLst/>
              </a:pr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02" name="Rectangle 268"/>
              <p:cNvSpPr>
                <a:spLocks noChangeArrowheads="1"/>
              </p:cNvSpPr>
              <p:nvPr/>
            </p:nvSpPr>
            <p:spPr bwMode="auto">
              <a:xfrm>
                <a:off x="7339013" y="4770438"/>
                <a:ext cx="73025" cy="225425"/>
              </a:xfrm>
              <a:prstGeom prst="rect">
                <a:avLst/>
              </a:pr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503" name="Rectangle 269"/>
              <p:cNvSpPr>
                <a:spLocks noChangeArrowheads="1"/>
              </p:cNvSpPr>
              <p:nvPr/>
            </p:nvSpPr>
            <p:spPr bwMode="auto">
              <a:xfrm>
                <a:off x="7466013" y="4770438"/>
                <a:ext cx="73025" cy="225425"/>
              </a:xfrm>
              <a:prstGeom prst="rect">
                <a:avLst/>
              </a:pr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36" name="组合 35"/>
            <p:cNvGrpSpPr/>
            <p:nvPr/>
          </p:nvGrpSpPr>
          <p:grpSpPr>
            <a:xfrm>
              <a:off x="8360494" y="4545013"/>
              <a:ext cx="319088" cy="509587"/>
              <a:chOff x="6475413" y="4545013"/>
              <a:chExt cx="319088" cy="509587"/>
            </a:xfrm>
          </p:grpSpPr>
          <p:sp>
            <p:nvSpPr>
              <p:cNvPr id="478" name="Freeform 270"/>
              <p:cNvSpPr/>
              <p:nvPr/>
            </p:nvSpPr>
            <p:spPr bwMode="auto">
              <a:xfrm>
                <a:off x="6475413" y="4545013"/>
                <a:ext cx="319088" cy="236537"/>
              </a:xfrm>
              <a:custGeom>
                <a:avLst/>
                <a:gdLst>
                  <a:gd name="T0" fmla="*/ 118 w 118"/>
                  <a:gd name="T1" fmla="*/ 76 h 87"/>
                  <a:gd name="T2" fmla="*/ 106 w 118"/>
                  <a:gd name="T3" fmla="*/ 87 h 87"/>
                  <a:gd name="T4" fmla="*/ 11 w 118"/>
                  <a:gd name="T5" fmla="*/ 87 h 87"/>
                  <a:gd name="T6" fmla="*/ 0 w 118"/>
                  <a:gd name="T7" fmla="*/ 76 h 87"/>
                  <a:gd name="T8" fmla="*/ 0 w 118"/>
                  <a:gd name="T9" fmla="*/ 12 h 87"/>
                  <a:gd name="T10" fmla="*/ 11 w 118"/>
                  <a:gd name="T11" fmla="*/ 0 h 87"/>
                  <a:gd name="T12" fmla="*/ 106 w 118"/>
                  <a:gd name="T13" fmla="*/ 0 h 87"/>
                  <a:gd name="T14" fmla="*/ 118 w 118"/>
                  <a:gd name="T15" fmla="*/ 12 h 87"/>
                  <a:gd name="T16" fmla="*/ 118 w 118"/>
                  <a:gd name="T17" fmla="*/ 76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8" h="87">
                    <a:moveTo>
                      <a:pt x="118" y="76"/>
                    </a:moveTo>
                    <a:cubicBezTo>
                      <a:pt x="118" y="82"/>
                      <a:pt x="113" y="87"/>
                      <a:pt x="106" y="87"/>
                    </a:cubicBezTo>
                    <a:cubicBezTo>
                      <a:pt x="11" y="87"/>
                      <a:pt x="11" y="87"/>
                      <a:pt x="11" y="87"/>
                    </a:cubicBezTo>
                    <a:cubicBezTo>
                      <a:pt x="5" y="87"/>
                      <a:pt x="0" y="82"/>
                      <a:pt x="0" y="76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113" y="0"/>
                      <a:pt x="118" y="5"/>
                      <a:pt x="118" y="12"/>
                    </a:cubicBezTo>
                    <a:lnTo>
                      <a:pt x="118" y="76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79" name="Freeform 271"/>
              <p:cNvSpPr/>
              <p:nvPr/>
            </p:nvSpPr>
            <p:spPr bwMode="auto">
              <a:xfrm>
                <a:off x="6662738" y="4767263"/>
                <a:ext cx="96838" cy="61912"/>
              </a:xfrm>
              <a:custGeom>
                <a:avLst/>
                <a:gdLst>
                  <a:gd name="T0" fmla="*/ 61 w 61"/>
                  <a:gd name="T1" fmla="*/ 5 h 39"/>
                  <a:gd name="T2" fmla="*/ 25 w 61"/>
                  <a:gd name="T3" fmla="*/ 0 h 39"/>
                  <a:gd name="T4" fmla="*/ 0 w 61"/>
                  <a:gd name="T5" fmla="*/ 39 h 39"/>
                  <a:gd name="T6" fmla="*/ 61 w 61"/>
                  <a:gd name="T7" fmla="*/ 5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1" h="39">
                    <a:moveTo>
                      <a:pt x="61" y="5"/>
                    </a:moveTo>
                    <a:lnTo>
                      <a:pt x="25" y="0"/>
                    </a:lnTo>
                    <a:lnTo>
                      <a:pt x="0" y="39"/>
                    </a:lnTo>
                    <a:lnTo>
                      <a:pt x="61" y="5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80" name="Rectangle 272"/>
              <p:cNvSpPr>
                <a:spLocks noChangeArrowheads="1"/>
              </p:cNvSpPr>
              <p:nvPr/>
            </p:nvSpPr>
            <p:spPr bwMode="auto">
              <a:xfrm>
                <a:off x="6502401" y="4597400"/>
                <a:ext cx="265113" cy="11112"/>
              </a:xfrm>
              <a:prstGeom prst="rect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81" name="Rectangle 273"/>
              <p:cNvSpPr>
                <a:spLocks noChangeArrowheads="1"/>
              </p:cNvSpPr>
              <p:nvPr/>
            </p:nvSpPr>
            <p:spPr bwMode="auto">
              <a:xfrm>
                <a:off x="6502401" y="4659313"/>
                <a:ext cx="265113" cy="7937"/>
              </a:xfrm>
              <a:prstGeom prst="rect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82" name="Rectangle 274"/>
              <p:cNvSpPr>
                <a:spLocks noChangeArrowheads="1"/>
              </p:cNvSpPr>
              <p:nvPr/>
            </p:nvSpPr>
            <p:spPr bwMode="auto">
              <a:xfrm>
                <a:off x="6502401" y="4721225"/>
                <a:ext cx="265113" cy="7937"/>
              </a:xfrm>
              <a:prstGeom prst="rect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83" name="Freeform 275"/>
              <p:cNvSpPr/>
              <p:nvPr/>
            </p:nvSpPr>
            <p:spPr bwMode="auto">
              <a:xfrm>
                <a:off x="6524626" y="4911725"/>
                <a:ext cx="123825" cy="111125"/>
              </a:xfrm>
              <a:custGeom>
                <a:avLst/>
                <a:gdLst>
                  <a:gd name="T0" fmla="*/ 46 w 46"/>
                  <a:gd name="T1" fmla="*/ 41 h 41"/>
                  <a:gd name="T2" fmla="*/ 23 w 46"/>
                  <a:gd name="T3" fmla="*/ 0 h 41"/>
                  <a:gd name="T4" fmla="*/ 0 w 46"/>
                  <a:gd name="T5" fmla="*/ 41 h 41"/>
                  <a:gd name="T6" fmla="*/ 46 w 46"/>
                  <a:gd name="T7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41">
                    <a:moveTo>
                      <a:pt x="46" y="41"/>
                    </a:moveTo>
                    <a:cubicBezTo>
                      <a:pt x="45" y="23"/>
                      <a:pt x="40" y="0"/>
                      <a:pt x="23" y="0"/>
                    </a:cubicBezTo>
                    <a:cubicBezTo>
                      <a:pt x="6" y="0"/>
                      <a:pt x="2" y="23"/>
                      <a:pt x="0" y="41"/>
                    </a:cubicBezTo>
                    <a:lnTo>
                      <a:pt x="46" y="41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84" name="Oval 276"/>
              <p:cNvSpPr>
                <a:spLocks noChangeArrowheads="1"/>
              </p:cNvSpPr>
              <p:nvPr/>
            </p:nvSpPr>
            <p:spPr bwMode="auto">
              <a:xfrm>
                <a:off x="6524626" y="4805363"/>
                <a:ext cx="123825" cy="125412"/>
              </a:xfrm>
              <a:prstGeom prst="ellipse">
                <a:avLst/>
              </a:pr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85" name="Oval 277"/>
              <p:cNvSpPr>
                <a:spLocks noChangeArrowheads="1"/>
              </p:cNvSpPr>
              <p:nvPr/>
            </p:nvSpPr>
            <p:spPr bwMode="auto">
              <a:xfrm>
                <a:off x="6546851" y="4854575"/>
                <a:ext cx="17463" cy="19050"/>
              </a:xfrm>
              <a:prstGeom prst="ellipse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86" name="Oval 278"/>
              <p:cNvSpPr>
                <a:spLocks noChangeArrowheads="1"/>
              </p:cNvSpPr>
              <p:nvPr/>
            </p:nvSpPr>
            <p:spPr bwMode="auto">
              <a:xfrm>
                <a:off x="6610351" y="4854575"/>
                <a:ext cx="19050" cy="19050"/>
              </a:xfrm>
              <a:prstGeom prst="ellipse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87" name="Freeform 279"/>
              <p:cNvSpPr/>
              <p:nvPr/>
            </p:nvSpPr>
            <p:spPr bwMode="auto">
              <a:xfrm>
                <a:off x="6562726" y="4881563"/>
                <a:ext cx="47625" cy="23812"/>
              </a:xfrm>
              <a:custGeom>
                <a:avLst/>
                <a:gdLst>
                  <a:gd name="T0" fmla="*/ 18 w 18"/>
                  <a:gd name="T1" fmla="*/ 0 h 9"/>
                  <a:gd name="T2" fmla="*/ 9 w 18"/>
                  <a:gd name="T3" fmla="*/ 9 h 9"/>
                  <a:gd name="T4" fmla="*/ 0 w 18"/>
                  <a:gd name="T5" fmla="*/ 0 h 9"/>
                  <a:gd name="T6" fmla="*/ 18 w 18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9">
                    <a:moveTo>
                      <a:pt x="18" y="0"/>
                    </a:moveTo>
                    <a:cubicBezTo>
                      <a:pt x="18" y="5"/>
                      <a:pt x="14" y="9"/>
                      <a:pt x="9" y="9"/>
                    </a:cubicBezTo>
                    <a:cubicBezTo>
                      <a:pt x="4" y="9"/>
                      <a:pt x="0" y="5"/>
                      <a:pt x="0" y="0"/>
                    </a:cubicBez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88" name="Rectangle 280"/>
              <p:cNvSpPr>
                <a:spLocks noChangeArrowheads="1"/>
              </p:cNvSpPr>
              <p:nvPr/>
            </p:nvSpPr>
            <p:spPr bwMode="auto">
              <a:xfrm>
                <a:off x="6524626" y="5022850"/>
                <a:ext cx="123825" cy="31750"/>
              </a:xfrm>
              <a:prstGeom prst="rect">
                <a:avLst/>
              </a:pr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>
              <a:off x="7406118" y="4610100"/>
              <a:ext cx="515938" cy="385762"/>
              <a:chOff x="5699126" y="4610100"/>
              <a:chExt cx="515938" cy="385762"/>
            </a:xfrm>
          </p:grpSpPr>
          <p:sp>
            <p:nvSpPr>
              <p:cNvPr id="464" name="Rectangle 281"/>
              <p:cNvSpPr>
                <a:spLocks noChangeArrowheads="1"/>
              </p:cNvSpPr>
              <p:nvPr/>
            </p:nvSpPr>
            <p:spPr bwMode="auto">
              <a:xfrm>
                <a:off x="5956301" y="4610100"/>
                <a:ext cx="4763" cy="73025"/>
              </a:xfrm>
              <a:prstGeom prst="rect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65" name="Rectangle 282"/>
              <p:cNvSpPr>
                <a:spLocks noChangeArrowheads="1"/>
              </p:cNvSpPr>
              <p:nvPr/>
            </p:nvSpPr>
            <p:spPr bwMode="auto">
              <a:xfrm>
                <a:off x="5937251" y="4675188"/>
                <a:ext cx="42863" cy="25400"/>
              </a:xfrm>
              <a:prstGeom prst="rect">
                <a:avLst/>
              </a:pr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66" name="Freeform 283"/>
              <p:cNvSpPr/>
              <p:nvPr/>
            </p:nvSpPr>
            <p:spPr bwMode="auto">
              <a:xfrm>
                <a:off x="5780088" y="4645025"/>
                <a:ext cx="88900" cy="76200"/>
              </a:xfrm>
              <a:custGeom>
                <a:avLst/>
                <a:gdLst>
                  <a:gd name="T0" fmla="*/ 33 w 33"/>
                  <a:gd name="T1" fmla="*/ 19 h 28"/>
                  <a:gd name="T2" fmla="*/ 24 w 33"/>
                  <a:gd name="T3" fmla="*/ 28 h 28"/>
                  <a:gd name="T4" fmla="*/ 9 w 33"/>
                  <a:gd name="T5" fmla="*/ 28 h 28"/>
                  <a:gd name="T6" fmla="*/ 0 w 33"/>
                  <a:gd name="T7" fmla="*/ 19 h 28"/>
                  <a:gd name="T8" fmla="*/ 0 w 33"/>
                  <a:gd name="T9" fmla="*/ 9 h 28"/>
                  <a:gd name="T10" fmla="*/ 9 w 33"/>
                  <a:gd name="T11" fmla="*/ 0 h 28"/>
                  <a:gd name="T12" fmla="*/ 24 w 33"/>
                  <a:gd name="T13" fmla="*/ 0 h 28"/>
                  <a:gd name="T14" fmla="*/ 33 w 33"/>
                  <a:gd name="T15" fmla="*/ 9 h 28"/>
                  <a:gd name="T16" fmla="*/ 33 w 33"/>
                  <a:gd name="T17" fmla="*/ 19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28">
                    <a:moveTo>
                      <a:pt x="33" y="19"/>
                    </a:moveTo>
                    <a:cubicBezTo>
                      <a:pt x="33" y="24"/>
                      <a:pt x="29" y="28"/>
                      <a:pt x="24" y="28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4" y="28"/>
                      <a:pt x="0" y="24"/>
                      <a:pt x="0" y="1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9" y="0"/>
                      <a:pt x="33" y="4"/>
                      <a:pt x="33" y="9"/>
                    </a:cubicBezTo>
                    <a:lnTo>
                      <a:pt x="33" y="19"/>
                    </a:ln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67" name="Freeform 284"/>
              <p:cNvSpPr/>
              <p:nvPr/>
            </p:nvSpPr>
            <p:spPr bwMode="auto">
              <a:xfrm>
                <a:off x="6048376" y="4645025"/>
                <a:ext cx="88900" cy="76200"/>
              </a:xfrm>
              <a:custGeom>
                <a:avLst/>
                <a:gdLst>
                  <a:gd name="T0" fmla="*/ 33 w 33"/>
                  <a:gd name="T1" fmla="*/ 19 h 28"/>
                  <a:gd name="T2" fmla="*/ 24 w 33"/>
                  <a:gd name="T3" fmla="*/ 28 h 28"/>
                  <a:gd name="T4" fmla="*/ 9 w 33"/>
                  <a:gd name="T5" fmla="*/ 28 h 28"/>
                  <a:gd name="T6" fmla="*/ 0 w 33"/>
                  <a:gd name="T7" fmla="*/ 19 h 28"/>
                  <a:gd name="T8" fmla="*/ 0 w 33"/>
                  <a:gd name="T9" fmla="*/ 9 h 28"/>
                  <a:gd name="T10" fmla="*/ 9 w 33"/>
                  <a:gd name="T11" fmla="*/ 0 h 28"/>
                  <a:gd name="T12" fmla="*/ 24 w 33"/>
                  <a:gd name="T13" fmla="*/ 0 h 28"/>
                  <a:gd name="T14" fmla="*/ 33 w 33"/>
                  <a:gd name="T15" fmla="*/ 9 h 28"/>
                  <a:gd name="T16" fmla="*/ 33 w 33"/>
                  <a:gd name="T17" fmla="*/ 19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28">
                    <a:moveTo>
                      <a:pt x="33" y="19"/>
                    </a:moveTo>
                    <a:cubicBezTo>
                      <a:pt x="33" y="24"/>
                      <a:pt x="29" y="28"/>
                      <a:pt x="24" y="28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4" y="28"/>
                      <a:pt x="0" y="24"/>
                      <a:pt x="0" y="1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9" y="0"/>
                      <a:pt x="33" y="4"/>
                      <a:pt x="33" y="9"/>
                    </a:cubicBezTo>
                    <a:lnTo>
                      <a:pt x="33" y="19"/>
                    </a:ln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68" name="Freeform 285"/>
              <p:cNvSpPr/>
              <p:nvPr/>
            </p:nvSpPr>
            <p:spPr bwMode="auto">
              <a:xfrm>
                <a:off x="5699126" y="4651375"/>
                <a:ext cx="515938" cy="344487"/>
              </a:xfrm>
              <a:custGeom>
                <a:avLst/>
                <a:gdLst>
                  <a:gd name="T0" fmla="*/ 189 w 191"/>
                  <a:gd name="T1" fmla="*/ 102 h 127"/>
                  <a:gd name="T2" fmla="*/ 173 w 191"/>
                  <a:gd name="T3" fmla="*/ 17 h 127"/>
                  <a:gd name="T4" fmla="*/ 149 w 191"/>
                  <a:gd name="T5" fmla="*/ 2 h 127"/>
                  <a:gd name="T6" fmla="*/ 133 w 191"/>
                  <a:gd name="T7" fmla="*/ 13 h 127"/>
                  <a:gd name="T8" fmla="*/ 59 w 191"/>
                  <a:gd name="T9" fmla="*/ 13 h 127"/>
                  <a:gd name="T10" fmla="*/ 43 w 191"/>
                  <a:gd name="T11" fmla="*/ 2 h 127"/>
                  <a:gd name="T12" fmla="*/ 19 w 191"/>
                  <a:gd name="T13" fmla="*/ 17 h 127"/>
                  <a:gd name="T14" fmla="*/ 2 w 191"/>
                  <a:gd name="T15" fmla="*/ 102 h 127"/>
                  <a:gd name="T16" fmla="*/ 20 w 191"/>
                  <a:gd name="T17" fmla="*/ 125 h 127"/>
                  <a:gd name="T18" fmla="*/ 44 w 191"/>
                  <a:gd name="T19" fmla="*/ 110 h 127"/>
                  <a:gd name="T20" fmla="*/ 50 w 191"/>
                  <a:gd name="T21" fmla="*/ 79 h 127"/>
                  <a:gd name="T22" fmla="*/ 142 w 191"/>
                  <a:gd name="T23" fmla="*/ 79 h 127"/>
                  <a:gd name="T24" fmla="*/ 147 w 191"/>
                  <a:gd name="T25" fmla="*/ 110 h 127"/>
                  <a:gd name="T26" fmla="*/ 172 w 191"/>
                  <a:gd name="T27" fmla="*/ 125 h 127"/>
                  <a:gd name="T28" fmla="*/ 189 w 191"/>
                  <a:gd name="T29" fmla="*/ 102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91" h="127">
                    <a:moveTo>
                      <a:pt x="189" y="102"/>
                    </a:moveTo>
                    <a:cubicBezTo>
                      <a:pt x="173" y="17"/>
                      <a:pt x="173" y="17"/>
                      <a:pt x="173" y="17"/>
                    </a:cubicBezTo>
                    <a:cubicBezTo>
                      <a:pt x="171" y="7"/>
                      <a:pt x="160" y="0"/>
                      <a:pt x="149" y="2"/>
                    </a:cubicBezTo>
                    <a:cubicBezTo>
                      <a:pt x="142" y="3"/>
                      <a:pt x="136" y="8"/>
                      <a:pt x="133" y="13"/>
                    </a:cubicBezTo>
                    <a:cubicBezTo>
                      <a:pt x="59" y="13"/>
                      <a:pt x="59" y="13"/>
                      <a:pt x="59" y="13"/>
                    </a:cubicBezTo>
                    <a:cubicBezTo>
                      <a:pt x="56" y="8"/>
                      <a:pt x="50" y="3"/>
                      <a:pt x="43" y="2"/>
                    </a:cubicBezTo>
                    <a:cubicBezTo>
                      <a:pt x="31" y="0"/>
                      <a:pt x="20" y="7"/>
                      <a:pt x="19" y="17"/>
                    </a:cubicBezTo>
                    <a:cubicBezTo>
                      <a:pt x="2" y="102"/>
                      <a:pt x="2" y="102"/>
                      <a:pt x="2" y="102"/>
                    </a:cubicBezTo>
                    <a:cubicBezTo>
                      <a:pt x="0" y="113"/>
                      <a:pt x="8" y="123"/>
                      <a:pt x="20" y="125"/>
                    </a:cubicBezTo>
                    <a:cubicBezTo>
                      <a:pt x="31" y="127"/>
                      <a:pt x="42" y="120"/>
                      <a:pt x="44" y="110"/>
                    </a:cubicBezTo>
                    <a:cubicBezTo>
                      <a:pt x="50" y="79"/>
                      <a:pt x="50" y="79"/>
                      <a:pt x="50" y="79"/>
                    </a:cubicBezTo>
                    <a:cubicBezTo>
                      <a:pt x="142" y="79"/>
                      <a:pt x="142" y="79"/>
                      <a:pt x="142" y="79"/>
                    </a:cubicBezTo>
                    <a:cubicBezTo>
                      <a:pt x="147" y="110"/>
                      <a:pt x="147" y="110"/>
                      <a:pt x="147" y="110"/>
                    </a:cubicBezTo>
                    <a:cubicBezTo>
                      <a:pt x="149" y="120"/>
                      <a:pt x="160" y="127"/>
                      <a:pt x="172" y="125"/>
                    </a:cubicBezTo>
                    <a:cubicBezTo>
                      <a:pt x="183" y="123"/>
                      <a:pt x="191" y="113"/>
                      <a:pt x="189" y="102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69" name="Oval 286"/>
              <p:cNvSpPr>
                <a:spLocks noChangeArrowheads="1"/>
              </p:cNvSpPr>
              <p:nvPr/>
            </p:nvSpPr>
            <p:spPr bwMode="auto">
              <a:xfrm>
                <a:off x="5888038" y="4794250"/>
                <a:ext cx="38100" cy="34925"/>
              </a:xfrm>
              <a:prstGeom prst="ellipse">
                <a:avLst/>
              </a:pr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70" name="Oval 287"/>
              <p:cNvSpPr>
                <a:spLocks noChangeArrowheads="1"/>
              </p:cNvSpPr>
              <p:nvPr/>
            </p:nvSpPr>
            <p:spPr bwMode="auto">
              <a:xfrm>
                <a:off x="5991226" y="4794250"/>
                <a:ext cx="34925" cy="34925"/>
              </a:xfrm>
              <a:prstGeom prst="ellipse">
                <a:avLst/>
              </a:pr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71" name="Freeform 288"/>
              <p:cNvSpPr/>
              <p:nvPr/>
            </p:nvSpPr>
            <p:spPr bwMode="auto">
              <a:xfrm>
                <a:off x="5894388" y="4721225"/>
                <a:ext cx="128588" cy="25400"/>
              </a:xfrm>
              <a:custGeom>
                <a:avLst/>
                <a:gdLst>
                  <a:gd name="T0" fmla="*/ 48 w 48"/>
                  <a:gd name="T1" fmla="*/ 4 h 9"/>
                  <a:gd name="T2" fmla="*/ 43 w 48"/>
                  <a:gd name="T3" fmla="*/ 9 h 9"/>
                  <a:gd name="T4" fmla="*/ 5 w 48"/>
                  <a:gd name="T5" fmla="*/ 9 h 9"/>
                  <a:gd name="T6" fmla="*/ 0 w 48"/>
                  <a:gd name="T7" fmla="*/ 4 h 9"/>
                  <a:gd name="T8" fmla="*/ 0 w 48"/>
                  <a:gd name="T9" fmla="*/ 4 h 9"/>
                  <a:gd name="T10" fmla="*/ 5 w 48"/>
                  <a:gd name="T11" fmla="*/ 0 h 9"/>
                  <a:gd name="T12" fmla="*/ 43 w 48"/>
                  <a:gd name="T13" fmla="*/ 0 h 9"/>
                  <a:gd name="T14" fmla="*/ 48 w 48"/>
                  <a:gd name="T15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9">
                    <a:moveTo>
                      <a:pt x="48" y="4"/>
                    </a:moveTo>
                    <a:cubicBezTo>
                      <a:pt x="48" y="7"/>
                      <a:pt x="46" y="9"/>
                      <a:pt x="43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2" y="9"/>
                      <a:pt x="0" y="7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6" y="0"/>
                      <a:pt x="48" y="2"/>
                      <a:pt x="48" y="4"/>
                    </a:cubicBez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72" name="Oval 289"/>
              <p:cNvSpPr>
                <a:spLocks noChangeArrowheads="1"/>
              </p:cNvSpPr>
              <p:nvPr/>
            </p:nvSpPr>
            <p:spPr bwMode="auto">
              <a:xfrm>
                <a:off x="6115051" y="4775200"/>
                <a:ext cx="25400" cy="25400"/>
              </a:xfrm>
              <a:prstGeom prst="ellipse">
                <a:avLst/>
              </a:pr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73" name="Oval 290"/>
              <p:cNvSpPr>
                <a:spLocks noChangeArrowheads="1"/>
              </p:cNvSpPr>
              <p:nvPr/>
            </p:nvSpPr>
            <p:spPr bwMode="auto">
              <a:xfrm>
                <a:off x="6115051" y="4829175"/>
                <a:ext cx="25400" cy="25400"/>
              </a:xfrm>
              <a:prstGeom prst="ellipse">
                <a:avLst/>
              </a:pr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74" name="Oval 291"/>
              <p:cNvSpPr>
                <a:spLocks noChangeArrowheads="1"/>
              </p:cNvSpPr>
              <p:nvPr/>
            </p:nvSpPr>
            <p:spPr bwMode="auto">
              <a:xfrm>
                <a:off x="6142038" y="4802188"/>
                <a:ext cx="25400" cy="25400"/>
              </a:xfrm>
              <a:prstGeom prst="ellipse">
                <a:avLst/>
              </a:pr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75" name="Oval 292"/>
              <p:cNvSpPr>
                <a:spLocks noChangeArrowheads="1"/>
              </p:cNvSpPr>
              <p:nvPr/>
            </p:nvSpPr>
            <p:spPr bwMode="auto">
              <a:xfrm>
                <a:off x="6088063" y="4802188"/>
                <a:ext cx="25400" cy="25400"/>
              </a:xfrm>
              <a:prstGeom prst="ellipse">
                <a:avLst/>
              </a:pr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76" name="Freeform 293"/>
              <p:cNvSpPr/>
              <p:nvPr/>
            </p:nvSpPr>
            <p:spPr bwMode="auto">
              <a:xfrm>
                <a:off x="5746751" y="4802188"/>
                <a:ext cx="79375" cy="26987"/>
              </a:xfrm>
              <a:custGeom>
                <a:avLst/>
                <a:gdLst>
                  <a:gd name="T0" fmla="*/ 29 w 29"/>
                  <a:gd name="T1" fmla="*/ 7 h 10"/>
                  <a:gd name="T2" fmla="*/ 26 w 29"/>
                  <a:gd name="T3" fmla="*/ 10 h 10"/>
                  <a:gd name="T4" fmla="*/ 3 w 29"/>
                  <a:gd name="T5" fmla="*/ 10 h 10"/>
                  <a:gd name="T6" fmla="*/ 0 w 29"/>
                  <a:gd name="T7" fmla="*/ 7 h 10"/>
                  <a:gd name="T8" fmla="*/ 0 w 29"/>
                  <a:gd name="T9" fmla="*/ 3 h 10"/>
                  <a:gd name="T10" fmla="*/ 3 w 29"/>
                  <a:gd name="T11" fmla="*/ 0 h 10"/>
                  <a:gd name="T12" fmla="*/ 26 w 29"/>
                  <a:gd name="T13" fmla="*/ 0 h 10"/>
                  <a:gd name="T14" fmla="*/ 29 w 29"/>
                  <a:gd name="T15" fmla="*/ 3 h 10"/>
                  <a:gd name="T16" fmla="*/ 29 w 29"/>
                  <a:gd name="T17" fmla="*/ 7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10">
                    <a:moveTo>
                      <a:pt x="29" y="7"/>
                    </a:moveTo>
                    <a:cubicBezTo>
                      <a:pt x="29" y="9"/>
                      <a:pt x="28" y="10"/>
                      <a:pt x="26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2" y="10"/>
                      <a:pt x="0" y="9"/>
                      <a:pt x="0" y="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8" y="0"/>
                      <a:pt x="29" y="1"/>
                      <a:pt x="29" y="3"/>
                    </a:cubicBezTo>
                    <a:lnTo>
                      <a:pt x="29" y="7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77" name="Freeform 294"/>
              <p:cNvSpPr/>
              <p:nvPr/>
            </p:nvSpPr>
            <p:spPr bwMode="auto">
              <a:xfrm>
                <a:off x="5775326" y="4778375"/>
                <a:ext cx="26988" cy="76200"/>
              </a:xfrm>
              <a:custGeom>
                <a:avLst/>
                <a:gdLst>
                  <a:gd name="T0" fmla="*/ 2 w 10"/>
                  <a:gd name="T1" fmla="*/ 28 h 28"/>
                  <a:gd name="T2" fmla="*/ 0 w 10"/>
                  <a:gd name="T3" fmla="*/ 26 h 28"/>
                  <a:gd name="T4" fmla="*/ 0 w 10"/>
                  <a:gd name="T5" fmla="*/ 2 h 28"/>
                  <a:gd name="T6" fmla="*/ 2 w 10"/>
                  <a:gd name="T7" fmla="*/ 0 h 28"/>
                  <a:gd name="T8" fmla="*/ 7 w 10"/>
                  <a:gd name="T9" fmla="*/ 0 h 28"/>
                  <a:gd name="T10" fmla="*/ 10 w 10"/>
                  <a:gd name="T11" fmla="*/ 2 h 28"/>
                  <a:gd name="T12" fmla="*/ 10 w 10"/>
                  <a:gd name="T13" fmla="*/ 26 h 28"/>
                  <a:gd name="T14" fmla="*/ 7 w 10"/>
                  <a:gd name="T15" fmla="*/ 28 h 28"/>
                  <a:gd name="T16" fmla="*/ 2 w 10"/>
                  <a:gd name="T17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28">
                    <a:moveTo>
                      <a:pt x="2" y="28"/>
                    </a:moveTo>
                    <a:cubicBezTo>
                      <a:pt x="1" y="28"/>
                      <a:pt x="0" y="27"/>
                      <a:pt x="0" y="2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8" y="0"/>
                      <a:pt x="10" y="1"/>
                      <a:pt x="10" y="2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10" y="27"/>
                      <a:pt x="8" y="28"/>
                      <a:pt x="7" y="28"/>
                    </a:cubicBezTo>
                    <a:lnTo>
                      <a:pt x="2" y="28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38" name="组合 37"/>
            <p:cNvGrpSpPr/>
            <p:nvPr/>
          </p:nvGrpSpPr>
          <p:grpSpPr>
            <a:xfrm>
              <a:off x="6480317" y="4545013"/>
              <a:ext cx="487363" cy="509587"/>
              <a:chOff x="5038726" y="4545013"/>
              <a:chExt cx="487363" cy="509587"/>
            </a:xfrm>
          </p:grpSpPr>
          <p:sp>
            <p:nvSpPr>
              <p:cNvPr id="455" name="Freeform 295"/>
              <p:cNvSpPr/>
              <p:nvPr/>
            </p:nvSpPr>
            <p:spPr bwMode="auto">
              <a:xfrm>
                <a:off x="5086351" y="4545013"/>
                <a:ext cx="439738" cy="493712"/>
              </a:xfrm>
              <a:custGeom>
                <a:avLst/>
                <a:gdLst>
                  <a:gd name="T0" fmla="*/ 162 w 162"/>
                  <a:gd name="T1" fmla="*/ 172 h 182"/>
                  <a:gd name="T2" fmla="*/ 152 w 162"/>
                  <a:gd name="T3" fmla="*/ 182 h 182"/>
                  <a:gd name="T4" fmla="*/ 10 w 162"/>
                  <a:gd name="T5" fmla="*/ 182 h 182"/>
                  <a:gd name="T6" fmla="*/ 0 w 162"/>
                  <a:gd name="T7" fmla="*/ 172 h 182"/>
                  <a:gd name="T8" fmla="*/ 0 w 162"/>
                  <a:gd name="T9" fmla="*/ 10 h 182"/>
                  <a:gd name="T10" fmla="*/ 10 w 162"/>
                  <a:gd name="T11" fmla="*/ 0 h 182"/>
                  <a:gd name="T12" fmla="*/ 152 w 162"/>
                  <a:gd name="T13" fmla="*/ 0 h 182"/>
                  <a:gd name="T14" fmla="*/ 162 w 162"/>
                  <a:gd name="T15" fmla="*/ 10 h 182"/>
                  <a:gd name="T16" fmla="*/ 162 w 162"/>
                  <a:gd name="T17" fmla="*/ 172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2" h="182">
                    <a:moveTo>
                      <a:pt x="162" y="172"/>
                    </a:moveTo>
                    <a:cubicBezTo>
                      <a:pt x="162" y="178"/>
                      <a:pt x="158" y="182"/>
                      <a:pt x="152" y="182"/>
                    </a:cubicBezTo>
                    <a:cubicBezTo>
                      <a:pt x="10" y="182"/>
                      <a:pt x="10" y="182"/>
                      <a:pt x="10" y="182"/>
                    </a:cubicBezTo>
                    <a:cubicBezTo>
                      <a:pt x="5" y="182"/>
                      <a:pt x="0" y="178"/>
                      <a:pt x="0" y="172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0" y="0"/>
                    </a:cubicBezTo>
                    <a:cubicBezTo>
                      <a:pt x="152" y="0"/>
                      <a:pt x="152" y="0"/>
                      <a:pt x="152" y="0"/>
                    </a:cubicBezTo>
                    <a:cubicBezTo>
                      <a:pt x="158" y="0"/>
                      <a:pt x="162" y="4"/>
                      <a:pt x="162" y="10"/>
                    </a:cubicBezTo>
                    <a:lnTo>
                      <a:pt x="162" y="172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56" name="Freeform 296"/>
              <p:cNvSpPr/>
              <p:nvPr/>
            </p:nvSpPr>
            <p:spPr bwMode="auto">
              <a:xfrm>
                <a:off x="5073651" y="4560888"/>
                <a:ext cx="434975" cy="493712"/>
              </a:xfrm>
              <a:custGeom>
                <a:avLst/>
                <a:gdLst>
                  <a:gd name="T0" fmla="*/ 161 w 161"/>
                  <a:gd name="T1" fmla="*/ 172 h 182"/>
                  <a:gd name="T2" fmla="*/ 152 w 161"/>
                  <a:gd name="T3" fmla="*/ 182 h 182"/>
                  <a:gd name="T4" fmla="*/ 10 w 161"/>
                  <a:gd name="T5" fmla="*/ 182 h 182"/>
                  <a:gd name="T6" fmla="*/ 0 w 161"/>
                  <a:gd name="T7" fmla="*/ 172 h 182"/>
                  <a:gd name="T8" fmla="*/ 0 w 161"/>
                  <a:gd name="T9" fmla="*/ 9 h 182"/>
                  <a:gd name="T10" fmla="*/ 10 w 161"/>
                  <a:gd name="T11" fmla="*/ 0 h 182"/>
                  <a:gd name="T12" fmla="*/ 152 w 161"/>
                  <a:gd name="T13" fmla="*/ 0 h 182"/>
                  <a:gd name="T14" fmla="*/ 161 w 161"/>
                  <a:gd name="T15" fmla="*/ 9 h 182"/>
                  <a:gd name="T16" fmla="*/ 161 w 161"/>
                  <a:gd name="T17" fmla="*/ 172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1" h="182">
                    <a:moveTo>
                      <a:pt x="161" y="172"/>
                    </a:moveTo>
                    <a:cubicBezTo>
                      <a:pt x="161" y="177"/>
                      <a:pt x="157" y="182"/>
                      <a:pt x="152" y="182"/>
                    </a:cubicBezTo>
                    <a:cubicBezTo>
                      <a:pt x="10" y="182"/>
                      <a:pt x="10" y="182"/>
                      <a:pt x="10" y="182"/>
                    </a:cubicBezTo>
                    <a:cubicBezTo>
                      <a:pt x="4" y="182"/>
                      <a:pt x="0" y="177"/>
                      <a:pt x="0" y="172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10" y="0"/>
                    </a:cubicBezTo>
                    <a:cubicBezTo>
                      <a:pt x="152" y="0"/>
                      <a:pt x="152" y="0"/>
                      <a:pt x="152" y="0"/>
                    </a:cubicBezTo>
                    <a:cubicBezTo>
                      <a:pt x="157" y="0"/>
                      <a:pt x="161" y="4"/>
                      <a:pt x="161" y="9"/>
                    </a:cubicBezTo>
                    <a:lnTo>
                      <a:pt x="161" y="172"/>
                    </a:ln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57" name="Freeform 297"/>
              <p:cNvSpPr/>
              <p:nvPr/>
            </p:nvSpPr>
            <p:spPr bwMode="auto">
              <a:xfrm>
                <a:off x="5038726" y="4597400"/>
                <a:ext cx="96838" cy="53975"/>
              </a:xfrm>
              <a:custGeom>
                <a:avLst/>
                <a:gdLst>
                  <a:gd name="T0" fmla="*/ 36 w 36"/>
                  <a:gd name="T1" fmla="*/ 10 h 20"/>
                  <a:gd name="T2" fmla="*/ 28 w 36"/>
                  <a:gd name="T3" fmla="*/ 20 h 20"/>
                  <a:gd name="T4" fmla="*/ 8 w 36"/>
                  <a:gd name="T5" fmla="*/ 20 h 20"/>
                  <a:gd name="T6" fmla="*/ 0 w 36"/>
                  <a:gd name="T7" fmla="*/ 10 h 20"/>
                  <a:gd name="T8" fmla="*/ 0 w 36"/>
                  <a:gd name="T9" fmla="*/ 10 h 20"/>
                  <a:gd name="T10" fmla="*/ 8 w 36"/>
                  <a:gd name="T11" fmla="*/ 0 h 20"/>
                  <a:gd name="T12" fmla="*/ 28 w 36"/>
                  <a:gd name="T13" fmla="*/ 0 h 20"/>
                  <a:gd name="T14" fmla="*/ 36 w 36"/>
                  <a:gd name="T15" fmla="*/ 1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6" h="20">
                    <a:moveTo>
                      <a:pt x="36" y="10"/>
                    </a:moveTo>
                    <a:cubicBezTo>
                      <a:pt x="36" y="16"/>
                      <a:pt x="33" y="20"/>
                      <a:pt x="28" y="20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3" y="20"/>
                      <a:pt x="0" y="16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5"/>
                      <a:pt x="3" y="0"/>
                      <a:pt x="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3" y="0"/>
                      <a:pt x="36" y="5"/>
                      <a:pt x="36" y="10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58" name="Freeform 298"/>
              <p:cNvSpPr/>
              <p:nvPr/>
            </p:nvSpPr>
            <p:spPr bwMode="auto">
              <a:xfrm>
                <a:off x="5038726" y="4719638"/>
                <a:ext cx="96838" cy="50800"/>
              </a:xfrm>
              <a:custGeom>
                <a:avLst/>
                <a:gdLst>
                  <a:gd name="T0" fmla="*/ 36 w 36"/>
                  <a:gd name="T1" fmla="*/ 10 h 19"/>
                  <a:gd name="T2" fmla="*/ 28 w 36"/>
                  <a:gd name="T3" fmla="*/ 19 h 19"/>
                  <a:gd name="T4" fmla="*/ 8 w 36"/>
                  <a:gd name="T5" fmla="*/ 19 h 19"/>
                  <a:gd name="T6" fmla="*/ 0 w 36"/>
                  <a:gd name="T7" fmla="*/ 10 h 19"/>
                  <a:gd name="T8" fmla="*/ 0 w 36"/>
                  <a:gd name="T9" fmla="*/ 10 h 19"/>
                  <a:gd name="T10" fmla="*/ 8 w 36"/>
                  <a:gd name="T11" fmla="*/ 0 h 19"/>
                  <a:gd name="T12" fmla="*/ 28 w 36"/>
                  <a:gd name="T13" fmla="*/ 0 h 19"/>
                  <a:gd name="T14" fmla="*/ 36 w 36"/>
                  <a:gd name="T15" fmla="*/ 1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6" h="19">
                    <a:moveTo>
                      <a:pt x="36" y="10"/>
                    </a:moveTo>
                    <a:cubicBezTo>
                      <a:pt x="36" y="15"/>
                      <a:pt x="33" y="19"/>
                      <a:pt x="28" y="19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3" y="19"/>
                      <a:pt x="0" y="15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3" y="0"/>
                      <a:pt x="36" y="4"/>
                      <a:pt x="36" y="10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59" name="Freeform 299"/>
              <p:cNvSpPr/>
              <p:nvPr/>
            </p:nvSpPr>
            <p:spPr bwMode="auto">
              <a:xfrm>
                <a:off x="5038726" y="4840288"/>
                <a:ext cx="96838" cy="52387"/>
              </a:xfrm>
              <a:custGeom>
                <a:avLst/>
                <a:gdLst>
                  <a:gd name="T0" fmla="*/ 36 w 36"/>
                  <a:gd name="T1" fmla="*/ 9 h 19"/>
                  <a:gd name="T2" fmla="*/ 28 w 36"/>
                  <a:gd name="T3" fmla="*/ 19 h 19"/>
                  <a:gd name="T4" fmla="*/ 8 w 36"/>
                  <a:gd name="T5" fmla="*/ 19 h 19"/>
                  <a:gd name="T6" fmla="*/ 0 w 36"/>
                  <a:gd name="T7" fmla="*/ 9 h 19"/>
                  <a:gd name="T8" fmla="*/ 0 w 36"/>
                  <a:gd name="T9" fmla="*/ 9 h 19"/>
                  <a:gd name="T10" fmla="*/ 8 w 36"/>
                  <a:gd name="T11" fmla="*/ 0 h 19"/>
                  <a:gd name="T12" fmla="*/ 28 w 36"/>
                  <a:gd name="T13" fmla="*/ 0 h 19"/>
                  <a:gd name="T14" fmla="*/ 36 w 36"/>
                  <a:gd name="T15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6" h="19">
                    <a:moveTo>
                      <a:pt x="36" y="9"/>
                    </a:moveTo>
                    <a:cubicBezTo>
                      <a:pt x="36" y="15"/>
                      <a:pt x="33" y="19"/>
                      <a:pt x="28" y="19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3" y="19"/>
                      <a:pt x="0" y="15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3" y="0"/>
                      <a:pt x="36" y="4"/>
                      <a:pt x="36" y="9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60" name="Freeform 300"/>
              <p:cNvSpPr/>
              <p:nvPr/>
            </p:nvSpPr>
            <p:spPr bwMode="auto">
              <a:xfrm>
                <a:off x="5038726" y="4959350"/>
                <a:ext cx="96838" cy="55562"/>
              </a:xfrm>
              <a:custGeom>
                <a:avLst/>
                <a:gdLst>
                  <a:gd name="T0" fmla="*/ 36 w 36"/>
                  <a:gd name="T1" fmla="*/ 10 h 20"/>
                  <a:gd name="T2" fmla="*/ 28 w 36"/>
                  <a:gd name="T3" fmla="*/ 20 h 20"/>
                  <a:gd name="T4" fmla="*/ 8 w 36"/>
                  <a:gd name="T5" fmla="*/ 20 h 20"/>
                  <a:gd name="T6" fmla="*/ 0 w 36"/>
                  <a:gd name="T7" fmla="*/ 10 h 20"/>
                  <a:gd name="T8" fmla="*/ 0 w 36"/>
                  <a:gd name="T9" fmla="*/ 10 h 20"/>
                  <a:gd name="T10" fmla="*/ 8 w 36"/>
                  <a:gd name="T11" fmla="*/ 0 h 20"/>
                  <a:gd name="T12" fmla="*/ 28 w 36"/>
                  <a:gd name="T13" fmla="*/ 0 h 20"/>
                  <a:gd name="T14" fmla="*/ 36 w 36"/>
                  <a:gd name="T15" fmla="*/ 1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6" h="20">
                    <a:moveTo>
                      <a:pt x="36" y="10"/>
                    </a:moveTo>
                    <a:cubicBezTo>
                      <a:pt x="36" y="15"/>
                      <a:pt x="33" y="20"/>
                      <a:pt x="28" y="20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3" y="20"/>
                      <a:pt x="0" y="15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5"/>
                      <a:pt x="3" y="0"/>
                      <a:pt x="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3" y="0"/>
                      <a:pt x="36" y="5"/>
                      <a:pt x="36" y="10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61" name="Freeform 301"/>
              <p:cNvSpPr/>
              <p:nvPr/>
            </p:nvSpPr>
            <p:spPr bwMode="auto">
              <a:xfrm>
                <a:off x="5159376" y="4857750"/>
                <a:ext cx="71438" cy="96837"/>
              </a:xfrm>
              <a:custGeom>
                <a:avLst/>
                <a:gdLst>
                  <a:gd name="T0" fmla="*/ 17 w 26"/>
                  <a:gd name="T1" fmla="*/ 1 h 36"/>
                  <a:gd name="T2" fmla="*/ 3 w 26"/>
                  <a:gd name="T3" fmla="*/ 30 h 36"/>
                  <a:gd name="T4" fmla="*/ 11 w 26"/>
                  <a:gd name="T5" fmla="*/ 36 h 36"/>
                  <a:gd name="T6" fmla="*/ 26 w 26"/>
                  <a:gd name="T7" fmla="*/ 3 h 36"/>
                  <a:gd name="T8" fmla="*/ 17 w 26"/>
                  <a:gd name="T9" fmla="*/ 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36">
                    <a:moveTo>
                      <a:pt x="17" y="1"/>
                    </a:moveTo>
                    <a:cubicBezTo>
                      <a:pt x="12" y="3"/>
                      <a:pt x="0" y="25"/>
                      <a:pt x="3" y="30"/>
                    </a:cubicBezTo>
                    <a:cubicBezTo>
                      <a:pt x="4" y="32"/>
                      <a:pt x="7" y="34"/>
                      <a:pt x="11" y="36"/>
                    </a:cubicBezTo>
                    <a:cubicBezTo>
                      <a:pt x="13" y="21"/>
                      <a:pt x="22" y="8"/>
                      <a:pt x="26" y="3"/>
                    </a:cubicBezTo>
                    <a:cubicBezTo>
                      <a:pt x="22" y="1"/>
                      <a:pt x="18" y="0"/>
                      <a:pt x="17" y="1"/>
                    </a:cubicBez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62" name="Freeform 302"/>
              <p:cNvSpPr/>
              <p:nvPr/>
            </p:nvSpPr>
            <p:spPr bwMode="auto">
              <a:xfrm>
                <a:off x="5203826" y="4610100"/>
                <a:ext cx="242888" cy="382587"/>
              </a:xfrm>
              <a:custGeom>
                <a:avLst/>
                <a:gdLst>
                  <a:gd name="T0" fmla="*/ 87 w 90"/>
                  <a:gd name="T1" fmla="*/ 19 h 141"/>
                  <a:gd name="T2" fmla="*/ 56 w 90"/>
                  <a:gd name="T3" fmla="*/ 0 h 141"/>
                  <a:gd name="T4" fmla="*/ 38 w 90"/>
                  <a:gd name="T5" fmla="*/ 38 h 141"/>
                  <a:gd name="T6" fmla="*/ 55 w 90"/>
                  <a:gd name="T7" fmla="*/ 43 h 141"/>
                  <a:gd name="T8" fmla="*/ 28 w 90"/>
                  <a:gd name="T9" fmla="*/ 102 h 141"/>
                  <a:gd name="T10" fmla="*/ 15 w 90"/>
                  <a:gd name="T11" fmla="*/ 97 h 141"/>
                  <a:gd name="T12" fmla="*/ 0 w 90"/>
                  <a:gd name="T13" fmla="*/ 129 h 141"/>
                  <a:gd name="T14" fmla="*/ 42 w 90"/>
                  <a:gd name="T15" fmla="*/ 138 h 141"/>
                  <a:gd name="T16" fmla="*/ 87 w 90"/>
                  <a:gd name="T17" fmla="*/ 19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0" h="141">
                    <a:moveTo>
                      <a:pt x="87" y="19"/>
                    </a:moveTo>
                    <a:cubicBezTo>
                      <a:pt x="87" y="18"/>
                      <a:pt x="74" y="4"/>
                      <a:pt x="56" y="0"/>
                    </a:cubicBezTo>
                    <a:cubicBezTo>
                      <a:pt x="51" y="6"/>
                      <a:pt x="42" y="18"/>
                      <a:pt x="38" y="38"/>
                    </a:cubicBezTo>
                    <a:cubicBezTo>
                      <a:pt x="44" y="41"/>
                      <a:pt x="53" y="44"/>
                      <a:pt x="55" y="43"/>
                    </a:cubicBezTo>
                    <a:cubicBezTo>
                      <a:pt x="55" y="43"/>
                      <a:pt x="30" y="101"/>
                      <a:pt x="28" y="102"/>
                    </a:cubicBezTo>
                    <a:cubicBezTo>
                      <a:pt x="27" y="103"/>
                      <a:pt x="21" y="99"/>
                      <a:pt x="15" y="97"/>
                    </a:cubicBezTo>
                    <a:cubicBezTo>
                      <a:pt x="11" y="102"/>
                      <a:pt x="2" y="115"/>
                      <a:pt x="0" y="129"/>
                    </a:cubicBezTo>
                    <a:cubicBezTo>
                      <a:pt x="13" y="135"/>
                      <a:pt x="39" y="141"/>
                      <a:pt x="42" y="138"/>
                    </a:cubicBezTo>
                    <a:cubicBezTo>
                      <a:pt x="45" y="136"/>
                      <a:pt x="90" y="27"/>
                      <a:pt x="87" y="19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63" name="Freeform 303"/>
              <p:cNvSpPr/>
              <p:nvPr/>
            </p:nvSpPr>
            <p:spPr bwMode="auto">
              <a:xfrm>
                <a:off x="5273676" y="4602163"/>
                <a:ext cx="76200" cy="106362"/>
              </a:xfrm>
              <a:custGeom>
                <a:avLst/>
                <a:gdLst>
                  <a:gd name="T0" fmla="*/ 19 w 28"/>
                  <a:gd name="T1" fmla="*/ 0 h 39"/>
                  <a:gd name="T2" fmla="*/ 3 w 28"/>
                  <a:gd name="T3" fmla="*/ 34 h 39"/>
                  <a:gd name="T4" fmla="*/ 10 w 28"/>
                  <a:gd name="T5" fmla="*/ 39 h 39"/>
                  <a:gd name="T6" fmla="*/ 28 w 28"/>
                  <a:gd name="T7" fmla="*/ 1 h 39"/>
                  <a:gd name="T8" fmla="*/ 19 w 28"/>
                  <a:gd name="T9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39">
                    <a:moveTo>
                      <a:pt x="19" y="0"/>
                    </a:moveTo>
                    <a:cubicBezTo>
                      <a:pt x="11" y="0"/>
                      <a:pt x="0" y="30"/>
                      <a:pt x="3" y="34"/>
                    </a:cubicBezTo>
                    <a:cubicBezTo>
                      <a:pt x="4" y="36"/>
                      <a:pt x="6" y="37"/>
                      <a:pt x="10" y="39"/>
                    </a:cubicBezTo>
                    <a:cubicBezTo>
                      <a:pt x="14" y="19"/>
                      <a:pt x="23" y="7"/>
                      <a:pt x="28" y="1"/>
                    </a:cubicBezTo>
                    <a:cubicBezTo>
                      <a:pt x="25" y="0"/>
                      <a:pt x="22" y="0"/>
                      <a:pt x="19" y="0"/>
                    </a:cubicBez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5533879" y="4567238"/>
              <a:ext cx="508000" cy="466724"/>
              <a:chOff x="4351338" y="4567238"/>
              <a:chExt cx="508000" cy="466724"/>
            </a:xfrm>
          </p:grpSpPr>
          <p:sp>
            <p:nvSpPr>
              <p:cNvPr id="451" name="Freeform 304"/>
              <p:cNvSpPr/>
              <p:nvPr/>
            </p:nvSpPr>
            <p:spPr bwMode="auto">
              <a:xfrm>
                <a:off x="4471988" y="4905375"/>
                <a:ext cx="268288" cy="128587"/>
              </a:xfrm>
              <a:custGeom>
                <a:avLst/>
                <a:gdLst>
                  <a:gd name="T0" fmla="*/ 95 w 99"/>
                  <a:gd name="T1" fmla="*/ 33 h 47"/>
                  <a:gd name="T2" fmla="*/ 57 w 99"/>
                  <a:gd name="T3" fmla="*/ 33 h 47"/>
                  <a:gd name="T4" fmla="*/ 57 w 99"/>
                  <a:gd name="T5" fmla="*/ 19 h 47"/>
                  <a:gd name="T6" fmla="*/ 69 w 99"/>
                  <a:gd name="T7" fmla="*/ 19 h 47"/>
                  <a:gd name="T8" fmla="*/ 73 w 99"/>
                  <a:gd name="T9" fmla="*/ 16 h 47"/>
                  <a:gd name="T10" fmla="*/ 73 w 99"/>
                  <a:gd name="T11" fmla="*/ 4 h 47"/>
                  <a:gd name="T12" fmla="*/ 69 w 99"/>
                  <a:gd name="T13" fmla="*/ 0 h 47"/>
                  <a:gd name="T14" fmla="*/ 29 w 99"/>
                  <a:gd name="T15" fmla="*/ 0 h 47"/>
                  <a:gd name="T16" fmla="*/ 26 w 99"/>
                  <a:gd name="T17" fmla="*/ 4 h 47"/>
                  <a:gd name="T18" fmla="*/ 26 w 99"/>
                  <a:gd name="T19" fmla="*/ 16 h 47"/>
                  <a:gd name="T20" fmla="*/ 29 w 99"/>
                  <a:gd name="T21" fmla="*/ 19 h 47"/>
                  <a:gd name="T22" fmla="*/ 42 w 99"/>
                  <a:gd name="T23" fmla="*/ 19 h 47"/>
                  <a:gd name="T24" fmla="*/ 42 w 99"/>
                  <a:gd name="T25" fmla="*/ 33 h 47"/>
                  <a:gd name="T26" fmla="*/ 3 w 99"/>
                  <a:gd name="T27" fmla="*/ 33 h 47"/>
                  <a:gd name="T28" fmla="*/ 0 w 99"/>
                  <a:gd name="T29" fmla="*/ 36 h 47"/>
                  <a:gd name="T30" fmla="*/ 0 w 99"/>
                  <a:gd name="T31" fmla="*/ 43 h 47"/>
                  <a:gd name="T32" fmla="*/ 3 w 99"/>
                  <a:gd name="T33" fmla="*/ 47 h 47"/>
                  <a:gd name="T34" fmla="*/ 95 w 99"/>
                  <a:gd name="T35" fmla="*/ 47 h 47"/>
                  <a:gd name="T36" fmla="*/ 99 w 99"/>
                  <a:gd name="T37" fmla="*/ 43 h 47"/>
                  <a:gd name="T38" fmla="*/ 99 w 99"/>
                  <a:gd name="T39" fmla="*/ 36 h 47"/>
                  <a:gd name="T40" fmla="*/ 95 w 99"/>
                  <a:gd name="T41" fmla="*/ 33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9" h="47">
                    <a:moveTo>
                      <a:pt x="95" y="33"/>
                    </a:moveTo>
                    <a:cubicBezTo>
                      <a:pt x="57" y="33"/>
                      <a:pt x="57" y="33"/>
                      <a:pt x="57" y="33"/>
                    </a:cubicBezTo>
                    <a:cubicBezTo>
                      <a:pt x="57" y="19"/>
                      <a:pt x="57" y="19"/>
                      <a:pt x="57" y="19"/>
                    </a:cubicBezTo>
                    <a:cubicBezTo>
                      <a:pt x="69" y="19"/>
                      <a:pt x="69" y="19"/>
                      <a:pt x="69" y="19"/>
                    </a:cubicBezTo>
                    <a:cubicBezTo>
                      <a:pt x="71" y="19"/>
                      <a:pt x="73" y="17"/>
                      <a:pt x="73" y="16"/>
                    </a:cubicBezTo>
                    <a:cubicBezTo>
                      <a:pt x="73" y="4"/>
                      <a:pt x="73" y="4"/>
                      <a:pt x="73" y="4"/>
                    </a:cubicBezTo>
                    <a:cubicBezTo>
                      <a:pt x="73" y="2"/>
                      <a:pt x="71" y="0"/>
                      <a:pt x="6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7" y="0"/>
                      <a:pt x="26" y="2"/>
                      <a:pt x="26" y="4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7"/>
                      <a:pt x="27" y="19"/>
                      <a:pt x="29" y="19"/>
                    </a:cubicBezTo>
                    <a:cubicBezTo>
                      <a:pt x="42" y="19"/>
                      <a:pt x="42" y="19"/>
                      <a:pt x="42" y="19"/>
                    </a:cubicBezTo>
                    <a:cubicBezTo>
                      <a:pt x="42" y="33"/>
                      <a:pt x="42" y="33"/>
                      <a:pt x="42" y="33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1" y="33"/>
                      <a:pt x="0" y="35"/>
                      <a:pt x="0" y="36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5"/>
                      <a:pt x="1" y="47"/>
                      <a:pt x="3" y="47"/>
                    </a:cubicBezTo>
                    <a:cubicBezTo>
                      <a:pt x="95" y="47"/>
                      <a:pt x="95" y="47"/>
                      <a:pt x="95" y="47"/>
                    </a:cubicBezTo>
                    <a:cubicBezTo>
                      <a:pt x="97" y="47"/>
                      <a:pt x="99" y="45"/>
                      <a:pt x="99" y="43"/>
                    </a:cubicBezTo>
                    <a:cubicBezTo>
                      <a:pt x="99" y="36"/>
                      <a:pt x="99" y="36"/>
                      <a:pt x="99" y="36"/>
                    </a:cubicBezTo>
                    <a:cubicBezTo>
                      <a:pt x="99" y="35"/>
                      <a:pt x="97" y="33"/>
                      <a:pt x="95" y="33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52" name="Freeform 305"/>
              <p:cNvSpPr/>
              <p:nvPr/>
            </p:nvSpPr>
            <p:spPr bwMode="auto">
              <a:xfrm>
                <a:off x="4351338" y="4567238"/>
                <a:ext cx="508000" cy="371475"/>
              </a:xfrm>
              <a:custGeom>
                <a:avLst/>
                <a:gdLst>
                  <a:gd name="T0" fmla="*/ 184 w 188"/>
                  <a:gd name="T1" fmla="*/ 0 h 137"/>
                  <a:gd name="T2" fmla="*/ 187 w 188"/>
                  <a:gd name="T3" fmla="*/ 4 h 137"/>
                  <a:gd name="T4" fmla="*/ 188 w 188"/>
                  <a:gd name="T5" fmla="*/ 134 h 137"/>
                  <a:gd name="T6" fmla="*/ 184 w 188"/>
                  <a:gd name="T7" fmla="*/ 137 h 137"/>
                  <a:gd name="T8" fmla="*/ 4 w 188"/>
                  <a:gd name="T9" fmla="*/ 137 h 137"/>
                  <a:gd name="T10" fmla="*/ 0 w 188"/>
                  <a:gd name="T11" fmla="*/ 134 h 137"/>
                  <a:gd name="T12" fmla="*/ 0 w 188"/>
                  <a:gd name="T13" fmla="*/ 3 h 137"/>
                  <a:gd name="T14" fmla="*/ 3 w 188"/>
                  <a:gd name="T15" fmla="*/ 0 h 137"/>
                  <a:gd name="T16" fmla="*/ 184 w 188"/>
                  <a:gd name="T17" fmla="*/ 0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8" h="137">
                    <a:moveTo>
                      <a:pt x="184" y="0"/>
                    </a:moveTo>
                    <a:cubicBezTo>
                      <a:pt x="186" y="0"/>
                      <a:pt x="187" y="2"/>
                      <a:pt x="187" y="4"/>
                    </a:cubicBezTo>
                    <a:cubicBezTo>
                      <a:pt x="188" y="134"/>
                      <a:pt x="188" y="134"/>
                      <a:pt x="188" y="134"/>
                    </a:cubicBezTo>
                    <a:cubicBezTo>
                      <a:pt x="188" y="136"/>
                      <a:pt x="186" y="137"/>
                      <a:pt x="184" y="137"/>
                    </a:cubicBezTo>
                    <a:cubicBezTo>
                      <a:pt x="4" y="137"/>
                      <a:pt x="4" y="137"/>
                      <a:pt x="4" y="137"/>
                    </a:cubicBezTo>
                    <a:cubicBezTo>
                      <a:pt x="2" y="137"/>
                      <a:pt x="0" y="136"/>
                      <a:pt x="0" y="13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2" y="0"/>
                      <a:pt x="3" y="0"/>
                    </a:cubicBezTo>
                    <a:lnTo>
                      <a:pt x="184" y="0"/>
                    </a:ln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53" name="Freeform 306"/>
              <p:cNvSpPr/>
              <p:nvPr/>
            </p:nvSpPr>
            <p:spPr bwMode="auto">
              <a:xfrm>
                <a:off x="4379913" y="4605338"/>
                <a:ext cx="452438" cy="298450"/>
              </a:xfrm>
              <a:custGeom>
                <a:avLst/>
                <a:gdLst>
                  <a:gd name="T0" fmla="*/ 0 w 285"/>
                  <a:gd name="T1" fmla="*/ 0 h 188"/>
                  <a:gd name="T2" fmla="*/ 0 w 285"/>
                  <a:gd name="T3" fmla="*/ 83 h 188"/>
                  <a:gd name="T4" fmla="*/ 0 w 285"/>
                  <a:gd name="T5" fmla="*/ 188 h 188"/>
                  <a:gd name="T6" fmla="*/ 285 w 285"/>
                  <a:gd name="T7" fmla="*/ 188 h 188"/>
                  <a:gd name="T8" fmla="*/ 285 w 285"/>
                  <a:gd name="T9" fmla="*/ 89 h 188"/>
                  <a:gd name="T10" fmla="*/ 285 w 285"/>
                  <a:gd name="T11" fmla="*/ 0 h 188"/>
                  <a:gd name="T12" fmla="*/ 0 w 285"/>
                  <a:gd name="T13" fmla="*/ 0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5" h="188">
                    <a:moveTo>
                      <a:pt x="0" y="0"/>
                    </a:moveTo>
                    <a:lnTo>
                      <a:pt x="0" y="83"/>
                    </a:lnTo>
                    <a:lnTo>
                      <a:pt x="0" y="188"/>
                    </a:lnTo>
                    <a:lnTo>
                      <a:pt x="285" y="188"/>
                    </a:lnTo>
                    <a:lnTo>
                      <a:pt x="285" y="89"/>
                    </a:lnTo>
                    <a:lnTo>
                      <a:pt x="28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54" name="Freeform 307"/>
              <p:cNvSpPr/>
              <p:nvPr/>
            </p:nvSpPr>
            <p:spPr bwMode="auto">
              <a:xfrm>
                <a:off x="4554538" y="4678363"/>
                <a:ext cx="131763" cy="160337"/>
              </a:xfrm>
              <a:custGeom>
                <a:avLst/>
                <a:gdLst>
                  <a:gd name="T0" fmla="*/ 1 w 49"/>
                  <a:gd name="T1" fmla="*/ 6 h 59"/>
                  <a:gd name="T2" fmla="*/ 10 w 49"/>
                  <a:gd name="T3" fmla="*/ 3 h 59"/>
                  <a:gd name="T4" fmla="*/ 44 w 49"/>
                  <a:gd name="T5" fmla="*/ 24 h 59"/>
                  <a:gd name="T6" fmla="*/ 44 w 49"/>
                  <a:gd name="T7" fmla="*/ 35 h 59"/>
                  <a:gd name="T8" fmla="*/ 10 w 49"/>
                  <a:gd name="T9" fmla="*/ 56 h 59"/>
                  <a:gd name="T10" fmla="*/ 0 w 49"/>
                  <a:gd name="T11" fmla="*/ 53 h 59"/>
                  <a:gd name="T12" fmla="*/ 1 w 49"/>
                  <a:gd name="T13" fmla="*/ 6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59">
                    <a:moveTo>
                      <a:pt x="1" y="6"/>
                    </a:moveTo>
                    <a:cubicBezTo>
                      <a:pt x="1" y="1"/>
                      <a:pt x="5" y="0"/>
                      <a:pt x="10" y="3"/>
                    </a:cubicBezTo>
                    <a:cubicBezTo>
                      <a:pt x="44" y="24"/>
                      <a:pt x="44" y="24"/>
                      <a:pt x="44" y="24"/>
                    </a:cubicBezTo>
                    <a:cubicBezTo>
                      <a:pt x="49" y="27"/>
                      <a:pt x="49" y="32"/>
                      <a:pt x="44" y="35"/>
                    </a:cubicBezTo>
                    <a:cubicBezTo>
                      <a:pt x="10" y="56"/>
                      <a:pt x="10" y="56"/>
                      <a:pt x="10" y="56"/>
                    </a:cubicBezTo>
                    <a:cubicBezTo>
                      <a:pt x="4" y="59"/>
                      <a:pt x="0" y="58"/>
                      <a:pt x="0" y="53"/>
                    </a:cubicBezTo>
                    <a:lnTo>
                      <a:pt x="1" y="6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4585853" y="4560888"/>
              <a:ext cx="509588" cy="477837"/>
              <a:chOff x="3673476" y="4560888"/>
              <a:chExt cx="509588" cy="477837"/>
            </a:xfrm>
          </p:grpSpPr>
          <p:sp>
            <p:nvSpPr>
              <p:cNvPr id="429" name="Rectangle 308"/>
              <p:cNvSpPr>
                <a:spLocks noChangeArrowheads="1"/>
              </p:cNvSpPr>
              <p:nvPr/>
            </p:nvSpPr>
            <p:spPr bwMode="auto">
              <a:xfrm>
                <a:off x="3692526" y="4984750"/>
                <a:ext cx="34925" cy="53975"/>
              </a:xfrm>
              <a:prstGeom prst="rect">
                <a:avLst/>
              </a:pr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30" name="Rectangle 309"/>
              <p:cNvSpPr>
                <a:spLocks noChangeArrowheads="1"/>
              </p:cNvSpPr>
              <p:nvPr/>
            </p:nvSpPr>
            <p:spPr bwMode="auto">
              <a:xfrm>
                <a:off x="3856038" y="4984750"/>
                <a:ext cx="31750" cy="53975"/>
              </a:xfrm>
              <a:prstGeom prst="rect">
                <a:avLst/>
              </a:pr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31" name="Freeform 310"/>
              <p:cNvSpPr/>
              <p:nvPr/>
            </p:nvSpPr>
            <p:spPr bwMode="auto">
              <a:xfrm>
                <a:off x="3673476" y="4560888"/>
                <a:ext cx="233363" cy="436562"/>
              </a:xfrm>
              <a:custGeom>
                <a:avLst/>
                <a:gdLst>
                  <a:gd name="T0" fmla="*/ 86 w 86"/>
                  <a:gd name="T1" fmla="*/ 150 h 161"/>
                  <a:gd name="T2" fmla="*/ 75 w 86"/>
                  <a:gd name="T3" fmla="*/ 161 h 161"/>
                  <a:gd name="T4" fmla="*/ 11 w 86"/>
                  <a:gd name="T5" fmla="*/ 161 h 161"/>
                  <a:gd name="T6" fmla="*/ 0 w 86"/>
                  <a:gd name="T7" fmla="*/ 150 h 161"/>
                  <a:gd name="T8" fmla="*/ 0 w 86"/>
                  <a:gd name="T9" fmla="*/ 11 h 161"/>
                  <a:gd name="T10" fmla="*/ 11 w 86"/>
                  <a:gd name="T11" fmla="*/ 0 h 161"/>
                  <a:gd name="T12" fmla="*/ 75 w 86"/>
                  <a:gd name="T13" fmla="*/ 0 h 161"/>
                  <a:gd name="T14" fmla="*/ 86 w 86"/>
                  <a:gd name="T15" fmla="*/ 11 h 161"/>
                  <a:gd name="T16" fmla="*/ 86 w 86"/>
                  <a:gd name="T17" fmla="*/ 15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" h="161">
                    <a:moveTo>
                      <a:pt x="86" y="150"/>
                    </a:moveTo>
                    <a:cubicBezTo>
                      <a:pt x="86" y="156"/>
                      <a:pt x="81" y="161"/>
                      <a:pt x="75" y="161"/>
                    </a:cubicBezTo>
                    <a:cubicBezTo>
                      <a:pt x="11" y="161"/>
                      <a:pt x="11" y="161"/>
                      <a:pt x="11" y="161"/>
                    </a:cubicBezTo>
                    <a:cubicBezTo>
                      <a:pt x="5" y="161"/>
                      <a:pt x="0" y="156"/>
                      <a:pt x="0" y="15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81" y="0"/>
                      <a:pt x="86" y="5"/>
                      <a:pt x="86" y="11"/>
                    </a:cubicBezTo>
                    <a:lnTo>
                      <a:pt x="86" y="150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32" name="Freeform 311"/>
              <p:cNvSpPr/>
              <p:nvPr/>
            </p:nvSpPr>
            <p:spPr bwMode="auto">
              <a:xfrm>
                <a:off x="3673476" y="4881563"/>
                <a:ext cx="233363" cy="115887"/>
              </a:xfrm>
              <a:custGeom>
                <a:avLst/>
                <a:gdLst>
                  <a:gd name="T0" fmla="*/ 0 w 86"/>
                  <a:gd name="T1" fmla="*/ 0 h 43"/>
                  <a:gd name="T2" fmla="*/ 0 w 86"/>
                  <a:gd name="T3" fmla="*/ 32 h 43"/>
                  <a:gd name="T4" fmla="*/ 11 w 86"/>
                  <a:gd name="T5" fmla="*/ 43 h 43"/>
                  <a:gd name="T6" fmla="*/ 75 w 86"/>
                  <a:gd name="T7" fmla="*/ 43 h 43"/>
                  <a:gd name="T8" fmla="*/ 86 w 86"/>
                  <a:gd name="T9" fmla="*/ 32 h 43"/>
                  <a:gd name="T10" fmla="*/ 86 w 86"/>
                  <a:gd name="T11" fmla="*/ 0 h 43"/>
                  <a:gd name="T12" fmla="*/ 0 w 86"/>
                  <a:gd name="T13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43">
                    <a:moveTo>
                      <a:pt x="0" y="0"/>
                    </a:moveTo>
                    <a:cubicBezTo>
                      <a:pt x="0" y="32"/>
                      <a:pt x="0" y="32"/>
                      <a:pt x="0" y="32"/>
                    </a:cubicBezTo>
                    <a:cubicBezTo>
                      <a:pt x="0" y="38"/>
                      <a:pt x="5" y="43"/>
                      <a:pt x="11" y="43"/>
                    </a:cubicBezTo>
                    <a:cubicBezTo>
                      <a:pt x="75" y="43"/>
                      <a:pt x="75" y="43"/>
                      <a:pt x="75" y="43"/>
                    </a:cubicBezTo>
                    <a:cubicBezTo>
                      <a:pt x="81" y="43"/>
                      <a:pt x="86" y="38"/>
                      <a:pt x="86" y="32"/>
                    </a:cubicBezTo>
                    <a:cubicBezTo>
                      <a:pt x="86" y="0"/>
                      <a:pt x="86" y="0"/>
                      <a:pt x="8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33" name="Oval 312"/>
              <p:cNvSpPr>
                <a:spLocks noChangeArrowheads="1"/>
              </p:cNvSpPr>
              <p:nvPr/>
            </p:nvSpPr>
            <p:spPr bwMode="auto">
              <a:xfrm>
                <a:off x="3698876" y="4629150"/>
                <a:ext cx="185738" cy="187325"/>
              </a:xfrm>
              <a:prstGeom prst="ellipse">
                <a:avLst/>
              </a:pr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34" name="Oval 313"/>
              <p:cNvSpPr>
                <a:spLocks noChangeArrowheads="1"/>
              </p:cNvSpPr>
              <p:nvPr/>
            </p:nvSpPr>
            <p:spPr bwMode="auto">
              <a:xfrm>
                <a:off x="3771901" y="4702175"/>
                <a:ext cx="39688" cy="41275"/>
              </a:xfrm>
              <a:prstGeom prst="ellipse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35" name="Rectangle 314"/>
              <p:cNvSpPr>
                <a:spLocks noChangeArrowheads="1"/>
              </p:cNvSpPr>
              <p:nvPr/>
            </p:nvSpPr>
            <p:spPr bwMode="auto">
              <a:xfrm>
                <a:off x="3787776" y="4645025"/>
                <a:ext cx="4763" cy="33337"/>
              </a:xfrm>
              <a:prstGeom prst="rect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36" name="Rectangle 315"/>
              <p:cNvSpPr>
                <a:spLocks noChangeArrowheads="1"/>
              </p:cNvSpPr>
              <p:nvPr/>
            </p:nvSpPr>
            <p:spPr bwMode="auto">
              <a:xfrm>
                <a:off x="3787776" y="4767263"/>
                <a:ext cx="4763" cy="34925"/>
              </a:xfrm>
              <a:prstGeom prst="rect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37" name="Rectangle 316"/>
              <p:cNvSpPr>
                <a:spLocks noChangeArrowheads="1"/>
              </p:cNvSpPr>
              <p:nvPr/>
            </p:nvSpPr>
            <p:spPr bwMode="auto">
              <a:xfrm>
                <a:off x="3836988" y="4719638"/>
                <a:ext cx="31750" cy="7937"/>
              </a:xfrm>
              <a:prstGeom prst="rect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38" name="Rectangle 317"/>
              <p:cNvSpPr>
                <a:spLocks noChangeArrowheads="1"/>
              </p:cNvSpPr>
              <p:nvPr/>
            </p:nvSpPr>
            <p:spPr bwMode="auto">
              <a:xfrm>
                <a:off x="3711576" y="4719638"/>
                <a:ext cx="34925" cy="7937"/>
              </a:xfrm>
              <a:prstGeom prst="rect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39" name="Freeform 318"/>
              <p:cNvSpPr/>
              <p:nvPr/>
            </p:nvSpPr>
            <p:spPr bwMode="auto">
              <a:xfrm>
                <a:off x="3752851" y="4922838"/>
                <a:ext cx="76200" cy="39687"/>
              </a:xfrm>
              <a:custGeom>
                <a:avLst/>
                <a:gdLst>
                  <a:gd name="T0" fmla="*/ 28 w 28"/>
                  <a:gd name="T1" fmla="*/ 10 h 15"/>
                  <a:gd name="T2" fmla="*/ 24 w 28"/>
                  <a:gd name="T3" fmla="*/ 15 h 15"/>
                  <a:gd name="T4" fmla="*/ 5 w 28"/>
                  <a:gd name="T5" fmla="*/ 15 h 15"/>
                  <a:gd name="T6" fmla="*/ 0 w 28"/>
                  <a:gd name="T7" fmla="*/ 10 h 15"/>
                  <a:gd name="T8" fmla="*/ 0 w 28"/>
                  <a:gd name="T9" fmla="*/ 5 h 15"/>
                  <a:gd name="T10" fmla="*/ 5 w 28"/>
                  <a:gd name="T11" fmla="*/ 0 h 15"/>
                  <a:gd name="T12" fmla="*/ 24 w 28"/>
                  <a:gd name="T13" fmla="*/ 0 h 15"/>
                  <a:gd name="T14" fmla="*/ 28 w 28"/>
                  <a:gd name="T15" fmla="*/ 5 h 15"/>
                  <a:gd name="T16" fmla="*/ 28 w 28"/>
                  <a:gd name="T17" fmla="*/ 1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15">
                    <a:moveTo>
                      <a:pt x="28" y="10"/>
                    </a:moveTo>
                    <a:cubicBezTo>
                      <a:pt x="28" y="13"/>
                      <a:pt x="26" y="15"/>
                      <a:pt x="24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2" y="15"/>
                      <a:pt x="0" y="13"/>
                      <a:pt x="0" y="1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6" y="0"/>
                      <a:pt x="28" y="2"/>
                      <a:pt x="28" y="5"/>
                    </a:cubicBezTo>
                    <a:lnTo>
                      <a:pt x="28" y="10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40" name="Rectangle 319"/>
              <p:cNvSpPr>
                <a:spLocks noChangeArrowheads="1"/>
              </p:cNvSpPr>
              <p:nvPr/>
            </p:nvSpPr>
            <p:spPr bwMode="auto">
              <a:xfrm>
                <a:off x="3967163" y="4984750"/>
                <a:ext cx="34925" cy="53975"/>
              </a:xfrm>
              <a:prstGeom prst="rect">
                <a:avLst/>
              </a:pr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41" name="Rectangle 320"/>
              <p:cNvSpPr>
                <a:spLocks noChangeArrowheads="1"/>
              </p:cNvSpPr>
              <p:nvPr/>
            </p:nvSpPr>
            <p:spPr bwMode="auto">
              <a:xfrm>
                <a:off x="4129088" y="4984750"/>
                <a:ext cx="34925" cy="53975"/>
              </a:xfrm>
              <a:prstGeom prst="rect">
                <a:avLst/>
              </a:pr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42" name="Freeform 321"/>
              <p:cNvSpPr/>
              <p:nvPr/>
            </p:nvSpPr>
            <p:spPr bwMode="auto">
              <a:xfrm>
                <a:off x="3949701" y="4560888"/>
                <a:ext cx="233363" cy="436562"/>
              </a:xfrm>
              <a:custGeom>
                <a:avLst/>
                <a:gdLst>
                  <a:gd name="T0" fmla="*/ 86 w 86"/>
                  <a:gd name="T1" fmla="*/ 150 h 161"/>
                  <a:gd name="T2" fmla="*/ 74 w 86"/>
                  <a:gd name="T3" fmla="*/ 161 h 161"/>
                  <a:gd name="T4" fmla="*/ 11 w 86"/>
                  <a:gd name="T5" fmla="*/ 161 h 161"/>
                  <a:gd name="T6" fmla="*/ 0 w 86"/>
                  <a:gd name="T7" fmla="*/ 150 h 161"/>
                  <a:gd name="T8" fmla="*/ 0 w 86"/>
                  <a:gd name="T9" fmla="*/ 11 h 161"/>
                  <a:gd name="T10" fmla="*/ 11 w 86"/>
                  <a:gd name="T11" fmla="*/ 0 h 161"/>
                  <a:gd name="T12" fmla="*/ 74 w 86"/>
                  <a:gd name="T13" fmla="*/ 0 h 161"/>
                  <a:gd name="T14" fmla="*/ 86 w 86"/>
                  <a:gd name="T15" fmla="*/ 11 h 161"/>
                  <a:gd name="T16" fmla="*/ 86 w 86"/>
                  <a:gd name="T17" fmla="*/ 15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" h="161">
                    <a:moveTo>
                      <a:pt x="86" y="150"/>
                    </a:moveTo>
                    <a:cubicBezTo>
                      <a:pt x="86" y="156"/>
                      <a:pt x="81" y="161"/>
                      <a:pt x="74" y="161"/>
                    </a:cubicBezTo>
                    <a:cubicBezTo>
                      <a:pt x="11" y="161"/>
                      <a:pt x="11" y="161"/>
                      <a:pt x="11" y="161"/>
                    </a:cubicBezTo>
                    <a:cubicBezTo>
                      <a:pt x="5" y="161"/>
                      <a:pt x="0" y="156"/>
                      <a:pt x="0" y="15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81" y="0"/>
                      <a:pt x="86" y="5"/>
                      <a:pt x="86" y="11"/>
                    </a:cubicBezTo>
                    <a:lnTo>
                      <a:pt x="86" y="150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43" name="Freeform 322"/>
              <p:cNvSpPr/>
              <p:nvPr/>
            </p:nvSpPr>
            <p:spPr bwMode="auto">
              <a:xfrm>
                <a:off x="3949701" y="4881563"/>
                <a:ext cx="233363" cy="115887"/>
              </a:xfrm>
              <a:custGeom>
                <a:avLst/>
                <a:gdLst>
                  <a:gd name="T0" fmla="*/ 0 w 86"/>
                  <a:gd name="T1" fmla="*/ 0 h 43"/>
                  <a:gd name="T2" fmla="*/ 0 w 86"/>
                  <a:gd name="T3" fmla="*/ 32 h 43"/>
                  <a:gd name="T4" fmla="*/ 11 w 86"/>
                  <a:gd name="T5" fmla="*/ 43 h 43"/>
                  <a:gd name="T6" fmla="*/ 74 w 86"/>
                  <a:gd name="T7" fmla="*/ 43 h 43"/>
                  <a:gd name="T8" fmla="*/ 86 w 86"/>
                  <a:gd name="T9" fmla="*/ 32 h 43"/>
                  <a:gd name="T10" fmla="*/ 86 w 86"/>
                  <a:gd name="T11" fmla="*/ 0 h 43"/>
                  <a:gd name="T12" fmla="*/ 0 w 86"/>
                  <a:gd name="T13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43">
                    <a:moveTo>
                      <a:pt x="0" y="0"/>
                    </a:moveTo>
                    <a:cubicBezTo>
                      <a:pt x="0" y="32"/>
                      <a:pt x="0" y="32"/>
                      <a:pt x="0" y="32"/>
                    </a:cubicBezTo>
                    <a:cubicBezTo>
                      <a:pt x="0" y="38"/>
                      <a:pt x="5" y="43"/>
                      <a:pt x="11" y="4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81" y="43"/>
                      <a:pt x="86" y="38"/>
                      <a:pt x="86" y="32"/>
                    </a:cubicBezTo>
                    <a:cubicBezTo>
                      <a:pt x="86" y="0"/>
                      <a:pt x="86" y="0"/>
                      <a:pt x="8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44" name="Oval 323"/>
              <p:cNvSpPr>
                <a:spLocks noChangeArrowheads="1"/>
              </p:cNvSpPr>
              <p:nvPr/>
            </p:nvSpPr>
            <p:spPr bwMode="auto">
              <a:xfrm>
                <a:off x="3971926" y="4629150"/>
                <a:ext cx="187325" cy="187325"/>
              </a:xfrm>
              <a:prstGeom prst="ellipse">
                <a:avLst/>
              </a:pr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45" name="Oval 324"/>
              <p:cNvSpPr>
                <a:spLocks noChangeArrowheads="1"/>
              </p:cNvSpPr>
              <p:nvPr/>
            </p:nvSpPr>
            <p:spPr bwMode="auto">
              <a:xfrm>
                <a:off x="4044951" y="4702175"/>
                <a:ext cx="41275" cy="41275"/>
              </a:xfrm>
              <a:prstGeom prst="ellipse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46" name="Rectangle 325"/>
              <p:cNvSpPr>
                <a:spLocks noChangeArrowheads="1"/>
              </p:cNvSpPr>
              <p:nvPr/>
            </p:nvSpPr>
            <p:spPr bwMode="auto">
              <a:xfrm>
                <a:off x="4060826" y="4645025"/>
                <a:ext cx="7938" cy="33337"/>
              </a:xfrm>
              <a:prstGeom prst="rect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47" name="Rectangle 326"/>
              <p:cNvSpPr>
                <a:spLocks noChangeArrowheads="1"/>
              </p:cNvSpPr>
              <p:nvPr/>
            </p:nvSpPr>
            <p:spPr bwMode="auto">
              <a:xfrm>
                <a:off x="4060826" y="4767263"/>
                <a:ext cx="7938" cy="34925"/>
              </a:xfrm>
              <a:prstGeom prst="rect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48" name="Rectangle 327"/>
              <p:cNvSpPr>
                <a:spLocks noChangeArrowheads="1"/>
              </p:cNvSpPr>
              <p:nvPr/>
            </p:nvSpPr>
            <p:spPr bwMode="auto">
              <a:xfrm>
                <a:off x="4110038" y="4719638"/>
                <a:ext cx="34925" cy="7937"/>
              </a:xfrm>
              <a:prstGeom prst="rect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49" name="Rectangle 328"/>
              <p:cNvSpPr>
                <a:spLocks noChangeArrowheads="1"/>
              </p:cNvSpPr>
              <p:nvPr/>
            </p:nvSpPr>
            <p:spPr bwMode="auto">
              <a:xfrm>
                <a:off x="3987801" y="4719638"/>
                <a:ext cx="33338" cy="7937"/>
              </a:xfrm>
              <a:prstGeom prst="rect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50" name="Freeform 329"/>
              <p:cNvSpPr/>
              <p:nvPr/>
            </p:nvSpPr>
            <p:spPr bwMode="auto">
              <a:xfrm>
                <a:off x="4029076" y="4922838"/>
                <a:ext cx="74613" cy="39687"/>
              </a:xfrm>
              <a:custGeom>
                <a:avLst/>
                <a:gdLst>
                  <a:gd name="T0" fmla="*/ 28 w 28"/>
                  <a:gd name="T1" fmla="*/ 10 h 15"/>
                  <a:gd name="T2" fmla="*/ 23 w 28"/>
                  <a:gd name="T3" fmla="*/ 15 h 15"/>
                  <a:gd name="T4" fmla="*/ 4 w 28"/>
                  <a:gd name="T5" fmla="*/ 15 h 15"/>
                  <a:gd name="T6" fmla="*/ 0 w 28"/>
                  <a:gd name="T7" fmla="*/ 10 h 15"/>
                  <a:gd name="T8" fmla="*/ 0 w 28"/>
                  <a:gd name="T9" fmla="*/ 5 h 15"/>
                  <a:gd name="T10" fmla="*/ 4 w 28"/>
                  <a:gd name="T11" fmla="*/ 0 h 15"/>
                  <a:gd name="T12" fmla="*/ 23 w 28"/>
                  <a:gd name="T13" fmla="*/ 0 h 15"/>
                  <a:gd name="T14" fmla="*/ 28 w 28"/>
                  <a:gd name="T15" fmla="*/ 5 h 15"/>
                  <a:gd name="T16" fmla="*/ 28 w 28"/>
                  <a:gd name="T17" fmla="*/ 1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15">
                    <a:moveTo>
                      <a:pt x="28" y="10"/>
                    </a:moveTo>
                    <a:cubicBezTo>
                      <a:pt x="28" y="13"/>
                      <a:pt x="26" y="15"/>
                      <a:pt x="23" y="15"/>
                    </a:cubicBezTo>
                    <a:cubicBezTo>
                      <a:pt x="4" y="15"/>
                      <a:pt x="4" y="15"/>
                      <a:pt x="4" y="15"/>
                    </a:cubicBezTo>
                    <a:cubicBezTo>
                      <a:pt x="2" y="15"/>
                      <a:pt x="0" y="13"/>
                      <a:pt x="0" y="1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6" y="0"/>
                      <a:pt x="28" y="2"/>
                      <a:pt x="28" y="5"/>
                    </a:cubicBezTo>
                    <a:lnTo>
                      <a:pt x="28" y="10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3752127" y="4545013"/>
              <a:ext cx="395288" cy="509587"/>
              <a:chOff x="3054351" y="4545013"/>
              <a:chExt cx="395288" cy="509587"/>
            </a:xfrm>
          </p:grpSpPr>
          <p:sp>
            <p:nvSpPr>
              <p:cNvPr id="425" name="Oval 330"/>
              <p:cNvSpPr>
                <a:spLocks noChangeArrowheads="1"/>
              </p:cNvSpPr>
              <p:nvPr/>
            </p:nvSpPr>
            <p:spPr bwMode="auto">
              <a:xfrm>
                <a:off x="3054351" y="4545013"/>
                <a:ext cx="395288" cy="106362"/>
              </a:xfrm>
              <a:prstGeom prst="ellipse">
                <a:avLst/>
              </a:pr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26" name="Freeform 331"/>
              <p:cNvSpPr/>
              <p:nvPr/>
            </p:nvSpPr>
            <p:spPr bwMode="auto">
              <a:xfrm>
                <a:off x="3054351" y="4598988"/>
                <a:ext cx="395288" cy="455612"/>
              </a:xfrm>
              <a:custGeom>
                <a:avLst/>
                <a:gdLst>
                  <a:gd name="T0" fmla="*/ 0 w 146"/>
                  <a:gd name="T1" fmla="*/ 0 h 168"/>
                  <a:gd name="T2" fmla="*/ 73 w 146"/>
                  <a:gd name="T3" fmla="*/ 19 h 168"/>
                  <a:gd name="T4" fmla="*/ 146 w 146"/>
                  <a:gd name="T5" fmla="*/ 0 h 168"/>
                  <a:gd name="T6" fmla="*/ 146 w 146"/>
                  <a:gd name="T7" fmla="*/ 148 h 168"/>
                  <a:gd name="T8" fmla="*/ 73 w 146"/>
                  <a:gd name="T9" fmla="*/ 168 h 168"/>
                  <a:gd name="T10" fmla="*/ 0 w 146"/>
                  <a:gd name="T11" fmla="*/ 148 h 168"/>
                  <a:gd name="T12" fmla="*/ 0 w 146"/>
                  <a:gd name="T13" fmla="*/ 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6" h="168">
                    <a:moveTo>
                      <a:pt x="0" y="0"/>
                    </a:moveTo>
                    <a:cubicBezTo>
                      <a:pt x="0" y="11"/>
                      <a:pt x="33" y="19"/>
                      <a:pt x="73" y="19"/>
                    </a:cubicBezTo>
                    <a:cubicBezTo>
                      <a:pt x="113" y="19"/>
                      <a:pt x="146" y="11"/>
                      <a:pt x="146" y="0"/>
                    </a:cubicBezTo>
                    <a:cubicBezTo>
                      <a:pt x="146" y="148"/>
                      <a:pt x="146" y="148"/>
                      <a:pt x="146" y="148"/>
                    </a:cubicBezTo>
                    <a:cubicBezTo>
                      <a:pt x="146" y="159"/>
                      <a:pt x="113" y="168"/>
                      <a:pt x="73" y="168"/>
                    </a:cubicBezTo>
                    <a:cubicBezTo>
                      <a:pt x="33" y="168"/>
                      <a:pt x="0" y="159"/>
                      <a:pt x="0" y="14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27" name="Freeform 332"/>
              <p:cNvSpPr/>
              <p:nvPr/>
            </p:nvSpPr>
            <p:spPr bwMode="auto">
              <a:xfrm>
                <a:off x="3054351" y="4840288"/>
                <a:ext cx="395288" cy="133350"/>
              </a:xfrm>
              <a:custGeom>
                <a:avLst/>
                <a:gdLst>
                  <a:gd name="T0" fmla="*/ 0 w 146"/>
                  <a:gd name="T1" fmla="*/ 0 h 49"/>
                  <a:gd name="T2" fmla="*/ 73 w 146"/>
                  <a:gd name="T3" fmla="*/ 19 h 49"/>
                  <a:gd name="T4" fmla="*/ 146 w 146"/>
                  <a:gd name="T5" fmla="*/ 0 h 49"/>
                  <a:gd name="T6" fmla="*/ 146 w 146"/>
                  <a:gd name="T7" fmla="*/ 29 h 49"/>
                  <a:gd name="T8" fmla="*/ 73 w 146"/>
                  <a:gd name="T9" fmla="*/ 49 h 49"/>
                  <a:gd name="T10" fmla="*/ 0 w 146"/>
                  <a:gd name="T11" fmla="*/ 29 h 49"/>
                  <a:gd name="T12" fmla="*/ 0 w 146"/>
                  <a:gd name="T13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6" h="49">
                    <a:moveTo>
                      <a:pt x="0" y="0"/>
                    </a:moveTo>
                    <a:cubicBezTo>
                      <a:pt x="0" y="11"/>
                      <a:pt x="33" y="19"/>
                      <a:pt x="73" y="19"/>
                    </a:cubicBezTo>
                    <a:cubicBezTo>
                      <a:pt x="113" y="19"/>
                      <a:pt x="146" y="11"/>
                      <a:pt x="146" y="0"/>
                    </a:cubicBezTo>
                    <a:cubicBezTo>
                      <a:pt x="146" y="29"/>
                      <a:pt x="146" y="29"/>
                      <a:pt x="146" y="29"/>
                    </a:cubicBezTo>
                    <a:cubicBezTo>
                      <a:pt x="146" y="40"/>
                      <a:pt x="113" y="49"/>
                      <a:pt x="73" y="49"/>
                    </a:cubicBezTo>
                    <a:cubicBezTo>
                      <a:pt x="33" y="49"/>
                      <a:pt x="0" y="40"/>
                      <a:pt x="0" y="29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28" name="Freeform 333"/>
              <p:cNvSpPr/>
              <p:nvPr/>
            </p:nvSpPr>
            <p:spPr bwMode="auto">
              <a:xfrm>
                <a:off x="3054351" y="4678363"/>
                <a:ext cx="395288" cy="134937"/>
              </a:xfrm>
              <a:custGeom>
                <a:avLst/>
                <a:gdLst>
                  <a:gd name="T0" fmla="*/ 0 w 146"/>
                  <a:gd name="T1" fmla="*/ 0 h 50"/>
                  <a:gd name="T2" fmla="*/ 73 w 146"/>
                  <a:gd name="T3" fmla="*/ 20 h 50"/>
                  <a:gd name="T4" fmla="*/ 146 w 146"/>
                  <a:gd name="T5" fmla="*/ 0 h 50"/>
                  <a:gd name="T6" fmla="*/ 146 w 146"/>
                  <a:gd name="T7" fmla="*/ 30 h 50"/>
                  <a:gd name="T8" fmla="*/ 73 w 146"/>
                  <a:gd name="T9" fmla="*/ 50 h 50"/>
                  <a:gd name="T10" fmla="*/ 0 w 146"/>
                  <a:gd name="T11" fmla="*/ 30 h 50"/>
                  <a:gd name="T12" fmla="*/ 0 w 146"/>
                  <a:gd name="T13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6" h="50">
                    <a:moveTo>
                      <a:pt x="0" y="0"/>
                    </a:moveTo>
                    <a:cubicBezTo>
                      <a:pt x="0" y="11"/>
                      <a:pt x="33" y="20"/>
                      <a:pt x="73" y="20"/>
                    </a:cubicBezTo>
                    <a:cubicBezTo>
                      <a:pt x="113" y="20"/>
                      <a:pt x="146" y="11"/>
                      <a:pt x="146" y="0"/>
                    </a:cubicBezTo>
                    <a:cubicBezTo>
                      <a:pt x="146" y="30"/>
                      <a:pt x="146" y="30"/>
                      <a:pt x="146" y="30"/>
                    </a:cubicBezTo>
                    <a:cubicBezTo>
                      <a:pt x="146" y="41"/>
                      <a:pt x="113" y="50"/>
                      <a:pt x="73" y="50"/>
                    </a:cubicBezTo>
                    <a:cubicBezTo>
                      <a:pt x="33" y="50"/>
                      <a:pt x="0" y="41"/>
                      <a:pt x="0" y="3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2834264" y="4545013"/>
              <a:ext cx="479425" cy="509587"/>
              <a:chOff x="2335213" y="4545013"/>
              <a:chExt cx="479425" cy="509587"/>
            </a:xfrm>
          </p:grpSpPr>
          <p:sp>
            <p:nvSpPr>
              <p:cNvPr id="419" name="Freeform 334"/>
              <p:cNvSpPr>
                <a:spLocks noEditPoints="1"/>
              </p:cNvSpPr>
              <p:nvPr/>
            </p:nvSpPr>
            <p:spPr bwMode="auto">
              <a:xfrm>
                <a:off x="2505076" y="4545013"/>
                <a:ext cx="149225" cy="149225"/>
              </a:xfrm>
              <a:custGeom>
                <a:avLst/>
                <a:gdLst>
                  <a:gd name="T0" fmla="*/ 28 w 55"/>
                  <a:gd name="T1" fmla="*/ 0 h 55"/>
                  <a:gd name="T2" fmla="*/ 0 w 55"/>
                  <a:gd name="T3" fmla="*/ 27 h 55"/>
                  <a:gd name="T4" fmla="*/ 28 w 55"/>
                  <a:gd name="T5" fmla="*/ 55 h 55"/>
                  <a:gd name="T6" fmla="*/ 55 w 55"/>
                  <a:gd name="T7" fmla="*/ 27 h 55"/>
                  <a:gd name="T8" fmla="*/ 28 w 55"/>
                  <a:gd name="T9" fmla="*/ 0 h 55"/>
                  <a:gd name="T10" fmla="*/ 28 w 55"/>
                  <a:gd name="T11" fmla="*/ 43 h 55"/>
                  <a:gd name="T12" fmla="*/ 12 w 55"/>
                  <a:gd name="T13" fmla="*/ 27 h 55"/>
                  <a:gd name="T14" fmla="*/ 28 w 55"/>
                  <a:gd name="T15" fmla="*/ 12 h 55"/>
                  <a:gd name="T16" fmla="*/ 43 w 55"/>
                  <a:gd name="T17" fmla="*/ 27 h 55"/>
                  <a:gd name="T18" fmla="*/ 28 w 55"/>
                  <a:gd name="T19" fmla="*/ 43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5" h="55">
                    <a:moveTo>
                      <a:pt x="28" y="0"/>
                    </a:moveTo>
                    <a:cubicBezTo>
                      <a:pt x="12" y="0"/>
                      <a:pt x="0" y="12"/>
                      <a:pt x="0" y="27"/>
                    </a:cubicBezTo>
                    <a:cubicBezTo>
                      <a:pt x="0" y="42"/>
                      <a:pt x="12" y="55"/>
                      <a:pt x="28" y="55"/>
                    </a:cubicBezTo>
                    <a:cubicBezTo>
                      <a:pt x="43" y="55"/>
                      <a:pt x="55" y="42"/>
                      <a:pt x="55" y="27"/>
                    </a:cubicBezTo>
                    <a:cubicBezTo>
                      <a:pt x="55" y="12"/>
                      <a:pt x="43" y="0"/>
                      <a:pt x="28" y="0"/>
                    </a:cubicBezTo>
                    <a:close/>
                    <a:moveTo>
                      <a:pt x="28" y="43"/>
                    </a:moveTo>
                    <a:cubicBezTo>
                      <a:pt x="19" y="43"/>
                      <a:pt x="12" y="36"/>
                      <a:pt x="12" y="27"/>
                    </a:cubicBezTo>
                    <a:cubicBezTo>
                      <a:pt x="12" y="19"/>
                      <a:pt x="19" y="12"/>
                      <a:pt x="28" y="12"/>
                    </a:cubicBezTo>
                    <a:cubicBezTo>
                      <a:pt x="36" y="12"/>
                      <a:pt x="43" y="19"/>
                      <a:pt x="43" y="27"/>
                    </a:cubicBezTo>
                    <a:cubicBezTo>
                      <a:pt x="43" y="36"/>
                      <a:pt x="36" y="43"/>
                      <a:pt x="28" y="43"/>
                    </a:cubicBez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pic>
            <p:nvPicPr>
              <p:cNvPr id="420" name="Picture 335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35213" y="4641850"/>
                <a:ext cx="479425" cy="3254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21" name="Freeform 336"/>
              <p:cNvSpPr/>
              <p:nvPr/>
            </p:nvSpPr>
            <p:spPr bwMode="auto">
              <a:xfrm>
                <a:off x="2344738" y="4654550"/>
                <a:ext cx="460375" cy="300037"/>
              </a:xfrm>
              <a:custGeom>
                <a:avLst/>
                <a:gdLst>
                  <a:gd name="T0" fmla="*/ 85 w 170"/>
                  <a:gd name="T1" fmla="*/ 0 h 111"/>
                  <a:gd name="T2" fmla="*/ 5 w 170"/>
                  <a:gd name="T3" fmla="*/ 111 h 111"/>
                  <a:gd name="T4" fmla="*/ 85 w 170"/>
                  <a:gd name="T5" fmla="*/ 111 h 111"/>
                  <a:gd name="T6" fmla="*/ 165 w 170"/>
                  <a:gd name="T7" fmla="*/ 111 h 111"/>
                  <a:gd name="T8" fmla="*/ 85 w 170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0" h="111">
                    <a:moveTo>
                      <a:pt x="85" y="0"/>
                    </a:moveTo>
                    <a:cubicBezTo>
                      <a:pt x="0" y="0"/>
                      <a:pt x="45" y="88"/>
                      <a:pt x="5" y="111"/>
                    </a:cubicBezTo>
                    <a:cubicBezTo>
                      <a:pt x="85" y="111"/>
                      <a:pt x="85" y="111"/>
                      <a:pt x="85" y="111"/>
                    </a:cubicBezTo>
                    <a:cubicBezTo>
                      <a:pt x="165" y="111"/>
                      <a:pt x="165" y="111"/>
                      <a:pt x="165" y="111"/>
                    </a:cubicBezTo>
                    <a:cubicBezTo>
                      <a:pt x="125" y="88"/>
                      <a:pt x="170" y="0"/>
                      <a:pt x="85" y="0"/>
                    </a:cubicBez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22" name="Freeform 337"/>
              <p:cNvSpPr/>
              <p:nvPr/>
            </p:nvSpPr>
            <p:spPr bwMode="auto">
              <a:xfrm>
                <a:off x="2344738" y="4908550"/>
                <a:ext cx="460375" cy="146050"/>
              </a:xfrm>
              <a:custGeom>
                <a:avLst/>
                <a:gdLst>
                  <a:gd name="T0" fmla="*/ 162 w 170"/>
                  <a:gd name="T1" fmla="*/ 15 h 54"/>
                  <a:gd name="T2" fmla="*/ 85 w 170"/>
                  <a:gd name="T3" fmla="*/ 0 h 54"/>
                  <a:gd name="T4" fmla="*/ 8 w 170"/>
                  <a:gd name="T5" fmla="*/ 15 h 54"/>
                  <a:gd name="T6" fmla="*/ 0 w 170"/>
                  <a:gd name="T7" fmla="*/ 27 h 54"/>
                  <a:gd name="T8" fmla="*/ 85 w 170"/>
                  <a:gd name="T9" fmla="*/ 54 h 54"/>
                  <a:gd name="T10" fmla="*/ 170 w 170"/>
                  <a:gd name="T11" fmla="*/ 27 h 54"/>
                  <a:gd name="T12" fmla="*/ 162 w 170"/>
                  <a:gd name="T13" fmla="*/ 15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0" h="54">
                    <a:moveTo>
                      <a:pt x="162" y="15"/>
                    </a:moveTo>
                    <a:cubicBezTo>
                      <a:pt x="148" y="6"/>
                      <a:pt x="119" y="0"/>
                      <a:pt x="85" y="0"/>
                    </a:cubicBezTo>
                    <a:cubicBezTo>
                      <a:pt x="51" y="0"/>
                      <a:pt x="22" y="6"/>
                      <a:pt x="8" y="15"/>
                    </a:cubicBezTo>
                    <a:cubicBezTo>
                      <a:pt x="3" y="19"/>
                      <a:pt x="0" y="22"/>
                      <a:pt x="0" y="27"/>
                    </a:cubicBezTo>
                    <a:cubicBezTo>
                      <a:pt x="0" y="42"/>
                      <a:pt x="38" y="54"/>
                      <a:pt x="85" y="54"/>
                    </a:cubicBezTo>
                    <a:cubicBezTo>
                      <a:pt x="132" y="54"/>
                      <a:pt x="170" y="42"/>
                      <a:pt x="170" y="27"/>
                    </a:cubicBezTo>
                    <a:cubicBezTo>
                      <a:pt x="170" y="22"/>
                      <a:pt x="167" y="19"/>
                      <a:pt x="162" y="15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23" name="Freeform 338"/>
              <p:cNvSpPr/>
              <p:nvPr/>
            </p:nvSpPr>
            <p:spPr bwMode="auto">
              <a:xfrm>
                <a:off x="2552701" y="4908550"/>
                <a:ext cx="33338" cy="61912"/>
              </a:xfrm>
              <a:custGeom>
                <a:avLst/>
                <a:gdLst>
                  <a:gd name="T0" fmla="*/ 12 w 12"/>
                  <a:gd name="T1" fmla="*/ 0 h 23"/>
                  <a:gd name="T2" fmla="*/ 8 w 12"/>
                  <a:gd name="T3" fmla="*/ 0 h 23"/>
                  <a:gd name="T4" fmla="*/ 0 w 12"/>
                  <a:gd name="T5" fmla="*/ 0 h 23"/>
                  <a:gd name="T6" fmla="*/ 0 w 12"/>
                  <a:gd name="T7" fmla="*/ 23 h 23"/>
                  <a:gd name="T8" fmla="*/ 12 w 12"/>
                  <a:gd name="T9" fmla="*/ 23 h 23"/>
                  <a:gd name="T10" fmla="*/ 12 w 12"/>
                  <a:gd name="T11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3">
                    <a:moveTo>
                      <a:pt x="12" y="0"/>
                    </a:moveTo>
                    <a:cubicBezTo>
                      <a:pt x="10" y="0"/>
                      <a:pt x="9" y="0"/>
                      <a:pt x="8" y="0"/>
                    </a:cubicBezTo>
                    <a:cubicBezTo>
                      <a:pt x="5" y="0"/>
                      <a:pt x="3" y="0"/>
                      <a:pt x="0" y="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12" y="23"/>
                      <a:pt x="12" y="23"/>
                      <a:pt x="12" y="23"/>
                    </a:cubicBez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24" name="Freeform 339"/>
              <p:cNvSpPr/>
              <p:nvPr/>
            </p:nvSpPr>
            <p:spPr bwMode="auto">
              <a:xfrm>
                <a:off x="2524126" y="4938713"/>
                <a:ext cx="92075" cy="92075"/>
              </a:xfrm>
              <a:custGeom>
                <a:avLst/>
                <a:gdLst>
                  <a:gd name="T0" fmla="*/ 33 w 34"/>
                  <a:gd name="T1" fmla="*/ 18 h 34"/>
                  <a:gd name="T2" fmla="*/ 16 w 34"/>
                  <a:gd name="T3" fmla="*/ 33 h 34"/>
                  <a:gd name="T4" fmla="*/ 1 w 34"/>
                  <a:gd name="T5" fmla="*/ 16 h 34"/>
                  <a:gd name="T6" fmla="*/ 18 w 34"/>
                  <a:gd name="T7" fmla="*/ 1 h 34"/>
                  <a:gd name="T8" fmla="*/ 33 w 34"/>
                  <a:gd name="T9" fmla="*/ 18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4">
                    <a:moveTo>
                      <a:pt x="33" y="18"/>
                    </a:moveTo>
                    <a:cubicBezTo>
                      <a:pt x="32" y="27"/>
                      <a:pt x="25" y="34"/>
                      <a:pt x="16" y="33"/>
                    </a:cubicBezTo>
                    <a:cubicBezTo>
                      <a:pt x="7" y="32"/>
                      <a:pt x="0" y="25"/>
                      <a:pt x="1" y="16"/>
                    </a:cubicBezTo>
                    <a:cubicBezTo>
                      <a:pt x="2" y="7"/>
                      <a:pt x="9" y="0"/>
                      <a:pt x="18" y="1"/>
                    </a:cubicBezTo>
                    <a:cubicBezTo>
                      <a:pt x="27" y="2"/>
                      <a:pt x="34" y="9"/>
                      <a:pt x="33" y="18"/>
                    </a:cubicBez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>
              <a:off x="1908464" y="4545013"/>
              <a:ext cx="487362" cy="509587"/>
              <a:chOff x="1654176" y="4545013"/>
              <a:chExt cx="487362" cy="509587"/>
            </a:xfrm>
          </p:grpSpPr>
          <p:sp>
            <p:nvSpPr>
              <p:cNvPr id="408" name="Freeform 340"/>
              <p:cNvSpPr/>
              <p:nvPr/>
            </p:nvSpPr>
            <p:spPr bwMode="auto">
              <a:xfrm>
                <a:off x="1703388" y="4545013"/>
                <a:ext cx="438150" cy="493712"/>
              </a:xfrm>
              <a:custGeom>
                <a:avLst/>
                <a:gdLst>
                  <a:gd name="T0" fmla="*/ 162 w 162"/>
                  <a:gd name="T1" fmla="*/ 172 h 182"/>
                  <a:gd name="T2" fmla="*/ 152 w 162"/>
                  <a:gd name="T3" fmla="*/ 182 h 182"/>
                  <a:gd name="T4" fmla="*/ 10 w 162"/>
                  <a:gd name="T5" fmla="*/ 182 h 182"/>
                  <a:gd name="T6" fmla="*/ 0 w 162"/>
                  <a:gd name="T7" fmla="*/ 172 h 182"/>
                  <a:gd name="T8" fmla="*/ 0 w 162"/>
                  <a:gd name="T9" fmla="*/ 10 h 182"/>
                  <a:gd name="T10" fmla="*/ 10 w 162"/>
                  <a:gd name="T11" fmla="*/ 0 h 182"/>
                  <a:gd name="T12" fmla="*/ 152 w 162"/>
                  <a:gd name="T13" fmla="*/ 0 h 182"/>
                  <a:gd name="T14" fmla="*/ 162 w 162"/>
                  <a:gd name="T15" fmla="*/ 10 h 182"/>
                  <a:gd name="T16" fmla="*/ 162 w 162"/>
                  <a:gd name="T17" fmla="*/ 172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2" h="182">
                    <a:moveTo>
                      <a:pt x="162" y="172"/>
                    </a:moveTo>
                    <a:cubicBezTo>
                      <a:pt x="162" y="178"/>
                      <a:pt x="158" y="182"/>
                      <a:pt x="152" y="182"/>
                    </a:cubicBezTo>
                    <a:cubicBezTo>
                      <a:pt x="10" y="182"/>
                      <a:pt x="10" y="182"/>
                      <a:pt x="10" y="182"/>
                    </a:cubicBezTo>
                    <a:cubicBezTo>
                      <a:pt x="5" y="182"/>
                      <a:pt x="0" y="178"/>
                      <a:pt x="0" y="172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0" y="0"/>
                    </a:cubicBezTo>
                    <a:cubicBezTo>
                      <a:pt x="152" y="0"/>
                      <a:pt x="152" y="0"/>
                      <a:pt x="152" y="0"/>
                    </a:cubicBezTo>
                    <a:cubicBezTo>
                      <a:pt x="158" y="0"/>
                      <a:pt x="162" y="4"/>
                      <a:pt x="162" y="10"/>
                    </a:cubicBezTo>
                    <a:lnTo>
                      <a:pt x="162" y="172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09" name="Freeform 341"/>
              <p:cNvSpPr/>
              <p:nvPr/>
            </p:nvSpPr>
            <p:spPr bwMode="auto">
              <a:xfrm>
                <a:off x="1690688" y="4560888"/>
                <a:ext cx="434975" cy="493712"/>
              </a:xfrm>
              <a:custGeom>
                <a:avLst/>
                <a:gdLst>
                  <a:gd name="T0" fmla="*/ 161 w 161"/>
                  <a:gd name="T1" fmla="*/ 172 h 182"/>
                  <a:gd name="T2" fmla="*/ 152 w 161"/>
                  <a:gd name="T3" fmla="*/ 182 h 182"/>
                  <a:gd name="T4" fmla="*/ 10 w 161"/>
                  <a:gd name="T5" fmla="*/ 182 h 182"/>
                  <a:gd name="T6" fmla="*/ 0 w 161"/>
                  <a:gd name="T7" fmla="*/ 172 h 182"/>
                  <a:gd name="T8" fmla="*/ 0 w 161"/>
                  <a:gd name="T9" fmla="*/ 9 h 182"/>
                  <a:gd name="T10" fmla="*/ 10 w 161"/>
                  <a:gd name="T11" fmla="*/ 0 h 182"/>
                  <a:gd name="T12" fmla="*/ 152 w 161"/>
                  <a:gd name="T13" fmla="*/ 0 h 182"/>
                  <a:gd name="T14" fmla="*/ 161 w 161"/>
                  <a:gd name="T15" fmla="*/ 9 h 182"/>
                  <a:gd name="T16" fmla="*/ 161 w 161"/>
                  <a:gd name="T17" fmla="*/ 172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1" h="182">
                    <a:moveTo>
                      <a:pt x="161" y="172"/>
                    </a:moveTo>
                    <a:cubicBezTo>
                      <a:pt x="161" y="177"/>
                      <a:pt x="157" y="182"/>
                      <a:pt x="152" y="182"/>
                    </a:cubicBezTo>
                    <a:cubicBezTo>
                      <a:pt x="10" y="182"/>
                      <a:pt x="10" y="182"/>
                      <a:pt x="10" y="182"/>
                    </a:cubicBezTo>
                    <a:cubicBezTo>
                      <a:pt x="4" y="182"/>
                      <a:pt x="0" y="177"/>
                      <a:pt x="0" y="172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10" y="0"/>
                    </a:cubicBezTo>
                    <a:cubicBezTo>
                      <a:pt x="152" y="0"/>
                      <a:pt x="152" y="0"/>
                      <a:pt x="152" y="0"/>
                    </a:cubicBezTo>
                    <a:cubicBezTo>
                      <a:pt x="157" y="0"/>
                      <a:pt x="161" y="4"/>
                      <a:pt x="161" y="9"/>
                    </a:cubicBezTo>
                    <a:lnTo>
                      <a:pt x="161" y="172"/>
                    </a:ln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10" name="Freeform 342"/>
              <p:cNvSpPr/>
              <p:nvPr/>
            </p:nvSpPr>
            <p:spPr bwMode="auto">
              <a:xfrm>
                <a:off x="1654176" y="4597400"/>
                <a:ext cx="98425" cy="53975"/>
              </a:xfrm>
              <a:custGeom>
                <a:avLst/>
                <a:gdLst>
                  <a:gd name="T0" fmla="*/ 36 w 36"/>
                  <a:gd name="T1" fmla="*/ 10 h 20"/>
                  <a:gd name="T2" fmla="*/ 28 w 36"/>
                  <a:gd name="T3" fmla="*/ 20 h 20"/>
                  <a:gd name="T4" fmla="*/ 8 w 36"/>
                  <a:gd name="T5" fmla="*/ 20 h 20"/>
                  <a:gd name="T6" fmla="*/ 0 w 36"/>
                  <a:gd name="T7" fmla="*/ 10 h 20"/>
                  <a:gd name="T8" fmla="*/ 0 w 36"/>
                  <a:gd name="T9" fmla="*/ 10 h 20"/>
                  <a:gd name="T10" fmla="*/ 8 w 36"/>
                  <a:gd name="T11" fmla="*/ 0 h 20"/>
                  <a:gd name="T12" fmla="*/ 28 w 36"/>
                  <a:gd name="T13" fmla="*/ 0 h 20"/>
                  <a:gd name="T14" fmla="*/ 36 w 36"/>
                  <a:gd name="T15" fmla="*/ 1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6" h="20">
                    <a:moveTo>
                      <a:pt x="36" y="10"/>
                    </a:moveTo>
                    <a:cubicBezTo>
                      <a:pt x="36" y="16"/>
                      <a:pt x="33" y="20"/>
                      <a:pt x="28" y="20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3" y="20"/>
                      <a:pt x="0" y="16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5"/>
                      <a:pt x="3" y="0"/>
                      <a:pt x="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3" y="0"/>
                      <a:pt x="36" y="5"/>
                      <a:pt x="36" y="10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11" name="Freeform 343"/>
              <p:cNvSpPr/>
              <p:nvPr/>
            </p:nvSpPr>
            <p:spPr bwMode="auto">
              <a:xfrm>
                <a:off x="1654176" y="4719638"/>
                <a:ext cx="98425" cy="50800"/>
              </a:xfrm>
              <a:custGeom>
                <a:avLst/>
                <a:gdLst>
                  <a:gd name="T0" fmla="*/ 36 w 36"/>
                  <a:gd name="T1" fmla="*/ 10 h 19"/>
                  <a:gd name="T2" fmla="*/ 28 w 36"/>
                  <a:gd name="T3" fmla="*/ 19 h 19"/>
                  <a:gd name="T4" fmla="*/ 8 w 36"/>
                  <a:gd name="T5" fmla="*/ 19 h 19"/>
                  <a:gd name="T6" fmla="*/ 0 w 36"/>
                  <a:gd name="T7" fmla="*/ 10 h 19"/>
                  <a:gd name="T8" fmla="*/ 0 w 36"/>
                  <a:gd name="T9" fmla="*/ 10 h 19"/>
                  <a:gd name="T10" fmla="*/ 8 w 36"/>
                  <a:gd name="T11" fmla="*/ 0 h 19"/>
                  <a:gd name="T12" fmla="*/ 28 w 36"/>
                  <a:gd name="T13" fmla="*/ 0 h 19"/>
                  <a:gd name="T14" fmla="*/ 36 w 36"/>
                  <a:gd name="T15" fmla="*/ 1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6" h="19">
                    <a:moveTo>
                      <a:pt x="36" y="10"/>
                    </a:moveTo>
                    <a:cubicBezTo>
                      <a:pt x="36" y="15"/>
                      <a:pt x="33" y="19"/>
                      <a:pt x="28" y="19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3" y="19"/>
                      <a:pt x="0" y="15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3" y="0"/>
                      <a:pt x="36" y="4"/>
                      <a:pt x="36" y="10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12" name="Freeform 344"/>
              <p:cNvSpPr/>
              <p:nvPr/>
            </p:nvSpPr>
            <p:spPr bwMode="auto">
              <a:xfrm>
                <a:off x="1654176" y="4840288"/>
                <a:ext cx="98425" cy="52387"/>
              </a:xfrm>
              <a:custGeom>
                <a:avLst/>
                <a:gdLst>
                  <a:gd name="T0" fmla="*/ 36 w 36"/>
                  <a:gd name="T1" fmla="*/ 9 h 19"/>
                  <a:gd name="T2" fmla="*/ 28 w 36"/>
                  <a:gd name="T3" fmla="*/ 19 h 19"/>
                  <a:gd name="T4" fmla="*/ 8 w 36"/>
                  <a:gd name="T5" fmla="*/ 19 h 19"/>
                  <a:gd name="T6" fmla="*/ 0 w 36"/>
                  <a:gd name="T7" fmla="*/ 9 h 19"/>
                  <a:gd name="T8" fmla="*/ 0 w 36"/>
                  <a:gd name="T9" fmla="*/ 9 h 19"/>
                  <a:gd name="T10" fmla="*/ 8 w 36"/>
                  <a:gd name="T11" fmla="*/ 0 h 19"/>
                  <a:gd name="T12" fmla="*/ 28 w 36"/>
                  <a:gd name="T13" fmla="*/ 0 h 19"/>
                  <a:gd name="T14" fmla="*/ 36 w 36"/>
                  <a:gd name="T15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6" h="19">
                    <a:moveTo>
                      <a:pt x="36" y="9"/>
                    </a:moveTo>
                    <a:cubicBezTo>
                      <a:pt x="36" y="15"/>
                      <a:pt x="33" y="19"/>
                      <a:pt x="28" y="19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3" y="19"/>
                      <a:pt x="0" y="15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3" y="0"/>
                      <a:pt x="36" y="4"/>
                      <a:pt x="36" y="9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13" name="Freeform 345"/>
              <p:cNvSpPr/>
              <p:nvPr/>
            </p:nvSpPr>
            <p:spPr bwMode="auto">
              <a:xfrm>
                <a:off x="1654176" y="4959350"/>
                <a:ext cx="98425" cy="55562"/>
              </a:xfrm>
              <a:custGeom>
                <a:avLst/>
                <a:gdLst>
                  <a:gd name="T0" fmla="*/ 36 w 36"/>
                  <a:gd name="T1" fmla="*/ 10 h 20"/>
                  <a:gd name="T2" fmla="*/ 28 w 36"/>
                  <a:gd name="T3" fmla="*/ 20 h 20"/>
                  <a:gd name="T4" fmla="*/ 8 w 36"/>
                  <a:gd name="T5" fmla="*/ 20 h 20"/>
                  <a:gd name="T6" fmla="*/ 0 w 36"/>
                  <a:gd name="T7" fmla="*/ 10 h 20"/>
                  <a:gd name="T8" fmla="*/ 0 w 36"/>
                  <a:gd name="T9" fmla="*/ 10 h 20"/>
                  <a:gd name="T10" fmla="*/ 8 w 36"/>
                  <a:gd name="T11" fmla="*/ 0 h 20"/>
                  <a:gd name="T12" fmla="*/ 28 w 36"/>
                  <a:gd name="T13" fmla="*/ 0 h 20"/>
                  <a:gd name="T14" fmla="*/ 36 w 36"/>
                  <a:gd name="T15" fmla="*/ 1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6" h="20">
                    <a:moveTo>
                      <a:pt x="36" y="10"/>
                    </a:moveTo>
                    <a:cubicBezTo>
                      <a:pt x="36" y="15"/>
                      <a:pt x="33" y="20"/>
                      <a:pt x="28" y="20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3" y="20"/>
                      <a:pt x="0" y="15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5"/>
                      <a:pt x="3" y="0"/>
                      <a:pt x="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3" y="0"/>
                      <a:pt x="36" y="5"/>
                      <a:pt x="36" y="10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14" name="Freeform 346"/>
              <p:cNvSpPr/>
              <p:nvPr/>
            </p:nvSpPr>
            <p:spPr bwMode="auto">
              <a:xfrm>
                <a:off x="1822451" y="4805363"/>
                <a:ext cx="200025" cy="179387"/>
              </a:xfrm>
              <a:custGeom>
                <a:avLst/>
                <a:gdLst>
                  <a:gd name="T0" fmla="*/ 74 w 74"/>
                  <a:gd name="T1" fmla="*/ 66 h 66"/>
                  <a:gd name="T2" fmla="*/ 37 w 74"/>
                  <a:gd name="T3" fmla="*/ 0 h 66"/>
                  <a:gd name="T4" fmla="*/ 0 w 74"/>
                  <a:gd name="T5" fmla="*/ 66 h 66"/>
                  <a:gd name="T6" fmla="*/ 74 w 74"/>
                  <a:gd name="T7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4" h="66">
                    <a:moveTo>
                      <a:pt x="74" y="66"/>
                    </a:moveTo>
                    <a:cubicBezTo>
                      <a:pt x="72" y="38"/>
                      <a:pt x="65" y="0"/>
                      <a:pt x="37" y="0"/>
                    </a:cubicBezTo>
                    <a:cubicBezTo>
                      <a:pt x="10" y="0"/>
                      <a:pt x="2" y="38"/>
                      <a:pt x="0" y="66"/>
                    </a:cubicBezTo>
                    <a:lnTo>
                      <a:pt x="74" y="66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15" name="Oval 347"/>
              <p:cNvSpPr>
                <a:spLocks noChangeArrowheads="1"/>
              </p:cNvSpPr>
              <p:nvPr/>
            </p:nvSpPr>
            <p:spPr bwMode="auto">
              <a:xfrm>
                <a:off x="1822451" y="4635500"/>
                <a:ext cx="200025" cy="200025"/>
              </a:xfrm>
              <a:prstGeom prst="ellipse">
                <a:avLst/>
              </a:pr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16" name="Oval 348"/>
              <p:cNvSpPr>
                <a:spLocks noChangeArrowheads="1"/>
              </p:cNvSpPr>
              <p:nvPr/>
            </p:nvSpPr>
            <p:spPr bwMode="auto">
              <a:xfrm>
                <a:off x="1857376" y="4713288"/>
                <a:ext cx="30163" cy="30162"/>
              </a:xfrm>
              <a:prstGeom prst="ellipse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17" name="Oval 349"/>
              <p:cNvSpPr>
                <a:spLocks noChangeArrowheads="1"/>
              </p:cNvSpPr>
              <p:nvPr/>
            </p:nvSpPr>
            <p:spPr bwMode="auto">
              <a:xfrm>
                <a:off x="1960563" y="4713288"/>
                <a:ext cx="30163" cy="30162"/>
              </a:xfrm>
              <a:prstGeom prst="ellipse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18" name="Freeform 350"/>
              <p:cNvSpPr/>
              <p:nvPr/>
            </p:nvSpPr>
            <p:spPr bwMode="auto">
              <a:xfrm>
                <a:off x="1884363" y="4759325"/>
                <a:ext cx="76200" cy="38100"/>
              </a:xfrm>
              <a:custGeom>
                <a:avLst/>
                <a:gdLst>
                  <a:gd name="T0" fmla="*/ 28 w 28"/>
                  <a:gd name="T1" fmla="*/ 0 h 14"/>
                  <a:gd name="T2" fmla="*/ 14 w 28"/>
                  <a:gd name="T3" fmla="*/ 14 h 14"/>
                  <a:gd name="T4" fmla="*/ 0 w 28"/>
                  <a:gd name="T5" fmla="*/ 0 h 14"/>
                  <a:gd name="T6" fmla="*/ 28 w 28"/>
                  <a:gd name="T7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14">
                    <a:moveTo>
                      <a:pt x="28" y="0"/>
                    </a:moveTo>
                    <a:cubicBezTo>
                      <a:pt x="28" y="8"/>
                      <a:pt x="22" y="14"/>
                      <a:pt x="14" y="14"/>
                    </a:cubicBezTo>
                    <a:cubicBezTo>
                      <a:pt x="6" y="14"/>
                      <a:pt x="0" y="8"/>
                      <a:pt x="0" y="0"/>
                    </a:cubicBez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44" name="组合 43"/>
            <p:cNvGrpSpPr/>
            <p:nvPr/>
          </p:nvGrpSpPr>
          <p:grpSpPr>
            <a:xfrm>
              <a:off x="981076" y="4545013"/>
              <a:ext cx="488950" cy="509587"/>
              <a:chOff x="981076" y="4545013"/>
              <a:chExt cx="488950" cy="509587"/>
            </a:xfrm>
          </p:grpSpPr>
          <p:sp>
            <p:nvSpPr>
              <p:cNvPr id="400" name="Freeform 351"/>
              <p:cNvSpPr/>
              <p:nvPr/>
            </p:nvSpPr>
            <p:spPr bwMode="auto">
              <a:xfrm>
                <a:off x="981076" y="4610100"/>
                <a:ext cx="488950" cy="444500"/>
              </a:xfrm>
              <a:custGeom>
                <a:avLst/>
                <a:gdLst>
                  <a:gd name="T0" fmla="*/ 7 w 181"/>
                  <a:gd name="T1" fmla="*/ 0 h 164"/>
                  <a:gd name="T2" fmla="*/ 0 w 181"/>
                  <a:gd name="T3" fmla="*/ 164 h 164"/>
                  <a:gd name="T4" fmla="*/ 106 w 181"/>
                  <a:gd name="T5" fmla="*/ 164 h 164"/>
                  <a:gd name="T6" fmla="*/ 170 w 181"/>
                  <a:gd name="T7" fmla="*/ 110 h 164"/>
                  <a:gd name="T8" fmla="*/ 175 w 181"/>
                  <a:gd name="T9" fmla="*/ 0 h 164"/>
                  <a:gd name="T10" fmla="*/ 7 w 181"/>
                  <a:gd name="T1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1" h="164">
                    <a:moveTo>
                      <a:pt x="7" y="0"/>
                    </a:moveTo>
                    <a:cubicBezTo>
                      <a:pt x="10" y="61"/>
                      <a:pt x="10" y="103"/>
                      <a:pt x="0" y="164"/>
                    </a:cubicBezTo>
                    <a:cubicBezTo>
                      <a:pt x="106" y="164"/>
                      <a:pt x="106" y="164"/>
                      <a:pt x="106" y="164"/>
                    </a:cubicBezTo>
                    <a:cubicBezTo>
                      <a:pt x="135" y="151"/>
                      <a:pt x="152" y="136"/>
                      <a:pt x="170" y="110"/>
                    </a:cubicBezTo>
                    <a:cubicBezTo>
                      <a:pt x="181" y="85"/>
                      <a:pt x="178" y="43"/>
                      <a:pt x="175" y="0"/>
                    </a:cubicBez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01" name="Rectangle 352"/>
              <p:cNvSpPr>
                <a:spLocks noChangeArrowheads="1"/>
              </p:cNvSpPr>
              <p:nvPr/>
            </p:nvSpPr>
            <p:spPr bwMode="auto">
              <a:xfrm>
                <a:off x="1057276" y="4681538"/>
                <a:ext cx="350838" cy="4762"/>
              </a:xfrm>
              <a:prstGeom prst="rect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02" name="Rectangle 353"/>
              <p:cNvSpPr>
                <a:spLocks noChangeArrowheads="1"/>
              </p:cNvSpPr>
              <p:nvPr/>
            </p:nvSpPr>
            <p:spPr bwMode="auto">
              <a:xfrm>
                <a:off x="1057276" y="4756150"/>
                <a:ext cx="350838" cy="6350"/>
              </a:xfrm>
              <a:prstGeom prst="rect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03" name="Rectangle 354"/>
              <p:cNvSpPr>
                <a:spLocks noChangeArrowheads="1"/>
              </p:cNvSpPr>
              <p:nvPr/>
            </p:nvSpPr>
            <p:spPr bwMode="auto">
              <a:xfrm>
                <a:off x="1057276" y="4832350"/>
                <a:ext cx="350838" cy="6350"/>
              </a:xfrm>
              <a:prstGeom prst="rect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04" name="Rectangle 355"/>
              <p:cNvSpPr>
                <a:spLocks noChangeArrowheads="1"/>
              </p:cNvSpPr>
              <p:nvPr/>
            </p:nvSpPr>
            <p:spPr bwMode="auto">
              <a:xfrm>
                <a:off x="1046163" y="4908550"/>
                <a:ext cx="350838" cy="4762"/>
              </a:xfrm>
              <a:prstGeom prst="rect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05" name="Rectangle 356"/>
              <p:cNvSpPr>
                <a:spLocks noChangeArrowheads="1"/>
              </p:cNvSpPr>
              <p:nvPr/>
            </p:nvSpPr>
            <p:spPr bwMode="auto">
              <a:xfrm>
                <a:off x="1030288" y="4986338"/>
                <a:ext cx="277813" cy="3175"/>
              </a:xfrm>
              <a:prstGeom prst="rect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06" name="Freeform 357"/>
              <p:cNvSpPr/>
              <p:nvPr/>
            </p:nvSpPr>
            <p:spPr bwMode="auto">
              <a:xfrm>
                <a:off x="1258888" y="4886325"/>
                <a:ext cx="182563" cy="168275"/>
              </a:xfrm>
              <a:custGeom>
                <a:avLst/>
                <a:gdLst>
                  <a:gd name="T0" fmla="*/ 67 w 67"/>
                  <a:gd name="T1" fmla="*/ 8 h 62"/>
                  <a:gd name="T2" fmla="*/ 1 w 67"/>
                  <a:gd name="T3" fmla="*/ 0 h 62"/>
                  <a:gd name="T4" fmla="*/ 3 w 67"/>
                  <a:gd name="T5" fmla="*/ 62 h 62"/>
                  <a:gd name="T6" fmla="*/ 67 w 67"/>
                  <a:gd name="T7" fmla="*/ 8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62">
                    <a:moveTo>
                      <a:pt x="67" y="8"/>
                    </a:moveTo>
                    <a:cubicBezTo>
                      <a:pt x="53" y="17"/>
                      <a:pt x="11" y="13"/>
                      <a:pt x="1" y="0"/>
                    </a:cubicBezTo>
                    <a:cubicBezTo>
                      <a:pt x="0" y="17"/>
                      <a:pt x="0" y="42"/>
                      <a:pt x="3" y="62"/>
                    </a:cubicBezTo>
                    <a:cubicBezTo>
                      <a:pt x="32" y="49"/>
                      <a:pt x="49" y="34"/>
                      <a:pt x="67" y="8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07" name="Freeform 358"/>
              <p:cNvSpPr/>
              <p:nvPr/>
            </p:nvSpPr>
            <p:spPr bwMode="auto">
              <a:xfrm>
                <a:off x="1176338" y="4545013"/>
                <a:ext cx="88900" cy="136525"/>
              </a:xfrm>
              <a:custGeom>
                <a:avLst/>
                <a:gdLst>
                  <a:gd name="T0" fmla="*/ 56 w 56"/>
                  <a:gd name="T1" fmla="*/ 86 h 86"/>
                  <a:gd name="T2" fmla="*/ 42 w 56"/>
                  <a:gd name="T3" fmla="*/ 69 h 86"/>
                  <a:gd name="T4" fmla="*/ 29 w 56"/>
                  <a:gd name="T5" fmla="*/ 86 h 86"/>
                  <a:gd name="T6" fmla="*/ 13 w 56"/>
                  <a:gd name="T7" fmla="*/ 69 h 86"/>
                  <a:gd name="T8" fmla="*/ 0 w 56"/>
                  <a:gd name="T9" fmla="*/ 86 h 86"/>
                  <a:gd name="T10" fmla="*/ 0 w 56"/>
                  <a:gd name="T11" fmla="*/ 0 h 86"/>
                  <a:gd name="T12" fmla="*/ 56 w 56"/>
                  <a:gd name="T13" fmla="*/ 0 h 86"/>
                  <a:gd name="T14" fmla="*/ 56 w 56"/>
                  <a:gd name="T15" fmla="*/ 8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6" h="86">
                    <a:moveTo>
                      <a:pt x="56" y="86"/>
                    </a:moveTo>
                    <a:lnTo>
                      <a:pt x="42" y="69"/>
                    </a:lnTo>
                    <a:lnTo>
                      <a:pt x="29" y="86"/>
                    </a:lnTo>
                    <a:lnTo>
                      <a:pt x="13" y="69"/>
                    </a:lnTo>
                    <a:lnTo>
                      <a:pt x="0" y="86"/>
                    </a:lnTo>
                    <a:lnTo>
                      <a:pt x="0" y="0"/>
                    </a:lnTo>
                    <a:lnTo>
                      <a:pt x="56" y="0"/>
                    </a:lnTo>
                    <a:lnTo>
                      <a:pt x="56" y="86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45" name="组合 44"/>
            <p:cNvGrpSpPr/>
            <p:nvPr/>
          </p:nvGrpSpPr>
          <p:grpSpPr>
            <a:xfrm>
              <a:off x="10715625" y="3848101"/>
              <a:ext cx="474663" cy="508000"/>
              <a:chOff x="8429626" y="3868738"/>
              <a:chExt cx="474663" cy="508000"/>
            </a:xfrm>
          </p:grpSpPr>
          <p:sp>
            <p:nvSpPr>
              <p:cNvPr id="380" name="Freeform 359"/>
              <p:cNvSpPr/>
              <p:nvPr/>
            </p:nvSpPr>
            <p:spPr bwMode="auto">
              <a:xfrm>
                <a:off x="8429626" y="3868738"/>
                <a:ext cx="474663" cy="373062"/>
              </a:xfrm>
              <a:custGeom>
                <a:avLst/>
                <a:gdLst>
                  <a:gd name="T0" fmla="*/ 173 w 175"/>
                  <a:gd name="T1" fmla="*/ 31 h 138"/>
                  <a:gd name="T2" fmla="*/ 160 w 175"/>
                  <a:gd name="T3" fmla="*/ 33 h 138"/>
                  <a:gd name="T4" fmla="*/ 172 w 175"/>
                  <a:gd name="T5" fmla="*/ 0 h 138"/>
                  <a:gd name="T6" fmla="*/ 76 w 175"/>
                  <a:gd name="T7" fmla="*/ 11 h 138"/>
                  <a:gd name="T8" fmla="*/ 8 w 175"/>
                  <a:gd name="T9" fmla="*/ 66 h 138"/>
                  <a:gd name="T10" fmla="*/ 5 w 175"/>
                  <a:gd name="T11" fmla="*/ 57 h 138"/>
                  <a:gd name="T12" fmla="*/ 6 w 175"/>
                  <a:gd name="T13" fmla="*/ 70 h 138"/>
                  <a:gd name="T14" fmla="*/ 0 w 175"/>
                  <a:gd name="T15" fmla="*/ 71 h 138"/>
                  <a:gd name="T16" fmla="*/ 6 w 175"/>
                  <a:gd name="T17" fmla="*/ 74 h 138"/>
                  <a:gd name="T18" fmla="*/ 14 w 175"/>
                  <a:gd name="T19" fmla="*/ 118 h 138"/>
                  <a:gd name="T20" fmla="*/ 29 w 175"/>
                  <a:gd name="T21" fmla="*/ 138 h 138"/>
                  <a:gd name="T22" fmla="*/ 135 w 175"/>
                  <a:gd name="T23" fmla="*/ 134 h 138"/>
                  <a:gd name="T24" fmla="*/ 149 w 175"/>
                  <a:gd name="T25" fmla="*/ 114 h 138"/>
                  <a:gd name="T26" fmla="*/ 156 w 175"/>
                  <a:gd name="T27" fmla="*/ 57 h 138"/>
                  <a:gd name="T28" fmla="*/ 173 w 175"/>
                  <a:gd name="T29" fmla="*/ 31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75" h="138">
                    <a:moveTo>
                      <a:pt x="173" y="31"/>
                    </a:moveTo>
                    <a:cubicBezTo>
                      <a:pt x="169" y="38"/>
                      <a:pt x="160" y="33"/>
                      <a:pt x="160" y="33"/>
                    </a:cubicBezTo>
                    <a:cubicBezTo>
                      <a:pt x="175" y="23"/>
                      <a:pt x="172" y="0"/>
                      <a:pt x="172" y="0"/>
                    </a:cubicBezTo>
                    <a:cubicBezTo>
                      <a:pt x="166" y="20"/>
                      <a:pt x="146" y="15"/>
                      <a:pt x="76" y="11"/>
                    </a:cubicBezTo>
                    <a:cubicBezTo>
                      <a:pt x="19" y="8"/>
                      <a:pt x="9" y="51"/>
                      <a:pt x="8" y="66"/>
                    </a:cubicBezTo>
                    <a:cubicBezTo>
                      <a:pt x="7" y="64"/>
                      <a:pt x="5" y="61"/>
                      <a:pt x="5" y="57"/>
                    </a:cubicBezTo>
                    <a:cubicBezTo>
                      <a:pt x="5" y="57"/>
                      <a:pt x="5" y="65"/>
                      <a:pt x="6" y="70"/>
                    </a:cubicBezTo>
                    <a:cubicBezTo>
                      <a:pt x="5" y="70"/>
                      <a:pt x="3" y="70"/>
                      <a:pt x="0" y="71"/>
                    </a:cubicBezTo>
                    <a:cubicBezTo>
                      <a:pt x="0" y="71"/>
                      <a:pt x="5" y="72"/>
                      <a:pt x="6" y="74"/>
                    </a:cubicBezTo>
                    <a:cubicBezTo>
                      <a:pt x="1" y="94"/>
                      <a:pt x="10" y="114"/>
                      <a:pt x="14" y="118"/>
                    </a:cubicBezTo>
                    <a:cubicBezTo>
                      <a:pt x="23" y="130"/>
                      <a:pt x="29" y="138"/>
                      <a:pt x="29" y="138"/>
                    </a:cubicBezTo>
                    <a:cubicBezTo>
                      <a:pt x="135" y="134"/>
                      <a:pt x="135" y="134"/>
                      <a:pt x="135" y="134"/>
                    </a:cubicBezTo>
                    <a:cubicBezTo>
                      <a:pt x="135" y="134"/>
                      <a:pt x="143" y="127"/>
                      <a:pt x="149" y="114"/>
                    </a:cubicBezTo>
                    <a:cubicBezTo>
                      <a:pt x="154" y="102"/>
                      <a:pt x="162" y="81"/>
                      <a:pt x="156" y="57"/>
                    </a:cubicBezTo>
                    <a:cubicBezTo>
                      <a:pt x="166" y="50"/>
                      <a:pt x="173" y="31"/>
                      <a:pt x="173" y="31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81" name="Freeform 360"/>
              <p:cNvSpPr/>
              <p:nvPr/>
            </p:nvSpPr>
            <p:spPr bwMode="auto">
              <a:xfrm>
                <a:off x="8440738" y="4154488"/>
                <a:ext cx="42863" cy="92075"/>
              </a:xfrm>
              <a:custGeom>
                <a:avLst/>
                <a:gdLst>
                  <a:gd name="T0" fmla="*/ 0 w 16"/>
                  <a:gd name="T1" fmla="*/ 17 h 34"/>
                  <a:gd name="T2" fmla="*/ 16 w 16"/>
                  <a:gd name="T3" fmla="*/ 33 h 34"/>
                  <a:gd name="T4" fmla="*/ 16 w 16"/>
                  <a:gd name="T5" fmla="*/ 0 h 34"/>
                  <a:gd name="T6" fmla="*/ 0 w 16"/>
                  <a:gd name="T7" fmla="*/ 1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34">
                    <a:moveTo>
                      <a:pt x="0" y="17"/>
                    </a:moveTo>
                    <a:cubicBezTo>
                      <a:pt x="1" y="34"/>
                      <a:pt x="16" y="33"/>
                      <a:pt x="16" y="33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0" y="0"/>
                      <a:pt x="0" y="17"/>
                    </a:cubicBez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82" name="Freeform 361"/>
              <p:cNvSpPr/>
              <p:nvPr/>
            </p:nvSpPr>
            <p:spPr bwMode="auto">
              <a:xfrm>
                <a:off x="8820151" y="4141788"/>
                <a:ext cx="46038" cy="92075"/>
              </a:xfrm>
              <a:custGeom>
                <a:avLst/>
                <a:gdLst>
                  <a:gd name="T0" fmla="*/ 0 w 17"/>
                  <a:gd name="T1" fmla="*/ 1 h 34"/>
                  <a:gd name="T2" fmla="*/ 2 w 17"/>
                  <a:gd name="T3" fmla="*/ 34 h 34"/>
                  <a:gd name="T4" fmla="*/ 17 w 17"/>
                  <a:gd name="T5" fmla="*/ 17 h 34"/>
                  <a:gd name="T6" fmla="*/ 0 w 17"/>
                  <a:gd name="T7" fmla="*/ 1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" h="34">
                    <a:moveTo>
                      <a:pt x="0" y="1"/>
                    </a:moveTo>
                    <a:cubicBezTo>
                      <a:pt x="2" y="34"/>
                      <a:pt x="2" y="34"/>
                      <a:pt x="2" y="34"/>
                    </a:cubicBezTo>
                    <a:cubicBezTo>
                      <a:pt x="2" y="34"/>
                      <a:pt x="17" y="34"/>
                      <a:pt x="17" y="17"/>
                    </a:cubicBezTo>
                    <a:cubicBezTo>
                      <a:pt x="16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83" name="Freeform 362"/>
              <p:cNvSpPr/>
              <p:nvPr/>
            </p:nvSpPr>
            <p:spPr bwMode="auto">
              <a:xfrm>
                <a:off x="8475663" y="4014788"/>
                <a:ext cx="357188" cy="361950"/>
              </a:xfrm>
              <a:custGeom>
                <a:avLst/>
                <a:gdLst>
                  <a:gd name="T0" fmla="*/ 34 w 132"/>
                  <a:gd name="T1" fmla="*/ 0 h 134"/>
                  <a:gd name="T2" fmla="*/ 1 w 132"/>
                  <a:gd name="T3" fmla="*/ 27 h 134"/>
                  <a:gd name="T4" fmla="*/ 6 w 132"/>
                  <a:gd name="T5" fmla="*/ 113 h 134"/>
                  <a:gd name="T6" fmla="*/ 67 w 132"/>
                  <a:gd name="T7" fmla="*/ 134 h 134"/>
                  <a:gd name="T8" fmla="*/ 127 w 132"/>
                  <a:gd name="T9" fmla="*/ 107 h 134"/>
                  <a:gd name="T10" fmla="*/ 125 w 132"/>
                  <a:gd name="T11" fmla="*/ 12 h 134"/>
                  <a:gd name="T12" fmla="*/ 34 w 132"/>
                  <a:gd name="T1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2" h="134">
                    <a:moveTo>
                      <a:pt x="34" y="0"/>
                    </a:moveTo>
                    <a:cubicBezTo>
                      <a:pt x="29" y="20"/>
                      <a:pt x="1" y="26"/>
                      <a:pt x="1" y="27"/>
                    </a:cubicBezTo>
                    <a:cubicBezTo>
                      <a:pt x="0" y="57"/>
                      <a:pt x="0" y="104"/>
                      <a:pt x="6" y="113"/>
                    </a:cubicBezTo>
                    <a:cubicBezTo>
                      <a:pt x="15" y="127"/>
                      <a:pt x="41" y="134"/>
                      <a:pt x="67" y="134"/>
                    </a:cubicBezTo>
                    <a:cubicBezTo>
                      <a:pt x="93" y="133"/>
                      <a:pt x="120" y="123"/>
                      <a:pt x="127" y="107"/>
                    </a:cubicBezTo>
                    <a:cubicBezTo>
                      <a:pt x="132" y="95"/>
                      <a:pt x="128" y="41"/>
                      <a:pt x="125" y="12"/>
                    </a:cubicBezTo>
                    <a:cubicBezTo>
                      <a:pt x="89" y="22"/>
                      <a:pt x="34" y="0"/>
                      <a:pt x="34" y="0"/>
                    </a:cubicBez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84" name="Freeform 363"/>
              <p:cNvSpPr/>
              <p:nvPr/>
            </p:nvSpPr>
            <p:spPr bwMode="auto">
              <a:xfrm>
                <a:off x="8556626" y="4256088"/>
                <a:ext cx="187325" cy="85725"/>
              </a:xfrm>
              <a:custGeom>
                <a:avLst/>
                <a:gdLst>
                  <a:gd name="T0" fmla="*/ 67 w 69"/>
                  <a:gd name="T1" fmla="*/ 0 h 32"/>
                  <a:gd name="T2" fmla="*/ 36 w 69"/>
                  <a:gd name="T3" fmla="*/ 0 h 32"/>
                  <a:gd name="T4" fmla="*/ 34 w 69"/>
                  <a:gd name="T5" fmla="*/ 0 h 32"/>
                  <a:gd name="T6" fmla="*/ 2 w 69"/>
                  <a:gd name="T7" fmla="*/ 0 h 32"/>
                  <a:gd name="T8" fmla="*/ 6 w 69"/>
                  <a:gd name="T9" fmla="*/ 22 h 32"/>
                  <a:gd name="T10" fmla="*/ 35 w 69"/>
                  <a:gd name="T11" fmla="*/ 32 h 32"/>
                  <a:gd name="T12" fmla="*/ 63 w 69"/>
                  <a:gd name="T13" fmla="*/ 22 h 32"/>
                  <a:gd name="T14" fmla="*/ 67 w 69"/>
                  <a:gd name="T15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9" h="32">
                    <a:moveTo>
                      <a:pt x="67" y="0"/>
                    </a:moveTo>
                    <a:cubicBezTo>
                      <a:pt x="36" y="0"/>
                      <a:pt x="36" y="0"/>
                      <a:pt x="36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0" y="17"/>
                      <a:pt x="6" y="22"/>
                    </a:cubicBezTo>
                    <a:cubicBezTo>
                      <a:pt x="11" y="27"/>
                      <a:pt x="22" y="31"/>
                      <a:pt x="35" y="32"/>
                    </a:cubicBezTo>
                    <a:cubicBezTo>
                      <a:pt x="47" y="32"/>
                      <a:pt x="59" y="27"/>
                      <a:pt x="63" y="22"/>
                    </a:cubicBezTo>
                    <a:cubicBezTo>
                      <a:pt x="69" y="17"/>
                      <a:pt x="67" y="0"/>
                      <a:pt x="67" y="0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85" name="Freeform 364"/>
              <p:cNvSpPr/>
              <p:nvPr/>
            </p:nvSpPr>
            <p:spPr bwMode="auto">
              <a:xfrm>
                <a:off x="8567738" y="4256088"/>
                <a:ext cx="165100" cy="23812"/>
              </a:xfrm>
              <a:custGeom>
                <a:avLst/>
                <a:gdLst>
                  <a:gd name="T0" fmla="*/ 61 w 61"/>
                  <a:gd name="T1" fmla="*/ 0 h 9"/>
                  <a:gd name="T2" fmla="*/ 32 w 61"/>
                  <a:gd name="T3" fmla="*/ 0 h 9"/>
                  <a:gd name="T4" fmla="*/ 30 w 61"/>
                  <a:gd name="T5" fmla="*/ 0 h 9"/>
                  <a:gd name="T6" fmla="*/ 0 w 61"/>
                  <a:gd name="T7" fmla="*/ 0 h 9"/>
                  <a:gd name="T8" fmla="*/ 0 w 61"/>
                  <a:gd name="T9" fmla="*/ 5 h 9"/>
                  <a:gd name="T10" fmla="*/ 4 w 61"/>
                  <a:gd name="T11" fmla="*/ 9 h 9"/>
                  <a:gd name="T12" fmla="*/ 58 w 61"/>
                  <a:gd name="T13" fmla="*/ 9 h 9"/>
                  <a:gd name="T14" fmla="*/ 61 w 61"/>
                  <a:gd name="T15" fmla="*/ 5 h 9"/>
                  <a:gd name="T16" fmla="*/ 61 w 61"/>
                  <a:gd name="T1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" h="9">
                    <a:moveTo>
                      <a:pt x="61" y="0"/>
                    </a:moveTo>
                    <a:cubicBezTo>
                      <a:pt x="32" y="0"/>
                      <a:pt x="32" y="0"/>
                      <a:pt x="32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7"/>
                      <a:pt x="2" y="9"/>
                      <a:pt x="4" y="9"/>
                    </a:cubicBezTo>
                    <a:cubicBezTo>
                      <a:pt x="58" y="9"/>
                      <a:pt x="58" y="9"/>
                      <a:pt x="58" y="9"/>
                    </a:cubicBezTo>
                    <a:cubicBezTo>
                      <a:pt x="60" y="9"/>
                      <a:pt x="61" y="7"/>
                      <a:pt x="61" y="5"/>
                    </a:cubicBezTo>
                    <a:lnTo>
                      <a:pt x="61" y="0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86" name="Freeform 365"/>
              <p:cNvSpPr/>
              <p:nvPr/>
            </p:nvSpPr>
            <p:spPr bwMode="auto">
              <a:xfrm>
                <a:off x="8578851" y="4321175"/>
                <a:ext cx="142875" cy="20637"/>
              </a:xfrm>
              <a:custGeom>
                <a:avLst/>
                <a:gdLst>
                  <a:gd name="T0" fmla="*/ 0 w 53"/>
                  <a:gd name="T1" fmla="*/ 0 h 8"/>
                  <a:gd name="T2" fmla="*/ 27 w 53"/>
                  <a:gd name="T3" fmla="*/ 8 h 8"/>
                  <a:gd name="T4" fmla="*/ 53 w 53"/>
                  <a:gd name="T5" fmla="*/ 0 h 8"/>
                  <a:gd name="T6" fmla="*/ 0 w 53"/>
                  <a:gd name="T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8">
                    <a:moveTo>
                      <a:pt x="0" y="0"/>
                    </a:moveTo>
                    <a:cubicBezTo>
                      <a:pt x="6" y="4"/>
                      <a:pt x="15" y="8"/>
                      <a:pt x="27" y="8"/>
                    </a:cubicBezTo>
                    <a:cubicBezTo>
                      <a:pt x="37" y="8"/>
                      <a:pt x="48" y="4"/>
                      <a:pt x="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87" name="Freeform 366"/>
              <p:cNvSpPr/>
              <p:nvPr/>
            </p:nvSpPr>
            <p:spPr bwMode="auto">
              <a:xfrm>
                <a:off x="8578851" y="4321175"/>
                <a:ext cx="142875" cy="20637"/>
              </a:xfrm>
              <a:custGeom>
                <a:avLst/>
                <a:gdLst>
                  <a:gd name="T0" fmla="*/ 0 w 53"/>
                  <a:gd name="T1" fmla="*/ 0 h 8"/>
                  <a:gd name="T2" fmla="*/ 27 w 53"/>
                  <a:gd name="T3" fmla="*/ 8 h 8"/>
                  <a:gd name="T4" fmla="*/ 53 w 53"/>
                  <a:gd name="T5" fmla="*/ 0 h 8"/>
                  <a:gd name="T6" fmla="*/ 0 w 53"/>
                  <a:gd name="T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8">
                    <a:moveTo>
                      <a:pt x="0" y="0"/>
                    </a:moveTo>
                    <a:cubicBezTo>
                      <a:pt x="6" y="4"/>
                      <a:pt x="15" y="8"/>
                      <a:pt x="27" y="8"/>
                    </a:cubicBezTo>
                    <a:cubicBezTo>
                      <a:pt x="37" y="8"/>
                      <a:pt x="48" y="4"/>
                      <a:pt x="5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88" name="Freeform 367"/>
              <p:cNvSpPr/>
              <p:nvPr/>
            </p:nvSpPr>
            <p:spPr bwMode="auto">
              <a:xfrm>
                <a:off x="8578851" y="4321175"/>
                <a:ext cx="142875" cy="20637"/>
              </a:xfrm>
              <a:custGeom>
                <a:avLst/>
                <a:gdLst>
                  <a:gd name="T0" fmla="*/ 27 w 53"/>
                  <a:gd name="T1" fmla="*/ 7 h 8"/>
                  <a:gd name="T2" fmla="*/ 2 w 53"/>
                  <a:gd name="T3" fmla="*/ 0 h 8"/>
                  <a:gd name="T4" fmla="*/ 0 w 53"/>
                  <a:gd name="T5" fmla="*/ 0 h 8"/>
                  <a:gd name="T6" fmla="*/ 27 w 53"/>
                  <a:gd name="T7" fmla="*/ 8 h 8"/>
                  <a:gd name="T8" fmla="*/ 53 w 53"/>
                  <a:gd name="T9" fmla="*/ 0 h 8"/>
                  <a:gd name="T10" fmla="*/ 51 w 53"/>
                  <a:gd name="T11" fmla="*/ 0 h 8"/>
                  <a:gd name="T12" fmla="*/ 27 w 53"/>
                  <a:gd name="T13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8">
                    <a:moveTo>
                      <a:pt x="27" y="7"/>
                    </a:moveTo>
                    <a:cubicBezTo>
                      <a:pt x="16" y="7"/>
                      <a:pt x="7" y="3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6" y="4"/>
                      <a:pt x="15" y="8"/>
                      <a:pt x="27" y="8"/>
                    </a:cubicBezTo>
                    <a:cubicBezTo>
                      <a:pt x="37" y="8"/>
                      <a:pt x="48" y="4"/>
                      <a:pt x="53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46" y="4"/>
                      <a:pt x="36" y="7"/>
                      <a:pt x="27" y="7"/>
                    </a:cubicBezTo>
                    <a:close/>
                  </a:path>
                </a:pathLst>
              </a:custGeom>
              <a:solidFill>
                <a:srgbClr val="E2E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89" name="Freeform 368"/>
              <p:cNvSpPr/>
              <p:nvPr/>
            </p:nvSpPr>
            <p:spPr bwMode="auto">
              <a:xfrm>
                <a:off x="8505826" y="4141788"/>
                <a:ext cx="84138" cy="92075"/>
              </a:xfrm>
              <a:custGeom>
                <a:avLst/>
                <a:gdLst>
                  <a:gd name="T0" fmla="*/ 31 w 31"/>
                  <a:gd name="T1" fmla="*/ 16 h 34"/>
                  <a:gd name="T2" fmla="*/ 16 w 31"/>
                  <a:gd name="T3" fmla="*/ 33 h 34"/>
                  <a:gd name="T4" fmla="*/ 0 w 31"/>
                  <a:gd name="T5" fmla="*/ 17 h 34"/>
                  <a:gd name="T6" fmla="*/ 15 w 31"/>
                  <a:gd name="T7" fmla="*/ 0 h 34"/>
                  <a:gd name="T8" fmla="*/ 31 w 31"/>
                  <a:gd name="T9" fmla="*/ 16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4">
                    <a:moveTo>
                      <a:pt x="31" y="16"/>
                    </a:moveTo>
                    <a:cubicBezTo>
                      <a:pt x="31" y="25"/>
                      <a:pt x="24" y="33"/>
                      <a:pt x="16" y="33"/>
                    </a:cubicBezTo>
                    <a:cubicBezTo>
                      <a:pt x="8" y="34"/>
                      <a:pt x="1" y="26"/>
                      <a:pt x="0" y="17"/>
                    </a:cubicBezTo>
                    <a:cubicBezTo>
                      <a:pt x="0" y="8"/>
                      <a:pt x="7" y="0"/>
                      <a:pt x="15" y="0"/>
                    </a:cubicBezTo>
                    <a:cubicBezTo>
                      <a:pt x="23" y="0"/>
                      <a:pt x="30" y="7"/>
                      <a:pt x="31" y="16"/>
                    </a:cubicBez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90" name="Freeform 369"/>
              <p:cNvSpPr/>
              <p:nvPr/>
            </p:nvSpPr>
            <p:spPr bwMode="auto">
              <a:xfrm>
                <a:off x="8520113" y="4154488"/>
                <a:ext cx="55563" cy="63500"/>
              </a:xfrm>
              <a:custGeom>
                <a:avLst/>
                <a:gdLst>
                  <a:gd name="T0" fmla="*/ 21 w 21"/>
                  <a:gd name="T1" fmla="*/ 11 h 23"/>
                  <a:gd name="T2" fmla="*/ 11 w 21"/>
                  <a:gd name="T3" fmla="*/ 23 h 23"/>
                  <a:gd name="T4" fmla="*/ 0 w 21"/>
                  <a:gd name="T5" fmla="*/ 12 h 23"/>
                  <a:gd name="T6" fmla="*/ 10 w 21"/>
                  <a:gd name="T7" fmla="*/ 0 h 23"/>
                  <a:gd name="T8" fmla="*/ 21 w 21"/>
                  <a:gd name="T9" fmla="*/ 1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3">
                    <a:moveTo>
                      <a:pt x="21" y="11"/>
                    </a:moveTo>
                    <a:cubicBezTo>
                      <a:pt x="21" y="17"/>
                      <a:pt x="17" y="23"/>
                      <a:pt x="11" y="23"/>
                    </a:cubicBezTo>
                    <a:cubicBezTo>
                      <a:pt x="5" y="23"/>
                      <a:pt x="1" y="18"/>
                      <a:pt x="0" y="12"/>
                    </a:cubicBezTo>
                    <a:cubicBezTo>
                      <a:pt x="0" y="6"/>
                      <a:pt x="5" y="1"/>
                      <a:pt x="10" y="0"/>
                    </a:cubicBezTo>
                    <a:cubicBezTo>
                      <a:pt x="16" y="0"/>
                      <a:pt x="20" y="5"/>
                      <a:pt x="21" y="11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pic>
            <p:nvPicPr>
              <p:cNvPr id="391" name="Picture 370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9163" y="4154488"/>
                <a:ext cx="41275" cy="412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2" name="Picture 371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43926" y="4176713"/>
                <a:ext cx="33338" cy="317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93" name="Freeform 372"/>
              <p:cNvSpPr/>
              <p:nvPr/>
            </p:nvSpPr>
            <p:spPr bwMode="auto">
              <a:xfrm>
                <a:off x="8709026" y="4133850"/>
                <a:ext cx="84138" cy="92075"/>
              </a:xfrm>
              <a:custGeom>
                <a:avLst/>
                <a:gdLst>
                  <a:gd name="T0" fmla="*/ 31 w 31"/>
                  <a:gd name="T1" fmla="*/ 17 h 34"/>
                  <a:gd name="T2" fmla="*/ 16 w 31"/>
                  <a:gd name="T3" fmla="*/ 34 h 34"/>
                  <a:gd name="T4" fmla="*/ 1 w 31"/>
                  <a:gd name="T5" fmla="*/ 18 h 34"/>
                  <a:gd name="T6" fmla="*/ 15 w 31"/>
                  <a:gd name="T7" fmla="*/ 0 h 34"/>
                  <a:gd name="T8" fmla="*/ 31 w 31"/>
                  <a:gd name="T9" fmla="*/ 1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4">
                    <a:moveTo>
                      <a:pt x="31" y="17"/>
                    </a:moveTo>
                    <a:cubicBezTo>
                      <a:pt x="31" y="26"/>
                      <a:pt x="25" y="33"/>
                      <a:pt x="16" y="34"/>
                    </a:cubicBezTo>
                    <a:cubicBezTo>
                      <a:pt x="8" y="34"/>
                      <a:pt x="1" y="27"/>
                      <a:pt x="1" y="18"/>
                    </a:cubicBezTo>
                    <a:cubicBezTo>
                      <a:pt x="0" y="8"/>
                      <a:pt x="7" y="1"/>
                      <a:pt x="15" y="0"/>
                    </a:cubicBezTo>
                    <a:cubicBezTo>
                      <a:pt x="24" y="0"/>
                      <a:pt x="31" y="7"/>
                      <a:pt x="31" y="17"/>
                    </a:cubicBez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94" name="Freeform 373"/>
              <p:cNvSpPr/>
              <p:nvPr/>
            </p:nvSpPr>
            <p:spPr bwMode="auto">
              <a:xfrm>
                <a:off x="8721726" y="4149725"/>
                <a:ext cx="57150" cy="61912"/>
              </a:xfrm>
              <a:custGeom>
                <a:avLst/>
                <a:gdLst>
                  <a:gd name="T0" fmla="*/ 21 w 21"/>
                  <a:gd name="T1" fmla="*/ 11 h 23"/>
                  <a:gd name="T2" fmla="*/ 11 w 21"/>
                  <a:gd name="T3" fmla="*/ 22 h 23"/>
                  <a:gd name="T4" fmla="*/ 1 w 21"/>
                  <a:gd name="T5" fmla="*/ 11 h 23"/>
                  <a:gd name="T6" fmla="*/ 10 w 21"/>
                  <a:gd name="T7" fmla="*/ 0 h 23"/>
                  <a:gd name="T8" fmla="*/ 21 w 21"/>
                  <a:gd name="T9" fmla="*/ 1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3">
                    <a:moveTo>
                      <a:pt x="21" y="11"/>
                    </a:moveTo>
                    <a:cubicBezTo>
                      <a:pt x="21" y="17"/>
                      <a:pt x="17" y="22"/>
                      <a:pt x="11" y="22"/>
                    </a:cubicBezTo>
                    <a:cubicBezTo>
                      <a:pt x="6" y="23"/>
                      <a:pt x="1" y="18"/>
                      <a:pt x="1" y="11"/>
                    </a:cubicBezTo>
                    <a:cubicBezTo>
                      <a:pt x="0" y="5"/>
                      <a:pt x="5" y="0"/>
                      <a:pt x="10" y="0"/>
                    </a:cubicBezTo>
                    <a:cubicBezTo>
                      <a:pt x="16" y="0"/>
                      <a:pt x="21" y="5"/>
                      <a:pt x="21" y="11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pic>
            <p:nvPicPr>
              <p:cNvPr id="395" name="Picture 374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42363" y="4148138"/>
                <a:ext cx="41275" cy="412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6" name="Picture 375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47126" y="4170363"/>
                <a:ext cx="33338" cy="317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97" name="Freeform 376"/>
              <p:cNvSpPr/>
              <p:nvPr/>
            </p:nvSpPr>
            <p:spPr bwMode="auto">
              <a:xfrm>
                <a:off x="8502651" y="4103688"/>
                <a:ext cx="80963" cy="42862"/>
              </a:xfrm>
              <a:custGeom>
                <a:avLst/>
                <a:gdLst>
                  <a:gd name="T0" fmla="*/ 0 w 30"/>
                  <a:gd name="T1" fmla="*/ 8 h 16"/>
                  <a:gd name="T2" fmla="*/ 3 w 30"/>
                  <a:gd name="T3" fmla="*/ 16 h 16"/>
                  <a:gd name="T4" fmla="*/ 16 w 30"/>
                  <a:gd name="T5" fmla="*/ 9 h 16"/>
                  <a:gd name="T6" fmla="*/ 30 w 30"/>
                  <a:gd name="T7" fmla="*/ 13 h 16"/>
                  <a:gd name="T8" fmla="*/ 29 w 30"/>
                  <a:gd name="T9" fmla="*/ 5 h 16"/>
                  <a:gd name="T10" fmla="*/ 13 w 30"/>
                  <a:gd name="T11" fmla="*/ 1 h 16"/>
                  <a:gd name="T12" fmla="*/ 0 w 30"/>
                  <a:gd name="T13" fmla="*/ 8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16">
                    <a:moveTo>
                      <a:pt x="0" y="8"/>
                    </a:move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8" y="9"/>
                      <a:pt x="16" y="9"/>
                    </a:cubicBezTo>
                    <a:cubicBezTo>
                      <a:pt x="24" y="9"/>
                      <a:pt x="30" y="13"/>
                      <a:pt x="30" y="13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9" y="5"/>
                      <a:pt x="21" y="0"/>
                      <a:pt x="13" y="1"/>
                    </a:cubicBezTo>
                    <a:cubicBezTo>
                      <a:pt x="4" y="1"/>
                      <a:pt x="0" y="8"/>
                      <a:pt x="0" y="8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98" name="Freeform 377"/>
              <p:cNvSpPr/>
              <p:nvPr/>
            </p:nvSpPr>
            <p:spPr bwMode="auto">
              <a:xfrm>
                <a:off x="8712201" y="4098925"/>
                <a:ext cx="80963" cy="39687"/>
              </a:xfrm>
              <a:custGeom>
                <a:avLst/>
                <a:gdLst>
                  <a:gd name="T0" fmla="*/ 30 w 30"/>
                  <a:gd name="T1" fmla="*/ 7 h 15"/>
                  <a:gd name="T2" fmla="*/ 27 w 30"/>
                  <a:gd name="T3" fmla="*/ 15 h 15"/>
                  <a:gd name="T4" fmla="*/ 14 w 30"/>
                  <a:gd name="T5" fmla="*/ 9 h 15"/>
                  <a:gd name="T6" fmla="*/ 1 w 30"/>
                  <a:gd name="T7" fmla="*/ 14 h 15"/>
                  <a:gd name="T8" fmla="*/ 0 w 30"/>
                  <a:gd name="T9" fmla="*/ 6 h 15"/>
                  <a:gd name="T10" fmla="*/ 16 w 30"/>
                  <a:gd name="T11" fmla="*/ 1 h 15"/>
                  <a:gd name="T12" fmla="*/ 30 w 30"/>
                  <a:gd name="T13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15">
                    <a:moveTo>
                      <a:pt x="30" y="7"/>
                    </a:moveTo>
                    <a:cubicBezTo>
                      <a:pt x="27" y="15"/>
                      <a:pt x="27" y="15"/>
                      <a:pt x="27" y="15"/>
                    </a:cubicBezTo>
                    <a:cubicBezTo>
                      <a:pt x="27" y="15"/>
                      <a:pt x="23" y="8"/>
                      <a:pt x="14" y="9"/>
                    </a:cubicBezTo>
                    <a:cubicBezTo>
                      <a:pt x="6" y="9"/>
                      <a:pt x="1" y="14"/>
                      <a:pt x="1" y="1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9" y="1"/>
                      <a:pt x="16" y="1"/>
                    </a:cubicBezTo>
                    <a:cubicBezTo>
                      <a:pt x="26" y="0"/>
                      <a:pt x="30" y="7"/>
                      <a:pt x="30" y="7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99" name="Freeform 378"/>
              <p:cNvSpPr/>
              <p:nvPr/>
            </p:nvSpPr>
            <p:spPr bwMode="auto">
              <a:xfrm>
                <a:off x="8629651" y="4214813"/>
                <a:ext cx="38100" cy="22225"/>
              </a:xfrm>
              <a:custGeom>
                <a:avLst/>
                <a:gdLst>
                  <a:gd name="T0" fmla="*/ 14 w 14"/>
                  <a:gd name="T1" fmla="*/ 4 h 8"/>
                  <a:gd name="T2" fmla="*/ 7 w 14"/>
                  <a:gd name="T3" fmla="*/ 8 h 8"/>
                  <a:gd name="T4" fmla="*/ 0 w 14"/>
                  <a:gd name="T5" fmla="*/ 4 h 8"/>
                  <a:gd name="T6" fmla="*/ 7 w 14"/>
                  <a:gd name="T7" fmla="*/ 0 h 8"/>
                  <a:gd name="T8" fmla="*/ 14 w 14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8">
                    <a:moveTo>
                      <a:pt x="14" y="4"/>
                    </a:moveTo>
                    <a:cubicBezTo>
                      <a:pt x="14" y="6"/>
                      <a:pt x="11" y="8"/>
                      <a:pt x="7" y="8"/>
                    </a:cubicBezTo>
                    <a:cubicBezTo>
                      <a:pt x="4" y="8"/>
                      <a:pt x="1" y="6"/>
                      <a:pt x="0" y="4"/>
                    </a:cubicBezTo>
                    <a:cubicBezTo>
                      <a:pt x="0" y="2"/>
                      <a:pt x="3" y="1"/>
                      <a:pt x="7" y="0"/>
                    </a:cubicBezTo>
                    <a:cubicBezTo>
                      <a:pt x="11" y="0"/>
                      <a:pt x="14" y="2"/>
                      <a:pt x="14" y="4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>
              <a:off x="9873813" y="3868738"/>
              <a:ext cx="460376" cy="507999"/>
              <a:chOff x="7758113" y="3868738"/>
              <a:chExt cx="460376" cy="507999"/>
            </a:xfrm>
          </p:grpSpPr>
          <p:sp>
            <p:nvSpPr>
              <p:cNvPr id="376" name="Freeform 379"/>
              <p:cNvSpPr/>
              <p:nvPr/>
            </p:nvSpPr>
            <p:spPr bwMode="auto">
              <a:xfrm>
                <a:off x="7758113" y="4173538"/>
                <a:ext cx="220663" cy="46037"/>
              </a:xfrm>
              <a:custGeom>
                <a:avLst/>
                <a:gdLst>
                  <a:gd name="T0" fmla="*/ 139 w 139"/>
                  <a:gd name="T1" fmla="*/ 29 h 29"/>
                  <a:gd name="T2" fmla="*/ 29 w 139"/>
                  <a:gd name="T3" fmla="*/ 29 h 29"/>
                  <a:gd name="T4" fmla="*/ 0 w 139"/>
                  <a:gd name="T5" fmla="*/ 0 h 29"/>
                  <a:gd name="T6" fmla="*/ 111 w 139"/>
                  <a:gd name="T7" fmla="*/ 0 h 29"/>
                  <a:gd name="T8" fmla="*/ 139 w 139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9" h="29">
                    <a:moveTo>
                      <a:pt x="139" y="29"/>
                    </a:moveTo>
                    <a:lnTo>
                      <a:pt x="29" y="29"/>
                    </a:lnTo>
                    <a:lnTo>
                      <a:pt x="0" y="0"/>
                    </a:lnTo>
                    <a:lnTo>
                      <a:pt x="111" y="0"/>
                    </a:lnTo>
                    <a:lnTo>
                      <a:pt x="139" y="29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77" name="Freeform 380"/>
              <p:cNvSpPr/>
              <p:nvPr/>
            </p:nvSpPr>
            <p:spPr bwMode="auto">
              <a:xfrm>
                <a:off x="7848601" y="4095750"/>
                <a:ext cx="369888" cy="280987"/>
              </a:xfrm>
              <a:custGeom>
                <a:avLst/>
                <a:gdLst>
                  <a:gd name="T0" fmla="*/ 29 w 233"/>
                  <a:gd name="T1" fmla="*/ 177 h 177"/>
                  <a:gd name="T2" fmla="*/ 233 w 233"/>
                  <a:gd name="T3" fmla="*/ 27 h 177"/>
                  <a:gd name="T4" fmla="*/ 204 w 233"/>
                  <a:gd name="T5" fmla="*/ 0 h 177"/>
                  <a:gd name="T6" fmla="*/ 0 w 233"/>
                  <a:gd name="T7" fmla="*/ 148 h 177"/>
                  <a:gd name="T8" fmla="*/ 29 w 233"/>
                  <a:gd name="T9" fmla="*/ 177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3" h="177">
                    <a:moveTo>
                      <a:pt x="29" y="177"/>
                    </a:moveTo>
                    <a:lnTo>
                      <a:pt x="233" y="27"/>
                    </a:lnTo>
                    <a:lnTo>
                      <a:pt x="204" y="0"/>
                    </a:lnTo>
                    <a:lnTo>
                      <a:pt x="0" y="148"/>
                    </a:lnTo>
                    <a:lnTo>
                      <a:pt x="29" y="177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78" name="Freeform 381"/>
              <p:cNvSpPr/>
              <p:nvPr/>
            </p:nvSpPr>
            <p:spPr bwMode="auto">
              <a:xfrm>
                <a:off x="8005763" y="3868738"/>
                <a:ext cx="212725" cy="269875"/>
              </a:xfrm>
              <a:custGeom>
                <a:avLst/>
                <a:gdLst>
                  <a:gd name="T0" fmla="*/ 29 w 134"/>
                  <a:gd name="T1" fmla="*/ 170 h 170"/>
                  <a:gd name="T2" fmla="*/ 134 w 134"/>
                  <a:gd name="T3" fmla="*/ 29 h 170"/>
                  <a:gd name="T4" fmla="*/ 105 w 134"/>
                  <a:gd name="T5" fmla="*/ 0 h 170"/>
                  <a:gd name="T6" fmla="*/ 0 w 134"/>
                  <a:gd name="T7" fmla="*/ 143 h 170"/>
                  <a:gd name="T8" fmla="*/ 29 w 134"/>
                  <a:gd name="T9" fmla="*/ 17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4" h="170">
                    <a:moveTo>
                      <a:pt x="29" y="170"/>
                    </a:moveTo>
                    <a:lnTo>
                      <a:pt x="134" y="29"/>
                    </a:lnTo>
                    <a:lnTo>
                      <a:pt x="105" y="0"/>
                    </a:lnTo>
                    <a:lnTo>
                      <a:pt x="0" y="143"/>
                    </a:lnTo>
                    <a:lnTo>
                      <a:pt x="29" y="170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79" name="Freeform 382"/>
              <p:cNvSpPr/>
              <p:nvPr/>
            </p:nvSpPr>
            <p:spPr bwMode="auto">
              <a:xfrm>
                <a:off x="7758113" y="3868738"/>
                <a:ext cx="414338" cy="461962"/>
              </a:xfrm>
              <a:custGeom>
                <a:avLst/>
                <a:gdLst>
                  <a:gd name="T0" fmla="*/ 111 w 261"/>
                  <a:gd name="T1" fmla="*/ 0 h 291"/>
                  <a:gd name="T2" fmla="*/ 261 w 261"/>
                  <a:gd name="T3" fmla="*/ 0 h 291"/>
                  <a:gd name="T4" fmla="*/ 156 w 261"/>
                  <a:gd name="T5" fmla="*/ 143 h 291"/>
                  <a:gd name="T6" fmla="*/ 261 w 261"/>
                  <a:gd name="T7" fmla="*/ 143 h 291"/>
                  <a:gd name="T8" fmla="*/ 57 w 261"/>
                  <a:gd name="T9" fmla="*/ 291 h 291"/>
                  <a:gd name="T10" fmla="*/ 111 w 261"/>
                  <a:gd name="T11" fmla="*/ 192 h 291"/>
                  <a:gd name="T12" fmla="*/ 0 w 261"/>
                  <a:gd name="T13" fmla="*/ 192 h 291"/>
                  <a:gd name="T14" fmla="*/ 111 w 261"/>
                  <a:gd name="T15" fmla="*/ 0 h 2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1" h="291">
                    <a:moveTo>
                      <a:pt x="111" y="0"/>
                    </a:moveTo>
                    <a:lnTo>
                      <a:pt x="261" y="0"/>
                    </a:lnTo>
                    <a:lnTo>
                      <a:pt x="156" y="143"/>
                    </a:lnTo>
                    <a:lnTo>
                      <a:pt x="261" y="143"/>
                    </a:lnTo>
                    <a:lnTo>
                      <a:pt x="57" y="291"/>
                    </a:lnTo>
                    <a:lnTo>
                      <a:pt x="111" y="192"/>
                    </a:lnTo>
                    <a:lnTo>
                      <a:pt x="0" y="192"/>
                    </a:lnTo>
                    <a:lnTo>
                      <a:pt x="111" y="0"/>
                    </a:ln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47" name="组合 46"/>
            <p:cNvGrpSpPr/>
            <p:nvPr/>
          </p:nvGrpSpPr>
          <p:grpSpPr>
            <a:xfrm>
              <a:off x="8984381" y="3943350"/>
              <a:ext cx="508000" cy="355600"/>
              <a:chOff x="7058026" y="3943350"/>
              <a:chExt cx="508000" cy="355600"/>
            </a:xfrm>
          </p:grpSpPr>
          <p:sp>
            <p:nvSpPr>
              <p:cNvPr id="370" name="Freeform 383"/>
              <p:cNvSpPr/>
              <p:nvPr/>
            </p:nvSpPr>
            <p:spPr bwMode="auto">
              <a:xfrm>
                <a:off x="7058026" y="4084638"/>
                <a:ext cx="257175" cy="214312"/>
              </a:xfrm>
              <a:custGeom>
                <a:avLst/>
                <a:gdLst>
                  <a:gd name="T0" fmla="*/ 0 w 162"/>
                  <a:gd name="T1" fmla="*/ 0 h 135"/>
                  <a:gd name="T2" fmla="*/ 24 w 162"/>
                  <a:gd name="T3" fmla="*/ 0 h 135"/>
                  <a:gd name="T4" fmla="*/ 30 w 162"/>
                  <a:gd name="T5" fmla="*/ 89 h 135"/>
                  <a:gd name="T6" fmla="*/ 71 w 162"/>
                  <a:gd name="T7" fmla="*/ 0 h 135"/>
                  <a:gd name="T8" fmla="*/ 92 w 162"/>
                  <a:gd name="T9" fmla="*/ 0 h 135"/>
                  <a:gd name="T10" fmla="*/ 107 w 162"/>
                  <a:gd name="T11" fmla="*/ 85 h 135"/>
                  <a:gd name="T12" fmla="*/ 138 w 162"/>
                  <a:gd name="T13" fmla="*/ 0 h 135"/>
                  <a:gd name="T14" fmla="*/ 162 w 162"/>
                  <a:gd name="T15" fmla="*/ 0 h 135"/>
                  <a:gd name="T16" fmla="*/ 114 w 162"/>
                  <a:gd name="T17" fmla="*/ 135 h 135"/>
                  <a:gd name="T18" fmla="*/ 94 w 162"/>
                  <a:gd name="T19" fmla="*/ 135 h 135"/>
                  <a:gd name="T20" fmla="*/ 77 w 162"/>
                  <a:gd name="T21" fmla="*/ 46 h 135"/>
                  <a:gd name="T22" fmla="*/ 34 w 162"/>
                  <a:gd name="T23" fmla="*/ 135 h 135"/>
                  <a:gd name="T24" fmla="*/ 12 w 162"/>
                  <a:gd name="T25" fmla="*/ 135 h 135"/>
                  <a:gd name="T26" fmla="*/ 0 w 162"/>
                  <a:gd name="T2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62" h="135">
                    <a:moveTo>
                      <a:pt x="0" y="0"/>
                    </a:moveTo>
                    <a:lnTo>
                      <a:pt x="24" y="0"/>
                    </a:lnTo>
                    <a:lnTo>
                      <a:pt x="30" y="89"/>
                    </a:lnTo>
                    <a:lnTo>
                      <a:pt x="71" y="0"/>
                    </a:lnTo>
                    <a:lnTo>
                      <a:pt x="92" y="0"/>
                    </a:lnTo>
                    <a:lnTo>
                      <a:pt x="107" y="85"/>
                    </a:lnTo>
                    <a:lnTo>
                      <a:pt x="138" y="0"/>
                    </a:lnTo>
                    <a:lnTo>
                      <a:pt x="162" y="0"/>
                    </a:lnTo>
                    <a:lnTo>
                      <a:pt x="114" y="135"/>
                    </a:lnTo>
                    <a:lnTo>
                      <a:pt x="94" y="135"/>
                    </a:lnTo>
                    <a:lnTo>
                      <a:pt x="77" y="46"/>
                    </a:lnTo>
                    <a:lnTo>
                      <a:pt x="34" y="135"/>
                    </a:lnTo>
                    <a:lnTo>
                      <a:pt x="12" y="1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71" name="Freeform 384"/>
              <p:cNvSpPr/>
              <p:nvPr/>
            </p:nvSpPr>
            <p:spPr bwMode="auto">
              <a:xfrm>
                <a:off x="7300913" y="4084638"/>
                <a:ext cx="68263" cy="214312"/>
              </a:xfrm>
              <a:custGeom>
                <a:avLst/>
                <a:gdLst>
                  <a:gd name="T0" fmla="*/ 17 w 43"/>
                  <a:gd name="T1" fmla="*/ 0 h 135"/>
                  <a:gd name="T2" fmla="*/ 43 w 43"/>
                  <a:gd name="T3" fmla="*/ 0 h 135"/>
                  <a:gd name="T4" fmla="*/ 24 w 43"/>
                  <a:gd name="T5" fmla="*/ 135 h 135"/>
                  <a:gd name="T6" fmla="*/ 0 w 43"/>
                  <a:gd name="T7" fmla="*/ 135 h 135"/>
                  <a:gd name="T8" fmla="*/ 17 w 43"/>
                  <a:gd name="T9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135">
                    <a:moveTo>
                      <a:pt x="17" y="0"/>
                    </a:moveTo>
                    <a:lnTo>
                      <a:pt x="43" y="0"/>
                    </a:lnTo>
                    <a:lnTo>
                      <a:pt x="24" y="135"/>
                    </a:lnTo>
                    <a:lnTo>
                      <a:pt x="0" y="135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72" name="Freeform 385"/>
              <p:cNvSpPr/>
              <p:nvPr/>
            </p:nvSpPr>
            <p:spPr bwMode="auto">
              <a:xfrm>
                <a:off x="7369176" y="4084638"/>
                <a:ext cx="131763" cy="214312"/>
              </a:xfrm>
              <a:custGeom>
                <a:avLst/>
                <a:gdLst>
                  <a:gd name="T0" fmla="*/ 19 w 83"/>
                  <a:gd name="T1" fmla="*/ 0 h 135"/>
                  <a:gd name="T2" fmla="*/ 83 w 83"/>
                  <a:gd name="T3" fmla="*/ 0 h 135"/>
                  <a:gd name="T4" fmla="*/ 80 w 83"/>
                  <a:gd name="T5" fmla="*/ 24 h 135"/>
                  <a:gd name="T6" fmla="*/ 41 w 83"/>
                  <a:gd name="T7" fmla="*/ 24 h 135"/>
                  <a:gd name="T8" fmla="*/ 36 w 83"/>
                  <a:gd name="T9" fmla="*/ 53 h 135"/>
                  <a:gd name="T10" fmla="*/ 77 w 83"/>
                  <a:gd name="T11" fmla="*/ 53 h 135"/>
                  <a:gd name="T12" fmla="*/ 73 w 83"/>
                  <a:gd name="T13" fmla="*/ 77 h 135"/>
                  <a:gd name="T14" fmla="*/ 34 w 83"/>
                  <a:gd name="T15" fmla="*/ 77 h 135"/>
                  <a:gd name="T16" fmla="*/ 25 w 83"/>
                  <a:gd name="T17" fmla="*/ 135 h 135"/>
                  <a:gd name="T18" fmla="*/ 0 w 83"/>
                  <a:gd name="T19" fmla="*/ 135 h 135"/>
                  <a:gd name="T20" fmla="*/ 19 w 83"/>
                  <a:gd name="T21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3" h="135">
                    <a:moveTo>
                      <a:pt x="19" y="0"/>
                    </a:moveTo>
                    <a:lnTo>
                      <a:pt x="83" y="0"/>
                    </a:lnTo>
                    <a:lnTo>
                      <a:pt x="80" y="24"/>
                    </a:lnTo>
                    <a:lnTo>
                      <a:pt x="41" y="24"/>
                    </a:lnTo>
                    <a:lnTo>
                      <a:pt x="36" y="53"/>
                    </a:lnTo>
                    <a:lnTo>
                      <a:pt x="77" y="53"/>
                    </a:lnTo>
                    <a:lnTo>
                      <a:pt x="73" y="77"/>
                    </a:lnTo>
                    <a:lnTo>
                      <a:pt x="34" y="77"/>
                    </a:lnTo>
                    <a:lnTo>
                      <a:pt x="25" y="135"/>
                    </a:lnTo>
                    <a:lnTo>
                      <a:pt x="0" y="135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73" name="Freeform 386"/>
              <p:cNvSpPr/>
              <p:nvPr/>
            </p:nvSpPr>
            <p:spPr bwMode="auto">
              <a:xfrm>
                <a:off x="7496176" y="4084638"/>
                <a:ext cx="69850" cy="214312"/>
              </a:xfrm>
              <a:custGeom>
                <a:avLst/>
                <a:gdLst>
                  <a:gd name="T0" fmla="*/ 19 w 44"/>
                  <a:gd name="T1" fmla="*/ 0 h 135"/>
                  <a:gd name="T2" fmla="*/ 44 w 44"/>
                  <a:gd name="T3" fmla="*/ 0 h 135"/>
                  <a:gd name="T4" fmla="*/ 26 w 44"/>
                  <a:gd name="T5" fmla="*/ 135 h 135"/>
                  <a:gd name="T6" fmla="*/ 0 w 44"/>
                  <a:gd name="T7" fmla="*/ 135 h 135"/>
                  <a:gd name="T8" fmla="*/ 19 w 44"/>
                  <a:gd name="T9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135">
                    <a:moveTo>
                      <a:pt x="19" y="0"/>
                    </a:moveTo>
                    <a:lnTo>
                      <a:pt x="44" y="0"/>
                    </a:lnTo>
                    <a:lnTo>
                      <a:pt x="26" y="135"/>
                    </a:lnTo>
                    <a:lnTo>
                      <a:pt x="0" y="135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74" name="Freeform 387"/>
              <p:cNvSpPr/>
              <p:nvPr/>
            </p:nvSpPr>
            <p:spPr bwMode="auto">
              <a:xfrm>
                <a:off x="7246938" y="3943350"/>
                <a:ext cx="203200" cy="79375"/>
              </a:xfrm>
              <a:custGeom>
                <a:avLst/>
                <a:gdLst>
                  <a:gd name="T0" fmla="*/ 37 w 75"/>
                  <a:gd name="T1" fmla="*/ 0 h 29"/>
                  <a:gd name="T2" fmla="*/ 0 w 75"/>
                  <a:gd name="T3" fmla="*/ 21 h 29"/>
                  <a:gd name="T4" fmla="*/ 7 w 75"/>
                  <a:gd name="T5" fmla="*/ 29 h 29"/>
                  <a:gd name="T6" fmla="*/ 37 w 75"/>
                  <a:gd name="T7" fmla="*/ 12 h 29"/>
                  <a:gd name="T8" fmla="*/ 68 w 75"/>
                  <a:gd name="T9" fmla="*/ 29 h 29"/>
                  <a:gd name="T10" fmla="*/ 75 w 75"/>
                  <a:gd name="T11" fmla="*/ 21 h 29"/>
                  <a:gd name="T12" fmla="*/ 37 w 75"/>
                  <a:gd name="T13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29">
                    <a:moveTo>
                      <a:pt x="37" y="0"/>
                    </a:moveTo>
                    <a:cubicBezTo>
                      <a:pt x="22" y="0"/>
                      <a:pt x="8" y="9"/>
                      <a:pt x="0" y="21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14" y="19"/>
                      <a:pt x="25" y="12"/>
                      <a:pt x="37" y="12"/>
                    </a:cubicBezTo>
                    <a:cubicBezTo>
                      <a:pt x="50" y="12"/>
                      <a:pt x="61" y="19"/>
                      <a:pt x="68" y="29"/>
                    </a:cubicBezTo>
                    <a:cubicBezTo>
                      <a:pt x="75" y="21"/>
                      <a:pt x="75" y="21"/>
                      <a:pt x="75" y="21"/>
                    </a:cubicBezTo>
                    <a:cubicBezTo>
                      <a:pt x="67" y="9"/>
                      <a:pt x="53" y="0"/>
                      <a:pt x="37" y="0"/>
                    </a:cubicBez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75" name="Freeform 388"/>
              <p:cNvSpPr/>
              <p:nvPr/>
            </p:nvSpPr>
            <p:spPr bwMode="auto">
              <a:xfrm>
                <a:off x="7289801" y="4006850"/>
                <a:ext cx="117475" cy="65087"/>
              </a:xfrm>
              <a:custGeom>
                <a:avLst/>
                <a:gdLst>
                  <a:gd name="T0" fmla="*/ 21 w 43"/>
                  <a:gd name="T1" fmla="*/ 0 h 24"/>
                  <a:gd name="T2" fmla="*/ 0 w 43"/>
                  <a:gd name="T3" fmla="*/ 15 h 24"/>
                  <a:gd name="T4" fmla="*/ 8 w 43"/>
                  <a:gd name="T5" fmla="*/ 24 h 24"/>
                  <a:gd name="T6" fmla="*/ 21 w 43"/>
                  <a:gd name="T7" fmla="*/ 11 h 24"/>
                  <a:gd name="T8" fmla="*/ 35 w 43"/>
                  <a:gd name="T9" fmla="*/ 24 h 24"/>
                  <a:gd name="T10" fmla="*/ 43 w 43"/>
                  <a:gd name="T11" fmla="*/ 15 h 24"/>
                  <a:gd name="T12" fmla="*/ 21 w 43"/>
                  <a:gd name="T1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24">
                    <a:moveTo>
                      <a:pt x="21" y="0"/>
                    </a:moveTo>
                    <a:cubicBezTo>
                      <a:pt x="12" y="0"/>
                      <a:pt x="3" y="6"/>
                      <a:pt x="0" y="15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9" y="17"/>
                      <a:pt x="15" y="11"/>
                      <a:pt x="21" y="11"/>
                    </a:cubicBezTo>
                    <a:cubicBezTo>
                      <a:pt x="28" y="11"/>
                      <a:pt x="34" y="17"/>
                      <a:pt x="35" y="24"/>
                    </a:cubicBezTo>
                    <a:cubicBezTo>
                      <a:pt x="43" y="15"/>
                      <a:pt x="43" y="15"/>
                      <a:pt x="43" y="15"/>
                    </a:cubicBezTo>
                    <a:cubicBezTo>
                      <a:pt x="40" y="6"/>
                      <a:pt x="31" y="0"/>
                      <a:pt x="21" y="0"/>
                    </a:cubicBez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48" name="组合 47"/>
            <p:cNvGrpSpPr/>
            <p:nvPr/>
          </p:nvGrpSpPr>
          <p:grpSpPr>
            <a:xfrm>
              <a:off x="8091774" y="3900488"/>
              <a:ext cx="511175" cy="444500"/>
              <a:chOff x="6378576" y="3900488"/>
              <a:chExt cx="511175" cy="444500"/>
            </a:xfrm>
          </p:grpSpPr>
          <p:sp>
            <p:nvSpPr>
              <p:cNvPr id="351" name="Freeform 389"/>
              <p:cNvSpPr/>
              <p:nvPr/>
            </p:nvSpPr>
            <p:spPr bwMode="auto">
              <a:xfrm>
                <a:off x="6767513" y="3968750"/>
                <a:ext cx="122238" cy="371475"/>
              </a:xfrm>
              <a:custGeom>
                <a:avLst/>
                <a:gdLst>
                  <a:gd name="T0" fmla="*/ 45 w 45"/>
                  <a:gd name="T1" fmla="*/ 129 h 137"/>
                  <a:gd name="T2" fmla="*/ 38 w 45"/>
                  <a:gd name="T3" fmla="*/ 137 h 137"/>
                  <a:gd name="T4" fmla="*/ 6 w 45"/>
                  <a:gd name="T5" fmla="*/ 137 h 137"/>
                  <a:gd name="T6" fmla="*/ 0 w 45"/>
                  <a:gd name="T7" fmla="*/ 129 h 137"/>
                  <a:gd name="T8" fmla="*/ 0 w 45"/>
                  <a:gd name="T9" fmla="*/ 7 h 137"/>
                  <a:gd name="T10" fmla="*/ 6 w 45"/>
                  <a:gd name="T11" fmla="*/ 0 h 137"/>
                  <a:gd name="T12" fmla="*/ 38 w 45"/>
                  <a:gd name="T13" fmla="*/ 0 h 137"/>
                  <a:gd name="T14" fmla="*/ 45 w 45"/>
                  <a:gd name="T15" fmla="*/ 7 h 137"/>
                  <a:gd name="T16" fmla="*/ 45 w 45"/>
                  <a:gd name="T17" fmla="*/ 129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137">
                    <a:moveTo>
                      <a:pt x="45" y="129"/>
                    </a:moveTo>
                    <a:cubicBezTo>
                      <a:pt x="45" y="133"/>
                      <a:pt x="42" y="137"/>
                      <a:pt x="38" y="137"/>
                    </a:cubicBezTo>
                    <a:cubicBezTo>
                      <a:pt x="6" y="137"/>
                      <a:pt x="6" y="137"/>
                      <a:pt x="6" y="137"/>
                    </a:cubicBezTo>
                    <a:cubicBezTo>
                      <a:pt x="3" y="137"/>
                      <a:pt x="0" y="133"/>
                      <a:pt x="0" y="129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42" y="0"/>
                      <a:pt x="45" y="3"/>
                      <a:pt x="45" y="7"/>
                    </a:cubicBezTo>
                    <a:lnTo>
                      <a:pt x="45" y="129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52" name="Freeform 390"/>
              <p:cNvSpPr/>
              <p:nvPr/>
            </p:nvSpPr>
            <p:spPr bwMode="auto">
              <a:xfrm>
                <a:off x="6610351" y="3900488"/>
                <a:ext cx="144463" cy="441325"/>
              </a:xfrm>
              <a:custGeom>
                <a:avLst/>
                <a:gdLst>
                  <a:gd name="T0" fmla="*/ 53 w 53"/>
                  <a:gd name="T1" fmla="*/ 155 h 163"/>
                  <a:gd name="T2" fmla="*/ 45 w 53"/>
                  <a:gd name="T3" fmla="*/ 163 h 163"/>
                  <a:gd name="T4" fmla="*/ 7 w 53"/>
                  <a:gd name="T5" fmla="*/ 163 h 163"/>
                  <a:gd name="T6" fmla="*/ 0 w 53"/>
                  <a:gd name="T7" fmla="*/ 155 h 163"/>
                  <a:gd name="T8" fmla="*/ 0 w 53"/>
                  <a:gd name="T9" fmla="*/ 9 h 163"/>
                  <a:gd name="T10" fmla="*/ 7 w 53"/>
                  <a:gd name="T11" fmla="*/ 0 h 163"/>
                  <a:gd name="T12" fmla="*/ 45 w 53"/>
                  <a:gd name="T13" fmla="*/ 0 h 163"/>
                  <a:gd name="T14" fmla="*/ 53 w 53"/>
                  <a:gd name="T15" fmla="*/ 9 h 163"/>
                  <a:gd name="T16" fmla="*/ 53 w 53"/>
                  <a:gd name="T17" fmla="*/ 155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" h="163">
                    <a:moveTo>
                      <a:pt x="53" y="155"/>
                    </a:moveTo>
                    <a:cubicBezTo>
                      <a:pt x="53" y="160"/>
                      <a:pt x="49" y="163"/>
                      <a:pt x="45" y="163"/>
                    </a:cubicBezTo>
                    <a:cubicBezTo>
                      <a:pt x="7" y="163"/>
                      <a:pt x="7" y="163"/>
                      <a:pt x="7" y="163"/>
                    </a:cubicBezTo>
                    <a:cubicBezTo>
                      <a:pt x="3" y="163"/>
                      <a:pt x="0" y="160"/>
                      <a:pt x="0" y="155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7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9" y="0"/>
                      <a:pt x="53" y="4"/>
                      <a:pt x="53" y="9"/>
                    </a:cubicBezTo>
                    <a:lnTo>
                      <a:pt x="53" y="155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53" name="Freeform 391"/>
              <p:cNvSpPr/>
              <p:nvPr/>
            </p:nvSpPr>
            <p:spPr bwMode="auto">
              <a:xfrm>
                <a:off x="6635751" y="3919538"/>
                <a:ext cx="93663" cy="12700"/>
              </a:xfrm>
              <a:custGeom>
                <a:avLst/>
                <a:gdLst>
                  <a:gd name="T0" fmla="*/ 35 w 35"/>
                  <a:gd name="T1" fmla="*/ 2 h 5"/>
                  <a:gd name="T2" fmla="*/ 32 w 35"/>
                  <a:gd name="T3" fmla="*/ 5 h 5"/>
                  <a:gd name="T4" fmla="*/ 2 w 35"/>
                  <a:gd name="T5" fmla="*/ 5 h 5"/>
                  <a:gd name="T6" fmla="*/ 0 w 35"/>
                  <a:gd name="T7" fmla="*/ 2 h 5"/>
                  <a:gd name="T8" fmla="*/ 0 w 35"/>
                  <a:gd name="T9" fmla="*/ 2 h 5"/>
                  <a:gd name="T10" fmla="*/ 2 w 35"/>
                  <a:gd name="T11" fmla="*/ 0 h 5"/>
                  <a:gd name="T12" fmla="*/ 32 w 35"/>
                  <a:gd name="T13" fmla="*/ 0 h 5"/>
                  <a:gd name="T14" fmla="*/ 35 w 35"/>
                  <a:gd name="T15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" h="5">
                    <a:moveTo>
                      <a:pt x="35" y="2"/>
                    </a:moveTo>
                    <a:cubicBezTo>
                      <a:pt x="35" y="4"/>
                      <a:pt x="33" y="5"/>
                      <a:pt x="3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0" y="4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3" y="0"/>
                      <a:pt x="35" y="1"/>
                      <a:pt x="35" y="2"/>
                    </a:cubicBez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54" name="Freeform 392"/>
              <p:cNvSpPr/>
              <p:nvPr/>
            </p:nvSpPr>
            <p:spPr bwMode="auto">
              <a:xfrm>
                <a:off x="6786563" y="3981450"/>
                <a:ext cx="80963" cy="11112"/>
              </a:xfrm>
              <a:custGeom>
                <a:avLst/>
                <a:gdLst>
                  <a:gd name="T0" fmla="*/ 30 w 30"/>
                  <a:gd name="T1" fmla="*/ 2 h 4"/>
                  <a:gd name="T2" fmla="*/ 28 w 30"/>
                  <a:gd name="T3" fmla="*/ 4 h 4"/>
                  <a:gd name="T4" fmla="*/ 3 w 30"/>
                  <a:gd name="T5" fmla="*/ 4 h 4"/>
                  <a:gd name="T6" fmla="*/ 0 w 30"/>
                  <a:gd name="T7" fmla="*/ 2 h 4"/>
                  <a:gd name="T8" fmla="*/ 0 w 30"/>
                  <a:gd name="T9" fmla="*/ 2 h 4"/>
                  <a:gd name="T10" fmla="*/ 3 w 30"/>
                  <a:gd name="T11" fmla="*/ 0 h 4"/>
                  <a:gd name="T12" fmla="*/ 28 w 30"/>
                  <a:gd name="T13" fmla="*/ 0 h 4"/>
                  <a:gd name="T14" fmla="*/ 30 w 30"/>
                  <a:gd name="T1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4">
                    <a:moveTo>
                      <a:pt x="30" y="2"/>
                    </a:moveTo>
                    <a:cubicBezTo>
                      <a:pt x="30" y="3"/>
                      <a:pt x="29" y="4"/>
                      <a:pt x="28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9" y="0"/>
                      <a:pt x="30" y="1"/>
                      <a:pt x="30" y="2"/>
                    </a:cubicBez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55" name="Freeform 393"/>
              <p:cNvSpPr/>
              <p:nvPr/>
            </p:nvSpPr>
            <p:spPr bwMode="auto">
              <a:xfrm>
                <a:off x="6786563" y="4003675"/>
                <a:ext cx="80963" cy="11112"/>
              </a:xfrm>
              <a:custGeom>
                <a:avLst/>
                <a:gdLst>
                  <a:gd name="T0" fmla="*/ 30 w 30"/>
                  <a:gd name="T1" fmla="*/ 2 h 4"/>
                  <a:gd name="T2" fmla="*/ 28 w 30"/>
                  <a:gd name="T3" fmla="*/ 4 h 4"/>
                  <a:gd name="T4" fmla="*/ 3 w 30"/>
                  <a:gd name="T5" fmla="*/ 4 h 4"/>
                  <a:gd name="T6" fmla="*/ 0 w 30"/>
                  <a:gd name="T7" fmla="*/ 2 h 4"/>
                  <a:gd name="T8" fmla="*/ 0 w 30"/>
                  <a:gd name="T9" fmla="*/ 2 h 4"/>
                  <a:gd name="T10" fmla="*/ 3 w 30"/>
                  <a:gd name="T11" fmla="*/ 0 h 4"/>
                  <a:gd name="T12" fmla="*/ 28 w 30"/>
                  <a:gd name="T13" fmla="*/ 0 h 4"/>
                  <a:gd name="T14" fmla="*/ 30 w 30"/>
                  <a:gd name="T1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4">
                    <a:moveTo>
                      <a:pt x="30" y="2"/>
                    </a:moveTo>
                    <a:cubicBezTo>
                      <a:pt x="30" y="3"/>
                      <a:pt x="29" y="4"/>
                      <a:pt x="28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9" y="0"/>
                      <a:pt x="30" y="1"/>
                      <a:pt x="30" y="2"/>
                    </a:cubicBez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56" name="Freeform 394"/>
              <p:cNvSpPr/>
              <p:nvPr/>
            </p:nvSpPr>
            <p:spPr bwMode="auto">
              <a:xfrm>
                <a:off x="6786563" y="4294188"/>
                <a:ext cx="80963" cy="9525"/>
              </a:xfrm>
              <a:custGeom>
                <a:avLst/>
                <a:gdLst>
                  <a:gd name="T0" fmla="*/ 30 w 30"/>
                  <a:gd name="T1" fmla="*/ 2 h 4"/>
                  <a:gd name="T2" fmla="*/ 28 w 30"/>
                  <a:gd name="T3" fmla="*/ 4 h 4"/>
                  <a:gd name="T4" fmla="*/ 3 w 30"/>
                  <a:gd name="T5" fmla="*/ 4 h 4"/>
                  <a:gd name="T6" fmla="*/ 0 w 30"/>
                  <a:gd name="T7" fmla="*/ 2 h 4"/>
                  <a:gd name="T8" fmla="*/ 0 w 30"/>
                  <a:gd name="T9" fmla="*/ 2 h 4"/>
                  <a:gd name="T10" fmla="*/ 3 w 30"/>
                  <a:gd name="T11" fmla="*/ 0 h 4"/>
                  <a:gd name="T12" fmla="*/ 28 w 30"/>
                  <a:gd name="T13" fmla="*/ 0 h 4"/>
                  <a:gd name="T14" fmla="*/ 30 w 30"/>
                  <a:gd name="T1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4">
                    <a:moveTo>
                      <a:pt x="30" y="2"/>
                    </a:moveTo>
                    <a:cubicBezTo>
                      <a:pt x="30" y="3"/>
                      <a:pt x="29" y="4"/>
                      <a:pt x="28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9" y="0"/>
                      <a:pt x="30" y="1"/>
                      <a:pt x="30" y="2"/>
                    </a:cubicBez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57" name="Freeform 395"/>
              <p:cNvSpPr/>
              <p:nvPr/>
            </p:nvSpPr>
            <p:spPr bwMode="auto">
              <a:xfrm>
                <a:off x="6786563" y="4314825"/>
                <a:ext cx="80963" cy="11112"/>
              </a:xfrm>
              <a:custGeom>
                <a:avLst/>
                <a:gdLst>
                  <a:gd name="T0" fmla="*/ 30 w 30"/>
                  <a:gd name="T1" fmla="*/ 2 h 4"/>
                  <a:gd name="T2" fmla="*/ 28 w 30"/>
                  <a:gd name="T3" fmla="*/ 4 h 4"/>
                  <a:gd name="T4" fmla="*/ 3 w 30"/>
                  <a:gd name="T5" fmla="*/ 4 h 4"/>
                  <a:gd name="T6" fmla="*/ 0 w 30"/>
                  <a:gd name="T7" fmla="*/ 2 h 4"/>
                  <a:gd name="T8" fmla="*/ 0 w 30"/>
                  <a:gd name="T9" fmla="*/ 2 h 4"/>
                  <a:gd name="T10" fmla="*/ 3 w 30"/>
                  <a:gd name="T11" fmla="*/ 0 h 4"/>
                  <a:gd name="T12" fmla="*/ 28 w 30"/>
                  <a:gd name="T13" fmla="*/ 0 h 4"/>
                  <a:gd name="T14" fmla="*/ 30 w 30"/>
                  <a:gd name="T1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4">
                    <a:moveTo>
                      <a:pt x="30" y="2"/>
                    </a:moveTo>
                    <a:cubicBezTo>
                      <a:pt x="30" y="3"/>
                      <a:pt x="29" y="4"/>
                      <a:pt x="28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9" y="0"/>
                      <a:pt x="30" y="1"/>
                      <a:pt x="30" y="2"/>
                    </a:cubicBez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58" name="Freeform 396"/>
              <p:cNvSpPr/>
              <p:nvPr/>
            </p:nvSpPr>
            <p:spPr bwMode="auto">
              <a:xfrm>
                <a:off x="6635751" y="3946525"/>
                <a:ext cx="93663" cy="14287"/>
              </a:xfrm>
              <a:custGeom>
                <a:avLst/>
                <a:gdLst>
                  <a:gd name="T0" fmla="*/ 35 w 35"/>
                  <a:gd name="T1" fmla="*/ 2 h 5"/>
                  <a:gd name="T2" fmla="*/ 32 w 35"/>
                  <a:gd name="T3" fmla="*/ 5 h 5"/>
                  <a:gd name="T4" fmla="*/ 2 w 35"/>
                  <a:gd name="T5" fmla="*/ 5 h 5"/>
                  <a:gd name="T6" fmla="*/ 0 w 35"/>
                  <a:gd name="T7" fmla="*/ 2 h 5"/>
                  <a:gd name="T8" fmla="*/ 0 w 35"/>
                  <a:gd name="T9" fmla="*/ 2 h 5"/>
                  <a:gd name="T10" fmla="*/ 2 w 35"/>
                  <a:gd name="T11" fmla="*/ 0 h 5"/>
                  <a:gd name="T12" fmla="*/ 32 w 35"/>
                  <a:gd name="T13" fmla="*/ 0 h 5"/>
                  <a:gd name="T14" fmla="*/ 35 w 35"/>
                  <a:gd name="T15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" h="5">
                    <a:moveTo>
                      <a:pt x="35" y="2"/>
                    </a:moveTo>
                    <a:cubicBezTo>
                      <a:pt x="35" y="4"/>
                      <a:pt x="33" y="5"/>
                      <a:pt x="3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0" y="4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3" y="0"/>
                      <a:pt x="35" y="1"/>
                      <a:pt x="35" y="2"/>
                    </a:cubicBez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59" name="Freeform 397"/>
              <p:cNvSpPr/>
              <p:nvPr/>
            </p:nvSpPr>
            <p:spPr bwMode="auto">
              <a:xfrm>
                <a:off x="6635751" y="4276725"/>
                <a:ext cx="93663" cy="14287"/>
              </a:xfrm>
              <a:custGeom>
                <a:avLst/>
                <a:gdLst>
                  <a:gd name="T0" fmla="*/ 35 w 35"/>
                  <a:gd name="T1" fmla="*/ 3 h 5"/>
                  <a:gd name="T2" fmla="*/ 32 w 35"/>
                  <a:gd name="T3" fmla="*/ 5 h 5"/>
                  <a:gd name="T4" fmla="*/ 2 w 35"/>
                  <a:gd name="T5" fmla="*/ 5 h 5"/>
                  <a:gd name="T6" fmla="*/ 0 w 35"/>
                  <a:gd name="T7" fmla="*/ 3 h 5"/>
                  <a:gd name="T8" fmla="*/ 0 w 35"/>
                  <a:gd name="T9" fmla="*/ 3 h 5"/>
                  <a:gd name="T10" fmla="*/ 2 w 35"/>
                  <a:gd name="T11" fmla="*/ 0 h 5"/>
                  <a:gd name="T12" fmla="*/ 32 w 35"/>
                  <a:gd name="T13" fmla="*/ 0 h 5"/>
                  <a:gd name="T14" fmla="*/ 35 w 35"/>
                  <a:gd name="T1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" h="5">
                    <a:moveTo>
                      <a:pt x="35" y="3"/>
                    </a:moveTo>
                    <a:cubicBezTo>
                      <a:pt x="35" y="4"/>
                      <a:pt x="33" y="5"/>
                      <a:pt x="3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0" y="4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3" y="0"/>
                      <a:pt x="35" y="1"/>
                      <a:pt x="35" y="3"/>
                    </a:cubicBez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60" name="Freeform 398"/>
              <p:cNvSpPr/>
              <p:nvPr/>
            </p:nvSpPr>
            <p:spPr bwMode="auto">
              <a:xfrm>
                <a:off x="6635751" y="4303713"/>
                <a:ext cx="93663" cy="14287"/>
              </a:xfrm>
              <a:custGeom>
                <a:avLst/>
                <a:gdLst>
                  <a:gd name="T0" fmla="*/ 35 w 35"/>
                  <a:gd name="T1" fmla="*/ 3 h 5"/>
                  <a:gd name="T2" fmla="*/ 32 w 35"/>
                  <a:gd name="T3" fmla="*/ 5 h 5"/>
                  <a:gd name="T4" fmla="*/ 2 w 35"/>
                  <a:gd name="T5" fmla="*/ 5 h 5"/>
                  <a:gd name="T6" fmla="*/ 0 w 35"/>
                  <a:gd name="T7" fmla="*/ 3 h 5"/>
                  <a:gd name="T8" fmla="*/ 0 w 35"/>
                  <a:gd name="T9" fmla="*/ 3 h 5"/>
                  <a:gd name="T10" fmla="*/ 2 w 35"/>
                  <a:gd name="T11" fmla="*/ 0 h 5"/>
                  <a:gd name="T12" fmla="*/ 32 w 35"/>
                  <a:gd name="T13" fmla="*/ 0 h 5"/>
                  <a:gd name="T14" fmla="*/ 35 w 35"/>
                  <a:gd name="T1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" h="5">
                    <a:moveTo>
                      <a:pt x="35" y="3"/>
                    </a:moveTo>
                    <a:cubicBezTo>
                      <a:pt x="35" y="4"/>
                      <a:pt x="33" y="5"/>
                      <a:pt x="3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0" y="4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1" y="0"/>
                      <a:pt x="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3" y="0"/>
                      <a:pt x="35" y="2"/>
                      <a:pt x="35" y="3"/>
                    </a:cubicBez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61" name="Freeform 399"/>
              <p:cNvSpPr/>
              <p:nvPr/>
            </p:nvSpPr>
            <p:spPr bwMode="auto">
              <a:xfrm>
                <a:off x="6378576" y="3960813"/>
                <a:ext cx="231775" cy="384175"/>
              </a:xfrm>
              <a:custGeom>
                <a:avLst/>
                <a:gdLst>
                  <a:gd name="T0" fmla="*/ 44 w 86"/>
                  <a:gd name="T1" fmla="*/ 136 h 142"/>
                  <a:gd name="T2" fmla="*/ 35 w 86"/>
                  <a:gd name="T3" fmla="*/ 141 h 142"/>
                  <a:gd name="T4" fmla="*/ 5 w 86"/>
                  <a:gd name="T5" fmla="*/ 130 h 142"/>
                  <a:gd name="T6" fmla="*/ 2 w 86"/>
                  <a:gd name="T7" fmla="*/ 121 h 142"/>
                  <a:gd name="T8" fmla="*/ 43 w 86"/>
                  <a:gd name="T9" fmla="*/ 6 h 142"/>
                  <a:gd name="T10" fmla="*/ 51 w 86"/>
                  <a:gd name="T11" fmla="*/ 1 h 142"/>
                  <a:gd name="T12" fmla="*/ 81 w 86"/>
                  <a:gd name="T13" fmla="*/ 12 h 142"/>
                  <a:gd name="T14" fmla="*/ 85 w 86"/>
                  <a:gd name="T15" fmla="*/ 21 h 142"/>
                  <a:gd name="T16" fmla="*/ 44 w 86"/>
                  <a:gd name="T17" fmla="*/ 136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" h="142">
                    <a:moveTo>
                      <a:pt x="44" y="136"/>
                    </a:moveTo>
                    <a:cubicBezTo>
                      <a:pt x="42" y="140"/>
                      <a:pt x="39" y="142"/>
                      <a:pt x="35" y="141"/>
                    </a:cubicBezTo>
                    <a:cubicBezTo>
                      <a:pt x="5" y="130"/>
                      <a:pt x="5" y="130"/>
                      <a:pt x="5" y="130"/>
                    </a:cubicBezTo>
                    <a:cubicBezTo>
                      <a:pt x="2" y="129"/>
                      <a:pt x="0" y="125"/>
                      <a:pt x="2" y="121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44" y="2"/>
                      <a:pt x="48" y="0"/>
                      <a:pt x="51" y="1"/>
                    </a:cubicBezTo>
                    <a:cubicBezTo>
                      <a:pt x="81" y="12"/>
                      <a:pt x="81" y="12"/>
                      <a:pt x="81" y="12"/>
                    </a:cubicBezTo>
                    <a:cubicBezTo>
                      <a:pt x="84" y="13"/>
                      <a:pt x="86" y="17"/>
                      <a:pt x="85" y="21"/>
                    </a:cubicBezTo>
                    <a:lnTo>
                      <a:pt x="44" y="136"/>
                    </a:ln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62" name="Freeform 400"/>
              <p:cNvSpPr/>
              <p:nvPr/>
            </p:nvSpPr>
            <p:spPr bwMode="auto">
              <a:xfrm>
                <a:off x="6502401" y="3989388"/>
                <a:ext cx="87313" cy="41275"/>
              </a:xfrm>
              <a:custGeom>
                <a:avLst/>
                <a:gdLst>
                  <a:gd name="T0" fmla="*/ 31 w 32"/>
                  <a:gd name="T1" fmla="*/ 13 h 15"/>
                  <a:gd name="T2" fmla="*/ 28 w 32"/>
                  <a:gd name="T3" fmla="*/ 14 h 15"/>
                  <a:gd name="T4" fmla="*/ 2 w 32"/>
                  <a:gd name="T5" fmla="*/ 5 h 15"/>
                  <a:gd name="T6" fmla="*/ 1 w 32"/>
                  <a:gd name="T7" fmla="*/ 2 h 15"/>
                  <a:gd name="T8" fmla="*/ 1 w 32"/>
                  <a:gd name="T9" fmla="*/ 2 h 15"/>
                  <a:gd name="T10" fmla="*/ 4 w 32"/>
                  <a:gd name="T11" fmla="*/ 1 h 15"/>
                  <a:gd name="T12" fmla="*/ 30 w 32"/>
                  <a:gd name="T13" fmla="*/ 10 h 15"/>
                  <a:gd name="T14" fmla="*/ 31 w 32"/>
                  <a:gd name="T15" fmla="*/ 1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5">
                    <a:moveTo>
                      <a:pt x="31" y="13"/>
                    </a:moveTo>
                    <a:cubicBezTo>
                      <a:pt x="31" y="14"/>
                      <a:pt x="29" y="15"/>
                      <a:pt x="28" y="1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0" y="3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3" y="0"/>
                      <a:pt x="4" y="1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31" y="10"/>
                      <a:pt x="32" y="12"/>
                      <a:pt x="31" y="13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63" name="Freeform 401"/>
              <p:cNvSpPr/>
              <p:nvPr/>
            </p:nvSpPr>
            <p:spPr bwMode="auto">
              <a:xfrm>
                <a:off x="6494463" y="4016375"/>
                <a:ext cx="84138" cy="41275"/>
              </a:xfrm>
              <a:custGeom>
                <a:avLst/>
                <a:gdLst>
                  <a:gd name="T0" fmla="*/ 31 w 31"/>
                  <a:gd name="T1" fmla="*/ 13 h 15"/>
                  <a:gd name="T2" fmla="*/ 28 w 31"/>
                  <a:gd name="T3" fmla="*/ 14 h 15"/>
                  <a:gd name="T4" fmla="*/ 2 w 31"/>
                  <a:gd name="T5" fmla="*/ 5 h 15"/>
                  <a:gd name="T6" fmla="*/ 0 w 31"/>
                  <a:gd name="T7" fmla="*/ 2 h 15"/>
                  <a:gd name="T8" fmla="*/ 0 w 31"/>
                  <a:gd name="T9" fmla="*/ 2 h 15"/>
                  <a:gd name="T10" fmla="*/ 3 w 31"/>
                  <a:gd name="T11" fmla="*/ 0 h 15"/>
                  <a:gd name="T12" fmla="*/ 29 w 31"/>
                  <a:gd name="T13" fmla="*/ 10 h 15"/>
                  <a:gd name="T14" fmla="*/ 31 w 31"/>
                  <a:gd name="T15" fmla="*/ 1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15">
                    <a:moveTo>
                      <a:pt x="31" y="13"/>
                    </a:moveTo>
                    <a:cubicBezTo>
                      <a:pt x="30" y="14"/>
                      <a:pt x="29" y="15"/>
                      <a:pt x="28" y="1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2" y="0"/>
                      <a:pt x="3" y="0"/>
                    </a:cubicBezTo>
                    <a:cubicBezTo>
                      <a:pt x="29" y="10"/>
                      <a:pt x="29" y="10"/>
                      <a:pt x="29" y="10"/>
                    </a:cubicBezTo>
                    <a:cubicBezTo>
                      <a:pt x="30" y="10"/>
                      <a:pt x="31" y="11"/>
                      <a:pt x="31" y="13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64" name="Freeform 402"/>
              <p:cNvSpPr/>
              <p:nvPr/>
            </p:nvSpPr>
            <p:spPr bwMode="auto">
              <a:xfrm>
                <a:off x="6410326" y="4256088"/>
                <a:ext cx="84138" cy="38100"/>
              </a:xfrm>
              <a:custGeom>
                <a:avLst/>
                <a:gdLst>
                  <a:gd name="T0" fmla="*/ 30 w 31"/>
                  <a:gd name="T1" fmla="*/ 12 h 14"/>
                  <a:gd name="T2" fmla="*/ 27 w 31"/>
                  <a:gd name="T3" fmla="*/ 14 h 14"/>
                  <a:gd name="T4" fmla="*/ 2 w 31"/>
                  <a:gd name="T5" fmla="*/ 5 h 14"/>
                  <a:gd name="T6" fmla="*/ 0 w 31"/>
                  <a:gd name="T7" fmla="*/ 2 h 14"/>
                  <a:gd name="T8" fmla="*/ 0 w 31"/>
                  <a:gd name="T9" fmla="*/ 2 h 14"/>
                  <a:gd name="T10" fmla="*/ 3 w 31"/>
                  <a:gd name="T11" fmla="*/ 0 h 14"/>
                  <a:gd name="T12" fmla="*/ 29 w 31"/>
                  <a:gd name="T13" fmla="*/ 9 h 14"/>
                  <a:gd name="T14" fmla="*/ 30 w 31"/>
                  <a:gd name="T15" fmla="*/ 12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14">
                    <a:moveTo>
                      <a:pt x="30" y="12"/>
                    </a:moveTo>
                    <a:cubicBezTo>
                      <a:pt x="30" y="14"/>
                      <a:pt x="29" y="14"/>
                      <a:pt x="27" y="1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0" y="4"/>
                      <a:pt x="0" y="3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0"/>
                      <a:pt x="2" y="0"/>
                      <a:pt x="3" y="0"/>
                    </a:cubicBezTo>
                    <a:cubicBezTo>
                      <a:pt x="29" y="9"/>
                      <a:pt x="29" y="9"/>
                      <a:pt x="29" y="9"/>
                    </a:cubicBezTo>
                    <a:cubicBezTo>
                      <a:pt x="30" y="10"/>
                      <a:pt x="31" y="11"/>
                      <a:pt x="30" y="12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65" name="Freeform 403"/>
              <p:cNvSpPr/>
              <p:nvPr/>
            </p:nvSpPr>
            <p:spPr bwMode="auto">
              <a:xfrm>
                <a:off x="6399213" y="4283075"/>
                <a:ext cx="84138" cy="38100"/>
              </a:xfrm>
              <a:custGeom>
                <a:avLst/>
                <a:gdLst>
                  <a:gd name="T0" fmla="*/ 31 w 31"/>
                  <a:gd name="T1" fmla="*/ 12 h 14"/>
                  <a:gd name="T2" fmla="*/ 28 w 31"/>
                  <a:gd name="T3" fmla="*/ 14 h 14"/>
                  <a:gd name="T4" fmla="*/ 2 w 31"/>
                  <a:gd name="T5" fmla="*/ 4 h 14"/>
                  <a:gd name="T6" fmla="*/ 1 w 31"/>
                  <a:gd name="T7" fmla="*/ 1 h 14"/>
                  <a:gd name="T8" fmla="*/ 1 w 31"/>
                  <a:gd name="T9" fmla="*/ 1 h 14"/>
                  <a:gd name="T10" fmla="*/ 4 w 31"/>
                  <a:gd name="T11" fmla="*/ 0 h 14"/>
                  <a:gd name="T12" fmla="*/ 30 w 31"/>
                  <a:gd name="T13" fmla="*/ 9 h 14"/>
                  <a:gd name="T14" fmla="*/ 31 w 31"/>
                  <a:gd name="T15" fmla="*/ 12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14">
                    <a:moveTo>
                      <a:pt x="31" y="12"/>
                    </a:moveTo>
                    <a:cubicBezTo>
                      <a:pt x="31" y="13"/>
                      <a:pt x="29" y="14"/>
                      <a:pt x="28" y="1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0" y="3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2" y="0"/>
                      <a:pt x="4" y="0"/>
                    </a:cubicBezTo>
                    <a:cubicBezTo>
                      <a:pt x="30" y="9"/>
                      <a:pt x="30" y="9"/>
                      <a:pt x="30" y="9"/>
                    </a:cubicBezTo>
                    <a:cubicBezTo>
                      <a:pt x="31" y="10"/>
                      <a:pt x="31" y="11"/>
                      <a:pt x="31" y="12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66" name="Freeform 404"/>
              <p:cNvSpPr/>
              <p:nvPr/>
            </p:nvSpPr>
            <p:spPr bwMode="auto">
              <a:xfrm>
                <a:off x="6410326" y="4049713"/>
                <a:ext cx="171450" cy="203200"/>
              </a:xfrm>
              <a:custGeom>
                <a:avLst/>
                <a:gdLst>
                  <a:gd name="T0" fmla="*/ 0 w 108"/>
                  <a:gd name="T1" fmla="*/ 102 h 128"/>
                  <a:gd name="T2" fmla="*/ 72 w 108"/>
                  <a:gd name="T3" fmla="*/ 128 h 128"/>
                  <a:gd name="T4" fmla="*/ 108 w 108"/>
                  <a:gd name="T5" fmla="*/ 25 h 128"/>
                  <a:gd name="T6" fmla="*/ 36 w 108"/>
                  <a:gd name="T7" fmla="*/ 0 h 128"/>
                  <a:gd name="T8" fmla="*/ 0 w 108"/>
                  <a:gd name="T9" fmla="*/ 102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8" h="128">
                    <a:moveTo>
                      <a:pt x="0" y="102"/>
                    </a:moveTo>
                    <a:lnTo>
                      <a:pt x="72" y="128"/>
                    </a:lnTo>
                    <a:lnTo>
                      <a:pt x="108" y="25"/>
                    </a:lnTo>
                    <a:lnTo>
                      <a:pt x="36" y="0"/>
                    </a:lnTo>
                    <a:lnTo>
                      <a:pt x="0" y="102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67" name="Freeform 405"/>
              <p:cNvSpPr>
                <a:spLocks noEditPoints="1"/>
              </p:cNvSpPr>
              <p:nvPr/>
            </p:nvSpPr>
            <p:spPr bwMode="auto">
              <a:xfrm>
                <a:off x="6467476" y="4108450"/>
                <a:ext cx="68263" cy="63500"/>
              </a:xfrm>
              <a:custGeom>
                <a:avLst/>
                <a:gdLst>
                  <a:gd name="T0" fmla="*/ 12 w 25"/>
                  <a:gd name="T1" fmla="*/ 23 h 23"/>
                  <a:gd name="T2" fmla="*/ 8 w 25"/>
                  <a:gd name="T3" fmla="*/ 22 h 23"/>
                  <a:gd name="T4" fmla="*/ 1 w 25"/>
                  <a:gd name="T5" fmla="*/ 16 h 23"/>
                  <a:gd name="T6" fmla="*/ 1 w 25"/>
                  <a:gd name="T7" fmla="*/ 8 h 23"/>
                  <a:gd name="T8" fmla="*/ 12 w 25"/>
                  <a:gd name="T9" fmla="*/ 0 h 23"/>
                  <a:gd name="T10" fmla="*/ 16 w 25"/>
                  <a:gd name="T11" fmla="*/ 0 h 23"/>
                  <a:gd name="T12" fmla="*/ 23 w 25"/>
                  <a:gd name="T13" fmla="*/ 15 h 23"/>
                  <a:gd name="T14" fmla="*/ 12 w 25"/>
                  <a:gd name="T15" fmla="*/ 23 h 23"/>
                  <a:gd name="T16" fmla="*/ 12 w 25"/>
                  <a:gd name="T17" fmla="*/ 3 h 23"/>
                  <a:gd name="T18" fmla="*/ 3 w 25"/>
                  <a:gd name="T19" fmla="*/ 8 h 23"/>
                  <a:gd name="T20" fmla="*/ 4 w 25"/>
                  <a:gd name="T21" fmla="*/ 15 h 23"/>
                  <a:gd name="T22" fmla="*/ 9 w 25"/>
                  <a:gd name="T23" fmla="*/ 20 h 23"/>
                  <a:gd name="T24" fmla="*/ 12 w 25"/>
                  <a:gd name="T25" fmla="*/ 20 h 23"/>
                  <a:gd name="T26" fmla="*/ 20 w 25"/>
                  <a:gd name="T27" fmla="*/ 14 h 23"/>
                  <a:gd name="T28" fmla="*/ 15 w 25"/>
                  <a:gd name="T29" fmla="*/ 3 h 23"/>
                  <a:gd name="T30" fmla="*/ 12 w 25"/>
                  <a:gd name="T31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5" h="23">
                    <a:moveTo>
                      <a:pt x="12" y="23"/>
                    </a:moveTo>
                    <a:cubicBezTo>
                      <a:pt x="11" y="23"/>
                      <a:pt x="9" y="23"/>
                      <a:pt x="8" y="22"/>
                    </a:cubicBezTo>
                    <a:cubicBezTo>
                      <a:pt x="5" y="21"/>
                      <a:pt x="3" y="19"/>
                      <a:pt x="1" y="16"/>
                    </a:cubicBezTo>
                    <a:cubicBezTo>
                      <a:pt x="0" y="14"/>
                      <a:pt x="0" y="10"/>
                      <a:pt x="1" y="8"/>
                    </a:cubicBezTo>
                    <a:cubicBezTo>
                      <a:pt x="3" y="3"/>
                      <a:pt x="7" y="0"/>
                      <a:pt x="12" y="0"/>
                    </a:cubicBezTo>
                    <a:cubicBezTo>
                      <a:pt x="13" y="0"/>
                      <a:pt x="15" y="0"/>
                      <a:pt x="16" y="0"/>
                    </a:cubicBezTo>
                    <a:cubicBezTo>
                      <a:pt x="22" y="3"/>
                      <a:pt x="25" y="9"/>
                      <a:pt x="23" y="15"/>
                    </a:cubicBezTo>
                    <a:cubicBezTo>
                      <a:pt x="21" y="20"/>
                      <a:pt x="17" y="23"/>
                      <a:pt x="12" y="23"/>
                    </a:cubicBezTo>
                    <a:close/>
                    <a:moveTo>
                      <a:pt x="12" y="3"/>
                    </a:moveTo>
                    <a:cubicBezTo>
                      <a:pt x="8" y="3"/>
                      <a:pt x="5" y="5"/>
                      <a:pt x="3" y="8"/>
                    </a:cubicBezTo>
                    <a:cubicBezTo>
                      <a:pt x="3" y="11"/>
                      <a:pt x="3" y="13"/>
                      <a:pt x="4" y="15"/>
                    </a:cubicBezTo>
                    <a:cubicBezTo>
                      <a:pt x="5" y="17"/>
                      <a:pt x="7" y="19"/>
                      <a:pt x="9" y="20"/>
                    </a:cubicBezTo>
                    <a:cubicBezTo>
                      <a:pt x="10" y="20"/>
                      <a:pt x="11" y="20"/>
                      <a:pt x="12" y="20"/>
                    </a:cubicBezTo>
                    <a:cubicBezTo>
                      <a:pt x="16" y="20"/>
                      <a:pt x="19" y="18"/>
                      <a:pt x="20" y="14"/>
                    </a:cubicBezTo>
                    <a:cubicBezTo>
                      <a:pt x="22" y="10"/>
                      <a:pt x="20" y="5"/>
                      <a:pt x="15" y="3"/>
                    </a:cubicBezTo>
                    <a:cubicBezTo>
                      <a:pt x="14" y="3"/>
                      <a:pt x="13" y="3"/>
                      <a:pt x="12" y="3"/>
                    </a:cubicBez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68" name="Rectangle 407"/>
              <p:cNvSpPr>
                <a:spLocks noChangeArrowheads="1"/>
              </p:cNvSpPr>
              <p:nvPr/>
            </p:nvSpPr>
            <p:spPr bwMode="auto">
              <a:xfrm>
                <a:off x="6632576" y="3995738"/>
                <a:ext cx="100013" cy="241300"/>
              </a:xfrm>
              <a:prstGeom prst="rect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69" name="Rectangle 408"/>
              <p:cNvSpPr>
                <a:spLocks noChangeArrowheads="1"/>
              </p:cNvSpPr>
              <p:nvPr/>
            </p:nvSpPr>
            <p:spPr bwMode="auto">
              <a:xfrm>
                <a:off x="6767513" y="4052888"/>
                <a:ext cx="122238" cy="203200"/>
              </a:xfrm>
              <a:prstGeom prst="rect">
                <a:avLst/>
              </a:pr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49" name="组合 48"/>
            <p:cNvGrpSpPr/>
            <p:nvPr/>
          </p:nvGrpSpPr>
          <p:grpSpPr>
            <a:xfrm>
              <a:off x="7181704" y="3927476"/>
              <a:ext cx="528638" cy="390525"/>
              <a:chOff x="5703888" y="3927476"/>
              <a:chExt cx="528638" cy="390525"/>
            </a:xfrm>
          </p:grpSpPr>
          <p:sp>
            <p:nvSpPr>
              <p:cNvPr id="345" name="Freeform 409"/>
              <p:cNvSpPr/>
              <p:nvPr/>
            </p:nvSpPr>
            <p:spPr bwMode="auto">
              <a:xfrm>
                <a:off x="6134101" y="3981451"/>
                <a:ext cx="98425" cy="279400"/>
              </a:xfrm>
              <a:custGeom>
                <a:avLst/>
                <a:gdLst>
                  <a:gd name="T0" fmla="*/ 0 w 36"/>
                  <a:gd name="T1" fmla="*/ 8 h 103"/>
                  <a:gd name="T2" fmla="*/ 7 w 36"/>
                  <a:gd name="T3" fmla="*/ 0 h 103"/>
                  <a:gd name="T4" fmla="*/ 7 w 36"/>
                  <a:gd name="T5" fmla="*/ 103 h 103"/>
                  <a:gd name="T6" fmla="*/ 0 w 36"/>
                  <a:gd name="T7" fmla="*/ 96 h 103"/>
                  <a:gd name="T8" fmla="*/ 0 w 36"/>
                  <a:gd name="T9" fmla="*/ 8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103">
                    <a:moveTo>
                      <a:pt x="0" y="8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36" y="29"/>
                      <a:pt x="36" y="75"/>
                      <a:pt x="7" y="103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24" y="72"/>
                      <a:pt x="24" y="32"/>
                      <a:pt x="0" y="8"/>
                    </a:cubicBez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46" name="Freeform 410"/>
              <p:cNvSpPr/>
              <p:nvPr/>
            </p:nvSpPr>
            <p:spPr bwMode="auto">
              <a:xfrm>
                <a:off x="6096001" y="4019551"/>
                <a:ext cx="79375" cy="206375"/>
              </a:xfrm>
              <a:custGeom>
                <a:avLst/>
                <a:gdLst>
                  <a:gd name="T0" fmla="*/ 0 w 29"/>
                  <a:gd name="T1" fmla="*/ 7 h 76"/>
                  <a:gd name="T2" fmla="*/ 8 w 29"/>
                  <a:gd name="T3" fmla="*/ 0 h 76"/>
                  <a:gd name="T4" fmla="*/ 8 w 29"/>
                  <a:gd name="T5" fmla="*/ 76 h 76"/>
                  <a:gd name="T6" fmla="*/ 0 w 29"/>
                  <a:gd name="T7" fmla="*/ 68 h 76"/>
                  <a:gd name="T8" fmla="*/ 0 w 29"/>
                  <a:gd name="T9" fmla="*/ 7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76">
                    <a:moveTo>
                      <a:pt x="0" y="7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29" y="21"/>
                      <a:pt x="29" y="55"/>
                      <a:pt x="8" y="76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17" y="52"/>
                      <a:pt x="17" y="24"/>
                      <a:pt x="0" y="7"/>
                    </a:cubicBez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47" name="Oval 411"/>
              <p:cNvSpPr>
                <a:spLocks noChangeArrowheads="1"/>
              </p:cNvSpPr>
              <p:nvPr/>
            </p:nvSpPr>
            <p:spPr bwMode="auto">
              <a:xfrm>
                <a:off x="5703888" y="4057651"/>
                <a:ext cx="130175" cy="130175"/>
              </a:xfrm>
              <a:prstGeom prst="ellipse">
                <a:avLst/>
              </a:pr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48" name="Freeform 412"/>
              <p:cNvSpPr/>
              <p:nvPr/>
            </p:nvSpPr>
            <p:spPr bwMode="auto">
              <a:xfrm>
                <a:off x="5775326" y="4006851"/>
                <a:ext cx="177800" cy="231775"/>
              </a:xfrm>
              <a:custGeom>
                <a:avLst/>
                <a:gdLst>
                  <a:gd name="T0" fmla="*/ 66 w 66"/>
                  <a:gd name="T1" fmla="*/ 73 h 86"/>
                  <a:gd name="T2" fmla="*/ 53 w 66"/>
                  <a:gd name="T3" fmla="*/ 86 h 86"/>
                  <a:gd name="T4" fmla="*/ 13 w 66"/>
                  <a:gd name="T5" fmla="*/ 86 h 86"/>
                  <a:gd name="T6" fmla="*/ 0 w 66"/>
                  <a:gd name="T7" fmla="*/ 73 h 86"/>
                  <a:gd name="T8" fmla="*/ 0 w 66"/>
                  <a:gd name="T9" fmla="*/ 13 h 86"/>
                  <a:gd name="T10" fmla="*/ 13 w 66"/>
                  <a:gd name="T11" fmla="*/ 0 h 86"/>
                  <a:gd name="T12" fmla="*/ 53 w 66"/>
                  <a:gd name="T13" fmla="*/ 0 h 86"/>
                  <a:gd name="T14" fmla="*/ 66 w 66"/>
                  <a:gd name="T15" fmla="*/ 13 h 86"/>
                  <a:gd name="T16" fmla="*/ 66 w 66"/>
                  <a:gd name="T17" fmla="*/ 73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86">
                    <a:moveTo>
                      <a:pt x="66" y="73"/>
                    </a:moveTo>
                    <a:cubicBezTo>
                      <a:pt x="66" y="80"/>
                      <a:pt x="60" y="86"/>
                      <a:pt x="53" y="86"/>
                    </a:cubicBezTo>
                    <a:cubicBezTo>
                      <a:pt x="13" y="86"/>
                      <a:pt x="13" y="86"/>
                      <a:pt x="13" y="86"/>
                    </a:cubicBezTo>
                    <a:cubicBezTo>
                      <a:pt x="6" y="86"/>
                      <a:pt x="0" y="80"/>
                      <a:pt x="0" y="7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6"/>
                      <a:pt x="6" y="0"/>
                      <a:pt x="1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60" y="0"/>
                      <a:pt x="66" y="6"/>
                      <a:pt x="66" y="13"/>
                    </a:cubicBezTo>
                    <a:lnTo>
                      <a:pt x="66" y="73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49" name="Freeform 413"/>
              <p:cNvSpPr/>
              <p:nvPr/>
            </p:nvSpPr>
            <p:spPr bwMode="auto">
              <a:xfrm>
                <a:off x="5913438" y="3927476"/>
                <a:ext cx="139700" cy="390525"/>
              </a:xfrm>
              <a:custGeom>
                <a:avLst/>
                <a:gdLst>
                  <a:gd name="T0" fmla="*/ 52 w 52"/>
                  <a:gd name="T1" fmla="*/ 137 h 144"/>
                  <a:gd name="T2" fmla="*/ 49 w 52"/>
                  <a:gd name="T3" fmla="*/ 143 h 144"/>
                  <a:gd name="T4" fmla="*/ 42 w 52"/>
                  <a:gd name="T5" fmla="*/ 142 h 144"/>
                  <a:gd name="T6" fmla="*/ 0 w 52"/>
                  <a:gd name="T7" fmla="*/ 114 h 144"/>
                  <a:gd name="T8" fmla="*/ 0 w 52"/>
                  <a:gd name="T9" fmla="*/ 30 h 144"/>
                  <a:gd name="T10" fmla="*/ 42 w 52"/>
                  <a:gd name="T11" fmla="*/ 1 h 144"/>
                  <a:gd name="T12" fmla="*/ 49 w 52"/>
                  <a:gd name="T13" fmla="*/ 1 h 144"/>
                  <a:gd name="T14" fmla="*/ 52 w 52"/>
                  <a:gd name="T15" fmla="*/ 7 h 144"/>
                  <a:gd name="T16" fmla="*/ 52 w 52"/>
                  <a:gd name="T17" fmla="*/ 137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144">
                    <a:moveTo>
                      <a:pt x="52" y="137"/>
                    </a:moveTo>
                    <a:cubicBezTo>
                      <a:pt x="52" y="139"/>
                      <a:pt x="51" y="142"/>
                      <a:pt x="49" y="143"/>
                    </a:cubicBezTo>
                    <a:cubicBezTo>
                      <a:pt x="47" y="144"/>
                      <a:pt x="44" y="144"/>
                      <a:pt x="42" y="142"/>
                    </a:cubicBezTo>
                    <a:cubicBezTo>
                      <a:pt x="0" y="114"/>
                      <a:pt x="0" y="114"/>
                      <a:pt x="0" y="114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42" y="1"/>
                      <a:pt x="42" y="1"/>
                      <a:pt x="42" y="1"/>
                    </a:cubicBezTo>
                    <a:cubicBezTo>
                      <a:pt x="44" y="0"/>
                      <a:pt x="47" y="0"/>
                      <a:pt x="49" y="1"/>
                    </a:cubicBezTo>
                    <a:cubicBezTo>
                      <a:pt x="51" y="2"/>
                      <a:pt x="52" y="5"/>
                      <a:pt x="52" y="7"/>
                    </a:cubicBezTo>
                    <a:lnTo>
                      <a:pt x="52" y="137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50" name="Rectangle 414"/>
              <p:cNvSpPr>
                <a:spLocks noChangeArrowheads="1"/>
              </p:cNvSpPr>
              <p:nvPr/>
            </p:nvSpPr>
            <p:spPr bwMode="auto">
              <a:xfrm>
                <a:off x="5895976" y="4006851"/>
                <a:ext cx="22225" cy="231775"/>
              </a:xfrm>
              <a:prstGeom prst="rect">
                <a:avLst/>
              </a:pr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6335134" y="3865563"/>
              <a:ext cx="465138" cy="514351"/>
              <a:chOff x="5054601" y="3865563"/>
              <a:chExt cx="465138" cy="514351"/>
            </a:xfrm>
          </p:grpSpPr>
          <p:sp>
            <p:nvSpPr>
              <p:cNvPr id="337" name="Freeform 415"/>
              <p:cNvSpPr/>
              <p:nvPr/>
            </p:nvSpPr>
            <p:spPr bwMode="auto">
              <a:xfrm>
                <a:off x="5399088" y="3976688"/>
                <a:ext cx="63500" cy="61913"/>
              </a:xfrm>
              <a:custGeom>
                <a:avLst/>
                <a:gdLst>
                  <a:gd name="T0" fmla="*/ 24 w 24"/>
                  <a:gd name="T1" fmla="*/ 4 h 23"/>
                  <a:gd name="T2" fmla="*/ 20 w 24"/>
                  <a:gd name="T3" fmla="*/ 0 h 23"/>
                  <a:gd name="T4" fmla="*/ 6 w 24"/>
                  <a:gd name="T5" fmla="*/ 16 h 23"/>
                  <a:gd name="T6" fmla="*/ 6 w 24"/>
                  <a:gd name="T7" fmla="*/ 14 h 23"/>
                  <a:gd name="T8" fmla="*/ 0 w 24"/>
                  <a:gd name="T9" fmla="*/ 14 h 23"/>
                  <a:gd name="T10" fmla="*/ 2 w 24"/>
                  <a:gd name="T11" fmla="*/ 20 h 23"/>
                  <a:gd name="T12" fmla="*/ 3 w 24"/>
                  <a:gd name="T13" fmla="*/ 21 h 23"/>
                  <a:gd name="T14" fmla="*/ 16 w 24"/>
                  <a:gd name="T15" fmla="*/ 15 h 23"/>
                  <a:gd name="T16" fmla="*/ 24 w 24"/>
                  <a:gd name="T17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3">
                    <a:moveTo>
                      <a:pt x="24" y="4"/>
                    </a:moveTo>
                    <a:cubicBezTo>
                      <a:pt x="23" y="3"/>
                      <a:pt x="21" y="2"/>
                      <a:pt x="20" y="0"/>
                    </a:cubicBezTo>
                    <a:cubicBezTo>
                      <a:pt x="14" y="10"/>
                      <a:pt x="8" y="15"/>
                      <a:pt x="6" y="16"/>
                    </a:cubicBezTo>
                    <a:cubicBezTo>
                      <a:pt x="6" y="16"/>
                      <a:pt x="6" y="15"/>
                      <a:pt x="6" y="14"/>
                    </a:cubicBezTo>
                    <a:cubicBezTo>
                      <a:pt x="4" y="14"/>
                      <a:pt x="2" y="14"/>
                      <a:pt x="0" y="14"/>
                    </a:cubicBezTo>
                    <a:cubicBezTo>
                      <a:pt x="0" y="17"/>
                      <a:pt x="0" y="19"/>
                      <a:pt x="2" y="20"/>
                    </a:cubicBezTo>
                    <a:cubicBezTo>
                      <a:pt x="2" y="21"/>
                      <a:pt x="2" y="21"/>
                      <a:pt x="3" y="21"/>
                    </a:cubicBezTo>
                    <a:cubicBezTo>
                      <a:pt x="6" y="23"/>
                      <a:pt x="10" y="21"/>
                      <a:pt x="16" y="15"/>
                    </a:cubicBezTo>
                    <a:cubicBezTo>
                      <a:pt x="18" y="12"/>
                      <a:pt x="21" y="9"/>
                      <a:pt x="24" y="4"/>
                    </a:cubicBez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38" name="Freeform 416"/>
              <p:cNvSpPr>
                <a:spLocks noEditPoints="1"/>
              </p:cNvSpPr>
              <p:nvPr/>
            </p:nvSpPr>
            <p:spPr bwMode="auto">
              <a:xfrm>
                <a:off x="5054601" y="3962401"/>
                <a:ext cx="414338" cy="417513"/>
              </a:xfrm>
              <a:custGeom>
                <a:avLst/>
                <a:gdLst>
                  <a:gd name="T0" fmla="*/ 153 w 153"/>
                  <a:gd name="T1" fmla="*/ 57 h 154"/>
                  <a:gd name="T2" fmla="*/ 145 w 153"/>
                  <a:gd name="T3" fmla="*/ 17 h 154"/>
                  <a:gd name="T4" fmla="*/ 136 w 153"/>
                  <a:gd name="T5" fmla="*/ 8 h 154"/>
                  <a:gd name="T6" fmla="*/ 97 w 153"/>
                  <a:gd name="T7" fmla="*/ 1 h 154"/>
                  <a:gd name="T8" fmla="*/ 87 w 153"/>
                  <a:gd name="T9" fmla="*/ 4 h 154"/>
                  <a:gd name="T10" fmla="*/ 4 w 153"/>
                  <a:gd name="T11" fmla="*/ 86 h 154"/>
                  <a:gd name="T12" fmla="*/ 4 w 153"/>
                  <a:gd name="T13" fmla="*/ 103 h 154"/>
                  <a:gd name="T14" fmla="*/ 51 w 153"/>
                  <a:gd name="T15" fmla="*/ 149 h 154"/>
                  <a:gd name="T16" fmla="*/ 67 w 153"/>
                  <a:gd name="T17" fmla="*/ 149 h 154"/>
                  <a:gd name="T18" fmla="*/ 150 w 153"/>
                  <a:gd name="T19" fmla="*/ 67 h 154"/>
                  <a:gd name="T20" fmla="*/ 153 w 153"/>
                  <a:gd name="T21" fmla="*/ 57 h 154"/>
                  <a:gd name="T22" fmla="*/ 125 w 153"/>
                  <a:gd name="T23" fmla="*/ 29 h 154"/>
                  <a:gd name="T24" fmla="*/ 125 w 153"/>
                  <a:gd name="T25" fmla="*/ 17 h 154"/>
                  <a:gd name="T26" fmla="*/ 136 w 153"/>
                  <a:gd name="T27" fmla="*/ 17 h 154"/>
                  <a:gd name="T28" fmla="*/ 136 w 153"/>
                  <a:gd name="T29" fmla="*/ 29 h 154"/>
                  <a:gd name="T30" fmla="*/ 125 w 153"/>
                  <a:gd name="T31" fmla="*/ 29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3" h="154">
                    <a:moveTo>
                      <a:pt x="153" y="57"/>
                    </a:moveTo>
                    <a:cubicBezTo>
                      <a:pt x="145" y="17"/>
                      <a:pt x="145" y="17"/>
                      <a:pt x="145" y="17"/>
                    </a:cubicBezTo>
                    <a:cubicBezTo>
                      <a:pt x="145" y="13"/>
                      <a:pt x="141" y="9"/>
                      <a:pt x="136" y="8"/>
                    </a:cubicBezTo>
                    <a:cubicBezTo>
                      <a:pt x="97" y="1"/>
                      <a:pt x="97" y="1"/>
                      <a:pt x="97" y="1"/>
                    </a:cubicBezTo>
                    <a:cubicBezTo>
                      <a:pt x="93" y="0"/>
                      <a:pt x="89" y="1"/>
                      <a:pt x="87" y="4"/>
                    </a:cubicBezTo>
                    <a:cubicBezTo>
                      <a:pt x="4" y="86"/>
                      <a:pt x="4" y="86"/>
                      <a:pt x="4" y="86"/>
                    </a:cubicBezTo>
                    <a:cubicBezTo>
                      <a:pt x="0" y="91"/>
                      <a:pt x="0" y="98"/>
                      <a:pt x="4" y="103"/>
                    </a:cubicBezTo>
                    <a:cubicBezTo>
                      <a:pt x="51" y="149"/>
                      <a:pt x="51" y="149"/>
                      <a:pt x="51" y="149"/>
                    </a:cubicBezTo>
                    <a:cubicBezTo>
                      <a:pt x="55" y="154"/>
                      <a:pt x="63" y="154"/>
                      <a:pt x="67" y="149"/>
                    </a:cubicBezTo>
                    <a:cubicBezTo>
                      <a:pt x="150" y="67"/>
                      <a:pt x="150" y="67"/>
                      <a:pt x="150" y="67"/>
                    </a:cubicBezTo>
                    <a:cubicBezTo>
                      <a:pt x="152" y="64"/>
                      <a:pt x="153" y="60"/>
                      <a:pt x="153" y="57"/>
                    </a:cubicBezTo>
                    <a:close/>
                    <a:moveTo>
                      <a:pt x="125" y="29"/>
                    </a:moveTo>
                    <a:cubicBezTo>
                      <a:pt x="121" y="26"/>
                      <a:pt x="121" y="21"/>
                      <a:pt x="125" y="17"/>
                    </a:cubicBezTo>
                    <a:cubicBezTo>
                      <a:pt x="128" y="14"/>
                      <a:pt x="133" y="14"/>
                      <a:pt x="136" y="17"/>
                    </a:cubicBezTo>
                    <a:cubicBezTo>
                      <a:pt x="139" y="21"/>
                      <a:pt x="139" y="26"/>
                      <a:pt x="136" y="29"/>
                    </a:cubicBezTo>
                    <a:cubicBezTo>
                      <a:pt x="133" y="32"/>
                      <a:pt x="128" y="32"/>
                      <a:pt x="125" y="29"/>
                    </a:cubicBez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39" name="Freeform 417"/>
              <p:cNvSpPr/>
              <p:nvPr/>
            </p:nvSpPr>
            <p:spPr bwMode="auto">
              <a:xfrm>
                <a:off x="5384801" y="3865563"/>
                <a:ext cx="134938" cy="169863"/>
              </a:xfrm>
              <a:custGeom>
                <a:avLst/>
                <a:gdLst>
                  <a:gd name="T0" fmla="*/ 13 w 50"/>
                  <a:gd name="T1" fmla="*/ 56 h 63"/>
                  <a:gd name="T2" fmla="*/ 11 w 50"/>
                  <a:gd name="T3" fmla="*/ 57 h 63"/>
                  <a:gd name="T4" fmla="*/ 21 w 50"/>
                  <a:gd name="T5" fmla="*/ 30 h 63"/>
                  <a:gd name="T6" fmla="*/ 39 w 50"/>
                  <a:gd name="T7" fmla="*/ 7 h 63"/>
                  <a:gd name="T8" fmla="*/ 29 w 50"/>
                  <a:gd name="T9" fmla="*/ 35 h 63"/>
                  <a:gd name="T10" fmla="*/ 22 w 50"/>
                  <a:gd name="T11" fmla="*/ 46 h 63"/>
                  <a:gd name="T12" fmla="*/ 26 w 50"/>
                  <a:gd name="T13" fmla="*/ 50 h 63"/>
                  <a:gd name="T14" fmla="*/ 34 w 50"/>
                  <a:gd name="T15" fmla="*/ 37 h 63"/>
                  <a:gd name="T16" fmla="*/ 43 w 50"/>
                  <a:gd name="T17" fmla="*/ 3 h 63"/>
                  <a:gd name="T18" fmla="*/ 42 w 50"/>
                  <a:gd name="T19" fmla="*/ 2 h 63"/>
                  <a:gd name="T20" fmla="*/ 29 w 50"/>
                  <a:gd name="T21" fmla="*/ 8 h 63"/>
                  <a:gd name="T22" fmla="*/ 16 w 50"/>
                  <a:gd name="T23" fmla="*/ 27 h 63"/>
                  <a:gd name="T24" fmla="*/ 7 w 50"/>
                  <a:gd name="T25" fmla="*/ 61 h 63"/>
                  <a:gd name="T26" fmla="*/ 8 w 50"/>
                  <a:gd name="T27" fmla="*/ 62 h 63"/>
                  <a:gd name="T28" fmla="*/ 13 w 50"/>
                  <a:gd name="T29" fmla="*/ 62 h 63"/>
                  <a:gd name="T30" fmla="*/ 13 w 50"/>
                  <a:gd name="T31" fmla="*/ 56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0" h="63">
                    <a:moveTo>
                      <a:pt x="13" y="56"/>
                    </a:moveTo>
                    <a:cubicBezTo>
                      <a:pt x="12" y="56"/>
                      <a:pt x="11" y="57"/>
                      <a:pt x="11" y="57"/>
                    </a:cubicBezTo>
                    <a:cubicBezTo>
                      <a:pt x="10" y="54"/>
                      <a:pt x="13" y="44"/>
                      <a:pt x="21" y="30"/>
                    </a:cubicBezTo>
                    <a:cubicBezTo>
                      <a:pt x="29" y="15"/>
                      <a:pt x="37" y="8"/>
                      <a:pt x="39" y="7"/>
                    </a:cubicBezTo>
                    <a:cubicBezTo>
                      <a:pt x="40" y="10"/>
                      <a:pt x="37" y="20"/>
                      <a:pt x="29" y="35"/>
                    </a:cubicBezTo>
                    <a:cubicBezTo>
                      <a:pt x="27" y="39"/>
                      <a:pt x="24" y="43"/>
                      <a:pt x="22" y="46"/>
                    </a:cubicBezTo>
                    <a:cubicBezTo>
                      <a:pt x="23" y="47"/>
                      <a:pt x="25" y="48"/>
                      <a:pt x="26" y="50"/>
                    </a:cubicBezTo>
                    <a:cubicBezTo>
                      <a:pt x="29" y="46"/>
                      <a:pt x="32" y="42"/>
                      <a:pt x="34" y="37"/>
                    </a:cubicBezTo>
                    <a:cubicBezTo>
                      <a:pt x="36" y="35"/>
                      <a:pt x="50" y="9"/>
                      <a:pt x="43" y="3"/>
                    </a:cubicBezTo>
                    <a:cubicBezTo>
                      <a:pt x="43" y="2"/>
                      <a:pt x="43" y="2"/>
                      <a:pt x="42" y="2"/>
                    </a:cubicBezTo>
                    <a:cubicBezTo>
                      <a:pt x="39" y="0"/>
                      <a:pt x="35" y="2"/>
                      <a:pt x="29" y="8"/>
                    </a:cubicBezTo>
                    <a:cubicBezTo>
                      <a:pt x="25" y="12"/>
                      <a:pt x="20" y="19"/>
                      <a:pt x="16" y="27"/>
                    </a:cubicBezTo>
                    <a:cubicBezTo>
                      <a:pt x="14" y="30"/>
                      <a:pt x="0" y="55"/>
                      <a:pt x="7" y="61"/>
                    </a:cubicBezTo>
                    <a:cubicBezTo>
                      <a:pt x="7" y="62"/>
                      <a:pt x="7" y="62"/>
                      <a:pt x="8" y="62"/>
                    </a:cubicBezTo>
                    <a:cubicBezTo>
                      <a:pt x="9" y="63"/>
                      <a:pt x="11" y="63"/>
                      <a:pt x="13" y="62"/>
                    </a:cubicBezTo>
                    <a:cubicBezTo>
                      <a:pt x="12" y="60"/>
                      <a:pt x="14" y="58"/>
                      <a:pt x="13" y="56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40" name="Freeform 418"/>
              <p:cNvSpPr/>
              <p:nvPr/>
            </p:nvSpPr>
            <p:spPr bwMode="auto">
              <a:xfrm>
                <a:off x="5111751" y="4192588"/>
                <a:ext cx="80963" cy="87313"/>
              </a:xfrm>
              <a:custGeom>
                <a:avLst/>
                <a:gdLst>
                  <a:gd name="T0" fmla="*/ 10 w 30"/>
                  <a:gd name="T1" fmla="*/ 1 h 32"/>
                  <a:gd name="T2" fmla="*/ 15 w 30"/>
                  <a:gd name="T3" fmla="*/ 0 h 32"/>
                  <a:gd name="T4" fmla="*/ 15 w 30"/>
                  <a:gd name="T5" fmla="*/ 6 h 32"/>
                  <a:gd name="T6" fmla="*/ 9 w 30"/>
                  <a:gd name="T7" fmla="*/ 8 h 32"/>
                  <a:gd name="T8" fmla="*/ 7 w 30"/>
                  <a:gd name="T9" fmla="*/ 13 h 32"/>
                  <a:gd name="T10" fmla="*/ 9 w 30"/>
                  <a:gd name="T11" fmla="*/ 15 h 32"/>
                  <a:gd name="T12" fmla="*/ 14 w 30"/>
                  <a:gd name="T13" fmla="*/ 13 h 32"/>
                  <a:gd name="T14" fmla="*/ 21 w 30"/>
                  <a:gd name="T15" fmla="*/ 10 h 32"/>
                  <a:gd name="T16" fmla="*/ 28 w 30"/>
                  <a:gd name="T17" fmla="*/ 12 h 32"/>
                  <a:gd name="T18" fmla="*/ 30 w 30"/>
                  <a:gd name="T19" fmla="*/ 19 h 32"/>
                  <a:gd name="T20" fmla="*/ 26 w 30"/>
                  <a:gd name="T21" fmla="*/ 27 h 32"/>
                  <a:gd name="T22" fmla="*/ 20 w 30"/>
                  <a:gd name="T23" fmla="*/ 31 h 32"/>
                  <a:gd name="T24" fmla="*/ 14 w 30"/>
                  <a:gd name="T25" fmla="*/ 32 h 32"/>
                  <a:gd name="T26" fmla="*/ 14 w 30"/>
                  <a:gd name="T27" fmla="*/ 26 h 32"/>
                  <a:gd name="T28" fmla="*/ 21 w 30"/>
                  <a:gd name="T29" fmla="*/ 23 h 32"/>
                  <a:gd name="T30" fmla="*/ 24 w 30"/>
                  <a:gd name="T31" fmla="*/ 18 h 32"/>
                  <a:gd name="T32" fmla="*/ 21 w 30"/>
                  <a:gd name="T33" fmla="*/ 16 h 32"/>
                  <a:gd name="T34" fmla="*/ 16 w 30"/>
                  <a:gd name="T35" fmla="*/ 18 h 32"/>
                  <a:gd name="T36" fmla="*/ 10 w 30"/>
                  <a:gd name="T37" fmla="*/ 21 h 32"/>
                  <a:gd name="T38" fmla="*/ 3 w 30"/>
                  <a:gd name="T39" fmla="*/ 19 h 32"/>
                  <a:gd name="T40" fmla="*/ 1 w 30"/>
                  <a:gd name="T41" fmla="*/ 12 h 32"/>
                  <a:gd name="T42" fmla="*/ 4 w 30"/>
                  <a:gd name="T43" fmla="*/ 5 h 32"/>
                  <a:gd name="T44" fmla="*/ 10 w 30"/>
                  <a:gd name="T45" fmla="*/ 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0" h="32">
                    <a:moveTo>
                      <a:pt x="10" y="1"/>
                    </a:moveTo>
                    <a:cubicBezTo>
                      <a:pt x="11" y="0"/>
                      <a:pt x="13" y="0"/>
                      <a:pt x="15" y="0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3" y="6"/>
                      <a:pt x="11" y="6"/>
                      <a:pt x="9" y="8"/>
                    </a:cubicBezTo>
                    <a:cubicBezTo>
                      <a:pt x="7" y="10"/>
                      <a:pt x="7" y="11"/>
                      <a:pt x="7" y="13"/>
                    </a:cubicBezTo>
                    <a:cubicBezTo>
                      <a:pt x="7" y="14"/>
                      <a:pt x="8" y="15"/>
                      <a:pt x="9" y="15"/>
                    </a:cubicBezTo>
                    <a:cubicBezTo>
                      <a:pt x="10" y="15"/>
                      <a:pt x="12" y="14"/>
                      <a:pt x="14" y="13"/>
                    </a:cubicBezTo>
                    <a:cubicBezTo>
                      <a:pt x="16" y="11"/>
                      <a:pt x="18" y="10"/>
                      <a:pt x="21" y="10"/>
                    </a:cubicBezTo>
                    <a:cubicBezTo>
                      <a:pt x="23" y="9"/>
                      <a:pt x="26" y="10"/>
                      <a:pt x="28" y="12"/>
                    </a:cubicBezTo>
                    <a:cubicBezTo>
                      <a:pt x="29" y="14"/>
                      <a:pt x="30" y="16"/>
                      <a:pt x="30" y="19"/>
                    </a:cubicBezTo>
                    <a:cubicBezTo>
                      <a:pt x="29" y="22"/>
                      <a:pt x="28" y="24"/>
                      <a:pt x="26" y="27"/>
                    </a:cubicBezTo>
                    <a:cubicBezTo>
                      <a:pt x="24" y="29"/>
                      <a:pt x="22" y="30"/>
                      <a:pt x="20" y="31"/>
                    </a:cubicBezTo>
                    <a:cubicBezTo>
                      <a:pt x="18" y="32"/>
                      <a:pt x="16" y="32"/>
                      <a:pt x="14" y="32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16" y="26"/>
                      <a:pt x="19" y="25"/>
                      <a:pt x="21" y="23"/>
                    </a:cubicBezTo>
                    <a:cubicBezTo>
                      <a:pt x="23" y="21"/>
                      <a:pt x="24" y="20"/>
                      <a:pt x="24" y="18"/>
                    </a:cubicBezTo>
                    <a:cubicBezTo>
                      <a:pt x="23" y="17"/>
                      <a:pt x="23" y="16"/>
                      <a:pt x="21" y="16"/>
                    </a:cubicBezTo>
                    <a:cubicBezTo>
                      <a:pt x="20" y="16"/>
                      <a:pt x="18" y="16"/>
                      <a:pt x="16" y="18"/>
                    </a:cubicBezTo>
                    <a:cubicBezTo>
                      <a:pt x="14" y="20"/>
                      <a:pt x="12" y="21"/>
                      <a:pt x="10" y="21"/>
                    </a:cubicBezTo>
                    <a:cubicBezTo>
                      <a:pt x="7" y="22"/>
                      <a:pt x="5" y="21"/>
                      <a:pt x="3" y="19"/>
                    </a:cubicBezTo>
                    <a:cubicBezTo>
                      <a:pt x="1" y="17"/>
                      <a:pt x="0" y="15"/>
                      <a:pt x="1" y="12"/>
                    </a:cubicBezTo>
                    <a:cubicBezTo>
                      <a:pt x="1" y="9"/>
                      <a:pt x="2" y="7"/>
                      <a:pt x="4" y="5"/>
                    </a:cubicBezTo>
                    <a:cubicBezTo>
                      <a:pt x="6" y="3"/>
                      <a:pt x="8" y="1"/>
                      <a:pt x="10" y="1"/>
                    </a:cubicBez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41" name="Freeform 419"/>
              <p:cNvSpPr>
                <a:spLocks noEditPoints="1"/>
              </p:cNvSpPr>
              <p:nvPr/>
            </p:nvSpPr>
            <p:spPr bwMode="auto">
              <a:xfrm>
                <a:off x="5176838" y="4141788"/>
                <a:ext cx="93663" cy="95250"/>
              </a:xfrm>
              <a:custGeom>
                <a:avLst/>
                <a:gdLst>
                  <a:gd name="T0" fmla="*/ 22 w 59"/>
                  <a:gd name="T1" fmla="*/ 60 h 60"/>
                  <a:gd name="T2" fmla="*/ 0 w 59"/>
                  <a:gd name="T3" fmla="*/ 7 h 60"/>
                  <a:gd name="T4" fmla="*/ 7 w 59"/>
                  <a:gd name="T5" fmla="*/ 0 h 60"/>
                  <a:gd name="T6" fmla="*/ 59 w 59"/>
                  <a:gd name="T7" fmla="*/ 22 h 60"/>
                  <a:gd name="T8" fmla="*/ 51 w 59"/>
                  <a:gd name="T9" fmla="*/ 31 h 60"/>
                  <a:gd name="T10" fmla="*/ 42 w 59"/>
                  <a:gd name="T11" fmla="*/ 27 h 60"/>
                  <a:gd name="T12" fmla="*/ 27 w 59"/>
                  <a:gd name="T13" fmla="*/ 43 h 60"/>
                  <a:gd name="T14" fmla="*/ 30 w 59"/>
                  <a:gd name="T15" fmla="*/ 51 h 60"/>
                  <a:gd name="T16" fmla="*/ 22 w 59"/>
                  <a:gd name="T17" fmla="*/ 60 h 60"/>
                  <a:gd name="T18" fmla="*/ 13 w 59"/>
                  <a:gd name="T19" fmla="*/ 14 h 60"/>
                  <a:gd name="T20" fmla="*/ 22 w 59"/>
                  <a:gd name="T21" fmla="*/ 32 h 60"/>
                  <a:gd name="T22" fmla="*/ 32 w 59"/>
                  <a:gd name="T23" fmla="*/ 22 h 60"/>
                  <a:gd name="T24" fmla="*/ 13 w 59"/>
                  <a:gd name="T25" fmla="*/ 14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9" h="60">
                    <a:moveTo>
                      <a:pt x="22" y="60"/>
                    </a:moveTo>
                    <a:lnTo>
                      <a:pt x="0" y="7"/>
                    </a:lnTo>
                    <a:lnTo>
                      <a:pt x="7" y="0"/>
                    </a:lnTo>
                    <a:lnTo>
                      <a:pt x="59" y="22"/>
                    </a:lnTo>
                    <a:lnTo>
                      <a:pt x="51" y="31"/>
                    </a:lnTo>
                    <a:lnTo>
                      <a:pt x="42" y="27"/>
                    </a:lnTo>
                    <a:lnTo>
                      <a:pt x="27" y="43"/>
                    </a:lnTo>
                    <a:lnTo>
                      <a:pt x="30" y="51"/>
                    </a:lnTo>
                    <a:lnTo>
                      <a:pt x="22" y="60"/>
                    </a:lnTo>
                    <a:close/>
                    <a:moveTo>
                      <a:pt x="13" y="14"/>
                    </a:moveTo>
                    <a:lnTo>
                      <a:pt x="22" y="32"/>
                    </a:lnTo>
                    <a:lnTo>
                      <a:pt x="32" y="22"/>
                    </a:lnTo>
                    <a:lnTo>
                      <a:pt x="13" y="14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42" name="Freeform 420"/>
              <p:cNvSpPr/>
              <p:nvPr/>
            </p:nvSpPr>
            <p:spPr bwMode="auto">
              <a:xfrm>
                <a:off x="5219701" y="4095751"/>
                <a:ext cx="103188" cy="73025"/>
              </a:xfrm>
              <a:custGeom>
                <a:avLst/>
                <a:gdLst>
                  <a:gd name="T0" fmla="*/ 9 w 65"/>
                  <a:gd name="T1" fmla="*/ 0 h 46"/>
                  <a:gd name="T2" fmla="*/ 38 w 65"/>
                  <a:gd name="T3" fmla="*/ 31 h 46"/>
                  <a:gd name="T4" fmla="*/ 58 w 65"/>
                  <a:gd name="T5" fmla="*/ 12 h 46"/>
                  <a:gd name="T6" fmla="*/ 65 w 65"/>
                  <a:gd name="T7" fmla="*/ 19 h 46"/>
                  <a:gd name="T8" fmla="*/ 38 w 65"/>
                  <a:gd name="T9" fmla="*/ 46 h 46"/>
                  <a:gd name="T10" fmla="*/ 0 w 65"/>
                  <a:gd name="T11" fmla="*/ 8 h 46"/>
                  <a:gd name="T12" fmla="*/ 9 w 65"/>
                  <a:gd name="T13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46">
                    <a:moveTo>
                      <a:pt x="9" y="0"/>
                    </a:moveTo>
                    <a:lnTo>
                      <a:pt x="38" y="31"/>
                    </a:lnTo>
                    <a:lnTo>
                      <a:pt x="58" y="12"/>
                    </a:lnTo>
                    <a:lnTo>
                      <a:pt x="65" y="19"/>
                    </a:lnTo>
                    <a:lnTo>
                      <a:pt x="38" y="46"/>
                    </a:lnTo>
                    <a:lnTo>
                      <a:pt x="0" y="8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43" name="Freeform 421"/>
              <p:cNvSpPr/>
              <p:nvPr/>
            </p:nvSpPr>
            <p:spPr bwMode="auto">
              <a:xfrm>
                <a:off x="5273676" y="4011613"/>
                <a:ext cx="103188" cy="103188"/>
              </a:xfrm>
              <a:custGeom>
                <a:avLst/>
                <a:gdLst>
                  <a:gd name="T0" fmla="*/ 38 w 65"/>
                  <a:gd name="T1" fmla="*/ 65 h 65"/>
                  <a:gd name="T2" fmla="*/ 0 w 65"/>
                  <a:gd name="T3" fmla="*/ 27 h 65"/>
                  <a:gd name="T4" fmla="*/ 27 w 65"/>
                  <a:gd name="T5" fmla="*/ 0 h 65"/>
                  <a:gd name="T6" fmla="*/ 34 w 65"/>
                  <a:gd name="T7" fmla="*/ 7 h 65"/>
                  <a:gd name="T8" fmla="*/ 14 w 65"/>
                  <a:gd name="T9" fmla="*/ 27 h 65"/>
                  <a:gd name="T10" fmla="*/ 22 w 65"/>
                  <a:gd name="T11" fmla="*/ 36 h 65"/>
                  <a:gd name="T12" fmla="*/ 38 w 65"/>
                  <a:gd name="T13" fmla="*/ 20 h 65"/>
                  <a:gd name="T14" fmla="*/ 44 w 65"/>
                  <a:gd name="T15" fmla="*/ 27 h 65"/>
                  <a:gd name="T16" fmla="*/ 29 w 65"/>
                  <a:gd name="T17" fmla="*/ 43 h 65"/>
                  <a:gd name="T18" fmla="*/ 38 w 65"/>
                  <a:gd name="T19" fmla="*/ 51 h 65"/>
                  <a:gd name="T20" fmla="*/ 56 w 65"/>
                  <a:gd name="T21" fmla="*/ 31 h 65"/>
                  <a:gd name="T22" fmla="*/ 65 w 65"/>
                  <a:gd name="T23" fmla="*/ 38 h 65"/>
                  <a:gd name="T24" fmla="*/ 38 w 65"/>
                  <a:gd name="T25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5" h="65">
                    <a:moveTo>
                      <a:pt x="38" y="65"/>
                    </a:moveTo>
                    <a:lnTo>
                      <a:pt x="0" y="27"/>
                    </a:lnTo>
                    <a:lnTo>
                      <a:pt x="27" y="0"/>
                    </a:lnTo>
                    <a:lnTo>
                      <a:pt x="34" y="7"/>
                    </a:lnTo>
                    <a:lnTo>
                      <a:pt x="14" y="27"/>
                    </a:lnTo>
                    <a:lnTo>
                      <a:pt x="22" y="36"/>
                    </a:lnTo>
                    <a:lnTo>
                      <a:pt x="38" y="20"/>
                    </a:lnTo>
                    <a:lnTo>
                      <a:pt x="44" y="27"/>
                    </a:lnTo>
                    <a:lnTo>
                      <a:pt x="29" y="43"/>
                    </a:lnTo>
                    <a:lnTo>
                      <a:pt x="38" y="51"/>
                    </a:lnTo>
                    <a:lnTo>
                      <a:pt x="56" y="31"/>
                    </a:lnTo>
                    <a:lnTo>
                      <a:pt x="65" y="38"/>
                    </a:lnTo>
                    <a:lnTo>
                      <a:pt x="38" y="65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44" name="Freeform 422"/>
              <p:cNvSpPr/>
              <p:nvPr/>
            </p:nvSpPr>
            <p:spPr bwMode="auto">
              <a:xfrm>
                <a:off x="5168901" y="4054476"/>
                <a:ext cx="300038" cy="325438"/>
              </a:xfrm>
              <a:custGeom>
                <a:avLst/>
                <a:gdLst>
                  <a:gd name="T0" fmla="*/ 0 w 111"/>
                  <a:gd name="T1" fmla="*/ 106 h 120"/>
                  <a:gd name="T2" fmla="*/ 9 w 111"/>
                  <a:gd name="T3" fmla="*/ 115 h 120"/>
                  <a:gd name="T4" fmla="*/ 25 w 111"/>
                  <a:gd name="T5" fmla="*/ 115 h 120"/>
                  <a:gd name="T6" fmla="*/ 108 w 111"/>
                  <a:gd name="T7" fmla="*/ 33 h 120"/>
                  <a:gd name="T8" fmla="*/ 111 w 111"/>
                  <a:gd name="T9" fmla="*/ 23 h 120"/>
                  <a:gd name="T10" fmla="*/ 106 w 111"/>
                  <a:gd name="T11" fmla="*/ 0 h 120"/>
                  <a:gd name="T12" fmla="*/ 0 w 111"/>
                  <a:gd name="T13" fmla="*/ 10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" h="120">
                    <a:moveTo>
                      <a:pt x="0" y="106"/>
                    </a:moveTo>
                    <a:cubicBezTo>
                      <a:pt x="9" y="115"/>
                      <a:pt x="9" y="115"/>
                      <a:pt x="9" y="115"/>
                    </a:cubicBezTo>
                    <a:cubicBezTo>
                      <a:pt x="13" y="120"/>
                      <a:pt x="21" y="120"/>
                      <a:pt x="25" y="115"/>
                    </a:cubicBezTo>
                    <a:cubicBezTo>
                      <a:pt x="108" y="33"/>
                      <a:pt x="108" y="33"/>
                      <a:pt x="108" y="33"/>
                    </a:cubicBezTo>
                    <a:cubicBezTo>
                      <a:pt x="110" y="30"/>
                      <a:pt x="111" y="26"/>
                      <a:pt x="111" y="23"/>
                    </a:cubicBezTo>
                    <a:cubicBezTo>
                      <a:pt x="106" y="0"/>
                      <a:pt x="106" y="0"/>
                      <a:pt x="106" y="0"/>
                    </a:cubicBez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51" name="组合 50"/>
            <p:cNvGrpSpPr/>
            <p:nvPr/>
          </p:nvGrpSpPr>
          <p:grpSpPr>
            <a:xfrm>
              <a:off x="5445701" y="3889376"/>
              <a:ext cx="508001" cy="466725"/>
              <a:chOff x="4351338" y="3889376"/>
              <a:chExt cx="508001" cy="466725"/>
            </a:xfrm>
          </p:grpSpPr>
          <p:sp>
            <p:nvSpPr>
              <p:cNvPr id="329" name="Freeform 423"/>
              <p:cNvSpPr/>
              <p:nvPr/>
            </p:nvSpPr>
            <p:spPr bwMode="auto">
              <a:xfrm>
                <a:off x="4379913" y="3889376"/>
                <a:ext cx="222250" cy="279400"/>
              </a:xfrm>
              <a:custGeom>
                <a:avLst/>
                <a:gdLst>
                  <a:gd name="T0" fmla="*/ 18 w 82"/>
                  <a:gd name="T1" fmla="*/ 62 h 103"/>
                  <a:gd name="T2" fmla="*/ 18 w 82"/>
                  <a:gd name="T3" fmla="*/ 41 h 103"/>
                  <a:gd name="T4" fmla="*/ 41 w 82"/>
                  <a:gd name="T5" fmla="*/ 18 h 103"/>
                  <a:gd name="T6" fmla="*/ 41 w 82"/>
                  <a:gd name="T7" fmla="*/ 18 h 103"/>
                  <a:gd name="T8" fmla="*/ 64 w 82"/>
                  <a:gd name="T9" fmla="*/ 41 h 103"/>
                  <a:gd name="T10" fmla="*/ 64 w 82"/>
                  <a:gd name="T11" fmla="*/ 41 h 103"/>
                  <a:gd name="T12" fmla="*/ 64 w 82"/>
                  <a:gd name="T13" fmla="*/ 103 h 103"/>
                  <a:gd name="T14" fmla="*/ 64 w 82"/>
                  <a:gd name="T15" fmla="*/ 103 h 103"/>
                  <a:gd name="T16" fmla="*/ 82 w 82"/>
                  <a:gd name="T17" fmla="*/ 103 h 103"/>
                  <a:gd name="T18" fmla="*/ 82 w 82"/>
                  <a:gd name="T19" fmla="*/ 41 h 103"/>
                  <a:gd name="T20" fmla="*/ 41 w 82"/>
                  <a:gd name="T21" fmla="*/ 0 h 103"/>
                  <a:gd name="T22" fmla="*/ 41 w 82"/>
                  <a:gd name="T23" fmla="*/ 0 h 103"/>
                  <a:gd name="T24" fmla="*/ 0 w 82"/>
                  <a:gd name="T25" fmla="*/ 41 h 103"/>
                  <a:gd name="T26" fmla="*/ 0 w 82"/>
                  <a:gd name="T27" fmla="*/ 41 h 103"/>
                  <a:gd name="T28" fmla="*/ 0 w 82"/>
                  <a:gd name="T29" fmla="*/ 62 h 103"/>
                  <a:gd name="T30" fmla="*/ 18 w 82"/>
                  <a:gd name="T31" fmla="*/ 62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2" h="103">
                    <a:moveTo>
                      <a:pt x="18" y="62"/>
                    </a:moveTo>
                    <a:cubicBezTo>
                      <a:pt x="18" y="41"/>
                      <a:pt x="18" y="41"/>
                      <a:pt x="18" y="41"/>
                    </a:cubicBezTo>
                    <a:cubicBezTo>
                      <a:pt x="18" y="28"/>
                      <a:pt x="28" y="18"/>
                      <a:pt x="41" y="18"/>
                    </a:cubicBezTo>
                    <a:cubicBezTo>
                      <a:pt x="41" y="18"/>
                      <a:pt x="41" y="18"/>
                      <a:pt x="41" y="18"/>
                    </a:cubicBezTo>
                    <a:cubicBezTo>
                      <a:pt x="54" y="18"/>
                      <a:pt x="64" y="28"/>
                      <a:pt x="64" y="41"/>
                    </a:cubicBezTo>
                    <a:cubicBezTo>
                      <a:pt x="64" y="41"/>
                      <a:pt x="64" y="41"/>
                      <a:pt x="64" y="41"/>
                    </a:cubicBezTo>
                    <a:cubicBezTo>
                      <a:pt x="64" y="103"/>
                      <a:pt x="64" y="103"/>
                      <a:pt x="64" y="103"/>
                    </a:cubicBezTo>
                    <a:cubicBezTo>
                      <a:pt x="64" y="103"/>
                      <a:pt x="64" y="103"/>
                      <a:pt x="64" y="103"/>
                    </a:cubicBezTo>
                    <a:cubicBezTo>
                      <a:pt x="82" y="103"/>
                      <a:pt x="82" y="103"/>
                      <a:pt x="82" y="103"/>
                    </a:cubicBezTo>
                    <a:cubicBezTo>
                      <a:pt x="82" y="41"/>
                      <a:pt x="82" y="41"/>
                      <a:pt x="82" y="41"/>
                    </a:cubicBezTo>
                    <a:cubicBezTo>
                      <a:pt x="82" y="19"/>
                      <a:pt x="64" y="0"/>
                      <a:pt x="41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19" y="0"/>
                      <a:pt x="0" y="19"/>
                      <a:pt x="0" y="41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62"/>
                      <a:pt x="0" y="62"/>
                      <a:pt x="0" y="62"/>
                    </a:cubicBezTo>
                    <a:cubicBezTo>
                      <a:pt x="18" y="62"/>
                      <a:pt x="18" y="62"/>
                      <a:pt x="18" y="62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30" name="Freeform 424"/>
              <p:cNvSpPr/>
              <p:nvPr/>
            </p:nvSpPr>
            <p:spPr bwMode="auto">
              <a:xfrm>
                <a:off x="4351338" y="4038601"/>
                <a:ext cx="288925" cy="317500"/>
              </a:xfrm>
              <a:custGeom>
                <a:avLst/>
                <a:gdLst>
                  <a:gd name="T0" fmla="*/ 93 w 107"/>
                  <a:gd name="T1" fmla="*/ 0 h 117"/>
                  <a:gd name="T2" fmla="*/ 15 w 107"/>
                  <a:gd name="T3" fmla="*/ 0 h 117"/>
                  <a:gd name="T4" fmla="*/ 0 w 107"/>
                  <a:gd name="T5" fmla="*/ 15 h 117"/>
                  <a:gd name="T6" fmla="*/ 0 w 107"/>
                  <a:gd name="T7" fmla="*/ 86 h 117"/>
                  <a:gd name="T8" fmla="*/ 0 w 107"/>
                  <a:gd name="T9" fmla="*/ 102 h 117"/>
                  <a:gd name="T10" fmla="*/ 15 w 107"/>
                  <a:gd name="T11" fmla="*/ 117 h 117"/>
                  <a:gd name="T12" fmla="*/ 93 w 107"/>
                  <a:gd name="T13" fmla="*/ 117 h 117"/>
                  <a:gd name="T14" fmla="*/ 107 w 107"/>
                  <a:gd name="T15" fmla="*/ 102 h 117"/>
                  <a:gd name="T16" fmla="*/ 107 w 107"/>
                  <a:gd name="T17" fmla="*/ 86 h 117"/>
                  <a:gd name="T18" fmla="*/ 107 w 107"/>
                  <a:gd name="T19" fmla="*/ 15 h 117"/>
                  <a:gd name="T20" fmla="*/ 93 w 107"/>
                  <a:gd name="T21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7" h="117">
                    <a:moveTo>
                      <a:pt x="93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0" y="110"/>
                      <a:pt x="7" y="117"/>
                      <a:pt x="15" y="117"/>
                    </a:cubicBezTo>
                    <a:cubicBezTo>
                      <a:pt x="93" y="117"/>
                      <a:pt x="93" y="117"/>
                      <a:pt x="93" y="117"/>
                    </a:cubicBezTo>
                    <a:cubicBezTo>
                      <a:pt x="101" y="117"/>
                      <a:pt x="107" y="110"/>
                      <a:pt x="107" y="102"/>
                    </a:cubicBezTo>
                    <a:cubicBezTo>
                      <a:pt x="107" y="86"/>
                      <a:pt x="107" y="86"/>
                      <a:pt x="107" y="86"/>
                    </a:cubicBezTo>
                    <a:cubicBezTo>
                      <a:pt x="107" y="15"/>
                      <a:pt x="107" y="15"/>
                      <a:pt x="107" y="15"/>
                    </a:cubicBezTo>
                    <a:cubicBezTo>
                      <a:pt x="107" y="7"/>
                      <a:pt x="101" y="0"/>
                      <a:pt x="93" y="0"/>
                    </a:cubicBez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31" name="Freeform 425"/>
              <p:cNvSpPr/>
              <p:nvPr/>
            </p:nvSpPr>
            <p:spPr bwMode="auto">
              <a:xfrm>
                <a:off x="4451351" y="4125913"/>
                <a:ext cx="93663" cy="130175"/>
              </a:xfrm>
              <a:custGeom>
                <a:avLst/>
                <a:gdLst>
                  <a:gd name="T0" fmla="*/ 17 w 35"/>
                  <a:gd name="T1" fmla="*/ 48 h 48"/>
                  <a:gd name="T2" fmla="*/ 7 w 35"/>
                  <a:gd name="T3" fmla="*/ 38 h 48"/>
                  <a:gd name="T4" fmla="*/ 7 w 35"/>
                  <a:gd name="T5" fmla="*/ 31 h 48"/>
                  <a:gd name="T6" fmla="*/ 0 w 35"/>
                  <a:gd name="T7" fmla="*/ 17 h 48"/>
                  <a:gd name="T8" fmla="*/ 17 w 35"/>
                  <a:gd name="T9" fmla="*/ 0 h 48"/>
                  <a:gd name="T10" fmla="*/ 35 w 35"/>
                  <a:gd name="T11" fmla="*/ 17 h 48"/>
                  <a:gd name="T12" fmla="*/ 28 w 35"/>
                  <a:gd name="T13" fmla="*/ 31 h 48"/>
                  <a:gd name="T14" fmla="*/ 28 w 35"/>
                  <a:gd name="T15" fmla="*/ 38 h 48"/>
                  <a:gd name="T16" fmla="*/ 17 w 35"/>
                  <a:gd name="T17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5" h="48">
                    <a:moveTo>
                      <a:pt x="17" y="48"/>
                    </a:moveTo>
                    <a:cubicBezTo>
                      <a:pt x="11" y="48"/>
                      <a:pt x="7" y="43"/>
                      <a:pt x="7" y="38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2" y="28"/>
                      <a:pt x="0" y="23"/>
                      <a:pt x="0" y="17"/>
                    </a:cubicBezTo>
                    <a:cubicBezTo>
                      <a:pt x="0" y="8"/>
                      <a:pt x="8" y="0"/>
                      <a:pt x="17" y="0"/>
                    </a:cubicBezTo>
                    <a:cubicBezTo>
                      <a:pt x="27" y="0"/>
                      <a:pt x="35" y="8"/>
                      <a:pt x="35" y="17"/>
                    </a:cubicBezTo>
                    <a:cubicBezTo>
                      <a:pt x="35" y="23"/>
                      <a:pt x="32" y="28"/>
                      <a:pt x="28" y="31"/>
                    </a:cubicBezTo>
                    <a:cubicBezTo>
                      <a:pt x="28" y="38"/>
                      <a:pt x="28" y="38"/>
                      <a:pt x="28" y="38"/>
                    </a:cubicBezTo>
                    <a:cubicBezTo>
                      <a:pt x="28" y="43"/>
                      <a:pt x="23" y="48"/>
                      <a:pt x="17" y="48"/>
                    </a:cubicBez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32" name="Freeform 426"/>
              <p:cNvSpPr/>
              <p:nvPr/>
            </p:nvSpPr>
            <p:spPr bwMode="auto">
              <a:xfrm>
                <a:off x="4470401" y="4144963"/>
                <a:ext cx="55563" cy="92075"/>
              </a:xfrm>
              <a:custGeom>
                <a:avLst/>
                <a:gdLst>
                  <a:gd name="T0" fmla="*/ 21 w 21"/>
                  <a:gd name="T1" fmla="*/ 10 h 34"/>
                  <a:gd name="T2" fmla="*/ 10 w 21"/>
                  <a:gd name="T3" fmla="*/ 0 h 34"/>
                  <a:gd name="T4" fmla="*/ 0 w 21"/>
                  <a:gd name="T5" fmla="*/ 10 h 34"/>
                  <a:gd name="T6" fmla="*/ 6 w 21"/>
                  <a:gd name="T7" fmla="*/ 20 h 34"/>
                  <a:gd name="T8" fmla="*/ 6 w 21"/>
                  <a:gd name="T9" fmla="*/ 31 h 34"/>
                  <a:gd name="T10" fmla="*/ 10 w 21"/>
                  <a:gd name="T11" fmla="*/ 34 h 34"/>
                  <a:gd name="T12" fmla="*/ 14 w 21"/>
                  <a:gd name="T13" fmla="*/ 31 h 34"/>
                  <a:gd name="T14" fmla="*/ 14 w 21"/>
                  <a:gd name="T15" fmla="*/ 20 h 34"/>
                  <a:gd name="T16" fmla="*/ 21 w 21"/>
                  <a:gd name="T17" fmla="*/ 1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34">
                    <a:moveTo>
                      <a:pt x="21" y="10"/>
                    </a:moveTo>
                    <a:cubicBezTo>
                      <a:pt x="21" y="4"/>
                      <a:pt x="16" y="0"/>
                      <a:pt x="10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5"/>
                      <a:pt x="2" y="19"/>
                      <a:pt x="6" y="20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3"/>
                      <a:pt x="8" y="34"/>
                      <a:pt x="10" y="34"/>
                    </a:cubicBezTo>
                    <a:cubicBezTo>
                      <a:pt x="12" y="34"/>
                      <a:pt x="14" y="33"/>
                      <a:pt x="14" y="31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8" y="19"/>
                      <a:pt x="21" y="15"/>
                      <a:pt x="21" y="10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33" name="Freeform 427"/>
              <p:cNvSpPr/>
              <p:nvPr/>
            </p:nvSpPr>
            <p:spPr bwMode="auto">
              <a:xfrm>
                <a:off x="4640263" y="4003676"/>
                <a:ext cx="219075" cy="50800"/>
              </a:xfrm>
              <a:custGeom>
                <a:avLst/>
                <a:gdLst>
                  <a:gd name="T0" fmla="*/ 81 w 81"/>
                  <a:gd name="T1" fmla="*/ 15 h 19"/>
                  <a:gd name="T2" fmla="*/ 81 w 81"/>
                  <a:gd name="T3" fmla="*/ 4 h 19"/>
                  <a:gd name="T4" fmla="*/ 76 w 81"/>
                  <a:gd name="T5" fmla="*/ 0 h 19"/>
                  <a:gd name="T6" fmla="*/ 0 w 81"/>
                  <a:gd name="T7" fmla="*/ 0 h 19"/>
                  <a:gd name="T8" fmla="*/ 0 w 81"/>
                  <a:gd name="T9" fmla="*/ 3 h 19"/>
                  <a:gd name="T10" fmla="*/ 0 w 81"/>
                  <a:gd name="T11" fmla="*/ 8 h 19"/>
                  <a:gd name="T12" fmla="*/ 12 w 81"/>
                  <a:gd name="T13" fmla="*/ 19 h 19"/>
                  <a:gd name="T14" fmla="*/ 76 w 81"/>
                  <a:gd name="T15" fmla="*/ 19 h 19"/>
                  <a:gd name="T16" fmla="*/ 81 w 81"/>
                  <a:gd name="T17" fmla="*/ 1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1" h="19">
                    <a:moveTo>
                      <a:pt x="81" y="15"/>
                    </a:moveTo>
                    <a:cubicBezTo>
                      <a:pt x="81" y="4"/>
                      <a:pt x="81" y="4"/>
                      <a:pt x="81" y="4"/>
                    </a:cubicBezTo>
                    <a:cubicBezTo>
                      <a:pt x="81" y="2"/>
                      <a:pt x="79" y="0"/>
                      <a:pt x="7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6" y="11"/>
                      <a:pt x="10" y="12"/>
                      <a:pt x="12" y="19"/>
                    </a:cubicBezTo>
                    <a:cubicBezTo>
                      <a:pt x="76" y="19"/>
                      <a:pt x="76" y="19"/>
                      <a:pt x="76" y="19"/>
                    </a:cubicBezTo>
                    <a:cubicBezTo>
                      <a:pt x="79" y="19"/>
                      <a:pt x="81" y="17"/>
                      <a:pt x="81" y="15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34" name="Freeform 428"/>
              <p:cNvSpPr/>
              <p:nvPr/>
            </p:nvSpPr>
            <p:spPr bwMode="auto">
              <a:xfrm>
                <a:off x="4678363" y="4100513"/>
                <a:ext cx="180975" cy="49213"/>
              </a:xfrm>
              <a:custGeom>
                <a:avLst/>
                <a:gdLst>
                  <a:gd name="T0" fmla="*/ 62 w 67"/>
                  <a:gd name="T1" fmla="*/ 18 h 18"/>
                  <a:gd name="T2" fmla="*/ 67 w 67"/>
                  <a:gd name="T3" fmla="*/ 14 h 18"/>
                  <a:gd name="T4" fmla="*/ 67 w 67"/>
                  <a:gd name="T5" fmla="*/ 4 h 18"/>
                  <a:gd name="T6" fmla="*/ 62 w 67"/>
                  <a:gd name="T7" fmla="*/ 0 h 18"/>
                  <a:gd name="T8" fmla="*/ 0 w 67"/>
                  <a:gd name="T9" fmla="*/ 0 h 18"/>
                  <a:gd name="T10" fmla="*/ 0 w 67"/>
                  <a:gd name="T11" fmla="*/ 18 h 18"/>
                  <a:gd name="T12" fmla="*/ 62 w 67"/>
                  <a:gd name="T1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18">
                    <a:moveTo>
                      <a:pt x="62" y="18"/>
                    </a:moveTo>
                    <a:cubicBezTo>
                      <a:pt x="65" y="18"/>
                      <a:pt x="67" y="16"/>
                      <a:pt x="67" y="14"/>
                    </a:cubicBezTo>
                    <a:cubicBezTo>
                      <a:pt x="67" y="4"/>
                      <a:pt x="67" y="4"/>
                      <a:pt x="67" y="4"/>
                    </a:cubicBezTo>
                    <a:cubicBezTo>
                      <a:pt x="67" y="2"/>
                      <a:pt x="65" y="0"/>
                      <a:pt x="6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8"/>
                      <a:pt x="0" y="18"/>
                      <a:pt x="0" y="18"/>
                    </a:cubicBezTo>
                    <a:lnTo>
                      <a:pt x="62" y="18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35" name="Freeform 429"/>
              <p:cNvSpPr/>
              <p:nvPr/>
            </p:nvSpPr>
            <p:spPr bwMode="auto">
              <a:xfrm>
                <a:off x="4678363" y="4195763"/>
                <a:ext cx="180975" cy="50800"/>
              </a:xfrm>
              <a:custGeom>
                <a:avLst/>
                <a:gdLst>
                  <a:gd name="T0" fmla="*/ 62 w 67"/>
                  <a:gd name="T1" fmla="*/ 19 h 19"/>
                  <a:gd name="T2" fmla="*/ 67 w 67"/>
                  <a:gd name="T3" fmla="*/ 15 h 19"/>
                  <a:gd name="T4" fmla="*/ 67 w 67"/>
                  <a:gd name="T5" fmla="*/ 4 h 19"/>
                  <a:gd name="T6" fmla="*/ 62 w 67"/>
                  <a:gd name="T7" fmla="*/ 0 h 19"/>
                  <a:gd name="T8" fmla="*/ 0 w 67"/>
                  <a:gd name="T9" fmla="*/ 0 h 19"/>
                  <a:gd name="T10" fmla="*/ 0 w 67"/>
                  <a:gd name="T11" fmla="*/ 19 h 19"/>
                  <a:gd name="T12" fmla="*/ 62 w 67"/>
                  <a:gd name="T1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19">
                    <a:moveTo>
                      <a:pt x="62" y="19"/>
                    </a:moveTo>
                    <a:cubicBezTo>
                      <a:pt x="65" y="19"/>
                      <a:pt x="67" y="17"/>
                      <a:pt x="67" y="15"/>
                    </a:cubicBezTo>
                    <a:cubicBezTo>
                      <a:pt x="67" y="4"/>
                      <a:pt x="67" y="4"/>
                      <a:pt x="67" y="4"/>
                    </a:cubicBezTo>
                    <a:cubicBezTo>
                      <a:pt x="67" y="2"/>
                      <a:pt x="65" y="0"/>
                      <a:pt x="6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9"/>
                      <a:pt x="0" y="19"/>
                      <a:pt x="0" y="19"/>
                    </a:cubicBezTo>
                    <a:lnTo>
                      <a:pt x="62" y="19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36" name="Freeform 430"/>
              <p:cNvSpPr/>
              <p:nvPr/>
            </p:nvSpPr>
            <p:spPr bwMode="auto">
              <a:xfrm>
                <a:off x="4673601" y="4287838"/>
                <a:ext cx="185738" cy="52388"/>
              </a:xfrm>
              <a:custGeom>
                <a:avLst/>
                <a:gdLst>
                  <a:gd name="T0" fmla="*/ 0 w 69"/>
                  <a:gd name="T1" fmla="*/ 19 h 19"/>
                  <a:gd name="T2" fmla="*/ 64 w 69"/>
                  <a:gd name="T3" fmla="*/ 19 h 19"/>
                  <a:gd name="T4" fmla="*/ 69 w 69"/>
                  <a:gd name="T5" fmla="*/ 15 h 19"/>
                  <a:gd name="T6" fmla="*/ 69 w 69"/>
                  <a:gd name="T7" fmla="*/ 4 h 19"/>
                  <a:gd name="T8" fmla="*/ 64 w 69"/>
                  <a:gd name="T9" fmla="*/ 0 h 19"/>
                  <a:gd name="T10" fmla="*/ 2 w 69"/>
                  <a:gd name="T11" fmla="*/ 0 h 19"/>
                  <a:gd name="T12" fmla="*/ 2 w 69"/>
                  <a:gd name="T13" fmla="*/ 10 h 19"/>
                  <a:gd name="T14" fmla="*/ 0 w 69"/>
                  <a:gd name="T15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9" h="19">
                    <a:moveTo>
                      <a:pt x="0" y="19"/>
                    </a:moveTo>
                    <a:cubicBezTo>
                      <a:pt x="64" y="19"/>
                      <a:pt x="64" y="19"/>
                      <a:pt x="64" y="19"/>
                    </a:cubicBezTo>
                    <a:cubicBezTo>
                      <a:pt x="67" y="19"/>
                      <a:pt x="69" y="17"/>
                      <a:pt x="69" y="15"/>
                    </a:cubicBezTo>
                    <a:cubicBezTo>
                      <a:pt x="69" y="4"/>
                      <a:pt x="69" y="4"/>
                      <a:pt x="69" y="4"/>
                    </a:cubicBezTo>
                    <a:cubicBezTo>
                      <a:pt x="69" y="2"/>
                      <a:pt x="67" y="0"/>
                      <a:pt x="64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3"/>
                      <a:pt x="1" y="16"/>
                      <a:pt x="0" y="19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52" name="组合 51"/>
            <p:cNvGrpSpPr/>
            <p:nvPr/>
          </p:nvGrpSpPr>
          <p:grpSpPr>
            <a:xfrm>
              <a:off x="4567381" y="3859213"/>
              <a:ext cx="496888" cy="517525"/>
              <a:chOff x="3681413" y="3859213"/>
              <a:chExt cx="496888" cy="517525"/>
            </a:xfrm>
          </p:grpSpPr>
          <p:sp>
            <p:nvSpPr>
              <p:cNvPr id="321" name="Freeform 431"/>
              <p:cNvSpPr>
                <a:spLocks noEditPoints="1"/>
              </p:cNvSpPr>
              <p:nvPr/>
            </p:nvSpPr>
            <p:spPr bwMode="auto">
              <a:xfrm>
                <a:off x="3681413" y="3868738"/>
                <a:ext cx="496888" cy="508000"/>
              </a:xfrm>
              <a:custGeom>
                <a:avLst/>
                <a:gdLst>
                  <a:gd name="T0" fmla="*/ 182 w 183"/>
                  <a:gd name="T1" fmla="*/ 177 h 188"/>
                  <a:gd name="T2" fmla="*/ 182 w 183"/>
                  <a:gd name="T3" fmla="*/ 51 h 188"/>
                  <a:gd name="T4" fmla="*/ 175 w 183"/>
                  <a:gd name="T5" fmla="*/ 33 h 188"/>
                  <a:gd name="T6" fmla="*/ 154 w 183"/>
                  <a:gd name="T7" fmla="*/ 8 h 188"/>
                  <a:gd name="T8" fmla="*/ 136 w 183"/>
                  <a:gd name="T9" fmla="*/ 0 h 188"/>
                  <a:gd name="T10" fmla="*/ 10 w 183"/>
                  <a:gd name="T11" fmla="*/ 0 h 188"/>
                  <a:gd name="T12" fmla="*/ 0 w 183"/>
                  <a:gd name="T13" fmla="*/ 11 h 188"/>
                  <a:gd name="T14" fmla="*/ 0 w 183"/>
                  <a:gd name="T15" fmla="*/ 177 h 188"/>
                  <a:gd name="T16" fmla="*/ 10 w 183"/>
                  <a:gd name="T17" fmla="*/ 188 h 188"/>
                  <a:gd name="T18" fmla="*/ 177 w 183"/>
                  <a:gd name="T19" fmla="*/ 188 h 188"/>
                  <a:gd name="T20" fmla="*/ 182 w 183"/>
                  <a:gd name="T21" fmla="*/ 177 h 188"/>
                  <a:gd name="T22" fmla="*/ 19 w 183"/>
                  <a:gd name="T23" fmla="*/ 19 h 188"/>
                  <a:gd name="T24" fmla="*/ 17 w 183"/>
                  <a:gd name="T25" fmla="*/ 21 h 188"/>
                  <a:gd name="T26" fmla="*/ 12 w 183"/>
                  <a:gd name="T27" fmla="*/ 21 h 188"/>
                  <a:gd name="T28" fmla="*/ 10 w 183"/>
                  <a:gd name="T29" fmla="*/ 19 h 188"/>
                  <a:gd name="T30" fmla="*/ 10 w 183"/>
                  <a:gd name="T31" fmla="*/ 14 h 188"/>
                  <a:gd name="T32" fmla="*/ 12 w 183"/>
                  <a:gd name="T33" fmla="*/ 12 h 188"/>
                  <a:gd name="T34" fmla="*/ 17 w 183"/>
                  <a:gd name="T35" fmla="*/ 12 h 188"/>
                  <a:gd name="T36" fmla="*/ 19 w 183"/>
                  <a:gd name="T37" fmla="*/ 14 h 188"/>
                  <a:gd name="T38" fmla="*/ 19 w 183"/>
                  <a:gd name="T39" fmla="*/ 19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3" h="188">
                    <a:moveTo>
                      <a:pt x="182" y="177"/>
                    </a:moveTo>
                    <a:cubicBezTo>
                      <a:pt x="182" y="51"/>
                      <a:pt x="182" y="51"/>
                      <a:pt x="182" y="51"/>
                    </a:cubicBezTo>
                    <a:cubicBezTo>
                      <a:pt x="182" y="45"/>
                      <a:pt x="179" y="37"/>
                      <a:pt x="175" y="33"/>
                    </a:cubicBezTo>
                    <a:cubicBezTo>
                      <a:pt x="154" y="8"/>
                      <a:pt x="154" y="8"/>
                      <a:pt x="154" y="8"/>
                    </a:cubicBezTo>
                    <a:cubicBezTo>
                      <a:pt x="150" y="3"/>
                      <a:pt x="142" y="0"/>
                      <a:pt x="136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77"/>
                      <a:pt x="0" y="177"/>
                      <a:pt x="0" y="177"/>
                    </a:cubicBezTo>
                    <a:cubicBezTo>
                      <a:pt x="0" y="183"/>
                      <a:pt x="5" y="188"/>
                      <a:pt x="10" y="188"/>
                    </a:cubicBezTo>
                    <a:cubicBezTo>
                      <a:pt x="177" y="188"/>
                      <a:pt x="177" y="188"/>
                      <a:pt x="177" y="188"/>
                    </a:cubicBezTo>
                    <a:cubicBezTo>
                      <a:pt x="183" y="188"/>
                      <a:pt x="182" y="183"/>
                      <a:pt x="182" y="177"/>
                    </a:cubicBezTo>
                    <a:close/>
                    <a:moveTo>
                      <a:pt x="19" y="19"/>
                    </a:moveTo>
                    <a:cubicBezTo>
                      <a:pt x="19" y="20"/>
                      <a:pt x="18" y="21"/>
                      <a:pt x="17" y="21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1" y="21"/>
                      <a:pt x="10" y="20"/>
                      <a:pt x="10" y="19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3"/>
                      <a:pt x="11" y="12"/>
                      <a:pt x="12" y="12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18" y="12"/>
                      <a:pt x="19" y="13"/>
                      <a:pt x="19" y="14"/>
                    </a:cubicBezTo>
                    <a:lnTo>
                      <a:pt x="19" y="19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22" name="Freeform 432"/>
              <p:cNvSpPr/>
              <p:nvPr/>
            </p:nvSpPr>
            <p:spPr bwMode="auto">
              <a:xfrm>
                <a:off x="3914776" y="3900488"/>
                <a:ext cx="106363" cy="153988"/>
              </a:xfrm>
              <a:custGeom>
                <a:avLst/>
                <a:gdLst>
                  <a:gd name="T0" fmla="*/ 39 w 39"/>
                  <a:gd name="T1" fmla="*/ 47 h 57"/>
                  <a:gd name="T2" fmla="*/ 28 w 39"/>
                  <a:gd name="T3" fmla="*/ 57 h 57"/>
                  <a:gd name="T4" fmla="*/ 11 w 39"/>
                  <a:gd name="T5" fmla="*/ 57 h 57"/>
                  <a:gd name="T6" fmla="*/ 0 w 39"/>
                  <a:gd name="T7" fmla="*/ 47 h 57"/>
                  <a:gd name="T8" fmla="*/ 0 w 39"/>
                  <a:gd name="T9" fmla="*/ 10 h 57"/>
                  <a:gd name="T10" fmla="*/ 11 w 39"/>
                  <a:gd name="T11" fmla="*/ 0 h 57"/>
                  <a:gd name="T12" fmla="*/ 28 w 39"/>
                  <a:gd name="T13" fmla="*/ 0 h 57"/>
                  <a:gd name="T14" fmla="*/ 39 w 39"/>
                  <a:gd name="T15" fmla="*/ 10 h 57"/>
                  <a:gd name="T16" fmla="*/ 39 w 39"/>
                  <a:gd name="T17" fmla="*/ 4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" h="57">
                    <a:moveTo>
                      <a:pt x="39" y="47"/>
                    </a:moveTo>
                    <a:cubicBezTo>
                      <a:pt x="39" y="52"/>
                      <a:pt x="34" y="57"/>
                      <a:pt x="28" y="57"/>
                    </a:cubicBezTo>
                    <a:cubicBezTo>
                      <a:pt x="11" y="57"/>
                      <a:pt x="11" y="57"/>
                      <a:pt x="11" y="57"/>
                    </a:cubicBezTo>
                    <a:cubicBezTo>
                      <a:pt x="5" y="57"/>
                      <a:pt x="0" y="52"/>
                      <a:pt x="0" y="47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4" y="0"/>
                      <a:pt x="39" y="5"/>
                      <a:pt x="39" y="10"/>
                    </a:cubicBezTo>
                    <a:lnTo>
                      <a:pt x="39" y="47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pic>
            <p:nvPicPr>
              <p:cNvPr id="323" name="Picture 433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46501" y="3859213"/>
                <a:ext cx="341313" cy="2508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24" name="Freeform 434"/>
              <p:cNvSpPr>
                <a:spLocks noEditPoints="1"/>
              </p:cNvSpPr>
              <p:nvPr/>
            </p:nvSpPr>
            <p:spPr bwMode="auto">
              <a:xfrm>
                <a:off x="3757613" y="3868738"/>
                <a:ext cx="319088" cy="230188"/>
              </a:xfrm>
              <a:custGeom>
                <a:avLst/>
                <a:gdLst>
                  <a:gd name="T0" fmla="*/ 117 w 118"/>
                  <a:gd name="T1" fmla="*/ 2 h 85"/>
                  <a:gd name="T2" fmla="*/ 108 w 118"/>
                  <a:gd name="T3" fmla="*/ 0 h 85"/>
                  <a:gd name="T4" fmla="*/ 1 w 118"/>
                  <a:gd name="T5" fmla="*/ 0 h 85"/>
                  <a:gd name="T6" fmla="*/ 0 w 118"/>
                  <a:gd name="T7" fmla="*/ 8 h 85"/>
                  <a:gd name="T8" fmla="*/ 0 w 118"/>
                  <a:gd name="T9" fmla="*/ 65 h 85"/>
                  <a:gd name="T10" fmla="*/ 21 w 118"/>
                  <a:gd name="T11" fmla="*/ 85 h 85"/>
                  <a:gd name="T12" fmla="*/ 97 w 118"/>
                  <a:gd name="T13" fmla="*/ 85 h 85"/>
                  <a:gd name="T14" fmla="*/ 118 w 118"/>
                  <a:gd name="T15" fmla="*/ 65 h 85"/>
                  <a:gd name="T16" fmla="*/ 118 w 118"/>
                  <a:gd name="T17" fmla="*/ 8 h 85"/>
                  <a:gd name="T18" fmla="*/ 117 w 118"/>
                  <a:gd name="T19" fmla="*/ 2 h 85"/>
                  <a:gd name="T20" fmla="*/ 97 w 118"/>
                  <a:gd name="T21" fmla="*/ 59 h 85"/>
                  <a:gd name="T22" fmla="*/ 86 w 118"/>
                  <a:gd name="T23" fmla="*/ 69 h 85"/>
                  <a:gd name="T24" fmla="*/ 69 w 118"/>
                  <a:gd name="T25" fmla="*/ 69 h 85"/>
                  <a:gd name="T26" fmla="*/ 58 w 118"/>
                  <a:gd name="T27" fmla="*/ 59 h 85"/>
                  <a:gd name="T28" fmla="*/ 58 w 118"/>
                  <a:gd name="T29" fmla="*/ 22 h 85"/>
                  <a:gd name="T30" fmla="*/ 69 w 118"/>
                  <a:gd name="T31" fmla="*/ 12 h 85"/>
                  <a:gd name="T32" fmla="*/ 86 w 118"/>
                  <a:gd name="T33" fmla="*/ 12 h 85"/>
                  <a:gd name="T34" fmla="*/ 97 w 118"/>
                  <a:gd name="T35" fmla="*/ 22 h 85"/>
                  <a:gd name="T36" fmla="*/ 97 w 118"/>
                  <a:gd name="T37" fmla="*/ 59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8" h="85">
                    <a:moveTo>
                      <a:pt x="117" y="2"/>
                    </a:moveTo>
                    <a:cubicBezTo>
                      <a:pt x="114" y="1"/>
                      <a:pt x="111" y="0"/>
                      <a:pt x="108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0" y="5"/>
                      <a:pt x="0" y="8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76"/>
                      <a:pt x="9" y="85"/>
                      <a:pt x="21" y="85"/>
                    </a:cubicBezTo>
                    <a:cubicBezTo>
                      <a:pt x="97" y="85"/>
                      <a:pt x="97" y="85"/>
                      <a:pt x="97" y="85"/>
                    </a:cubicBezTo>
                    <a:cubicBezTo>
                      <a:pt x="109" y="85"/>
                      <a:pt x="118" y="76"/>
                      <a:pt x="118" y="65"/>
                    </a:cubicBezTo>
                    <a:cubicBezTo>
                      <a:pt x="118" y="8"/>
                      <a:pt x="118" y="8"/>
                      <a:pt x="118" y="8"/>
                    </a:cubicBezTo>
                    <a:cubicBezTo>
                      <a:pt x="118" y="6"/>
                      <a:pt x="118" y="4"/>
                      <a:pt x="117" y="2"/>
                    </a:cubicBezTo>
                    <a:close/>
                    <a:moveTo>
                      <a:pt x="97" y="59"/>
                    </a:moveTo>
                    <a:cubicBezTo>
                      <a:pt x="97" y="64"/>
                      <a:pt x="92" y="69"/>
                      <a:pt x="86" y="69"/>
                    </a:cubicBezTo>
                    <a:cubicBezTo>
                      <a:pt x="69" y="69"/>
                      <a:pt x="69" y="69"/>
                      <a:pt x="69" y="69"/>
                    </a:cubicBezTo>
                    <a:cubicBezTo>
                      <a:pt x="63" y="69"/>
                      <a:pt x="58" y="64"/>
                      <a:pt x="58" y="59"/>
                    </a:cubicBezTo>
                    <a:cubicBezTo>
                      <a:pt x="58" y="22"/>
                      <a:pt x="58" y="22"/>
                      <a:pt x="58" y="22"/>
                    </a:cubicBezTo>
                    <a:cubicBezTo>
                      <a:pt x="58" y="17"/>
                      <a:pt x="63" y="12"/>
                      <a:pt x="69" y="12"/>
                    </a:cubicBezTo>
                    <a:cubicBezTo>
                      <a:pt x="86" y="12"/>
                      <a:pt x="86" y="12"/>
                      <a:pt x="86" y="12"/>
                    </a:cubicBezTo>
                    <a:cubicBezTo>
                      <a:pt x="92" y="12"/>
                      <a:pt x="97" y="17"/>
                      <a:pt x="97" y="22"/>
                    </a:cubicBezTo>
                    <a:lnTo>
                      <a:pt x="97" y="59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25" name="Freeform 435"/>
              <p:cNvSpPr/>
              <p:nvPr/>
            </p:nvSpPr>
            <p:spPr bwMode="auto">
              <a:xfrm>
                <a:off x="3736976" y="4119563"/>
                <a:ext cx="392113" cy="238125"/>
              </a:xfrm>
              <a:custGeom>
                <a:avLst/>
                <a:gdLst>
                  <a:gd name="T0" fmla="*/ 145 w 145"/>
                  <a:gd name="T1" fmla="*/ 76 h 88"/>
                  <a:gd name="T2" fmla="*/ 135 w 145"/>
                  <a:gd name="T3" fmla="*/ 88 h 88"/>
                  <a:gd name="T4" fmla="*/ 10 w 145"/>
                  <a:gd name="T5" fmla="*/ 88 h 88"/>
                  <a:gd name="T6" fmla="*/ 0 w 145"/>
                  <a:gd name="T7" fmla="*/ 76 h 88"/>
                  <a:gd name="T8" fmla="*/ 0 w 145"/>
                  <a:gd name="T9" fmla="*/ 12 h 88"/>
                  <a:gd name="T10" fmla="*/ 10 w 145"/>
                  <a:gd name="T11" fmla="*/ 0 h 88"/>
                  <a:gd name="T12" fmla="*/ 135 w 145"/>
                  <a:gd name="T13" fmla="*/ 0 h 88"/>
                  <a:gd name="T14" fmla="*/ 145 w 145"/>
                  <a:gd name="T15" fmla="*/ 12 h 88"/>
                  <a:gd name="T16" fmla="*/ 145 w 145"/>
                  <a:gd name="T17" fmla="*/ 76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5" h="88">
                    <a:moveTo>
                      <a:pt x="145" y="76"/>
                    </a:moveTo>
                    <a:cubicBezTo>
                      <a:pt x="145" y="83"/>
                      <a:pt x="140" y="88"/>
                      <a:pt x="135" y="88"/>
                    </a:cubicBezTo>
                    <a:cubicBezTo>
                      <a:pt x="10" y="88"/>
                      <a:pt x="10" y="88"/>
                      <a:pt x="10" y="88"/>
                    </a:cubicBezTo>
                    <a:cubicBezTo>
                      <a:pt x="5" y="88"/>
                      <a:pt x="0" y="83"/>
                      <a:pt x="0" y="76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5" y="0"/>
                      <a:pt x="10" y="0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40" y="0"/>
                      <a:pt x="145" y="5"/>
                      <a:pt x="145" y="12"/>
                    </a:cubicBezTo>
                    <a:lnTo>
                      <a:pt x="145" y="76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26" name="Rectangle 436"/>
              <p:cNvSpPr>
                <a:spLocks noChangeArrowheads="1"/>
              </p:cNvSpPr>
              <p:nvPr/>
            </p:nvSpPr>
            <p:spPr bwMode="auto">
              <a:xfrm>
                <a:off x="3771901" y="4171951"/>
                <a:ext cx="331788" cy="7938"/>
              </a:xfrm>
              <a:prstGeom prst="rect">
                <a:avLst/>
              </a:pr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27" name="Rectangle 437"/>
              <p:cNvSpPr>
                <a:spLocks noChangeArrowheads="1"/>
              </p:cNvSpPr>
              <p:nvPr/>
            </p:nvSpPr>
            <p:spPr bwMode="auto">
              <a:xfrm>
                <a:off x="3771901" y="4237038"/>
                <a:ext cx="331788" cy="9525"/>
              </a:xfrm>
              <a:prstGeom prst="rect">
                <a:avLst/>
              </a:pr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28" name="Rectangle 438"/>
              <p:cNvSpPr>
                <a:spLocks noChangeArrowheads="1"/>
              </p:cNvSpPr>
              <p:nvPr/>
            </p:nvSpPr>
            <p:spPr bwMode="auto">
              <a:xfrm>
                <a:off x="3771901" y="4303713"/>
                <a:ext cx="331788" cy="7938"/>
              </a:xfrm>
              <a:prstGeom prst="rect">
                <a:avLst/>
              </a:pr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3676361" y="3919538"/>
              <a:ext cx="509588" cy="403225"/>
              <a:chOff x="2997201" y="3919538"/>
              <a:chExt cx="509588" cy="403225"/>
            </a:xfrm>
          </p:grpSpPr>
          <p:sp>
            <p:nvSpPr>
              <p:cNvPr id="317" name="Freeform 439"/>
              <p:cNvSpPr/>
              <p:nvPr/>
            </p:nvSpPr>
            <p:spPr bwMode="auto">
              <a:xfrm>
                <a:off x="3138488" y="3919538"/>
                <a:ext cx="368300" cy="403225"/>
              </a:xfrm>
              <a:custGeom>
                <a:avLst/>
                <a:gdLst>
                  <a:gd name="T0" fmla="*/ 232 w 232"/>
                  <a:gd name="T1" fmla="*/ 0 h 254"/>
                  <a:gd name="T2" fmla="*/ 0 w 232"/>
                  <a:gd name="T3" fmla="*/ 130 h 254"/>
                  <a:gd name="T4" fmla="*/ 54 w 232"/>
                  <a:gd name="T5" fmla="*/ 254 h 254"/>
                  <a:gd name="T6" fmla="*/ 191 w 232"/>
                  <a:gd name="T7" fmla="*/ 61 h 254"/>
                  <a:gd name="T8" fmla="*/ 232 w 232"/>
                  <a:gd name="T9" fmla="*/ 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2" h="254">
                    <a:moveTo>
                      <a:pt x="232" y="0"/>
                    </a:moveTo>
                    <a:lnTo>
                      <a:pt x="0" y="130"/>
                    </a:lnTo>
                    <a:lnTo>
                      <a:pt x="54" y="254"/>
                    </a:lnTo>
                    <a:lnTo>
                      <a:pt x="191" y="61"/>
                    </a:lnTo>
                    <a:lnTo>
                      <a:pt x="232" y="0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18" name="Freeform 440"/>
              <p:cNvSpPr/>
              <p:nvPr/>
            </p:nvSpPr>
            <p:spPr bwMode="auto">
              <a:xfrm>
                <a:off x="3224213" y="3970338"/>
                <a:ext cx="268288" cy="352425"/>
              </a:xfrm>
              <a:custGeom>
                <a:avLst/>
                <a:gdLst>
                  <a:gd name="T0" fmla="*/ 22 w 169"/>
                  <a:gd name="T1" fmla="*/ 130 h 222"/>
                  <a:gd name="T2" fmla="*/ 0 w 169"/>
                  <a:gd name="T3" fmla="*/ 222 h 222"/>
                  <a:gd name="T4" fmla="*/ 169 w 169"/>
                  <a:gd name="T5" fmla="*/ 0 h 222"/>
                  <a:gd name="T6" fmla="*/ 22 w 169"/>
                  <a:gd name="T7" fmla="*/ 130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9" h="222">
                    <a:moveTo>
                      <a:pt x="22" y="130"/>
                    </a:moveTo>
                    <a:lnTo>
                      <a:pt x="0" y="222"/>
                    </a:lnTo>
                    <a:lnTo>
                      <a:pt x="169" y="0"/>
                    </a:lnTo>
                    <a:lnTo>
                      <a:pt x="22" y="130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19" name="Freeform 441"/>
              <p:cNvSpPr/>
              <p:nvPr/>
            </p:nvSpPr>
            <p:spPr bwMode="auto">
              <a:xfrm>
                <a:off x="2997201" y="3919538"/>
                <a:ext cx="509588" cy="206375"/>
              </a:xfrm>
              <a:custGeom>
                <a:avLst/>
                <a:gdLst>
                  <a:gd name="T0" fmla="*/ 89 w 321"/>
                  <a:gd name="T1" fmla="*/ 130 h 130"/>
                  <a:gd name="T2" fmla="*/ 0 w 321"/>
                  <a:gd name="T3" fmla="*/ 97 h 130"/>
                  <a:gd name="T4" fmla="*/ 321 w 321"/>
                  <a:gd name="T5" fmla="*/ 0 h 130"/>
                  <a:gd name="T6" fmla="*/ 89 w 321"/>
                  <a:gd name="T7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1" h="130">
                    <a:moveTo>
                      <a:pt x="89" y="130"/>
                    </a:moveTo>
                    <a:lnTo>
                      <a:pt x="0" y="97"/>
                    </a:lnTo>
                    <a:lnTo>
                      <a:pt x="321" y="0"/>
                    </a:lnTo>
                    <a:lnTo>
                      <a:pt x="89" y="130"/>
                    </a:ln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20" name="Freeform 442"/>
              <p:cNvSpPr/>
              <p:nvPr/>
            </p:nvSpPr>
            <p:spPr bwMode="auto">
              <a:xfrm>
                <a:off x="3259138" y="3919538"/>
                <a:ext cx="247650" cy="349250"/>
              </a:xfrm>
              <a:custGeom>
                <a:avLst/>
                <a:gdLst>
                  <a:gd name="T0" fmla="*/ 156 w 156"/>
                  <a:gd name="T1" fmla="*/ 0 h 220"/>
                  <a:gd name="T2" fmla="*/ 137 w 156"/>
                  <a:gd name="T3" fmla="*/ 220 h 220"/>
                  <a:gd name="T4" fmla="*/ 0 w 156"/>
                  <a:gd name="T5" fmla="*/ 162 h 220"/>
                  <a:gd name="T6" fmla="*/ 156 w 156"/>
                  <a:gd name="T7" fmla="*/ 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6" h="220">
                    <a:moveTo>
                      <a:pt x="156" y="0"/>
                    </a:moveTo>
                    <a:lnTo>
                      <a:pt x="137" y="220"/>
                    </a:lnTo>
                    <a:lnTo>
                      <a:pt x="0" y="162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54" name="组合 53"/>
            <p:cNvGrpSpPr/>
            <p:nvPr/>
          </p:nvGrpSpPr>
          <p:grpSpPr>
            <a:xfrm>
              <a:off x="2723429" y="3868738"/>
              <a:ext cx="571500" cy="511176"/>
              <a:chOff x="2317751" y="3868738"/>
              <a:chExt cx="571500" cy="511176"/>
            </a:xfrm>
          </p:grpSpPr>
          <p:sp>
            <p:nvSpPr>
              <p:cNvPr id="311" name="Freeform 443"/>
              <p:cNvSpPr/>
              <p:nvPr/>
            </p:nvSpPr>
            <p:spPr bwMode="auto">
              <a:xfrm>
                <a:off x="2409826" y="3957638"/>
                <a:ext cx="344488" cy="344488"/>
              </a:xfrm>
              <a:custGeom>
                <a:avLst/>
                <a:gdLst>
                  <a:gd name="T0" fmla="*/ 126 w 127"/>
                  <a:gd name="T1" fmla="*/ 107 h 127"/>
                  <a:gd name="T2" fmla="*/ 126 w 127"/>
                  <a:gd name="T3" fmla="*/ 113 h 127"/>
                  <a:gd name="T4" fmla="*/ 113 w 127"/>
                  <a:gd name="T5" fmla="*/ 126 h 127"/>
                  <a:gd name="T6" fmla="*/ 107 w 127"/>
                  <a:gd name="T7" fmla="*/ 126 h 127"/>
                  <a:gd name="T8" fmla="*/ 2 w 127"/>
                  <a:gd name="T9" fmla="*/ 21 h 127"/>
                  <a:gd name="T10" fmla="*/ 2 w 127"/>
                  <a:gd name="T11" fmla="*/ 15 h 127"/>
                  <a:gd name="T12" fmla="*/ 15 w 127"/>
                  <a:gd name="T13" fmla="*/ 2 h 127"/>
                  <a:gd name="T14" fmla="*/ 21 w 127"/>
                  <a:gd name="T15" fmla="*/ 2 h 127"/>
                  <a:gd name="T16" fmla="*/ 126 w 127"/>
                  <a:gd name="T17" fmla="*/ 107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7" h="127">
                    <a:moveTo>
                      <a:pt x="126" y="107"/>
                    </a:moveTo>
                    <a:cubicBezTo>
                      <a:pt x="127" y="108"/>
                      <a:pt x="127" y="111"/>
                      <a:pt x="126" y="113"/>
                    </a:cubicBezTo>
                    <a:cubicBezTo>
                      <a:pt x="113" y="126"/>
                      <a:pt x="113" y="126"/>
                      <a:pt x="113" y="126"/>
                    </a:cubicBezTo>
                    <a:cubicBezTo>
                      <a:pt x="111" y="127"/>
                      <a:pt x="108" y="127"/>
                      <a:pt x="107" y="126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0" y="19"/>
                      <a:pt x="0" y="17"/>
                      <a:pt x="2" y="15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6" y="0"/>
                      <a:pt x="19" y="0"/>
                      <a:pt x="21" y="2"/>
                    </a:cubicBezTo>
                    <a:lnTo>
                      <a:pt x="126" y="107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12" name="Freeform 444"/>
              <p:cNvSpPr/>
              <p:nvPr/>
            </p:nvSpPr>
            <p:spPr bwMode="auto">
              <a:xfrm>
                <a:off x="2317751" y="3870326"/>
                <a:ext cx="179388" cy="173038"/>
              </a:xfrm>
              <a:custGeom>
                <a:avLst/>
                <a:gdLst>
                  <a:gd name="T0" fmla="*/ 28 w 66"/>
                  <a:gd name="T1" fmla="*/ 2 h 64"/>
                  <a:gd name="T2" fmla="*/ 45 w 66"/>
                  <a:gd name="T3" fmla="*/ 19 h 64"/>
                  <a:gd name="T4" fmla="*/ 45 w 66"/>
                  <a:gd name="T5" fmla="*/ 25 h 64"/>
                  <a:gd name="T6" fmla="*/ 38 w 66"/>
                  <a:gd name="T7" fmla="*/ 33 h 64"/>
                  <a:gd name="T8" fmla="*/ 32 w 66"/>
                  <a:gd name="T9" fmla="*/ 33 h 64"/>
                  <a:gd name="T10" fmla="*/ 10 w 66"/>
                  <a:gd name="T11" fmla="*/ 11 h 64"/>
                  <a:gd name="T12" fmla="*/ 12 w 66"/>
                  <a:gd name="T13" fmla="*/ 53 h 64"/>
                  <a:gd name="T14" fmla="*/ 55 w 66"/>
                  <a:gd name="T15" fmla="*/ 53 h 64"/>
                  <a:gd name="T16" fmla="*/ 55 w 66"/>
                  <a:gd name="T17" fmla="*/ 10 h 64"/>
                  <a:gd name="T18" fmla="*/ 28 w 66"/>
                  <a:gd name="T19" fmla="*/ 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6" h="64">
                    <a:moveTo>
                      <a:pt x="28" y="2"/>
                    </a:moveTo>
                    <a:cubicBezTo>
                      <a:pt x="45" y="19"/>
                      <a:pt x="45" y="19"/>
                      <a:pt x="45" y="19"/>
                    </a:cubicBezTo>
                    <a:cubicBezTo>
                      <a:pt x="47" y="21"/>
                      <a:pt x="47" y="23"/>
                      <a:pt x="45" y="25"/>
                    </a:cubicBezTo>
                    <a:cubicBezTo>
                      <a:pt x="38" y="33"/>
                      <a:pt x="38" y="33"/>
                      <a:pt x="38" y="33"/>
                    </a:cubicBezTo>
                    <a:cubicBezTo>
                      <a:pt x="36" y="34"/>
                      <a:pt x="33" y="34"/>
                      <a:pt x="32" y="33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0" y="23"/>
                      <a:pt x="1" y="41"/>
                      <a:pt x="12" y="53"/>
                    </a:cubicBezTo>
                    <a:cubicBezTo>
                      <a:pt x="24" y="64"/>
                      <a:pt x="43" y="64"/>
                      <a:pt x="55" y="53"/>
                    </a:cubicBezTo>
                    <a:cubicBezTo>
                      <a:pt x="66" y="41"/>
                      <a:pt x="66" y="22"/>
                      <a:pt x="55" y="10"/>
                    </a:cubicBezTo>
                    <a:cubicBezTo>
                      <a:pt x="47" y="3"/>
                      <a:pt x="37" y="0"/>
                      <a:pt x="28" y="2"/>
                    </a:cubicBez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13" name="Freeform 445"/>
              <p:cNvSpPr/>
              <p:nvPr/>
            </p:nvSpPr>
            <p:spPr bwMode="auto">
              <a:xfrm>
                <a:off x="2651126" y="4198938"/>
                <a:ext cx="176213" cy="180975"/>
              </a:xfrm>
              <a:custGeom>
                <a:avLst/>
                <a:gdLst>
                  <a:gd name="T0" fmla="*/ 63 w 65"/>
                  <a:gd name="T1" fmla="*/ 39 h 67"/>
                  <a:gd name="T2" fmla="*/ 46 w 65"/>
                  <a:gd name="T3" fmla="*/ 22 h 67"/>
                  <a:gd name="T4" fmla="*/ 40 w 65"/>
                  <a:gd name="T5" fmla="*/ 22 h 67"/>
                  <a:gd name="T6" fmla="*/ 32 w 65"/>
                  <a:gd name="T7" fmla="*/ 29 h 67"/>
                  <a:gd name="T8" fmla="*/ 32 w 65"/>
                  <a:gd name="T9" fmla="*/ 35 h 67"/>
                  <a:gd name="T10" fmla="*/ 53 w 65"/>
                  <a:gd name="T11" fmla="*/ 56 h 67"/>
                  <a:gd name="T12" fmla="*/ 12 w 65"/>
                  <a:gd name="T13" fmla="*/ 55 h 67"/>
                  <a:gd name="T14" fmla="*/ 12 w 65"/>
                  <a:gd name="T15" fmla="*/ 12 h 67"/>
                  <a:gd name="T16" fmla="*/ 55 w 65"/>
                  <a:gd name="T17" fmla="*/ 12 h 67"/>
                  <a:gd name="T18" fmla="*/ 63 w 65"/>
                  <a:gd name="T19" fmla="*/ 39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5" h="67">
                    <a:moveTo>
                      <a:pt x="63" y="39"/>
                    </a:moveTo>
                    <a:cubicBezTo>
                      <a:pt x="46" y="22"/>
                      <a:pt x="46" y="22"/>
                      <a:pt x="46" y="22"/>
                    </a:cubicBezTo>
                    <a:cubicBezTo>
                      <a:pt x="44" y="20"/>
                      <a:pt x="41" y="20"/>
                      <a:pt x="40" y="22"/>
                    </a:cubicBezTo>
                    <a:cubicBezTo>
                      <a:pt x="32" y="29"/>
                      <a:pt x="32" y="29"/>
                      <a:pt x="32" y="29"/>
                    </a:cubicBezTo>
                    <a:cubicBezTo>
                      <a:pt x="31" y="31"/>
                      <a:pt x="31" y="34"/>
                      <a:pt x="32" y="35"/>
                    </a:cubicBezTo>
                    <a:cubicBezTo>
                      <a:pt x="53" y="56"/>
                      <a:pt x="53" y="56"/>
                      <a:pt x="53" y="56"/>
                    </a:cubicBezTo>
                    <a:cubicBezTo>
                      <a:pt x="41" y="67"/>
                      <a:pt x="23" y="66"/>
                      <a:pt x="12" y="55"/>
                    </a:cubicBezTo>
                    <a:cubicBezTo>
                      <a:pt x="0" y="43"/>
                      <a:pt x="0" y="24"/>
                      <a:pt x="12" y="12"/>
                    </a:cubicBezTo>
                    <a:cubicBezTo>
                      <a:pt x="24" y="0"/>
                      <a:pt x="43" y="0"/>
                      <a:pt x="55" y="12"/>
                    </a:cubicBezTo>
                    <a:cubicBezTo>
                      <a:pt x="62" y="20"/>
                      <a:pt x="65" y="30"/>
                      <a:pt x="63" y="39"/>
                    </a:cubicBez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14" name="Freeform 446"/>
              <p:cNvSpPr/>
              <p:nvPr/>
            </p:nvSpPr>
            <p:spPr bwMode="auto">
              <a:xfrm>
                <a:off x="2328863" y="3978276"/>
                <a:ext cx="400050" cy="401638"/>
              </a:xfrm>
              <a:custGeom>
                <a:avLst/>
                <a:gdLst>
                  <a:gd name="T0" fmla="*/ 23 w 148"/>
                  <a:gd name="T1" fmla="*/ 144 h 148"/>
                  <a:gd name="T2" fmla="*/ 8 w 148"/>
                  <a:gd name="T3" fmla="*/ 144 h 148"/>
                  <a:gd name="T4" fmla="*/ 5 w 148"/>
                  <a:gd name="T5" fmla="*/ 140 h 148"/>
                  <a:gd name="T6" fmla="*/ 5 w 148"/>
                  <a:gd name="T7" fmla="*/ 125 h 148"/>
                  <a:gd name="T8" fmla="*/ 125 w 148"/>
                  <a:gd name="T9" fmla="*/ 4 h 148"/>
                  <a:gd name="T10" fmla="*/ 140 w 148"/>
                  <a:gd name="T11" fmla="*/ 4 h 148"/>
                  <a:gd name="T12" fmla="*/ 144 w 148"/>
                  <a:gd name="T13" fmla="*/ 8 h 148"/>
                  <a:gd name="T14" fmla="*/ 144 w 148"/>
                  <a:gd name="T15" fmla="*/ 23 h 148"/>
                  <a:gd name="T16" fmla="*/ 23 w 148"/>
                  <a:gd name="T17" fmla="*/ 1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8" h="148">
                    <a:moveTo>
                      <a:pt x="23" y="144"/>
                    </a:moveTo>
                    <a:cubicBezTo>
                      <a:pt x="19" y="148"/>
                      <a:pt x="13" y="148"/>
                      <a:pt x="8" y="144"/>
                    </a:cubicBezTo>
                    <a:cubicBezTo>
                      <a:pt x="5" y="140"/>
                      <a:pt x="5" y="140"/>
                      <a:pt x="5" y="140"/>
                    </a:cubicBezTo>
                    <a:cubicBezTo>
                      <a:pt x="0" y="136"/>
                      <a:pt x="0" y="129"/>
                      <a:pt x="5" y="125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29" y="0"/>
                      <a:pt x="136" y="0"/>
                      <a:pt x="140" y="4"/>
                    </a:cubicBezTo>
                    <a:cubicBezTo>
                      <a:pt x="144" y="8"/>
                      <a:pt x="144" y="8"/>
                      <a:pt x="144" y="8"/>
                    </a:cubicBezTo>
                    <a:cubicBezTo>
                      <a:pt x="148" y="12"/>
                      <a:pt x="148" y="19"/>
                      <a:pt x="144" y="23"/>
                    </a:cubicBezTo>
                    <a:lnTo>
                      <a:pt x="23" y="144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15" name="Freeform 447"/>
              <p:cNvSpPr/>
              <p:nvPr/>
            </p:nvSpPr>
            <p:spPr bwMode="auto">
              <a:xfrm>
                <a:off x="2589213" y="3868738"/>
                <a:ext cx="101600" cy="93663"/>
              </a:xfrm>
              <a:custGeom>
                <a:avLst/>
                <a:gdLst>
                  <a:gd name="T0" fmla="*/ 8 w 38"/>
                  <a:gd name="T1" fmla="*/ 34 h 35"/>
                  <a:gd name="T2" fmla="*/ 2 w 38"/>
                  <a:gd name="T3" fmla="*/ 33 h 35"/>
                  <a:gd name="T4" fmla="*/ 2 w 38"/>
                  <a:gd name="T5" fmla="*/ 33 h 35"/>
                  <a:gd name="T6" fmla="*/ 2 w 38"/>
                  <a:gd name="T7" fmla="*/ 27 h 35"/>
                  <a:gd name="T8" fmla="*/ 30 w 38"/>
                  <a:gd name="T9" fmla="*/ 1 h 35"/>
                  <a:gd name="T10" fmla="*/ 36 w 38"/>
                  <a:gd name="T11" fmla="*/ 2 h 35"/>
                  <a:gd name="T12" fmla="*/ 36 w 38"/>
                  <a:gd name="T13" fmla="*/ 2 h 35"/>
                  <a:gd name="T14" fmla="*/ 36 w 38"/>
                  <a:gd name="T15" fmla="*/ 8 h 35"/>
                  <a:gd name="T16" fmla="*/ 8 w 38"/>
                  <a:gd name="T17" fmla="*/ 34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35">
                    <a:moveTo>
                      <a:pt x="8" y="34"/>
                    </a:moveTo>
                    <a:cubicBezTo>
                      <a:pt x="6" y="35"/>
                      <a:pt x="4" y="35"/>
                      <a:pt x="2" y="33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0" y="32"/>
                      <a:pt x="0" y="29"/>
                      <a:pt x="2" y="27"/>
                    </a:cubicBezTo>
                    <a:cubicBezTo>
                      <a:pt x="30" y="1"/>
                      <a:pt x="30" y="1"/>
                      <a:pt x="30" y="1"/>
                    </a:cubicBezTo>
                    <a:cubicBezTo>
                      <a:pt x="31" y="0"/>
                      <a:pt x="34" y="0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8" y="3"/>
                      <a:pt x="37" y="6"/>
                      <a:pt x="36" y="8"/>
                    </a:cubicBezTo>
                    <a:lnTo>
                      <a:pt x="8" y="34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16" name="Freeform 448"/>
              <p:cNvSpPr/>
              <p:nvPr/>
            </p:nvSpPr>
            <p:spPr bwMode="auto">
              <a:xfrm>
                <a:off x="2609851" y="3884613"/>
                <a:ext cx="279400" cy="311150"/>
              </a:xfrm>
              <a:custGeom>
                <a:avLst/>
                <a:gdLst>
                  <a:gd name="T0" fmla="*/ 60 w 103"/>
                  <a:gd name="T1" fmla="*/ 34 h 115"/>
                  <a:gd name="T2" fmla="*/ 60 w 103"/>
                  <a:gd name="T3" fmla="*/ 34 h 115"/>
                  <a:gd name="T4" fmla="*/ 41 w 103"/>
                  <a:gd name="T5" fmla="*/ 16 h 115"/>
                  <a:gd name="T6" fmla="*/ 41 w 103"/>
                  <a:gd name="T7" fmla="*/ 16 h 115"/>
                  <a:gd name="T8" fmla="*/ 29 w 103"/>
                  <a:gd name="T9" fmla="*/ 0 h 115"/>
                  <a:gd name="T10" fmla="*/ 0 w 103"/>
                  <a:gd name="T11" fmla="*/ 28 h 115"/>
                  <a:gd name="T12" fmla="*/ 17 w 103"/>
                  <a:gd name="T13" fmla="*/ 35 h 115"/>
                  <a:gd name="T14" fmla="*/ 17 w 103"/>
                  <a:gd name="T15" fmla="*/ 35 h 115"/>
                  <a:gd name="T16" fmla="*/ 21 w 103"/>
                  <a:gd name="T17" fmla="*/ 52 h 115"/>
                  <a:gd name="T18" fmla="*/ 24 w 103"/>
                  <a:gd name="T19" fmla="*/ 55 h 115"/>
                  <a:gd name="T20" fmla="*/ 38 w 103"/>
                  <a:gd name="T21" fmla="*/ 60 h 115"/>
                  <a:gd name="T22" fmla="*/ 38 w 103"/>
                  <a:gd name="T23" fmla="*/ 61 h 115"/>
                  <a:gd name="T24" fmla="*/ 50 w 103"/>
                  <a:gd name="T25" fmla="*/ 108 h 115"/>
                  <a:gd name="T26" fmla="*/ 49 w 103"/>
                  <a:gd name="T27" fmla="*/ 115 h 115"/>
                  <a:gd name="T28" fmla="*/ 60 w 103"/>
                  <a:gd name="T29" fmla="*/ 34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3" h="115">
                    <a:moveTo>
                      <a:pt x="60" y="34"/>
                    </a:moveTo>
                    <a:cubicBezTo>
                      <a:pt x="60" y="34"/>
                      <a:pt x="60" y="34"/>
                      <a:pt x="60" y="34"/>
                    </a:cubicBezTo>
                    <a:cubicBezTo>
                      <a:pt x="58" y="18"/>
                      <a:pt x="46" y="17"/>
                      <a:pt x="41" y="16"/>
                    </a:cubicBezTo>
                    <a:cubicBezTo>
                      <a:pt x="41" y="16"/>
                      <a:pt x="41" y="16"/>
                      <a:pt x="41" y="16"/>
                    </a:cubicBezTo>
                    <a:cubicBezTo>
                      <a:pt x="32" y="13"/>
                      <a:pt x="29" y="0"/>
                      <a:pt x="29" y="0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8" y="27"/>
                      <a:pt x="17" y="35"/>
                      <a:pt x="17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6" y="41"/>
                      <a:pt x="17" y="47"/>
                      <a:pt x="21" y="52"/>
                    </a:cubicBezTo>
                    <a:cubicBezTo>
                      <a:pt x="24" y="55"/>
                      <a:pt x="24" y="55"/>
                      <a:pt x="24" y="55"/>
                    </a:cubicBezTo>
                    <a:cubicBezTo>
                      <a:pt x="28" y="59"/>
                      <a:pt x="33" y="61"/>
                      <a:pt x="38" y="60"/>
                    </a:cubicBezTo>
                    <a:cubicBezTo>
                      <a:pt x="38" y="61"/>
                      <a:pt x="38" y="61"/>
                      <a:pt x="38" y="61"/>
                    </a:cubicBezTo>
                    <a:cubicBezTo>
                      <a:pt x="67" y="67"/>
                      <a:pt x="55" y="102"/>
                      <a:pt x="50" y="108"/>
                    </a:cubicBezTo>
                    <a:cubicBezTo>
                      <a:pt x="44" y="115"/>
                      <a:pt x="49" y="115"/>
                      <a:pt x="49" y="115"/>
                    </a:cubicBezTo>
                    <a:cubicBezTo>
                      <a:pt x="103" y="63"/>
                      <a:pt x="60" y="34"/>
                      <a:pt x="60" y="34"/>
                    </a:cubicBez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55" name="组合 54"/>
            <p:cNvGrpSpPr/>
            <p:nvPr/>
          </p:nvGrpSpPr>
          <p:grpSpPr>
            <a:xfrm>
              <a:off x="1792721" y="3835401"/>
              <a:ext cx="549276" cy="560387"/>
              <a:chOff x="1611313" y="3835401"/>
              <a:chExt cx="549276" cy="560387"/>
            </a:xfrm>
          </p:grpSpPr>
          <p:sp>
            <p:nvSpPr>
              <p:cNvPr id="304" name="Freeform 449"/>
              <p:cNvSpPr/>
              <p:nvPr/>
            </p:nvSpPr>
            <p:spPr bwMode="auto">
              <a:xfrm>
                <a:off x="2041526" y="4011613"/>
                <a:ext cx="119063" cy="192088"/>
              </a:xfrm>
              <a:custGeom>
                <a:avLst/>
                <a:gdLst>
                  <a:gd name="T0" fmla="*/ 0 w 44"/>
                  <a:gd name="T1" fmla="*/ 15 h 71"/>
                  <a:gd name="T2" fmla="*/ 31 w 44"/>
                  <a:gd name="T3" fmla="*/ 0 h 71"/>
                  <a:gd name="T4" fmla="*/ 36 w 44"/>
                  <a:gd name="T5" fmla="*/ 71 h 71"/>
                  <a:gd name="T6" fmla="*/ 2 w 44"/>
                  <a:gd name="T7" fmla="*/ 60 h 71"/>
                  <a:gd name="T8" fmla="*/ 5 w 44"/>
                  <a:gd name="T9" fmla="*/ 41 h 71"/>
                  <a:gd name="T10" fmla="*/ 0 w 44"/>
                  <a:gd name="T11" fmla="*/ 15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71">
                    <a:moveTo>
                      <a:pt x="0" y="15"/>
                    </a:moveTo>
                    <a:cubicBezTo>
                      <a:pt x="31" y="0"/>
                      <a:pt x="31" y="0"/>
                      <a:pt x="31" y="0"/>
                    </a:cubicBezTo>
                    <a:cubicBezTo>
                      <a:pt x="42" y="22"/>
                      <a:pt x="44" y="48"/>
                      <a:pt x="36" y="71"/>
                    </a:cubicBezTo>
                    <a:cubicBezTo>
                      <a:pt x="2" y="60"/>
                      <a:pt x="2" y="60"/>
                      <a:pt x="2" y="60"/>
                    </a:cubicBezTo>
                    <a:cubicBezTo>
                      <a:pt x="4" y="54"/>
                      <a:pt x="5" y="48"/>
                      <a:pt x="5" y="41"/>
                    </a:cubicBezTo>
                    <a:cubicBezTo>
                      <a:pt x="5" y="32"/>
                      <a:pt x="3" y="23"/>
                      <a:pt x="0" y="15"/>
                    </a:cubicBez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05" name="Freeform 450"/>
              <p:cNvSpPr/>
              <p:nvPr/>
            </p:nvSpPr>
            <p:spPr bwMode="auto">
              <a:xfrm>
                <a:off x="1960563" y="4173538"/>
                <a:ext cx="179388" cy="182563"/>
              </a:xfrm>
              <a:custGeom>
                <a:avLst/>
                <a:gdLst>
                  <a:gd name="T0" fmla="*/ 32 w 66"/>
                  <a:gd name="T1" fmla="*/ 0 h 67"/>
                  <a:gd name="T2" fmla="*/ 66 w 66"/>
                  <a:gd name="T3" fmla="*/ 11 h 67"/>
                  <a:gd name="T4" fmla="*/ 14 w 66"/>
                  <a:gd name="T5" fmla="*/ 67 h 67"/>
                  <a:gd name="T6" fmla="*/ 0 w 66"/>
                  <a:gd name="T7" fmla="*/ 35 h 67"/>
                  <a:gd name="T8" fmla="*/ 32 w 66"/>
                  <a:gd name="T9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67">
                    <a:moveTo>
                      <a:pt x="32" y="0"/>
                    </a:moveTo>
                    <a:cubicBezTo>
                      <a:pt x="66" y="11"/>
                      <a:pt x="66" y="11"/>
                      <a:pt x="66" y="11"/>
                    </a:cubicBezTo>
                    <a:cubicBezTo>
                      <a:pt x="57" y="37"/>
                      <a:pt x="38" y="57"/>
                      <a:pt x="14" y="67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15" y="28"/>
                      <a:pt x="27" y="16"/>
                      <a:pt x="32" y="0"/>
                    </a:cubicBez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06" name="Freeform 451"/>
              <p:cNvSpPr/>
              <p:nvPr/>
            </p:nvSpPr>
            <p:spPr bwMode="auto">
              <a:xfrm>
                <a:off x="1714501" y="4233863"/>
                <a:ext cx="284163" cy="161925"/>
              </a:xfrm>
              <a:custGeom>
                <a:avLst/>
                <a:gdLst>
                  <a:gd name="T0" fmla="*/ 91 w 105"/>
                  <a:gd name="T1" fmla="*/ 13 h 60"/>
                  <a:gd name="T2" fmla="*/ 105 w 105"/>
                  <a:gd name="T3" fmla="*/ 45 h 60"/>
                  <a:gd name="T4" fmla="*/ 0 w 105"/>
                  <a:gd name="T5" fmla="*/ 24 h 60"/>
                  <a:gd name="T6" fmla="*/ 26 w 105"/>
                  <a:gd name="T7" fmla="*/ 0 h 60"/>
                  <a:gd name="T8" fmla="*/ 68 w 105"/>
                  <a:gd name="T9" fmla="*/ 18 h 60"/>
                  <a:gd name="T10" fmla="*/ 91 w 105"/>
                  <a:gd name="T11" fmla="*/ 13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5" h="60">
                    <a:moveTo>
                      <a:pt x="91" y="13"/>
                    </a:moveTo>
                    <a:cubicBezTo>
                      <a:pt x="105" y="45"/>
                      <a:pt x="105" y="45"/>
                      <a:pt x="105" y="45"/>
                    </a:cubicBezTo>
                    <a:cubicBezTo>
                      <a:pt x="69" y="60"/>
                      <a:pt x="27" y="52"/>
                      <a:pt x="0" y="24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36" y="11"/>
                      <a:pt x="51" y="18"/>
                      <a:pt x="68" y="18"/>
                    </a:cubicBezTo>
                    <a:cubicBezTo>
                      <a:pt x="76" y="18"/>
                      <a:pt x="84" y="16"/>
                      <a:pt x="91" y="13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07" name="Freeform 452"/>
              <p:cNvSpPr/>
              <p:nvPr/>
            </p:nvSpPr>
            <p:spPr bwMode="auto">
              <a:xfrm>
                <a:off x="1660526" y="4179888"/>
                <a:ext cx="123825" cy="119063"/>
              </a:xfrm>
              <a:custGeom>
                <a:avLst/>
                <a:gdLst>
                  <a:gd name="T0" fmla="*/ 46 w 46"/>
                  <a:gd name="T1" fmla="*/ 20 h 44"/>
                  <a:gd name="T2" fmla="*/ 20 w 46"/>
                  <a:gd name="T3" fmla="*/ 44 h 44"/>
                  <a:gd name="T4" fmla="*/ 0 w 46"/>
                  <a:gd name="T5" fmla="*/ 13 h 44"/>
                  <a:gd name="T6" fmla="*/ 33 w 46"/>
                  <a:gd name="T7" fmla="*/ 0 h 44"/>
                  <a:gd name="T8" fmla="*/ 46 w 46"/>
                  <a:gd name="T9" fmla="*/ 2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44">
                    <a:moveTo>
                      <a:pt x="46" y="20"/>
                    </a:moveTo>
                    <a:cubicBezTo>
                      <a:pt x="20" y="44"/>
                      <a:pt x="20" y="44"/>
                      <a:pt x="20" y="44"/>
                    </a:cubicBezTo>
                    <a:cubicBezTo>
                      <a:pt x="12" y="35"/>
                      <a:pt x="5" y="24"/>
                      <a:pt x="0" y="13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6" y="7"/>
                      <a:pt x="40" y="14"/>
                      <a:pt x="46" y="20"/>
                    </a:cubicBez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08" name="Freeform 453"/>
              <p:cNvSpPr/>
              <p:nvPr/>
            </p:nvSpPr>
            <p:spPr bwMode="auto">
              <a:xfrm>
                <a:off x="1611313" y="3835401"/>
                <a:ext cx="514350" cy="379413"/>
              </a:xfrm>
              <a:custGeom>
                <a:avLst/>
                <a:gdLst>
                  <a:gd name="T0" fmla="*/ 51 w 190"/>
                  <a:gd name="T1" fmla="*/ 127 h 140"/>
                  <a:gd name="T2" fmla="*/ 18 w 190"/>
                  <a:gd name="T3" fmla="*/ 140 h 140"/>
                  <a:gd name="T4" fmla="*/ 69 w 190"/>
                  <a:gd name="T5" fmla="*/ 20 h 140"/>
                  <a:gd name="T6" fmla="*/ 190 w 190"/>
                  <a:gd name="T7" fmla="*/ 65 h 140"/>
                  <a:gd name="T8" fmla="*/ 159 w 190"/>
                  <a:gd name="T9" fmla="*/ 80 h 140"/>
                  <a:gd name="T10" fmla="*/ 106 w 190"/>
                  <a:gd name="T11" fmla="*/ 47 h 140"/>
                  <a:gd name="T12" fmla="*/ 47 w 190"/>
                  <a:gd name="T13" fmla="*/ 106 h 140"/>
                  <a:gd name="T14" fmla="*/ 51 w 190"/>
                  <a:gd name="T15" fmla="*/ 127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0" h="140">
                    <a:moveTo>
                      <a:pt x="51" y="127"/>
                    </a:moveTo>
                    <a:cubicBezTo>
                      <a:pt x="18" y="140"/>
                      <a:pt x="18" y="140"/>
                      <a:pt x="18" y="140"/>
                    </a:cubicBezTo>
                    <a:cubicBezTo>
                      <a:pt x="0" y="93"/>
                      <a:pt x="23" y="40"/>
                      <a:pt x="69" y="20"/>
                    </a:cubicBezTo>
                    <a:cubicBezTo>
                      <a:pt x="115" y="0"/>
                      <a:pt x="168" y="20"/>
                      <a:pt x="190" y="65"/>
                    </a:cubicBezTo>
                    <a:cubicBezTo>
                      <a:pt x="159" y="80"/>
                      <a:pt x="159" y="80"/>
                      <a:pt x="159" y="80"/>
                    </a:cubicBezTo>
                    <a:cubicBezTo>
                      <a:pt x="149" y="61"/>
                      <a:pt x="129" y="47"/>
                      <a:pt x="106" y="47"/>
                    </a:cubicBezTo>
                    <a:cubicBezTo>
                      <a:pt x="74" y="47"/>
                      <a:pt x="47" y="74"/>
                      <a:pt x="47" y="106"/>
                    </a:cubicBezTo>
                    <a:cubicBezTo>
                      <a:pt x="47" y="113"/>
                      <a:pt x="49" y="120"/>
                      <a:pt x="51" y="127"/>
                    </a:cubicBez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09" name="Freeform 454"/>
              <p:cNvSpPr/>
              <p:nvPr/>
            </p:nvSpPr>
            <p:spPr bwMode="auto">
              <a:xfrm>
                <a:off x="1817688" y="4065588"/>
                <a:ext cx="74613" cy="114300"/>
              </a:xfrm>
              <a:custGeom>
                <a:avLst/>
                <a:gdLst>
                  <a:gd name="T0" fmla="*/ 9 w 28"/>
                  <a:gd name="T1" fmla="*/ 11 h 42"/>
                  <a:gd name="T2" fmla="*/ 2 w 28"/>
                  <a:gd name="T3" fmla="*/ 11 h 42"/>
                  <a:gd name="T4" fmla="*/ 5 w 28"/>
                  <a:gd name="T5" fmla="*/ 4 h 42"/>
                  <a:gd name="T6" fmla="*/ 14 w 28"/>
                  <a:gd name="T7" fmla="*/ 0 h 42"/>
                  <a:gd name="T8" fmla="*/ 23 w 28"/>
                  <a:gd name="T9" fmla="*/ 3 h 42"/>
                  <a:gd name="T10" fmla="*/ 26 w 28"/>
                  <a:gd name="T11" fmla="*/ 10 h 42"/>
                  <a:gd name="T12" fmla="*/ 24 w 28"/>
                  <a:gd name="T13" fmla="*/ 15 h 42"/>
                  <a:gd name="T14" fmla="*/ 20 w 28"/>
                  <a:gd name="T15" fmla="*/ 19 h 42"/>
                  <a:gd name="T16" fmla="*/ 26 w 28"/>
                  <a:gd name="T17" fmla="*/ 23 h 42"/>
                  <a:gd name="T18" fmla="*/ 28 w 28"/>
                  <a:gd name="T19" fmla="*/ 29 h 42"/>
                  <a:gd name="T20" fmla="*/ 24 w 28"/>
                  <a:gd name="T21" fmla="*/ 38 h 42"/>
                  <a:gd name="T22" fmla="*/ 14 w 28"/>
                  <a:gd name="T23" fmla="*/ 42 h 42"/>
                  <a:gd name="T24" fmla="*/ 4 w 28"/>
                  <a:gd name="T25" fmla="*/ 38 h 42"/>
                  <a:gd name="T26" fmla="*/ 0 w 28"/>
                  <a:gd name="T27" fmla="*/ 29 h 42"/>
                  <a:gd name="T28" fmla="*/ 8 w 28"/>
                  <a:gd name="T29" fmla="*/ 29 h 42"/>
                  <a:gd name="T30" fmla="*/ 10 w 28"/>
                  <a:gd name="T31" fmla="*/ 33 h 42"/>
                  <a:gd name="T32" fmla="*/ 14 w 28"/>
                  <a:gd name="T33" fmla="*/ 35 h 42"/>
                  <a:gd name="T34" fmla="*/ 19 w 28"/>
                  <a:gd name="T35" fmla="*/ 33 h 42"/>
                  <a:gd name="T36" fmla="*/ 20 w 28"/>
                  <a:gd name="T37" fmla="*/ 29 h 42"/>
                  <a:gd name="T38" fmla="*/ 18 w 28"/>
                  <a:gd name="T39" fmla="*/ 24 h 42"/>
                  <a:gd name="T40" fmla="*/ 11 w 28"/>
                  <a:gd name="T41" fmla="*/ 22 h 42"/>
                  <a:gd name="T42" fmla="*/ 11 w 28"/>
                  <a:gd name="T43" fmla="*/ 16 h 42"/>
                  <a:gd name="T44" fmla="*/ 15 w 28"/>
                  <a:gd name="T45" fmla="*/ 15 h 42"/>
                  <a:gd name="T46" fmla="*/ 17 w 28"/>
                  <a:gd name="T47" fmla="*/ 13 h 42"/>
                  <a:gd name="T48" fmla="*/ 18 w 28"/>
                  <a:gd name="T49" fmla="*/ 11 h 42"/>
                  <a:gd name="T50" fmla="*/ 17 w 28"/>
                  <a:gd name="T51" fmla="*/ 8 h 42"/>
                  <a:gd name="T52" fmla="*/ 14 w 28"/>
                  <a:gd name="T53" fmla="*/ 7 h 42"/>
                  <a:gd name="T54" fmla="*/ 11 w 28"/>
                  <a:gd name="T55" fmla="*/ 8 h 42"/>
                  <a:gd name="T56" fmla="*/ 9 w 28"/>
                  <a:gd name="T57" fmla="*/ 1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8" h="42">
                    <a:moveTo>
                      <a:pt x="9" y="11"/>
                    </a:moveTo>
                    <a:cubicBezTo>
                      <a:pt x="2" y="11"/>
                      <a:pt x="2" y="11"/>
                      <a:pt x="2" y="11"/>
                    </a:cubicBezTo>
                    <a:cubicBezTo>
                      <a:pt x="2" y="8"/>
                      <a:pt x="3" y="5"/>
                      <a:pt x="5" y="4"/>
                    </a:cubicBezTo>
                    <a:cubicBezTo>
                      <a:pt x="8" y="1"/>
                      <a:pt x="11" y="0"/>
                      <a:pt x="14" y="0"/>
                    </a:cubicBezTo>
                    <a:cubicBezTo>
                      <a:pt x="18" y="0"/>
                      <a:pt x="20" y="1"/>
                      <a:pt x="23" y="3"/>
                    </a:cubicBezTo>
                    <a:cubicBezTo>
                      <a:pt x="25" y="5"/>
                      <a:pt x="26" y="8"/>
                      <a:pt x="26" y="10"/>
                    </a:cubicBezTo>
                    <a:cubicBezTo>
                      <a:pt x="26" y="12"/>
                      <a:pt x="25" y="14"/>
                      <a:pt x="24" y="15"/>
                    </a:cubicBezTo>
                    <a:cubicBezTo>
                      <a:pt x="23" y="17"/>
                      <a:pt x="22" y="18"/>
                      <a:pt x="20" y="19"/>
                    </a:cubicBezTo>
                    <a:cubicBezTo>
                      <a:pt x="23" y="20"/>
                      <a:pt x="24" y="21"/>
                      <a:pt x="26" y="23"/>
                    </a:cubicBezTo>
                    <a:cubicBezTo>
                      <a:pt x="27" y="24"/>
                      <a:pt x="28" y="27"/>
                      <a:pt x="28" y="29"/>
                    </a:cubicBezTo>
                    <a:cubicBezTo>
                      <a:pt x="28" y="33"/>
                      <a:pt x="27" y="36"/>
                      <a:pt x="24" y="38"/>
                    </a:cubicBezTo>
                    <a:cubicBezTo>
                      <a:pt x="21" y="41"/>
                      <a:pt x="18" y="42"/>
                      <a:pt x="14" y="42"/>
                    </a:cubicBezTo>
                    <a:cubicBezTo>
                      <a:pt x="10" y="42"/>
                      <a:pt x="7" y="41"/>
                      <a:pt x="4" y="38"/>
                    </a:cubicBezTo>
                    <a:cubicBezTo>
                      <a:pt x="2" y="36"/>
                      <a:pt x="1" y="33"/>
                      <a:pt x="0" y="29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8" y="31"/>
                      <a:pt x="9" y="32"/>
                      <a:pt x="10" y="33"/>
                    </a:cubicBezTo>
                    <a:cubicBezTo>
                      <a:pt x="11" y="34"/>
                      <a:pt x="13" y="35"/>
                      <a:pt x="14" y="35"/>
                    </a:cubicBezTo>
                    <a:cubicBezTo>
                      <a:pt x="16" y="35"/>
                      <a:pt x="17" y="34"/>
                      <a:pt x="19" y="33"/>
                    </a:cubicBezTo>
                    <a:cubicBezTo>
                      <a:pt x="20" y="32"/>
                      <a:pt x="20" y="31"/>
                      <a:pt x="20" y="29"/>
                    </a:cubicBezTo>
                    <a:cubicBezTo>
                      <a:pt x="20" y="27"/>
                      <a:pt x="20" y="26"/>
                      <a:pt x="18" y="24"/>
                    </a:cubicBezTo>
                    <a:cubicBezTo>
                      <a:pt x="16" y="23"/>
                      <a:pt x="14" y="23"/>
                      <a:pt x="11" y="22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3" y="16"/>
                      <a:pt x="14" y="16"/>
                      <a:pt x="15" y="15"/>
                    </a:cubicBezTo>
                    <a:cubicBezTo>
                      <a:pt x="16" y="15"/>
                      <a:pt x="17" y="14"/>
                      <a:pt x="17" y="13"/>
                    </a:cubicBezTo>
                    <a:cubicBezTo>
                      <a:pt x="18" y="13"/>
                      <a:pt x="18" y="12"/>
                      <a:pt x="18" y="11"/>
                    </a:cubicBezTo>
                    <a:cubicBezTo>
                      <a:pt x="18" y="10"/>
                      <a:pt x="18" y="9"/>
                      <a:pt x="17" y="8"/>
                    </a:cubicBezTo>
                    <a:cubicBezTo>
                      <a:pt x="16" y="8"/>
                      <a:pt x="15" y="7"/>
                      <a:pt x="14" y="7"/>
                    </a:cubicBezTo>
                    <a:cubicBezTo>
                      <a:pt x="13" y="7"/>
                      <a:pt x="12" y="8"/>
                      <a:pt x="11" y="8"/>
                    </a:cubicBezTo>
                    <a:cubicBezTo>
                      <a:pt x="10" y="9"/>
                      <a:pt x="10" y="10"/>
                      <a:pt x="9" y="11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10" name="Freeform 455"/>
              <p:cNvSpPr>
                <a:spLocks noEditPoints="1"/>
              </p:cNvSpPr>
              <p:nvPr/>
            </p:nvSpPr>
            <p:spPr bwMode="auto">
              <a:xfrm>
                <a:off x="1901826" y="4065588"/>
                <a:ext cx="74613" cy="114300"/>
              </a:xfrm>
              <a:custGeom>
                <a:avLst/>
                <a:gdLst>
                  <a:gd name="T0" fmla="*/ 14 w 28"/>
                  <a:gd name="T1" fmla="*/ 0 h 42"/>
                  <a:gd name="T2" fmla="*/ 22 w 28"/>
                  <a:gd name="T3" fmla="*/ 2 h 42"/>
                  <a:gd name="T4" fmla="*/ 27 w 28"/>
                  <a:gd name="T5" fmla="*/ 9 h 42"/>
                  <a:gd name="T6" fmla="*/ 28 w 28"/>
                  <a:gd name="T7" fmla="*/ 21 h 42"/>
                  <a:gd name="T8" fmla="*/ 27 w 28"/>
                  <a:gd name="T9" fmla="*/ 33 h 42"/>
                  <a:gd name="T10" fmla="*/ 22 w 28"/>
                  <a:gd name="T11" fmla="*/ 40 h 42"/>
                  <a:gd name="T12" fmla="*/ 14 w 28"/>
                  <a:gd name="T13" fmla="*/ 42 h 42"/>
                  <a:gd name="T14" fmla="*/ 7 w 28"/>
                  <a:gd name="T15" fmla="*/ 40 h 42"/>
                  <a:gd name="T16" fmla="*/ 2 w 28"/>
                  <a:gd name="T17" fmla="*/ 33 h 42"/>
                  <a:gd name="T18" fmla="*/ 0 w 28"/>
                  <a:gd name="T19" fmla="*/ 21 h 42"/>
                  <a:gd name="T20" fmla="*/ 4 w 28"/>
                  <a:gd name="T21" fmla="*/ 5 h 42"/>
                  <a:gd name="T22" fmla="*/ 14 w 28"/>
                  <a:gd name="T23" fmla="*/ 0 h 42"/>
                  <a:gd name="T24" fmla="*/ 14 w 28"/>
                  <a:gd name="T25" fmla="*/ 7 h 42"/>
                  <a:gd name="T26" fmla="*/ 11 w 28"/>
                  <a:gd name="T27" fmla="*/ 8 h 42"/>
                  <a:gd name="T28" fmla="*/ 9 w 28"/>
                  <a:gd name="T29" fmla="*/ 13 h 42"/>
                  <a:gd name="T30" fmla="*/ 8 w 28"/>
                  <a:gd name="T31" fmla="*/ 21 h 42"/>
                  <a:gd name="T32" fmla="*/ 10 w 28"/>
                  <a:gd name="T33" fmla="*/ 32 h 42"/>
                  <a:gd name="T34" fmla="*/ 14 w 28"/>
                  <a:gd name="T35" fmla="*/ 35 h 42"/>
                  <a:gd name="T36" fmla="*/ 19 w 28"/>
                  <a:gd name="T37" fmla="*/ 32 h 42"/>
                  <a:gd name="T38" fmla="*/ 21 w 28"/>
                  <a:gd name="T39" fmla="*/ 21 h 42"/>
                  <a:gd name="T40" fmla="*/ 19 w 28"/>
                  <a:gd name="T41" fmla="*/ 10 h 42"/>
                  <a:gd name="T42" fmla="*/ 14 w 28"/>
                  <a:gd name="T43" fmla="*/ 7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" h="42">
                    <a:moveTo>
                      <a:pt x="14" y="0"/>
                    </a:moveTo>
                    <a:cubicBezTo>
                      <a:pt x="17" y="0"/>
                      <a:pt x="20" y="1"/>
                      <a:pt x="22" y="2"/>
                    </a:cubicBezTo>
                    <a:cubicBezTo>
                      <a:pt x="24" y="4"/>
                      <a:pt x="26" y="6"/>
                      <a:pt x="27" y="9"/>
                    </a:cubicBezTo>
                    <a:cubicBezTo>
                      <a:pt x="28" y="12"/>
                      <a:pt x="28" y="16"/>
                      <a:pt x="28" y="21"/>
                    </a:cubicBezTo>
                    <a:cubicBezTo>
                      <a:pt x="28" y="26"/>
                      <a:pt x="28" y="30"/>
                      <a:pt x="27" y="33"/>
                    </a:cubicBezTo>
                    <a:cubicBezTo>
                      <a:pt x="25" y="36"/>
                      <a:pt x="24" y="38"/>
                      <a:pt x="22" y="40"/>
                    </a:cubicBezTo>
                    <a:cubicBezTo>
                      <a:pt x="20" y="41"/>
                      <a:pt x="17" y="42"/>
                      <a:pt x="14" y="42"/>
                    </a:cubicBezTo>
                    <a:cubicBezTo>
                      <a:pt x="11" y="42"/>
                      <a:pt x="9" y="41"/>
                      <a:pt x="7" y="40"/>
                    </a:cubicBezTo>
                    <a:cubicBezTo>
                      <a:pt x="5" y="38"/>
                      <a:pt x="3" y="36"/>
                      <a:pt x="2" y="33"/>
                    </a:cubicBezTo>
                    <a:cubicBezTo>
                      <a:pt x="1" y="31"/>
                      <a:pt x="0" y="27"/>
                      <a:pt x="0" y="21"/>
                    </a:cubicBezTo>
                    <a:cubicBezTo>
                      <a:pt x="0" y="14"/>
                      <a:pt x="2" y="9"/>
                      <a:pt x="4" y="5"/>
                    </a:cubicBezTo>
                    <a:cubicBezTo>
                      <a:pt x="6" y="2"/>
                      <a:pt x="10" y="0"/>
                      <a:pt x="14" y="0"/>
                    </a:cubicBezTo>
                    <a:close/>
                    <a:moveTo>
                      <a:pt x="14" y="7"/>
                    </a:moveTo>
                    <a:cubicBezTo>
                      <a:pt x="13" y="7"/>
                      <a:pt x="12" y="8"/>
                      <a:pt x="11" y="8"/>
                    </a:cubicBezTo>
                    <a:cubicBezTo>
                      <a:pt x="10" y="9"/>
                      <a:pt x="9" y="11"/>
                      <a:pt x="9" y="13"/>
                    </a:cubicBezTo>
                    <a:cubicBezTo>
                      <a:pt x="8" y="15"/>
                      <a:pt x="8" y="18"/>
                      <a:pt x="8" y="21"/>
                    </a:cubicBezTo>
                    <a:cubicBezTo>
                      <a:pt x="8" y="26"/>
                      <a:pt x="9" y="30"/>
                      <a:pt x="10" y="32"/>
                    </a:cubicBezTo>
                    <a:cubicBezTo>
                      <a:pt x="11" y="34"/>
                      <a:pt x="13" y="35"/>
                      <a:pt x="14" y="35"/>
                    </a:cubicBezTo>
                    <a:cubicBezTo>
                      <a:pt x="16" y="35"/>
                      <a:pt x="18" y="34"/>
                      <a:pt x="19" y="32"/>
                    </a:cubicBezTo>
                    <a:cubicBezTo>
                      <a:pt x="20" y="30"/>
                      <a:pt x="21" y="26"/>
                      <a:pt x="21" y="21"/>
                    </a:cubicBezTo>
                    <a:cubicBezTo>
                      <a:pt x="21" y="16"/>
                      <a:pt x="20" y="12"/>
                      <a:pt x="19" y="10"/>
                    </a:cubicBezTo>
                    <a:cubicBezTo>
                      <a:pt x="18" y="8"/>
                      <a:pt x="16" y="7"/>
                      <a:pt x="14" y="7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56" name="组合 55"/>
            <p:cNvGrpSpPr/>
            <p:nvPr/>
          </p:nvGrpSpPr>
          <p:grpSpPr>
            <a:xfrm>
              <a:off x="1031876" y="3868738"/>
              <a:ext cx="379413" cy="508000"/>
              <a:chOff x="1031876" y="3868738"/>
              <a:chExt cx="379413" cy="508000"/>
            </a:xfrm>
          </p:grpSpPr>
          <p:sp>
            <p:nvSpPr>
              <p:cNvPr id="285" name="Rectangle 456"/>
              <p:cNvSpPr>
                <a:spLocks noChangeArrowheads="1"/>
              </p:cNvSpPr>
              <p:nvPr/>
            </p:nvSpPr>
            <p:spPr bwMode="auto">
              <a:xfrm>
                <a:off x="1031876" y="4306888"/>
                <a:ext cx="379413" cy="69850"/>
              </a:xfrm>
              <a:prstGeom prst="rect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86" name="Rectangle 457"/>
              <p:cNvSpPr>
                <a:spLocks noChangeArrowheads="1"/>
              </p:cNvSpPr>
              <p:nvPr/>
            </p:nvSpPr>
            <p:spPr bwMode="auto">
              <a:xfrm>
                <a:off x="1103313" y="4003676"/>
                <a:ext cx="58738" cy="77788"/>
              </a:xfrm>
              <a:prstGeom prst="rect">
                <a:avLst/>
              </a:pr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87" name="Freeform 458"/>
              <p:cNvSpPr>
                <a:spLocks noEditPoints="1"/>
              </p:cNvSpPr>
              <p:nvPr/>
            </p:nvSpPr>
            <p:spPr bwMode="auto">
              <a:xfrm>
                <a:off x="1093788" y="3997326"/>
                <a:ext cx="73025" cy="90488"/>
              </a:xfrm>
              <a:custGeom>
                <a:avLst/>
                <a:gdLst>
                  <a:gd name="T0" fmla="*/ 46 w 46"/>
                  <a:gd name="T1" fmla="*/ 57 h 57"/>
                  <a:gd name="T2" fmla="*/ 0 w 46"/>
                  <a:gd name="T3" fmla="*/ 57 h 57"/>
                  <a:gd name="T4" fmla="*/ 0 w 46"/>
                  <a:gd name="T5" fmla="*/ 0 h 57"/>
                  <a:gd name="T6" fmla="*/ 46 w 46"/>
                  <a:gd name="T7" fmla="*/ 0 h 57"/>
                  <a:gd name="T8" fmla="*/ 46 w 46"/>
                  <a:gd name="T9" fmla="*/ 57 h 57"/>
                  <a:gd name="T10" fmla="*/ 9 w 46"/>
                  <a:gd name="T11" fmla="*/ 50 h 57"/>
                  <a:gd name="T12" fmla="*/ 40 w 46"/>
                  <a:gd name="T13" fmla="*/ 50 h 57"/>
                  <a:gd name="T14" fmla="*/ 40 w 46"/>
                  <a:gd name="T15" fmla="*/ 7 h 57"/>
                  <a:gd name="T16" fmla="*/ 9 w 46"/>
                  <a:gd name="T17" fmla="*/ 7 h 57"/>
                  <a:gd name="T18" fmla="*/ 9 w 46"/>
                  <a:gd name="T19" fmla="*/ 5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6" h="57">
                    <a:moveTo>
                      <a:pt x="46" y="57"/>
                    </a:moveTo>
                    <a:lnTo>
                      <a:pt x="0" y="57"/>
                    </a:lnTo>
                    <a:lnTo>
                      <a:pt x="0" y="0"/>
                    </a:lnTo>
                    <a:lnTo>
                      <a:pt x="46" y="0"/>
                    </a:lnTo>
                    <a:lnTo>
                      <a:pt x="46" y="57"/>
                    </a:lnTo>
                    <a:close/>
                    <a:moveTo>
                      <a:pt x="9" y="50"/>
                    </a:moveTo>
                    <a:lnTo>
                      <a:pt x="40" y="50"/>
                    </a:lnTo>
                    <a:lnTo>
                      <a:pt x="40" y="7"/>
                    </a:lnTo>
                    <a:lnTo>
                      <a:pt x="9" y="7"/>
                    </a:lnTo>
                    <a:lnTo>
                      <a:pt x="9" y="50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88" name="Rectangle 459"/>
              <p:cNvSpPr>
                <a:spLocks noChangeArrowheads="1"/>
              </p:cNvSpPr>
              <p:nvPr/>
            </p:nvSpPr>
            <p:spPr bwMode="auto">
              <a:xfrm>
                <a:off x="1281113" y="4003676"/>
                <a:ext cx="60325" cy="77788"/>
              </a:xfrm>
              <a:prstGeom prst="rect">
                <a:avLst/>
              </a:pr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89" name="Freeform 460"/>
              <p:cNvSpPr>
                <a:spLocks noEditPoints="1"/>
              </p:cNvSpPr>
              <p:nvPr/>
            </p:nvSpPr>
            <p:spPr bwMode="auto">
              <a:xfrm>
                <a:off x="1276351" y="3997326"/>
                <a:ext cx="69850" cy="90488"/>
              </a:xfrm>
              <a:custGeom>
                <a:avLst/>
                <a:gdLst>
                  <a:gd name="T0" fmla="*/ 44 w 44"/>
                  <a:gd name="T1" fmla="*/ 57 h 57"/>
                  <a:gd name="T2" fmla="*/ 0 w 44"/>
                  <a:gd name="T3" fmla="*/ 57 h 57"/>
                  <a:gd name="T4" fmla="*/ 0 w 44"/>
                  <a:gd name="T5" fmla="*/ 0 h 57"/>
                  <a:gd name="T6" fmla="*/ 44 w 44"/>
                  <a:gd name="T7" fmla="*/ 0 h 57"/>
                  <a:gd name="T8" fmla="*/ 44 w 44"/>
                  <a:gd name="T9" fmla="*/ 57 h 57"/>
                  <a:gd name="T10" fmla="*/ 7 w 44"/>
                  <a:gd name="T11" fmla="*/ 50 h 57"/>
                  <a:gd name="T12" fmla="*/ 37 w 44"/>
                  <a:gd name="T13" fmla="*/ 50 h 57"/>
                  <a:gd name="T14" fmla="*/ 37 w 44"/>
                  <a:gd name="T15" fmla="*/ 7 h 57"/>
                  <a:gd name="T16" fmla="*/ 7 w 44"/>
                  <a:gd name="T17" fmla="*/ 7 h 57"/>
                  <a:gd name="T18" fmla="*/ 7 w 44"/>
                  <a:gd name="T19" fmla="*/ 5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" h="57">
                    <a:moveTo>
                      <a:pt x="44" y="57"/>
                    </a:moveTo>
                    <a:lnTo>
                      <a:pt x="0" y="57"/>
                    </a:lnTo>
                    <a:lnTo>
                      <a:pt x="0" y="0"/>
                    </a:lnTo>
                    <a:lnTo>
                      <a:pt x="44" y="0"/>
                    </a:lnTo>
                    <a:lnTo>
                      <a:pt x="44" y="57"/>
                    </a:lnTo>
                    <a:close/>
                    <a:moveTo>
                      <a:pt x="7" y="50"/>
                    </a:moveTo>
                    <a:lnTo>
                      <a:pt x="37" y="50"/>
                    </a:lnTo>
                    <a:lnTo>
                      <a:pt x="37" y="7"/>
                    </a:lnTo>
                    <a:lnTo>
                      <a:pt x="7" y="7"/>
                    </a:lnTo>
                    <a:lnTo>
                      <a:pt x="7" y="50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90" name="Rectangle 461"/>
              <p:cNvSpPr>
                <a:spLocks noChangeArrowheads="1"/>
              </p:cNvSpPr>
              <p:nvPr/>
            </p:nvSpPr>
            <p:spPr bwMode="auto">
              <a:xfrm>
                <a:off x="1103313" y="4081463"/>
                <a:ext cx="119063" cy="79375"/>
              </a:xfrm>
              <a:prstGeom prst="rect">
                <a:avLst/>
              </a:pr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91" name="Freeform 462"/>
              <p:cNvSpPr>
                <a:spLocks noEditPoints="1"/>
              </p:cNvSpPr>
              <p:nvPr/>
            </p:nvSpPr>
            <p:spPr bwMode="auto">
              <a:xfrm>
                <a:off x="1093788" y="4076701"/>
                <a:ext cx="133350" cy="88900"/>
              </a:xfrm>
              <a:custGeom>
                <a:avLst/>
                <a:gdLst>
                  <a:gd name="T0" fmla="*/ 84 w 84"/>
                  <a:gd name="T1" fmla="*/ 56 h 56"/>
                  <a:gd name="T2" fmla="*/ 0 w 84"/>
                  <a:gd name="T3" fmla="*/ 56 h 56"/>
                  <a:gd name="T4" fmla="*/ 0 w 84"/>
                  <a:gd name="T5" fmla="*/ 0 h 56"/>
                  <a:gd name="T6" fmla="*/ 84 w 84"/>
                  <a:gd name="T7" fmla="*/ 0 h 56"/>
                  <a:gd name="T8" fmla="*/ 84 w 84"/>
                  <a:gd name="T9" fmla="*/ 56 h 56"/>
                  <a:gd name="T10" fmla="*/ 9 w 84"/>
                  <a:gd name="T11" fmla="*/ 48 h 56"/>
                  <a:gd name="T12" fmla="*/ 77 w 84"/>
                  <a:gd name="T13" fmla="*/ 48 h 56"/>
                  <a:gd name="T14" fmla="*/ 77 w 84"/>
                  <a:gd name="T15" fmla="*/ 7 h 56"/>
                  <a:gd name="T16" fmla="*/ 9 w 84"/>
                  <a:gd name="T17" fmla="*/ 7 h 56"/>
                  <a:gd name="T18" fmla="*/ 9 w 84"/>
                  <a:gd name="T19" fmla="*/ 48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4" h="56">
                    <a:moveTo>
                      <a:pt x="84" y="56"/>
                    </a:moveTo>
                    <a:lnTo>
                      <a:pt x="0" y="56"/>
                    </a:lnTo>
                    <a:lnTo>
                      <a:pt x="0" y="0"/>
                    </a:lnTo>
                    <a:lnTo>
                      <a:pt x="84" y="0"/>
                    </a:lnTo>
                    <a:lnTo>
                      <a:pt x="84" y="56"/>
                    </a:lnTo>
                    <a:close/>
                    <a:moveTo>
                      <a:pt x="9" y="48"/>
                    </a:moveTo>
                    <a:lnTo>
                      <a:pt x="77" y="48"/>
                    </a:lnTo>
                    <a:lnTo>
                      <a:pt x="77" y="7"/>
                    </a:lnTo>
                    <a:lnTo>
                      <a:pt x="9" y="7"/>
                    </a:lnTo>
                    <a:lnTo>
                      <a:pt x="9" y="48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92" name="Rectangle 463"/>
              <p:cNvSpPr>
                <a:spLocks noChangeArrowheads="1"/>
              </p:cNvSpPr>
              <p:nvPr/>
            </p:nvSpPr>
            <p:spPr bwMode="auto">
              <a:xfrm>
                <a:off x="1222376" y="4081463"/>
                <a:ext cx="119063" cy="79375"/>
              </a:xfrm>
              <a:prstGeom prst="rect">
                <a:avLst/>
              </a:pr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93" name="Freeform 464"/>
              <p:cNvSpPr>
                <a:spLocks noEditPoints="1"/>
              </p:cNvSpPr>
              <p:nvPr/>
            </p:nvSpPr>
            <p:spPr bwMode="auto">
              <a:xfrm>
                <a:off x="1216026" y="4076701"/>
                <a:ext cx="130175" cy="88900"/>
              </a:xfrm>
              <a:custGeom>
                <a:avLst/>
                <a:gdLst>
                  <a:gd name="T0" fmla="*/ 82 w 82"/>
                  <a:gd name="T1" fmla="*/ 56 h 56"/>
                  <a:gd name="T2" fmla="*/ 0 w 82"/>
                  <a:gd name="T3" fmla="*/ 56 h 56"/>
                  <a:gd name="T4" fmla="*/ 0 w 82"/>
                  <a:gd name="T5" fmla="*/ 0 h 56"/>
                  <a:gd name="T6" fmla="*/ 82 w 82"/>
                  <a:gd name="T7" fmla="*/ 0 h 56"/>
                  <a:gd name="T8" fmla="*/ 82 w 82"/>
                  <a:gd name="T9" fmla="*/ 56 h 56"/>
                  <a:gd name="T10" fmla="*/ 7 w 82"/>
                  <a:gd name="T11" fmla="*/ 48 h 56"/>
                  <a:gd name="T12" fmla="*/ 75 w 82"/>
                  <a:gd name="T13" fmla="*/ 48 h 56"/>
                  <a:gd name="T14" fmla="*/ 75 w 82"/>
                  <a:gd name="T15" fmla="*/ 7 h 56"/>
                  <a:gd name="T16" fmla="*/ 7 w 82"/>
                  <a:gd name="T17" fmla="*/ 7 h 56"/>
                  <a:gd name="T18" fmla="*/ 7 w 82"/>
                  <a:gd name="T19" fmla="*/ 48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2" h="56">
                    <a:moveTo>
                      <a:pt x="82" y="56"/>
                    </a:moveTo>
                    <a:lnTo>
                      <a:pt x="0" y="56"/>
                    </a:lnTo>
                    <a:lnTo>
                      <a:pt x="0" y="0"/>
                    </a:lnTo>
                    <a:lnTo>
                      <a:pt x="82" y="0"/>
                    </a:lnTo>
                    <a:lnTo>
                      <a:pt x="82" y="56"/>
                    </a:lnTo>
                    <a:close/>
                    <a:moveTo>
                      <a:pt x="7" y="48"/>
                    </a:moveTo>
                    <a:lnTo>
                      <a:pt x="75" y="48"/>
                    </a:lnTo>
                    <a:lnTo>
                      <a:pt x="75" y="7"/>
                    </a:lnTo>
                    <a:lnTo>
                      <a:pt x="7" y="7"/>
                    </a:lnTo>
                    <a:lnTo>
                      <a:pt x="7" y="48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94" name="Rectangle 465"/>
              <p:cNvSpPr>
                <a:spLocks noChangeArrowheads="1"/>
              </p:cNvSpPr>
              <p:nvPr/>
            </p:nvSpPr>
            <p:spPr bwMode="auto">
              <a:xfrm>
                <a:off x="1162051" y="4003676"/>
                <a:ext cx="119063" cy="77788"/>
              </a:xfrm>
              <a:prstGeom prst="rect">
                <a:avLst/>
              </a:pr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95" name="Freeform 466"/>
              <p:cNvSpPr>
                <a:spLocks noEditPoints="1"/>
              </p:cNvSpPr>
              <p:nvPr/>
            </p:nvSpPr>
            <p:spPr bwMode="auto">
              <a:xfrm>
                <a:off x="1157288" y="3997326"/>
                <a:ext cx="130175" cy="90488"/>
              </a:xfrm>
              <a:custGeom>
                <a:avLst/>
                <a:gdLst>
                  <a:gd name="T0" fmla="*/ 82 w 82"/>
                  <a:gd name="T1" fmla="*/ 57 h 57"/>
                  <a:gd name="T2" fmla="*/ 0 w 82"/>
                  <a:gd name="T3" fmla="*/ 57 h 57"/>
                  <a:gd name="T4" fmla="*/ 0 w 82"/>
                  <a:gd name="T5" fmla="*/ 0 h 57"/>
                  <a:gd name="T6" fmla="*/ 82 w 82"/>
                  <a:gd name="T7" fmla="*/ 0 h 57"/>
                  <a:gd name="T8" fmla="*/ 82 w 82"/>
                  <a:gd name="T9" fmla="*/ 57 h 57"/>
                  <a:gd name="T10" fmla="*/ 6 w 82"/>
                  <a:gd name="T11" fmla="*/ 50 h 57"/>
                  <a:gd name="T12" fmla="*/ 75 w 82"/>
                  <a:gd name="T13" fmla="*/ 50 h 57"/>
                  <a:gd name="T14" fmla="*/ 75 w 82"/>
                  <a:gd name="T15" fmla="*/ 7 h 57"/>
                  <a:gd name="T16" fmla="*/ 6 w 82"/>
                  <a:gd name="T17" fmla="*/ 7 h 57"/>
                  <a:gd name="T18" fmla="*/ 6 w 82"/>
                  <a:gd name="T19" fmla="*/ 5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2" h="57">
                    <a:moveTo>
                      <a:pt x="82" y="57"/>
                    </a:moveTo>
                    <a:lnTo>
                      <a:pt x="0" y="57"/>
                    </a:lnTo>
                    <a:lnTo>
                      <a:pt x="0" y="0"/>
                    </a:lnTo>
                    <a:lnTo>
                      <a:pt x="82" y="0"/>
                    </a:lnTo>
                    <a:lnTo>
                      <a:pt x="82" y="57"/>
                    </a:lnTo>
                    <a:close/>
                    <a:moveTo>
                      <a:pt x="6" y="50"/>
                    </a:moveTo>
                    <a:lnTo>
                      <a:pt x="75" y="50"/>
                    </a:lnTo>
                    <a:lnTo>
                      <a:pt x="75" y="7"/>
                    </a:lnTo>
                    <a:lnTo>
                      <a:pt x="6" y="7"/>
                    </a:lnTo>
                    <a:lnTo>
                      <a:pt x="6" y="50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96" name="Rectangle 467"/>
              <p:cNvSpPr>
                <a:spLocks noChangeArrowheads="1"/>
              </p:cNvSpPr>
              <p:nvPr/>
            </p:nvSpPr>
            <p:spPr bwMode="auto">
              <a:xfrm>
                <a:off x="1103313" y="4160838"/>
                <a:ext cx="58738" cy="77788"/>
              </a:xfrm>
              <a:prstGeom prst="rect">
                <a:avLst/>
              </a:pr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97" name="Freeform 468"/>
              <p:cNvSpPr>
                <a:spLocks noEditPoints="1"/>
              </p:cNvSpPr>
              <p:nvPr/>
            </p:nvSpPr>
            <p:spPr bwMode="auto">
              <a:xfrm>
                <a:off x="1093788" y="4152901"/>
                <a:ext cx="73025" cy="92075"/>
              </a:xfrm>
              <a:custGeom>
                <a:avLst/>
                <a:gdLst>
                  <a:gd name="T0" fmla="*/ 46 w 46"/>
                  <a:gd name="T1" fmla="*/ 58 h 58"/>
                  <a:gd name="T2" fmla="*/ 0 w 46"/>
                  <a:gd name="T3" fmla="*/ 58 h 58"/>
                  <a:gd name="T4" fmla="*/ 0 w 46"/>
                  <a:gd name="T5" fmla="*/ 0 h 58"/>
                  <a:gd name="T6" fmla="*/ 46 w 46"/>
                  <a:gd name="T7" fmla="*/ 0 h 58"/>
                  <a:gd name="T8" fmla="*/ 46 w 46"/>
                  <a:gd name="T9" fmla="*/ 58 h 58"/>
                  <a:gd name="T10" fmla="*/ 9 w 46"/>
                  <a:gd name="T11" fmla="*/ 49 h 58"/>
                  <a:gd name="T12" fmla="*/ 40 w 46"/>
                  <a:gd name="T13" fmla="*/ 49 h 58"/>
                  <a:gd name="T14" fmla="*/ 40 w 46"/>
                  <a:gd name="T15" fmla="*/ 8 h 58"/>
                  <a:gd name="T16" fmla="*/ 9 w 46"/>
                  <a:gd name="T17" fmla="*/ 8 h 58"/>
                  <a:gd name="T18" fmla="*/ 9 w 46"/>
                  <a:gd name="T19" fmla="*/ 49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6" h="58">
                    <a:moveTo>
                      <a:pt x="46" y="58"/>
                    </a:moveTo>
                    <a:lnTo>
                      <a:pt x="0" y="58"/>
                    </a:lnTo>
                    <a:lnTo>
                      <a:pt x="0" y="0"/>
                    </a:lnTo>
                    <a:lnTo>
                      <a:pt x="46" y="0"/>
                    </a:lnTo>
                    <a:lnTo>
                      <a:pt x="46" y="58"/>
                    </a:lnTo>
                    <a:close/>
                    <a:moveTo>
                      <a:pt x="9" y="49"/>
                    </a:moveTo>
                    <a:lnTo>
                      <a:pt x="40" y="49"/>
                    </a:lnTo>
                    <a:lnTo>
                      <a:pt x="40" y="8"/>
                    </a:lnTo>
                    <a:lnTo>
                      <a:pt x="9" y="8"/>
                    </a:lnTo>
                    <a:lnTo>
                      <a:pt x="9" y="49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98" name="Rectangle 469"/>
              <p:cNvSpPr>
                <a:spLocks noChangeArrowheads="1"/>
              </p:cNvSpPr>
              <p:nvPr/>
            </p:nvSpPr>
            <p:spPr bwMode="auto">
              <a:xfrm>
                <a:off x="1281113" y="4160838"/>
                <a:ext cx="60325" cy="77788"/>
              </a:xfrm>
              <a:prstGeom prst="rect">
                <a:avLst/>
              </a:pr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99" name="Freeform 470"/>
              <p:cNvSpPr>
                <a:spLocks noEditPoints="1"/>
              </p:cNvSpPr>
              <p:nvPr/>
            </p:nvSpPr>
            <p:spPr bwMode="auto">
              <a:xfrm>
                <a:off x="1276351" y="4152901"/>
                <a:ext cx="69850" cy="92075"/>
              </a:xfrm>
              <a:custGeom>
                <a:avLst/>
                <a:gdLst>
                  <a:gd name="T0" fmla="*/ 44 w 44"/>
                  <a:gd name="T1" fmla="*/ 58 h 58"/>
                  <a:gd name="T2" fmla="*/ 0 w 44"/>
                  <a:gd name="T3" fmla="*/ 58 h 58"/>
                  <a:gd name="T4" fmla="*/ 0 w 44"/>
                  <a:gd name="T5" fmla="*/ 0 h 58"/>
                  <a:gd name="T6" fmla="*/ 44 w 44"/>
                  <a:gd name="T7" fmla="*/ 0 h 58"/>
                  <a:gd name="T8" fmla="*/ 44 w 44"/>
                  <a:gd name="T9" fmla="*/ 58 h 58"/>
                  <a:gd name="T10" fmla="*/ 7 w 44"/>
                  <a:gd name="T11" fmla="*/ 49 h 58"/>
                  <a:gd name="T12" fmla="*/ 37 w 44"/>
                  <a:gd name="T13" fmla="*/ 49 h 58"/>
                  <a:gd name="T14" fmla="*/ 37 w 44"/>
                  <a:gd name="T15" fmla="*/ 8 h 58"/>
                  <a:gd name="T16" fmla="*/ 7 w 44"/>
                  <a:gd name="T17" fmla="*/ 8 h 58"/>
                  <a:gd name="T18" fmla="*/ 7 w 44"/>
                  <a:gd name="T19" fmla="*/ 49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" h="58">
                    <a:moveTo>
                      <a:pt x="44" y="58"/>
                    </a:moveTo>
                    <a:lnTo>
                      <a:pt x="0" y="58"/>
                    </a:lnTo>
                    <a:lnTo>
                      <a:pt x="0" y="0"/>
                    </a:lnTo>
                    <a:lnTo>
                      <a:pt x="44" y="0"/>
                    </a:lnTo>
                    <a:lnTo>
                      <a:pt x="44" y="58"/>
                    </a:lnTo>
                    <a:close/>
                    <a:moveTo>
                      <a:pt x="7" y="49"/>
                    </a:moveTo>
                    <a:lnTo>
                      <a:pt x="37" y="49"/>
                    </a:lnTo>
                    <a:lnTo>
                      <a:pt x="37" y="8"/>
                    </a:lnTo>
                    <a:lnTo>
                      <a:pt x="7" y="8"/>
                    </a:lnTo>
                    <a:lnTo>
                      <a:pt x="7" y="49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00" name="Rectangle 471"/>
              <p:cNvSpPr>
                <a:spLocks noChangeArrowheads="1"/>
              </p:cNvSpPr>
              <p:nvPr/>
            </p:nvSpPr>
            <p:spPr bwMode="auto">
              <a:xfrm>
                <a:off x="1162051" y="4160838"/>
                <a:ext cx="119063" cy="77788"/>
              </a:xfrm>
              <a:prstGeom prst="rect">
                <a:avLst/>
              </a:pr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01" name="Freeform 472"/>
              <p:cNvSpPr>
                <a:spLocks noEditPoints="1"/>
              </p:cNvSpPr>
              <p:nvPr/>
            </p:nvSpPr>
            <p:spPr bwMode="auto">
              <a:xfrm>
                <a:off x="1157288" y="4152901"/>
                <a:ext cx="130175" cy="92075"/>
              </a:xfrm>
              <a:custGeom>
                <a:avLst/>
                <a:gdLst>
                  <a:gd name="T0" fmla="*/ 82 w 82"/>
                  <a:gd name="T1" fmla="*/ 58 h 58"/>
                  <a:gd name="T2" fmla="*/ 0 w 82"/>
                  <a:gd name="T3" fmla="*/ 58 h 58"/>
                  <a:gd name="T4" fmla="*/ 0 w 82"/>
                  <a:gd name="T5" fmla="*/ 0 h 58"/>
                  <a:gd name="T6" fmla="*/ 82 w 82"/>
                  <a:gd name="T7" fmla="*/ 0 h 58"/>
                  <a:gd name="T8" fmla="*/ 82 w 82"/>
                  <a:gd name="T9" fmla="*/ 58 h 58"/>
                  <a:gd name="T10" fmla="*/ 6 w 82"/>
                  <a:gd name="T11" fmla="*/ 49 h 58"/>
                  <a:gd name="T12" fmla="*/ 75 w 82"/>
                  <a:gd name="T13" fmla="*/ 49 h 58"/>
                  <a:gd name="T14" fmla="*/ 75 w 82"/>
                  <a:gd name="T15" fmla="*/ 8 h 58"/>
                  <a:gd name="T16" fmla="*/ 6 w 82"/>
                  <a:gd name="T17" fmla="*/ 8 h 58"/>
                  <a:gd name="T18" fmla="*/ 6 w 82"/>
                  <a:gd name="T19" fmla="*/ 49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2" h="58">
                    <a:moveTo>
                      <a:pt x="82" y="58"/>
                    </a:moveTo>
                    <a:lnTo>
                      <a:pt x="0" y="58"/>
                    </a:lnTo>
                    <a:lnTo>
                      <a:pt x="0" y="0"/>
                    </a:lnTo>
                    <a:lnTo>
                      <a:pt x="82" y="0"/>
                    </a:lnTo>
                    <a:lnTo>
                      <a:pt x="82" y="58"/>
                    </a:lnTo>
                    <a:close/>
                    <a:moveTo>
                      <a:pt x="6" y="49"/>
                    </a:moveTo>
                    <a:lnTo>
                      <a:pt x="75" y="49"/>
                    </a:lnTo>
                    <a:lnTo>
                      <a:pt x="75" y="8"/>
                    </a:lnTo>
                    <a:lnTo>
                      <a:pt x="6" y="8"/>
                    </a:lnTo>
                    <a:lnTo>
                      <a:pt x="6" y="49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02" name="Rectangle 473"/>
              <p:cNvSpPr>
                <a:spLocks noChangeArrowheads="1"/>
              </p:cNvSpPr>
              <p:nvPr/>
            </p:nvSpPr>
            <p:spPr bwMode="auto">
              <a:xfrm>
                <a:off x="1062038" y="4244976"/>
                <a:ext cx="319088" cy="61913"/>
              </a:xfrm>
              <a:prstGeom prst="rect">
                <a:avLst/>
              </a:pr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03" name="Freeform 474"/>
              <p:cNvSpPr/>
              <p:nvPr/>
            </p:nvSpPr>
            <p:spPr bwMode="auto">
              <a:xfrm>
                <a:off x="1046163" y="3868738"/>
                <a:ext cx="349250" cy="131763"/>
              </a:xfrm>
              <a:custGeom>
                <a:avLst/>
                <a:gdLst>
                  <a:gd name="T0" fmla="*/ 111 w 129"/>
                  <a:gd name="T1" fmla="*/ 0 h 49"/>
                  <a:gd name="T2" fmla="*/ 113 w 129"/>
                  <a:gd name="T3" fmla="*/ 7 h 49"/>
                  <a:gd name="T4" fmla="*/ 94 w 129"/>
                  <a:gd name="T5" fmla="*/ 25 h 49"/>
                  <a:gd name="T6" fmla="*/ 76 w 129"/>
                  <a:gd name="T7" fmla="*/ 7 h 49"/>
                  <a:gd name="T8" fmla="*/ 78 w 129"/>
                  <a:gd name="T9" fmla="*/ 0 h 49"/>
                  <a:gd name="T10" fmla="*/ 52 w 129"/>
                  <a:gd name="T11" fmla="*/ 0 h 49"/>
                  <a:gd name="T12" fmla="*/ 54 w 129"/>
                  <a:gd name="T13" fmla="*/ 7 h 49"/>
                  <a:gd name="T14" fmla="*/ 35 w 129"/>
                  <a:gd name="T15" fmla="*/ 25 h 49"/>
                  <a:gd name="T16" fmla="*/ 17 w 129"/>
                  <a:gd name="T17" fmla="*/ 7 h 49"/>
                  <a:gd name="T18" fmla="*/ 19 w 129"/>
                  <a:gd name="T19" fmla="*/ 0 h 49"/>
                  <a:gd name="T20" fmla="*/ 0 w 129"/>
                  <a:gd name="T21" fmla="*/ 0 h 49"/>
                  <a:gd name="T22" fmla="*/ 0 w 129"/>
                  <a:gd name="T23" fmla="*/ 49 h 49"/>
                  <a:gd name="T24" fmla="*/ 129 w 129"/>
                  <a:gd name="T25" fmla="*/ 49 h 49"/>
                  <a:gd name="T26" fmla="*/ 129 w 129"/>
                  <a:gd name="T27" fmla="*/ 0 h 49"/>
                  <a:gd name="T28" fmla="*/ 111 w 129"/>
                  <a:gd name="T29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29" h="49">
                    <a:moveTo>
                      <a:pt x="111" y="0"/>
                    </a:moveTo>
                    <a:cubicBezTo>
                      <a:pt x="112" y="2"/>
                      <a:pt x="113" y="5"/>
                      <a:pt x="113" y="7"/>
                    </a:cubicBezTo>
                    <a:cubicBezTo>
                      <a:pt x="113" y="17"/>
                      <a:pt x="104" y="25"/>
                      <a:pt x="94" y="25"/>
                    </a:cubicBezTo>
                    <a:cubicBezTo>
                      <a:pt x="84" y="25"/>
                      <a:pt x="76" y="17"/>
                      <a:pt x="76" y="7"/>
                    </a:cubicBezTo>
                    <a:cubicBezTo>
                      <a:pt x="76" y="5"/>
                      <a:pt x="77" y="2"/>
                      <a:pt x="78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3" y="2"/>
                      <a:pt x="54" y="5"/>
                      <a:pt x="54" y="7"/>
                    </a:cubicBezTo>
                    <a:cubicBezTo>
                      <a:pt x="54" y="17"/>
                      <a:pt x="45" y="25"/>
                      <a:pt x="35" y="25"/>
                    </a:cubicBezTo>
                    <a:cubicBezTo>
                      <a:pt x="25" y="25"/>
                      <a:pt x="17" y="17"/>
                      <a:pt x="17" y="7"/>
                    </a:cubicBezTo>
                    <a:cubicBezTo>
                      <a:pt x="17" y="5"/>
                      <a:pt x="18" y="2"/>
                      <a:pt x="19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129" y="49"/>
                      <a:pt x="129" y="49"/>
                      <a:pt x="129" y="49"/>
                    </a:cubicBezTo>
                    <a:cubicBezTo>
                      <a:pt x="129" y="0"/>
                      <a:pt x="129" y="0"/>
                      <a:pt x="129" y="0"/>
                    </a:cubicBezTo>
                    <a:lnTo>
                      <a:pt x="111" y="0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57" name="组合 56"/>
            <p:cNvGrpSpPr/>
            <p:nvPr/>
          </p:nvGrpSpPr>
          <p:grpSpPr>
            <a:xfrm>
              <a:off x="10696575" y="3208339"/>
              <a:ext cx="509588" cy="433388"/>
              <a:chOff x="8410576" y="3228976"/>
              <a:chExt cx="509588" cy="433388"/>
            </a:xfrm>
          </p:grpSpPr>
          <p:sp>
            <p:nvSpPr>
              <p:cNvPr id="279" name="Freeform 475"/>
              <p:cNvSpPr/>
              <p:nvPr/>
            </p:nvSpPr>
            <p:spPr bwMode="auto">
              <a:xfrm>
                <a:off x="8624888" y="3228976"/>
                <a:ext cx="80963" cy="150813"/>
              </a:xfrm>
              <a:custGeom>
                <a:avLst/>
                <a:gdLst>
                  <a:gd name="T0" fmla="*/ 0 w 30"/>
                  <a:gd name="T1" fmla="*/ 6 h 56"/>
                  <a:gd name="T2" fmla="*/ 5 w 30"/>
                  <a:gd name="T3" fmla="*/ 0 h 56"/>
                  <a:gd name="T4" fmla="*/ 24 w 30"/>
                  <a:gd name="T5" fmla="*/ 0 h 56"/>
                  <a:gd name="T6" fmla="*/ 30 w 30"/>
                  <a:gd name="T7" fmla="*/ 6 h 56"/>
                  <a:gd name="T8" fmla="*/ 30 w 30"/>
                  <a:gd name="T9" fmla="*/ 50 h 56"/>
                  <a:gd name="T10" fmla="*/ 24 w 30"/>
                  <a:gd name="T11" fmla="*/ 56 h 56"/>
                  <a:gd name="T12" fmla="*/ 5 w 30"/>
                  <a:gd name="T13" fmla="*/ 56 h 56"/>
                  <a:gd name="T14" fmla="*/ 0 w 30"/>
                  <a:gd name="T15" fmla="*/ 50 h 56"/>
                  <a:gd name="T16" fmla="*/ 0 w 30"/>
                  <a:gd name="T17" fmla="*/ 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" h="56">
                    <a:moveTo>
                      <a:pt x="0" y="6"/>
                    </a:moveTo>
                    <a:cubicBezTo>
                      <a:pt x="0" y="3"/>
                      <a:pt x="2" y="0"/>
                      <a:pt x="5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7" y="0"/>
                      <a:pt x="30" y="3"/>
                      <a:pt x="30" y="6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30" y="53"/>
                      <a:pt x="27" y="56"/>
                      <a:pt x="24" y="56"/>
                    </a:cubicBezTo>
                    <a:cubicBezTo>
                      <a:pt x="5" y="56"/>
                      <a:pt x="5" y="56"/>
                      <a:pt x="5" y="56"/>
                    </a:cubicBezTo>
                    <a:cubicBezTo>
                      <a:pt x="2" y="56"/>
                      <a:pt x="0" y="53"/>
                      <a:pt x="0" y="50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80" name="Freeform 476"/>
              <p:cNvSpPr/>
              <p:nvPr/>
            </p:nvSpPr>
            <p:spPr bwMode="auto">
              <a:xfrm>
                <a:off x="8583613" y="3349626"/>
                <a:ext cx="163513" cy="125413"/>
              </a:xfrm>
              <a:custGeom>
                <a:avLst/>
                <a:gdLst>
                  <a:gd name="T0" fmla="*/ 53 w 60"/>
                  <a:gd name="T1" fmla="*/ 0 h 46"/>
                  <a:gd name="T2" fmla="*/ 59 w 60"/>
                  <a:gd name="T3" fmla="*/ 4 h 46"/>
                  <a:gd name="T4" fmla="*/ 58 w 60"/>
                  <a:gd name="T5" fmla="*/ 10 h 46"/>
                  <a:gd name="T6" fmla="*/ 35 w 60"/>
                  <a:gd name="T7" fmla="*/ 44 h 46"/>
                  <a:gd name="T8" fmla="*/ 30 w 60"/>
                  <a:gd name="T9" fmla="*/ 46 h 46"/>
                  <a:gd name="T10" fmla="*/ 25 w 60"/>
                  <a:gd name="T11" fmla="*/ 44 h 46"/>
                  <a:gd name="T12" fmla="*/ 1 w 60"/>
                  <a:gd name="T13" fmla="*/ 10 h 46"/>
                  <a:gd name="T14" fmla="*/ 1 w 60"/>
                  <a:gd name="T15" fmla="*/ 4 h 46"/>
                  <a:gd name="T16" fmla="*/ 7 w 60"/>
                  <a:gd name="T17" fmla="*/ 0 h 46"/>
                  <a:gd name="T18" fmla="*/ 53 w 60"/>
                  <a:gd name="T19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46">
                    <a:moveTo>
                      <a:pt x="53" y="0"/>
                    </a:moveTo>
                    <a:cubicBezTo>
                      <a:pt x="56" y="0"/>
                      <a:pt x="58" y="2"/>
                      <a:pt x="59" y="4"/>
                    </a:cubicBezTo>
                    <a:cubicBezTo>
                      <a:pt x="60" y="6"/>
                      <a:pt x="60" y="8"/>
                      <a:pt x="58" y="10"/>
                    </a:cubicBezTo>
                    <a:cubicBezTo>
                      <a:pt x="35" y="44"/>
                      <a:pt x="35" y="44"/>
                      <a:pt x="35" y="44"/>
                    </a:cubicBezTo>
                    <a:cubicBezTo>
                      <a:pt x="34" y="45"/>
                      <a:pt x="32" y="46"/>
                      <a:pt x="30" y="46"/>
                    </a:cubicBezTo>
                    <a:cubicBezTo>
                      <a:pt x="28" y="46"/>
                      <a:pt x="26" y="45"/>
                      <a:pt x="25" y="44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8"/>
                      <a:pt x="0" y="6"/>
                      <a:pt x="1" y="4"/>
                    </a:cubicBezTo>
                    <a:cubicBezTo>
                      <a:pt x="2" y="2"/>
                      <a:pt x="4" y="0"/>
                      <a:pt x="7" y="0"/>
                    </a:cubicBez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81" name="Freeform 477"/>
              <p:cNvSpPr/>
              <p:nvPr/>
            </p:nvSpPr>
            <p:spPr bwMode="auto">
              <a:xfrm>
                <a:off x="8410576" y="3486151"/>
                <a:ext cx="509588" cy="176213"/>
              </a:xfrm>
              <a:custGeom>
                <a:avLst/>
                <a:gdLst>
                  <a:gd name="T0" fmla="*/ 188 w 188"/>
                  <a:gd name="T1" fmla="*/ 50 h 65"/>
                  <a:gd name="T2" fmla="*/ 173 w 188"/>
                  <a:gd name="T3" fmla="*/ 65 h 65"/>
                  <a:gd name="T4" fmla="*/ 14 w 188"/>
                  <a:gd name="T5" fmla="*/ 65 h 65"/>
                  <a:gd name="T6" fmla="*/ 0 w 188"/>
                  <a:gd name="T7" fmla="*/ 50 h 65"/>
                  <a:gd name="T8" fmla="*/ 0 w 188"/>
                  <a:gd name="T9" fmla="*/ 14 h 65"/>
                  <a:gd name="T10" fmla="*/ 14 w 188"/>
                  <a:gd name="T11" fmla="*/ 0 h 65"/>
                  <a:gd name="T12" fmla="*/ 173 w 188"/>
                  <a:gd name="T13" fmla="*/ 0 h 65"/>
                  <a:gd name="T14" fmla="*/ 188 w 188"/>
                  <a:gd name="T15" fmla="*/ 14 h 65"/>
                  <a:gd name="T16" fmla="*/ 188 w 188"/>
                  <a:gd name="T17" fmla="*/ 5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8" h="65">
                    <a:moveTo>
                      <a:pt x="188" y="50"/>
                    </a:moveTo>
                    <a:cubicBezTo>
                      <a:pt x="188" y="58"/>
                      <a:pt x="181" y="65"/>
                      <a:pt x="173" y="65"/>
                    </a:cubicBezTo>
                    <a:cubicBezTo>
                      <a:pt x="14" y="65"/>
                      <a:pt x="14" y="65"/>
                      <a:pt x="14" y="65"/>
                    </a:cubicBezTo>
                    <a:cubicBezTo>
                      <a:pt x="7" y="65"/>
                      <a:pt x="0" y="58"/>
                      <a:pt x="0" y="50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7" y="0"/>
                      <a:pt x="14" y="0"/>
                    </a:cubicBezTo>
                    <a:cubicBezTo>
                      <a:pt x="173" y="0"/>
                      <a:pt x="173" y="0"/>
                      <a:pt x="173" y="0"/>
                    </a:cubicBezTo>
                    <a:cubicBezTo>
                      <a:pt x="181" y="0"/>
                      <a:pt x="188" y="6"/>
                      <a:pt x="188" y="14"/>
                    </a:cubicBezTo>
                    <a:lnTo>
                      <a:pt x="188" y="50"/>
                    </a:ln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82" name="Freeform 478"/>
              <p:cNvSpPr/>
              <p:nvPr/>
            </p:nvSpPr>
            <p:spPr bwMode="auto">
              <a:xfrm>
                <a:off x="8486776" y="3524251"/>
                <a:ext cx="357188" cy="61913"/>
              </a:xfrm>
              <a:custGeom>
                <a:avLst/>
                <a:gdLst>
                  <a:gd name="T0" fmla="*/ 132 w 132"/>
                  <a:gd name="T1" fmla="*/ 17 h 23"/>
                  <a:gd name="T2" fmla="*/ 127 w 132"/>
                  <a:gd name="T3" fmla="*/ 23 h 23"/>
                  <a:gd name="T4" fmla="*/ 5 w 132"/>
                  <a:gd name="T5" fmla="*/ 23 h 23"/>
                  <a:gd name="T6" fmla="*/ 0 w 132"/>
                  <a:gd name="T7" fmla="*/ 17 h 23"/>
                  <a:gd name="T8" fmla="*/ 0 w 132"/>
                  <a:gd name="T9" fmla="*/ 6 h 23"/>
                  <a:gd name="T10" fmla="*/ 5 w 132"/>
                  <a:gd name="T11" fmla="*/ 0 h 23"/>
                  <a:gd name="T12" fmla="*/ 127 w 132"/>
                  <a:gd name="T13" fmla="*/ 0 h 23"/>
                  <a:gd name="T14" fmla="*/ 132 w 132"/>
                  <a:gd name="T15" fmla="*/ 6 h 23"/>
                  <a:gd name="T16" fmla="*/ 132 w 132"/>
                  <a:gd name="T17" fmla="*/ 17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2" h="23">
                    <a:moveTo>
                      <a:pt x="132" y="17"/>
                    </a:moveTo>
                    <a:cubicBezTo>
                      <a:pt x="132" y="20"/>
                      <a:pt x="130" y="23"/>
                      <a:pt x="127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2" y="23"/>
                      <a:pt x="0" y="20"/>
                      <a:pt x="0" y="17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127" y="0"/>
                      <a:pt x="127" y="0"/>
                      <a:pt x="127" y="0"/>
                    </a:cubicBezTo>
                    <a:cubicBezTo>
                      <a:pt x="130" y="0"/>
                      <a:pt x="132" y="3"/>
                      <a:pt x="132" y="6"/>
                    </a:cubicBezTo>
                    <a:lnTo>
                      <a:pt x="132" y="17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83" name="Rectangle 479"/>
              <p:cNvSpPr>
                <a:spLocks noChangeArrowheads="1"/>
              </p:cNvSpPr>
              <p:nvPr/>
            </p:nvSpPr>
            <p:spPr bwMode="auto">
              <a:xfrm>
                <a:off x="8486776" y="3609976"/>
                <a:ext cx="357188" cy="11113"/>
              </a:xfrm>
              <a:prstGeom prst="rect">
                <a:avLst/>
              </a:pr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84" name="Oval 480"/>
              <p:cNvSpPr>
                <a:spLocks noChangeArrowheads="1"/>
              </p:cNvSpPr>
              <p:nvPr/>
            </p:nvSpPr>
            <p:spPr bwMode="auto">
              <a:xfrm>
                <a:off x="8870951" y="3513138"/>
                <a:ext cx="30163" cy="31750"/>
              </a:xfrm>
              <a:prstGeom prst="ellipse">
                <a:avLst/>
              </a:pr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58" name="组合 57"/>
            <p:cNvGrpSpPr/>
            <p:nvPr/>
          </p:nvGrpSpPr>
          <p:grpSpPr>
            <a:xfrm>
              <a:off x="9785922" y="3190876"/>
              <a:ext cx="517526" cy="514350"/>
              <a:chOff x="7726363" y="3190876"/>
              <a:chExt cx="517526" cy="514350"/>
            </a:xfrm>
          </p:grpSpPr>
          <p:sp>
            <p:nvSpPr>
              <p:cNvPr id="274" name="Freeform 481"/>
              <p:cNvSpPr/>
              <p:nvPr/>
            </p:nvSpPr>
            <p:spPr bwMode="auto">
              <a:xfrm>
                <a:off x="8045451" y="3190876"/>
                <a:ext cx="198438" cy="195263"/>
              </a:xfrm>
              <a:custGeom>
                <a:avLst/>
                <a:gdLst>
                  <a:gd name="T0" fmla="*/ 75 w 125"/>
                  <a:gd name="T1" fmla="*/ 123 h 123"/>
                  <a:gd name="T2" fmla="*/ 0 w 125"/>
                  <a:gd name="T3" fmla="*/ 49 h 123"/>
                  <a:gd name="T4" fmla="*/ 50 w 125"/>
                  <a:gd name="T5" fmla="*/ 0 h 123"/>
                  <a:gd name="T6" fmla="*/ 125 w 125"/>
                  <a:gd name="T7" fmla="*/ 75 h 123"/>
                  <a:gd name="T8" fmla="*/ 75 w 125"/>
                  <a:gd name="T9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5" h="123">
                    <a:moveTo>
                      <a:pt x="75" y="123"/>
                    </a:moveTo>
                    <a:lnTo>
                      <a:pt x="0" y="49"/>
                    </a:lnTo>
                    <a:lnTo>
                      <a:pt x="50" y="0"/>
                    </a:lnTo>
                    <a:lnTo>
                      <a:pt x="125" y="75"/>
                    </a:lnTo>
                    <a:lnTo>
                      <a:pt x="75" y="123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75" name="Freeform 482"/>
              <p:cNvSpPr/>
              <p:nvPr/>
            </p:nvSpPr>
            <p:spPr bwMode="auto">
              <a:xfrm>
                <a:off x="8105776" y="3225801"/>
                <a:ext cx="42863" cy="46038"/>
              </a:xfrm>
              <a:custGeom>
                <a:avLst/>
                <a:gdLst>
                  <a:gd name="T0" fmla="*/ 1 w 16"/>
                  <a:gd name="T1" fmla="*/ 7 h 17"/>
                  <a:gd name="T2" fmla="*/ 0 w 16"/>
                  <a:gd name="T3" fmla="*/ 10 h 17"/>
                  <a:gd name="T4" fmla="*/ 6 w 16"/>
                  <a:gd name="T5" fmla="*/ 16 h 17"/>
                  <a:gd name="T6" fmla="*/ 9 w 16"/>
                  <a:gd name="T7" fmla="*/ 16 h 17"/>
                  <a:gd name="T8" fmla="*/ 15 w 16"/>
                  <a:gd name="T9" fmla="*/ 10 h 17"/>
                  <a:gd name="T10" fmla="*/ 15 w 16"/>
                  <a:gd name="T11" fmla="*/ 7 h 17"/>
                  <a:gd name="T12" fmla="*/ 9 w 16"/>
                  <a:gd name="T13" fmla="*/ 1 h 17"/>
                  <a:gd name="T14" fmla="*/ 6 w 16"/>
                  <a:gd name="T15" fmla="*/ 1 h 17"/>
                  <a:gd name="T16" fmla="*/ 1 w 16"/>
                  <a:gd name="T17" fmla="*/ 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7">
                    <a:moveTo>
                      <a:pt x="1" y="7"/>
                    </a:moveTo>
                    <a:cubicBezTo>
                      <a:pt x="0" y="8"/>
                      <a:pt x="0" y="9"/>
                      <a:pt x="0" y="10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7" y="17"/>
                      <a:pt x="9" y="17"/>
                      <a:pt x="9" y="16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6" y="9"/>
                      <a:pt x="16" y="8"/>
                      <a:pt x="15" y="7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0"/>
                      <a:pt x="7" y="0"/>
                      <a:pt x="6" y="1"/>
                    </a:cubicBezTo>
                    <a:lnTo>
                      <a:pt x="1" y="7"/>
                    </a:ln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76" name="Freeform 483"/>
              <p:cNvSpPr/>
              <p:nvPr/>
            </p:nvSpPr>
            <p:spPr bwMode="auto">
              <a:xfrm>
                <a:off x="8161338" y="3286126"/>
                <a:ext cx="46038" cy="42863"/>
              </a:xfrm>
              <a:custGeom>
                <a:avLst/>
                <a:gdLst>
                  <a:gd name="T0" fmla="*/ 1 w 17"/>
                  <a:gd name="T1" fmla="*/ 6 h 16"/>
                  <a:gd name="T2" fmla="*/ 1 w 17"/>
                  <a:gd name="T3" fmla="*/ 9 h 16"/>
                  <a:gd name="T4" fmla="*/ 7 w 17"/>
                  <a:gd name="T5" fmla="*/ 15 h 16"/>
                  <a:gd name="T6" fmla="*/ 10 w 17"/>
                  <a:gd name="T7" fmla="*/ 15 h 16"/>
                  <a:gd name="T8" fmla="*/ 16 w 17"/>
                  <a:gd name="T9" fmla="*/ 9 h 16"/>
                  <a:gd name="T10" fmla="*/ 16 w 17"/>
                  <a:gd name="T11" fmla="*/ 6 h 16"/>
                  <a:gd name="T12" fmla="*/ 10 w 17"/>
                  <a:gd name="T13" fmla="*/ 1 h 16"/>
                  <a:gd name="T14" fmla="*/ 7 w 17"/>
                  <a:gd name="T15" fmla="*/ 1 h 16"/>
                  <a:gd name="T16" fmla="*/ 1 w 17"/>
                  <a:gd name="T17" fmla="*/ 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16">
                    <a:moveTo>
                      <a:pt x="1" y="6"/>
                    </a:moveTo>
                    <a:cubicBezTo>
                      <a:pt x="0" y="7"/>
                      <a:pt x="0" y="9"/>
                      <a:pt x="1" y="9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8" y="16"/>
                      <a:pt x="9" y="16"/>
                      <a:pt x="10" y="15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7" y="9"/>
                      <a:pt x="17" y="7"/>
                      <a:pt x="16" y="6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9" y="0"/>
                      <a:pt x="8" y="0"/>
                      <a:pt x="7" y="1"/>
                    </a:cubicBezTo>
                    <a:lnTo>
                      <a:pt x="1" y="6"/>
                    </a:ln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77" name="Freeform 484"/>
              <p:cNvSpPr/>
              <p:nvPr/>
            </p:nvSpPr>
            <p:spPr bwMode="auto">
              <a:xfrm>
                <a:off x="7726363" y="3225801"/>
                <a:ext cx="481013" cy="479425"/>
              </a:xfrm>
              <a:custGeom>
                <a:avLst/>
                <a:gdLst>
                  <a:gd name="T0" fmla="*/ 121 w 178"/>
                  <a:gd name="T1" fmla="*/ 0 h 177"/>
                  <a:gd name="T2" fmla="*/ 11 w 178"/>
                  <a:gd name="T3" fmla="*/ 110 h 177"/>
                  <a:gd name="T4" fmla="*/ 11 w 178"/>
                  <a:gd name="T5" fmla="*/ 149 h 177"/>
                  <a:gd name="T6" fmla="*/ 29 w 178"/>
                  <a:gd name="T7" fmla="*/ 167 h 177"/>
                  <a:gd name="T8" fmla="*/ 68 w 178"/>
                  <a:gd name="T9" fmla="*/ 167 h 177"/>
                  <a:gd name="T10" fmla="*/ 178 w 178"/>
                  <a:gd name="T11" fmla="*/ 57 h 177"/>
                  <a:gd name="T12" fmla="*/ 121 w 178"/>
                  <a:gd name="T13" fmla="*/ 0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8" h="177">
                    <a:moveTo>
                      <a:pt x="121" y="0"/>
                    </a:moveTo>
                    <a:cubicBezTo>
                      <a:pt x="11" y="110"/>
                      <a:pt x="11" y="110"/>
                      <a:pt x="11" y="110"/>
                    </a:cubicBezTo>
                    <a:cubicBezTo>
                      <a:pt x="0" y="120"/>
                      <a:pt x="0" y="138"/>
                      <a:pt x="11" y="149"/>
                    </a:cubicBezTo>
                    <a:cubicBezTo>
                      <a:pt x="29" y="167"/>
                      <a:pt x="29" y="167"/>
                      <a:pt x="29" y="167"/>
                    </a:cubicBezTo>
                    <a:cubicBezTo>
                      <a:pt x="40" y="177"/>
                      <a:pt x="57" y="177"/>
                      <a:pt x="68" y="167"/>
                    </a:cubicBezTo>
                    <a:cubicBezTo>
                      <a:pt x="178" y="57"/>
                      <a:pt x="178" y="57"/>
                      <a:pt x="178" y="57"/>
                    </a:cubicBezTo>
                    <a:lnTo>
                      <a:pt x="121" y="0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78" name="Freeform 485"/>
              <p:cNvSpPr/>
              <p:nvPr/>
            </p:nvSpPr>
            <p:spPr bwMode="auto">
              <a:xfrm>
                <a:off x="7823201" y="3332163"/>
                <a:ext cx="279400" cy="277813"/>
              </a:xfrm>
              <a:custGeom>
                <a:avLst/>
                <a:gdLst>
                  <a:gd name="T0" fmla="*/ 72 w 103"/>
                  <a:gd name="T1" fmla="*/ 0 h 103"/>
                  <a:gd name="T2" fmla="*/ 6 w 103"/>
                  <a:gd name="T3" fmla="*/ 65 h 103"/>
                  <a:gd name="T4" fmla="*/ 5 w 103"/>
                  <a:gd name="T5" fmla="*/ 88 h 103"/>
                  <a:gd name="T6" fmla="*/ 15 w 103"/>
                  <a:gd name="T7" fmla="*/ 97 h 103"/>
                  <a:gd name="T8" fmla="*/ 37 w 103"/>
                  <a:gd name="T9" fmla="*/ 96 h 103"/>
                  <a:gd name="T10" fmla="*/ 103 w 103"/>
                  <a:gd name="T11" fmla="*/ 31 h 103"/>
                  <a:gd name="T12" fmla="*/ 72 w 103"/>
                  <a:gd name="T13" fmla="*/ 0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3" h="103">
                    <a:moveTo>
                      <a:pt x="72" y="0"/>
                    </a:moveTo>
                    <a:cubicBezTo>
                      <a:pt x="6" y="65"/>
                      <a:pt x="6" y="65"/>
                      <a:pt x="6" y="65"/>
                    </a:cubicBezTo>
                    <a:cubicBezTo>
                      <a:pt x="0" y="72"/>
                      <a:pt x="0" y="82"/>
                      <a:pt x="5" y="88"/>
                    </a:cubicBezTo>
                    <a:cubicBezTo>
                      <a:pt x="15" y="97"/>
                      <a:pt x="15" y="97"/>
                      <a:pt x="15" y="97"/>
                    </a:cubicBezTo>
                    <a:cubicBezTo>
                      <a:pt x="21" y="103"/>
                      <a:pt x="31" y="103"/>
                      <a:pt x="37" y="96"/>
                    </a:cubicBezTo>
                    <a:cubicBezTo>
                      <a:pt x="103" y="31"/>
                      <a:pt x="103" y="31"/>
                      <a:pt x="103" y="31"/>
                    </a:cubicBezTo>
                    <a:lnTo>
                      <a:pt x="72" y="0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59" name="组合 58"/>
            <p:cNvGrpSpPr/>
            <p:nvPr/>
          </p:nvGrpSpPr>
          <p:grpSpPr>
            <a:xfrm>
              <a:off x="8884800" y="3236913"/>
              <a:ext cx="508000" cy="417513"/>
              <a:chOff x="7058026" y="3236913"/>
              <a:chExt cx="508000" cy="417513"/>
            </a:xfrm>
          </p:grpSpPr>
          <p:sp>
            <p:nvSpPr>
              <p:cNvPr id="270" name="Freeform 486"/>
              <p:cNvSpPr/>
              <p:nvPr/>
            </p:nvSpPr>
            <p:spPr bwMode="auto">
              <a:xfrm>
                <a:off x="7058026" y="3236913"/>
                <a:ext cx="508000" cy="417513"/>
              </a:xfrm>
              <a:custGeom>
                <a:avLst/>
                <a:gdLst>
                  <a:gd name="T0" fmla="*/ 188 w 188"/>
                  <a:gd name="T1" fmla="*/ 141 h 154"/>
                  <a:gd name="T2" fmla="*/ 175 w 188"/>
                  <a:gd name="T3" fmla="*/ 154 h 154"/>
                  <a:gd name="T4" fmla="*/ 13 w 188"/>
                  <a:gd name="T5" fmla="*/ 154 h 154"/>
                  <a:gd name="T6" fmla="*/ 0 w 188"/>
                  <a:gd name="T7" fmla="*/ 141 h 154"/>
                  <a:gd name="T8" fmla="*/ 0 w 188"/>
                  <a:gd name="T9" fmla="*/ 12 h 154"/>
                  <a:gd name="T10" fmla="*/ 13 w 188"/>
                  <a:gd name="T11" fmla="*/ 0 h 154"/>
                  <a:gd name="T12" fmla="*/ 175 w 188"/>
                  <a:gd name="T13" fmla="*/ 0 h 154"/>
                  <a:gd name="T14" fmla="*/ 188 w 188"/>
                  <a:gd name="T15" fmla="*/ 12 h 154"/>
                  <a:gd name="T16" fmla="*/ 188 w 188"/>
                  <a:gd name="T17" fmla="*/ 141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8" h="154">
                    <a:moveTo>
                      <a:pt x="188" y="141"/>
                    </a:moveTo>
                    <a:cubicBezTo>
                      <a:pt x="188" y="148"/>
                      <a:pt x="182" y="154"/>
                      <a:pt x="175" y="154"/>
                    </a:cubicBezTo>
                    <a:cubicBezTo>
                      <a:pt x="13" y="154"/>
                      <a:pt x="13" y="154"/>
                      <a:pt x="13" y="154"/>
                    </a:cubicBezTo>
                    <a:cubicBezTo>
                      <a:pt x="6" y="154"/>
                      <a:pt x="0" y="148"/>
                      <a:pt x="0" y="141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6" y="0"/>
                      <a:pt x="13" y="0"/>
                    </a:cubicBezTo>
                    <a:cubicBezTo>
                      <a:pt x="175" y="0"/>
                      <a:pt x="175" y="0"/>
                      <a:pt x="175" y="0"/>
                    </a:cubicBezTo>
                    <a:cubicBezTo>
                      <a:pt x="182" y="0"/>
                      <a:pt x="188" y="5"/>
                      <a:pt x="188" y="12"/>
                    </a:cubicBezTo>
                    <a:lnTo>
                      <a:pt x="188" y="141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71" name="Freeform 487"/>
              <p:cNvSpPr/>
              <p:nvPr/>
            </p:nvSpPr>
            <p:spPr bwMode="auto">
              <a:xfrm>
                <a:off x="7105651" y="3279776"/>
                <a:ext cx="409575" cy="330200"/>
              </a:xfrm>
              <a:custGeom>
                <a:avLst/>
                <a:gdLst>
                  <a:gd name="T0" fmla="*/ 151 w 151"/>
                  <a:gd name="T1" fmla="*/ 112 h 122"/>
                  <a:gd name="T2" fmla="*/ 141 w 151"/>
                  <a:gd name="T3" fmla="*/ 122 h 122"/>
                  <a:gd name="T4" fmla="*/ 11 w 151"/>
                  <a:gd name="T5" fmla="*/ 122 h 122"/>
                  <a:gd name="T6" fmla="*/ 0 w 151"/>
                  <a:gd name="T7" fmla="*/ 112 h 122"/>
                  <a:gd name="T8" fmla="*/ 0 w 151"/>
                  <a:gd name="T9" fmla="*/ 10 h 122"/>
                  <a:gd name="T10" fmla="*/ 11 w 151"/>
                  <a:gd name="T11" fmla="*/ 0 h 122"/>
                  <a:gd name="T12" fmla="*/ 141 w 151"/>
                  <a:gd name="T13" fmla="*/ 0 h 122"/>
                  <a:gd name="T14" fmla="*/ 151 w 151"/>
                  <a:gd name="T15" fmla="*/ 10 h 122"/>
                  <a:gd name="T16" fmla="*/ 151 w 151"/>
                  <a:gd name="T17" fmla="*/ 112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1" h="122">
                    <a:moveTo>
                      <a:pt x="151" y="112"/>
                    </a:moveTo>
                    <a:cubicBezTo>
                      <a:pt x="151" y="117"/>
                      <a:pt x="147" y="122"/>
                      <a:pt x="141" y="122"/>
                    </a:cubicBezTo>
                    <a:cubicBezTo>
                      <a:pt x="11" y="122"/>
                      <a:pt x="11" y="122"/>
                      <a:pt x="11" y="122"/>
                    </a:cubicBezTo>
                    <a:cubicBezTo>
                      <a:pt x="5" y="122"/>
                      <a:pt x="0" y="117"/>
                      <a:pt x="0" y="112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41" y="0"/>
                      <a:pt x="141" y="0"/>
                      <a:pt x="141" y="0"/>
                    </a:cubicBezTo>
                    <a:cubicBezTo>
                      <a:pt x="147" y="0"/>
                      <a:pt x="151" y="4"/>
                      <a:pt x="151" y="10"/>
                    </a:cubicBezTo>
                    <a:lnTo>
                      <a:pt x="151" y="112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72" name="Freeform 488"/>
              <p:cNvSpPr/>
              <p:nvPr/>
            </p:nvSpPr>
            <p:spPr bwMode="auto">
              <a:xfrm>
                <a:off x="7146926" y="3341688"/>
                <a:ext cx="169863" cy="206375"/>
              </a:xfrm>
              <a:custGeom>
                <a:avLst/>
                <a:gdLst>
                  <a:gd name="T0" fmla="*/ 0 w 63"/>
                  <a:gd name="T1" fmla="*/ 8 h 76"/>
                  <a:gd name="T2" fmla="*/ 12 w 63"/>
                  <a:gd name="T3" fmla="*/ 4 h 76"/>
                  <a:gd name="T4" fmla="*/ 56 w 63"/>
                  <a:gd name="T5" fmla="*/ 31 h 76"/>
                  <a:gd name="T6" fmla="*/ 56 w 63"/>
                  <a:gd name="T7" fmla="*/ 46 h 76"/>
                  <a:gd name="T8" fmla="*/ 12 w 63"/>
                  <a:gd name="T9" fmla="*/ 72 h 76"/>
                  <a:gd name="T10" fmla="*/ 0 w 63"/>
                  <a:gd name="T11" fmla="*/ 68 h 76"/>
                  <a:gd name="T12" fmla="*/ 0 w 63"/>
                  <a:gd name="T13" fmla="*/ 8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" h="76">
                    <a:moveTo>
                      <a:pt x="0" y="8"/>
                    </a:moveTo>
                    <a:cubicBezTo>
                      <a:pt x="1" y="2"/>
                      <a:pt x="6" y="0"/>
                      <a:pt x="12" y="4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63" y="35"/>
                      <a:pt x="62" y="42"/>
                      <a:pt x="56" y="46"/>
                    </a:cubicBezTo>
                    <a:cubicBezTo>
                      <a:pt x="12" y="72"/>
                      <a:pt x="12" y="72"/>
                      <a:pt x="12" y="72"/>
                    </a:cubicBezTo>
                    <a:cubicBezTo>
                      <a:pt x="5" y="76"/>
                      <a:pt x="0" y="74"/>
                      <a:pt x="0" y="68"/>
                    </a:cubicBez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73" name="Freeform 489"/>
              <p:cNvSpPr/>
              <p:nvPr/>
            </p:nvSpPr>
            <p:spPr bwMode="auto">
              <a:xfrm>
                <a:off x="7312026" y="3341688"/>
                <a:ext cx="169863" cy="206375"/>
              </a:xfrm>
              <a:custGeom>
                <a:avLst/>
                <a:gdLst>
                  <a:gd name="T0" fmla="*/ 1 w 63"/>
                  <a:gd name="T1" fmla="*/ 8 h 76"/>
                  <a:gd name="T2" fmla="*/ 13 w 63"/>
                  <a:gd name="T3" fmla="*/ 4 h 76"/>
                  <a:gd name="T4" fmla="*/ 56 w 63"/>
                  <a:gd name="T5" fmla="*/ 31 h 76"/>
                  <a:gd name="T6" fmla="*/ 56 w 63"/>
                  <a:gd name="T7" fmla="*/ 46 h 76"/>
                  <a:gd name="T8" fmla="*/ 12 w 63"/>
                  <a:gd name="T9" fmla="*/ 72 h 76"/>
                  <a:gd name="T10" fmla="*/ 0 w 63"/>
                  <a:gd name="T11" fmla="*/ 68 h 76"/>
                  <a:gd name="T12" fmla="*/ 1 w 63"/>
                  <a:gd name="T13" fmla="*/ 8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" h="76">
                    <a:moveTo>
                      <a:pt x="1" y="8"/>
                    </a:moveTo>
                    <a:cubicBezTo>
                      <a:pt x="1" y="2"/>
                      <a:pt x="6" y="0"/>
                      <a:pt x="13" y="4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63" y="35"/>
                      <a:pt x="63" y="42"/>
                      <a:pt x="56" y="46"/>
                    </a:cubicBezTo>
                    <a:cubicBezTo>
                      <a:pt x="12" y="72"/>
                      <a:pt x="12" y="72"/>
                      <a:pt x="12" y="72"/>
                    </a:cubicBezTo>
                    <a:cubicBezTo>
                      <a:pt x="5" y="76"/>
                      <a:pt x="0" y="74"/>
                      <a:pt x="0" y="68"/>
                    </a:cubicBezTo>
                    <a:lnTo>
                      <a:pt x="1" y="8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60" name="组合 59"/>
            <p:cNvGrpSpPr/>
            <p:nvPr/>
          </p:nvGrpSpPr>
          <p:grpSpPr>
            <a:xfrm>
              <a:off x="8080515" y="3190876"/>
              <a:ext cx="411163" cy="509588"/>
              <a:chOff x="6429376" y="3190876"/>
              <a:chExt cx="411163" cy="509588"/>
            </a:xfrm>
          </p:grpSpPr>
          <p:sp>
            <p:nvSpPr>
              <p:cNvPr id="262" name="Freeform 490"/>
              <p:cNvSpPr/>
              <p:nvPr/>
            </p:nvSpPr>
            <p:spPr bwMode="auto">
              <a:xfrm>
                <a:off x="6470651" y="3390901"/>
                <a:ext cx="330200" cy="309563"/>
              </a:xfrm>
              <a:custGeom>
                <a:avLst/>
                <a:gdLst>
                  <a:gd name="T0" fmla="*/ 122 w 122"/>
                  <a:gd name="T1" fmla="*/ 99 h 114"/>
                  <a:gd name="T2" fmla="*/ 107 w 122"/>
                  <a:gd name="T3" fmla="*/ 114 h 114"/>
                  <a:gd name="T4" fmla="*/ 14 w 122"/>
                  <a:gd name="T5" fmla="*/ 114 h 114"/>
                  <a:gd name="T6" fmla="*/ 0 w 122"/>
                  <a:gd name="T7" fmla="*/ 99 h 114"/>
                  <a:gd name="T8" fmla="*/ 0 w 122"/>
                  <a:gd name="T9" fmla="*/ 0 h 114"/>
                  <a:gd name="T10" fmla="*/ 122 w 122"/>
                  <a:gd name="T11" fmla="*/ 0 h 114"/>
                  <a:gd name="T12" fmla="*/ 122 w 122"/>
                  <a:gd name="T13" fmla="*/ 9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2" h="114">
                    <a:moveTo>
                      <a:pt x="122" y="99"/>
                    </a:moveTo>
                    <a:cubicBezTo>
                      <a:pt x="122" y="107"/>
                      <a:pt x="115" y="114"/>
                      <a:pt x="107" y="114"/>
                    </a:cubicBezTo>
                    <a:cubicBezTo>
                      <a:pt x="14" y="114"/>
                      <a:pt x="14" y="114"/>
                      <a:pt x="14" y="114"/>
                    </a:cubicBezTo>
                    <a:cubicBezTo>
                      <a:pt x="6" y="114"/>
                      <a:pt x="0" y="107"/>
                      <a:pt x="0" y="9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22" y="0"/>
                      <a:pt x="122" y="0"/>
                      <a:pt x="122" y="0"/>
                    </a:cubicBezTo>
                    <a:lnTo>
                      <a:pt x="122" y="99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63" name="Freeform 491"/>
              <p:cNvSpPr>
                <a:spLocks noEditPoints="1"/>
              </p:cNvSpPr>
              <p:nvPr/>
            </p:nvSpPr>
            <p:spPr bwMode="auto">
              <a:xfrm>
                <a:off x="6510338" y="3432176"/>
                <a:ext cx="98425" cy="123825"/>
              </a:xfrm>
              <a:custGeom>
                <a:avLst/>
                <a:gdLst>
                  <a:gd name="T0" fmla="*/ 24 w 36"/>
                  <a:gd name="T1" fmla="*/ 0 h 46"/>
                  <a:gd name="T2" fmla="*/ 19 w 36"/>
                  <a:gd name="T3" fmla="*/ 0 h 46"/>
                  <a:gd name="T4" fmla="*/ 19 w 36"/>
                  <a:gd name="T5" fmla="*/ 22 h 46"/>
                  <a:gd name="T6" fmla="*/ 36 w 36"/>
                  <a:gd name="T7" fmla="*/ 22 h 46"/>
                  <a:gd name="T8" fmla="*/ 36 w 36"/>
                  <a:gd name="T9" fmla="*/ 10 h 46"/>
                  <a:gd name="T10" fmla="*/ 24 w 36"/>
                  <a:gd name="T11" fmla="*/ 0 h 46"/>
                  <a:gd name="T12" fmla="*/ 0 w 36"/>
                  <a:gd name="T13" fmla="*/ 24 h 46"/>
                  <a:gd name="T14" fmla="*/ 0 w 36"/>
                  <a:gd name="T15" fmla="*/ 36 h 46"/>
                  <a:gd name="T16" fmla="*/ 12 w 36"/>
                  <a:gd name="T17" fmla="*/ 46 h 46"/>
                  <a:gd name="T18" fmla="*/ 17 w 36"/>
                  <a:gd name="T19" fmla="*/ 46 h 46"/>
                  <a:gd name="T20" fmla="*/ 17 w 36"/>
                  <a:gd name="T21" fmla="*/ 24 h 46"/>
                  <a:gd name="T22" fmla="*/ 0 w 36"/>
                  <a:gd name="T23" fmla="*/ 24 h 46"/>
                  <a:gd name="T24" fmla="*/ 36 w 36"/>
                  <a:gd name="T25" fmla="*/ 36 h 46"/>
                  <a:gd name="T26" fmla="*/ 36 w 36"/>
                  <a:gd name="T27" fmla="*/ 24 h 46"/>
                  <a:gd name="T28" fmla="*/ 19 w 36"/>
                  <a:gd name="T29" fmla="*/ 24 h 46"/>
                  <a:gd name="T30" fmla="*/ 19 w 36"/>
                  <a:gd name="T31" fmla="*/ 46 h 46"/>
                  <a:gd name="T32" fmla="*/ 24 w 36"/>
                  <a:gd name="T33" fmla="*/ 46 h 46"/>
                  <a:gd name="T34" fmla="*/ 36 w 36"/>
                  <a:gd name="T35" fmla="*/ 36 h 46"/>
                  <a:gd name="T36" fmla="*/ 12 w 36"/>
                  <a:gd name="T37" fmla="*/ 0 h 46"/>
                  <a:gd name="T38" fmla="*/ 0 w 36"/>
                  <a:gd name="T39" fmla="*/ 10 h 46"/>
                  <a:gd name="T40" fmla="*/ 0 w 36"/>
                  <a:gd name="T41" fmla="*/ 22 h 46"/>
                  <a:gd name="T42" fmla="*/ 17 w 36"/>
                  <a:gd name="T43" fmla="*/ 22 h 46"/>
                  <a:gd name="T44" fmla="*/ 17 w 36"/>
                  <a:gd name="T45" fmla="*/ 0 h 46"/>
                  <a:gd name="T46" fmla="*/ 12 w 36"/>
                  <a:gd name="T4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6" h="46">
                    <a:moveTo>
                      <a:pt x="24" y="0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36" y="22"/>
                      <a:pt x="36" y="22"/>
                      <a:pt x="36" y="22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4"/>
                      <a:pt x="30" y="0"/>
                      <a:pt x="24" y="0"/>
                    </a:cubicBezTo>
                    <a:close/>
                    <a:moveTo>
                      <a:pt x="0" y="24"/>
                    </a:moveTo>
                    <a:cubicBezTo>
                      <a:pt x="0" y="36"/>
                      <a:pt x="0" y="36"/>
                      <a:pt x="0" y="36"/>
                    </a:cubicBezTo>
                    <a:cubicBezTo>
                      <a:pt x="0" y="42"/>
                      <a:pt x="6" y="46"/>
                      <a:pt x="12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24"/>
                      <a:pt x="17" y="24"/>
                      <a:pt x="17" y="24"/>
                    </a:cubicBezTo>
                    <a:lnTo>
                      <a:pt x="0" y="24"/>
                    </a:lnTo>
                    <a:close/>
                    <a:moveTo>
                      <a:pt x="36" y="36"/>
                    </a:moveTo>
                    <a:cubicBezTo>
                      <a:pt x="36" y="24"/>
                      <a:pt x="36" y="24"/>
                      <a:pt x="36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24" y="46"/>
                      <a:pt x="24" y="46"/>
                      <a:pt x="24" y="46"/>
                    </a:cubicBezTo>
                    <a:cubicBezTo>
                      <a:pt x="30" y="46"/>
                      <a:pt x="36" y="42"/>
                      <a:pt x="36" y="36"/>
                    </a:cubicBezTo>
                    <a:close/>
                    <a:moveTo>
                      <a:pt x="12" y="0"/>
                    </a:moveTo>
                    <a:cubicBezTo>
                      <a:pt x="6" y="0"/>
                      <a:pt x="0" y="4"/>
                      <a:pt x="0" y="1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7" y="0"/>
                      <a:pt x="17" y="0"/>
                      <a:pt x="17" y="0"/>
                    </a:cubicBez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64" name="Freeform 492"/>
              <p:cNvSpPr>
                <a:spLocks noEditPoints="1"/>
              </p:cNvSpPr>
              <p:nvPr/>
            </p:nvSpPr>
            <p:spPr bwMode="auto">
              <a:xfrm>
                <a:off x="6662738" y="3432176"/>
                <a:ext cx="95250" cy="123825"/>
              </a:xfrm>
              <a:custGeom>
                <a:avLst/>
                <a:gdLst>
                  <a:gd name="T0" fmla="*/ 24 w 35"/>
                  <a:gd name="T1" fmla="*/ 0 h 46"/>
                  <a:gd name="T2" fmla="*/ 19 w 35"/>
                  <a:gd name="T3" fmla="*/ 0 h 46"/>
                  <a:gd name="T4" fmla="*/ 19 w 35"/>
                  <a:gd name="T5" fmla="*/ 22 h 46"/>
                  <a:gd name="T6" fmla="*/ 35 w 35"/>
                  <a:gd name="T7" fmla="*/ 22 h 46"/>
                  <a:gd name="T8" fmla="*/ 35 w 35"/>
                  <a:gd name="T9" fmla="*/ 10 h 46"/>
                  <a:gd name="T10" fmla="*/ 24 w 35"/>
                  <a:gd name="T11" fmla="*/ 0 h 46"/>
                  <a:gd name="T12" fmla="*/ 0 w 35"/>
                  <a:gd name="T13" fmla="*/ 24 h 46"/>
                  <a:gd name="T14" fmla="*/ 0 w 35"/>
                  <a:gd name="T15" fmla="*/ 36 h 46"/>
                  <a:gd name="T16" fmla="*/ 12 w 35"/>
                  <a:gd name="T17" fmla="*/ 46 h 46"/>
                  <a:gd name="T18" fmla="*/ 17 w 35"/>
                  <a:gd name="T19" fmla="*/ 46 h 46"/>
                  <a:gd name="T20" fmla="*/ 17 w 35"/>
                  <a:gd name="T21" fmla="*/ 24 h 46"/>
                  <a:gd name="T22" fmla="*/ 0 w 35"/>
                  <a:gd name="T23" fmla="*/ 24 h 46"/>
                  <a:gd name="T24" fmla="*/ 35 w 35"/>
                  <a:gd name="T25" fmla="*/ 36 h 46"/>
                  <a:gd name="T26" fmla="*/ 35 w 35"/>
                  <a:gd name="T27" fmla="*/ 24 h 46"/>
                  <a:gd name="T28" fmla="*/ 19 w 35"/>
                  <a:gd name="T29" fmla="*/ 24 h 46"/>
                  <a:gd name="T30" fmla="*/ 19 w 35"/>
                  <a:gd name="T31" fmla="*/ 46 h 46"/>
                  <a:gd name="T32" fmla="*/ 24 w 35"/>
                  <a:gd name="T33" fmla="*/ 46 h 46"/>
                  <a:gd name="T34" fmla="*/ 35 w 35"/>
                  <a:gd name="T35" fmla="*/ 36 h 46"/>
                  <a:gd name="T36" fmla="*/ 12 w 35"/>
                  <a:gd name="T37" fmla="*/ 0 h 46"/>
                  <a:gd name="T38" fmla="*/ 0 w 35"/>
                  <a:gd name="T39" fmla="*/ 10 h 46"/>
                  <a:gd name="T40" fmla="*/ 0 w 35"/>
                  <a:gd name="T41" fmla="*/ 22 h 46"/>
                  <a:gd name="T42" fmla="*/ 17 w 35"/>
                  <a:gd name="T43" fmla="*/ 22 h 46"/>
                  <a:gd name="T44" fmla="*/ 17 w 35"/>
                  <a:gd name="T45" fmla="*/ 0 h 46"/>
                  <a:gd name="T46" fmla="*/ 12 w 35"/>
                  <a:gd name="T4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5" h="46">
                    <a:moveTo>
                      <a:pt x="24" y="0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35" y="22"/>
                      <a:pt x="35" y="22"/>
                      <a:pt x="35" y="22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4"/>
                      <a:pt x="30" y="0"/>
                      <a:pt x="24" y="0"/>
                    </a:cubicBezTo>
                    <a:close/>
                    <a:moveTo>
                      <a:pt x="0" y="24"/>
                    </a:moveTo>
                    <a:cubicBezTo>
                      <a:pt x="0" y="36"/>
                      <a:pt x="0" y="36"/>
                      <a:pt x="0" y="36"/>
                    </a:cubicBezTo>
                    <a:cubicBezTo>
                      <a:pt x="0" y="42"/>
                      <a:pt x="5" y="46"/>
                      <a:pt x="12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24"/>
                      <a:pt x="17" y="24"/>
                      <a:pt x="17" y="24"/>
                    </a:cubicBezTo>
                    <a:lnTo>
                      <a:pt x="0" y="24"/>
                    </a:lnTo>
                    <a:close/>
                    <a:moveTo>
                      <a:pt x="35" y="36"/>
                    </a:moveTo>
                    <a:cubicBezTo>
                      <a:pt x="35" y="24"/>
                      <a:pt x="35" y="24"/>
                      <a:pt x="35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24" y="46"/>
                      <a:pt x="24" y="46"/>
                      <a:pt x="24" y="46"/>
                    </a:cubicBezTo>
                    <a:cubicBezTo>
                      <a:pt x="30" y="46"/>
                      <a:pt x="35" y="42"/>
                      <a:pt x="35" y="36"/>
                    </a:cubicBezTo>
                    <a:close/>
                    <a:moveTo>
                      <a:pt x="12" y="0"/>
                    </a:moveTo>
                    <a:cubicBezTo>
                      <a:pt x="5" y="0"/>
                      <a:pt x="0" y="4"/>
                      <a:pt x="0" y="1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7" y="0"/>
                      <a:pt x="17" y="0"/>
                      <a:pt x="17" y="0"/>
                    </a:cubicBez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65" name="Freeform 493"/>
              <p:cNvSpPr/>
              <p:nvPr/>
            </p:nvSpPr>
            <p:spPr bwMode="auto">
              <a:xfrm>
                <a:off x="6570663" y="3559176"/>
                <a:ext cx="130175" cy="141288"/>
              </a:xfrm>
              <a:custGeom>
                <a:avLst/>
                <a:gdLst>
                  <a:gd name="T0" fmla="*/ 48 w 48"/>
                  <a:gd name="T1" fmla="*/ 25 h 52"/>
                  <a:gd name="T2" fmla="*/ 24 w 48"/>
                  <a:gd name="T3" fmla="*/ 0 h 52"/>
                  <a:gd name="T4" fmla="*/ 0 w 48"/>
                  <a:gd name="T5" fmla="*/ 25 h 52"/>
                  <a:gd name="T6" fmla="*/ 0 w 48"/>
                  <a:gd name="T7" fmla="*/ 52 h 52"/>
                  <a:gd name="T8" fmla="*/ 48 w 48"/>
                  <a:gd name="T9" fmla="*/ 52 h 52"/>
                  <a:gd name="T10" fmla="*/ 48 w 48"/>
                  <a:gd name="T11" fmla="*/ 25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52">
                    <a:moveTo>
                      <a:pt x="48" y="25"/>
                    </a:moveTo>
                    <a:cubicBezTo>
                      <a:pt x="48" y="11"/>
                      <a:pt x="37" y="0"/>
                      <a:pt x="24" y="0"/>
                    </a:cubicBezTo>
                    <a:cubicBezTo>
                      <a:pt x="11" y="0"/>
                      <a:pt x="0" y="11"/>
                      <a:pt x="0" y="25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48" y="52"/>
                      <a:pt x="48" y="52"/>
                      <a:pt x="48" y="52"/>
                    </a:cubicBezTo>
                    <a:lnTo>
                      <a:pt x="48" y="25"/>
                    </a:ln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66" name="Oval 494"/>
              <p:cNvSpPr>
                <a:spLocks noChangeArrowheads="1"/>
              </p:cNvSpPr>
              <p:nvPr/>
            </p:nvSpPr>
            <p:spPr bwMode="auto">
              <a:xfrm>
                <a:off x="6597651" y="3629026"/>
                <a:ext cx="15875" cy="19050"/>
              </a:xfrm>
              <a:prstGeom prst="ellipse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67" name="Oval 495"/>
              <p:cNvSpPr>
                <a:spLocks noChangeArrowheads="1"/>
              </p:cNvSpPr>
              <p:nvPr/>
            </p:nvSpPr>
            <p:spPr bwMode="auto">
              <a:xfrm>
                <a:off x="6656388" y="3629026"/>
                <a:ext cx="17463" cy="19050"/>
              </a:xfrm>
              <a:prstGeom prst="ellipse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68" name="Freeform 496"/>
              <p:cNvSpPr/>
              <p:nvPr/>
            </p:nvSpPr>
            <p:spPr bwMode="auto">
              <a:xfrm>
                <a:off x="6632576" y="3559176"/>
                <a:ext cx="4763" cy="141288"/>
              </a:xfrm>
              <a:custGeom>
                <a:avLst/>
                <a:gdLst>
                  <a:gd name="T0" fmla="*/ 0 w 2"/>
                  <a:gd name="T1" fmla="*/ 0 h 52"/>
                  <a:gd name="T2" fmla="*/ 0 w 2"/>
                  <a:gd name="T3" fmla="*/ 52 h 52"/>
                  <a:gd name="T4" fmla="*/ 2 w 2"/>
                  <a:gd name="T5" fmla="*/ 52 h 52"/>
                  <a:gd name="T6" fmla="*/ 2 w 2"/>
                  <a:gd name="T7" fmla="*/ 0 h 52"/>
                  <a:gd name="T8" fmla="*/ 1 w 2"/>
                  <a:gd name="T9" fmla="*/ 0 h 52"/>
                  <a:gd name="T10" fmla="*/ 0 w 2"/>
                  <a:gd name="T11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52">
                    <a:moveTo>
                      <a:pt x="0" y="0"/>
                    </a:moveTo>
                    <a:cubicBezTo>
                      <a:pt x="0" y="52"/>
                      <a:pt x="0" y="52"/>
                      <a:pt x="0" y="52"/>
                    </a:cubicBezTo>
                    <a:cubicBezTo>
                      <a:pt x="2" y="52"/>
                      <a:pt x="2" y="52"/>
                      <a:pt x="2" y="52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EEE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69" name="Freeform 497"/>
              <p:cNvSpPr/>
              <p:nvPr/>
            </p:nvSpPr>
            <p:spPr bwMode="auto">
              <a:xfrm>
                <a:off x="6429376" y="3190876"/>
                <a:ext cx="411163" cy="222250"/>
              </a:xfrm>
              <a:custGeom>
                <a:avLst/>
                <a:gdLst>
                  <a:gd name="T0" fmla="*/ 146 w 152"/>
                  <a:gd name="T1" fmla="*/ 82 h 82"/>
                  <a:gd name="T2" fmla="*/ 151 w 152"/>
                  <a:gd name="T3" fmla="*/ 78 h 82"/>
                  <a:gd name="T4" fmla="*/ 150 w 152"/>
                  <a:gd name="T5" fmla="*/ 71 h 82"/>
                  <a:gd name="T6" fmla="*/ 86 w 152"/>
                  <a:gd name="T7" fmla="*/ 5 h 82"/>
                  <a:gd name="T8" fmla="*/ 76 w 152"/>
                  <a:gd name="T9" fmla="*/ 0 h 82"/>
                  <a:gd name="T10" fmla="*/ 66 w 152"/>
                  <a:gd name="T11" fmla="*/ 5 h 82"/>
                  <a:gd name="T12" fmla="*/ 2 w 152"/>
                  <a:gd name="T13" fmla="*/ 71 h 82"/>
                  <a:gd name="T14" fmla="*/ 1 w 152"/>
                  <a:gd name="T15" fmla="*/ 78 h 82"/>
                  <a:gd name="T16" fmla="*/ 6 w 152"/>
                  <a:gd name="T17" fmla="*/ 82 h 82"/>
                  <a:gd name="T18" fmla="*/ 146 w 152"/>
                  <a:gd name="T19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2" h="82">
                    <a:moveTo>
                      <a:pt x="146" y="82"/>
                    </a:moveTo>
                    <a:cubicBezTo>
                      <a:pt x="148" y="82"/>
                      <a:pt x="150" y="80"/>
                      <a:pt x="151" y="78"/>
                    </a:cubicBezTo>
                    <a:cubicBezTo>
                      <a:pt x="152" y="76"/>
                      <a:pt x="152" y="73"/>
                      <a:pt x="150" y="71"/>
                    </a:cubicBezTo>
                    <a:cubicBezTo>
                      <a:pt x="86" y="5"/>
                      <a:pt x="86" y="5"/>
                      <a:pt x="86" y="5"/>
                    </a:cubicBezTo>
                    <a:cubicBezTo>
                      <a:pt x="83" y="2"/>
                      <a:pt x="80" y="0"/>
                      <a:pt x="76" y="0"/>
                    </a:cubicBezTo>
                    <a:cubicBezTo>
                      <a:pt x="72" y="0"/>
                      <a:pt x="68" y="2"/>
                      <a:pt x="66" y="5"/>
                    </a:cubicBezTo>
                    <a:cubicBezTo>
                      <a:pt x="2" y="71"/>
                      <a:pt x="2" y="71"/>
                      <a:pt x="2" y="71"/>
                    </a:cubicBezTo>
                    <a:cubicBezTo>
                      <a:pt x="0" y="73"/>
                      <a:pt x="0" y="76"/>
                      <a:pt x="1" y="78"/>
                    </a:cubicBezTo>
                    <a:cubicBezTo>
                      <a:pt x="2" y="80"/>
                      <a:pt x="4" y="82"/>
                      <a:pt x="6" y="82"/>
                    </a:cubicBezTo>
                    <a:lnTo>
                      <a:pt x="146" y="82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61" name="组合 60"/>
            <p:cNvGrpSpPr/>
            <p:nvPr/>
          </p:nvGrpSpPr>
          <p:grpSpPr>
            <a:xfrm>
              <a:off x="7174630" y="3187701"/>
              <a:ext cx="512763" cy="514350"/>
              <a:chOff x="5702301" y="3187701"/>
              <a:chExt cx="512763" cy="514350"/>
            </a:xfrm>
          </p:grpSpPr>
          <p:sp>
            <p:nvSpPr>
              <p:cNvPr id="251" name="Freeform 498"/>
              <p:cNvSpPr/>
              <p:nvPr/>
            </p:nvSpPr>
            <p:spPr bwMode="auto">
              <a:xfrm>
                <a:off x="5702301" y="3187701"/>
                <a:ext cx="512763" cy="514350"/>
              </a:xfrm>
              <a:custGeom>
                <a:avLst/>
                <a:gdLst>
                  <a:gd name="T0" fmla="*/ 77 w 190"/>
                  <a:gd name="T1" fmla="*/ 185 h 190"/>
                  <a:gd name="T2" fmla="*/ 58 w 190"/>
                  <a:gd name="T3" fmla="*/ 185 h 190"/>
                  <a:gd name="T4" fmla="*/ 5 w 190"/>
                  <a:gd name="T5" fmla="*/ 132 h 190"/>
                  <a:gd name="T6" fmla="*/ 5 w 190"/>
                  <a:gd name="T7" fmla="*/ 113 h 190"/>
                  <a:gd name="T8" fmla="*/ 113 w 190"/>
                  <a:gd name="T9" fmla="*/ 5 h 190"/>
                  <a:gd name="T10" fmla="*/ 132 w 190"/>
                  <a:gd name="T11" fmla="*/ 5 h 190"/>
                  <a:gd name="T12" fmla="*/ 185 w 190"/>
                  <a:gd name="T13" fmla="*/ 58 h 190"/>
                  <a:gd name="T14" fmla="*/ 185 w 190"/>
                  <a:gd name="T15" fmla="*/ 77 h 190"/>
                  <a:gd name="T16" fmla="*/ 77 w 190"/>
                  <a:gd name="T17" fmla="*/ 185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0" h="190">
                    <a:moveTo>
                      <a:pt x="77" y="185"/>
                    </a:moveTo>
                    <a:cubicBezTo>
                      <a:pt x="72" y="190"/>
                      <a:pt x="63" y="190"/>
                      <a:pt x="58" y="185"/>
                    </a:cubicBezTo>
                    <a:cubicBezTo>
                      <a:pt x="5" y="132"/>
                      <a:pt x="5" y="132"/>
                      <a:pt x="5" y="132"/>
                    </a:cubicBezTo>
                    <a:cubicBezTo>
                      <a:pt x="0" y="127"/>
                      <a:pt x="0" y="118"/>
                      <a:pt x="5" y="113"/>
                    </a:cubicBezTo>
                    <a:cubicBezTo>
                      <a:pt x="113" y="5"/>
                      <a:pt x="113" y="5"/>
                      <a:pt x="113" y="5"/>
                    </a:cubicBezTo>
                    <a:cubicBezTo>
                      <a:pt x="118" y="0"/>
                      <a:pt x="127" y="0"/>
                      <a:pt x="132" y="5"/>
                    </a:cubicBezTo>
                    <a:cubicBezTo>
                      <a:pt x="185" y="58"/>
                      <a:pt x="185" y="58"/>
                      <a:pt x="185" y="58"/>
                    </a:cubicBezTo>
                    <a:cubicBezTo>
                      <a:pt x="190" y="63"/>
                      <a:pt x="190" y="72"/>
                      <a:pt x="185" y="77"/>
                    </a:cubicBezTo>
                    <a:lnTo>
                      <a:pt x="77" y="185"/>
                    </a:ln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52" name="Freeform 499"/>
              <p:cNvSpPr/>
              <p:nvPr/>
            </p:nvSpPr>
            <p:spPr bwMode="auto">
              <a:xfrm>
                <a:off x="6161088" y="3360738"/>
                <a:ext cx="22225" cy="22225"/>
              </a:xfrm>
              <a:custGeom>
                <a:avLst/>
                <a:gdLst>
                  <a:gd name="T0" fmla="*/ 7 w 8"/>
                  <a:gd name="T1" fmla="*/ 6 h 8"/>
                  <a:gd name="T2" fmla="*/ 2 w 8"/>
                  <a:gd name="T3" fmla="*/ 6 h 8"/>
                  <a:gd name="T4" fmla="*/ 2 w 8"/>
                  <a:gd name="T5" fmla="*/ 1 h 8"/>
                  <a:gd name="T6" fmla="*/ 7 w 8"/>
                  <a:gd name="T7" fmla="*/ 1 h 8"/>
                  <a:gd name="T8" fmla="*/ 7 w 8"/>
                  <a:gd name="T9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7" y="6"/>
                    </a:moveTo>
                    <a:cubicBezTo>
                      <a:pt x="5" y="8"/>
                      <a:pt x="3" y="8"/>
                      <a:pt x="2" y="6"/>
                    </a:cubicBezTo>
                    <a:cubicBezTo>
                      <a:pt x="0" y="5"/>
                      <a:pt x="0" y="3"/>
                      <a:pt x="2" y="1"/>
                    </a:cubicBezTo>
                    <a:cubicBezTo>
                      <a:pt x="3" y="0"/>
                      <a:pt x="5" y="0"/>
                      <a:pt x="7" y="1"/>
                    </a:cubicBezTo>
                    <a:cubicBezTo>
                      <a:pt x="8" y="3"/>
                      <a:pt x="8" y="5"/>
                      <a:pt x="7" y="6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53" name="Freeform 500"/>
              <p:cNvSpPr/>
              <p:nvPr/>
            </p:nvSpPr>
            <p:spPr bwMode="auto">
              <a:xfrm>
                <a:off x="6021388" y="3221038"/>
                <a:ext cx="20638" cy="17463"/>
              </a:xfrm>
              <a:custGeom>
                <a:avLst/>
                <a:gdLst>
                  <a:gd name="T0" fmla="*/ 6 w 8"/>
                  <a:gd name="T1" fmla="*/ 6 h 7"/>
                  <a:gd name="T2" fmla="*/ 2 w 8"/>
                  <a:gd name="T3" fmla="*/ 6 h 7"/>
                  <a:gd name="T4" fmla="*/ 2 w 8"/>
                  <a:gd name="T5" fmla="*/ 1 h 7"/>
                  <a:gd name="T6" fmla="*/ 6 w 8"/>
                  <a:gd name="T7" fmla="*/ 1 h 7"/>
                  <a:gd name="T8" fmla="*/ 6 w 8"/>
                  <a:gd name="T9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6" y="6"/>
                    </a:moveTo>
                    <a:cubicBezTo>
                      <a:pt x="5" y="7"/>
                      <a:pt x="3" y="7"/>
                      <a:pt x="2" y="6"/>
                    </a:cubicBezTo>
                    <a:cubicBezTo>
                      <a:pt x="0" y="5"/>
                      <a:pt x="0" y="2"/>
                      <a:pt x="2" y="1"/>
                    </a:cubicBezTo>
                    <a:cubicBezTo>
                      <a:pt x="3" y="0"/>
                      <a:pt x="5" y="0"/>
                      <a:pt x="6" y="1"/>
                    </a:cubicBezTo>
                    <a:cubicBezTo>
                      <a:pt x="8" y="2"/>
                      <a:pt x="8" y="5"/>
                      <a:pt x="6" y="6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54" name="Freeform 501"/>
              <p:cNvSpPr/>
              <p:nvPr/>
            </p:nvSpPr>
            <p:spPr bwMode="auto">
              <a:xfrm>
                <a:off x="5875338" y="3648076"/>
                <a:ext cx="19050" cy="22225"/>
              </a:xfrm>
              <a:custGeom>
                <a:avLst/>
                <a:gdLst>
                  <a:gd name="T0" fmla="*/ 6 w 7"/>
                  <a:gd name="T1" fmla="*/ 7 h 8"/>
                  <a:gd name="T2" fmla="*/ 1 w 7"/>
                  <a:gd name="T3" fmla="*/ 7 h 8"/>
                  <a:gd name="T4" fmla="*/ 1 w 7"/>
                  <a:gd name="T5" fmla="*/ 2 h 8"/>
                  <a:gd name="T6" fmla="*/ 6 w 7"/>
                  <a:gd name="T7" fmla="*/ 2 h 8"/>
                  <a:gd name="T8" fmla="*/ 6 w 7"/>
                  <a:gd name="T9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6" y="7"/>
                    </a:moveTo>
                    <a:cubicBezTo>
                      <a:pt x="5" y="8"/>
                      <a:pt x="3" y="8"/>
                      <a:pt x="1" y="7"/>
                    </a:cubicBezTo>
                    <a:cubicBezTo>
                      <a:pt x="0" y="5"/>
                      <a:pt x="0" y="3"/>
                      <a:pt x="1" y="2"/>
                    </a:cubicBezTo>
                    <a:cubicBezTo>
                      <a:pt x="3" y="0"/>
                      <a:pt x="5" y="0"/>
                      <a:pt x="6" y="2"/>
                    </a:cubicBezTo>
                    <a:cubicBezTo>
                      <a:pt x="7" y="3"/>
                      <a:pt x="7" y="5"/>
                      <a:pt x="6" y="7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55" name="Freeform 502"/>
              <p:cNvSpPr/>
              <p:nvPr/>
            </p:nvSpPr>
            <p:spPr bwMode="auto">
              <a:xfrm>
                <a:off x="5734051" y="3506788"/>
                <a:ext cx="19050" cy="22225"/>
              </a:xfrm>
              <a:custGeom>
                <a:avLst/>
                <a:gdLst>
                  <a:gd name="T0" fmla="*/ 6 w 7"/>
                  <a:gd name="T1" fmla="*/ 7 h 8"/>
                  <a:gd name="T2" fmla="*/ 1 w 7"/>
                  <a:gd name="T3" fmla="*/ 7 h 8"/>
                  <a:gd name="T4" fmla="*/ 1 w 7"/>
                  <a:gd name="T5" fmla="*/ 2 h 8"/>
                  <a:gd name="T6" fmla="*/ 6 w 7"/>
                  <a:gd name="T7" fmla="*/ 2 h 8"/>
                  <a:gd name="T8" fmla="*/ 6 w 7"/>
                  <a:gd name="T9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6" y="7"/>
                    </a:moveTo>
                    <a:cubicBezTo>
                      <a:pt x="5" y="8"/>
                      <a:pt x="2" y="8"/>
                      <a:pt x="1" y="7"/>
                    </a:cubicBezTo>
                    <a:cubicBezTo>
                      <a:pt x="0" y="5"/>
                      <a:pt x="0" y="3"/>
                      <a:pt x="1" y="2"/>
                    </a:cubicBezTo>
                    <a:cubicBezTo>
                      <a:pt x="2" y="0"/>
                      <a:pt x="5" y="0"/>
                      <a:pt x="6" y="2"/>
                    </a:cubicBezTo>
                    <a:cubicBezTo>
                      <a:pt x="7" y="3"/>
                      <a:pt x="7" y="5"/>
                      <a:pt x="6" y="7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56" name="Freeform 503"/>
              <p:cNvSpPr/>
              <p:nvPr/>
            </p:nvSpPr>
            <p:spPr bwMode="auto">
              <a:xfrm>
                <a:off x="6045201" y="3244851"/>
                <a:ext cx="115888" cy="115888"/>
              </a:xfrm>
              <a:custGeom>
                <a:avLst/>
                <a:gdLst>
                  <a:gd name="T0" fmla="*/ 72 w 73"/>
                  <a:gd name="T1" fmla="*/ 73 h 73"/>
                  <a:gd name="T2" fmla="*/ 0 w 73"/>
                  <a:gd name="T3" fmla="*/ 2 h 73"/>
                  <a:gd name="T4" fmla="*/ 2 w 73"/>
                  <a:gd name="T5" fmla="*/ 0 h 73"/>
                  <a:gd name="T6" fmla="*/ 73 w 73"/>
                  <a:gd name="T7" fmla="*/ 70 h 73"/>
                  <a:gd name="T8" fmla="*/ 72 w 73"/>
                  <a:gd name="T9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73">
                    <a:moveTo>
                      <a:pt x="72" y="73"/>
                    </a:moveTo>
                    <a:lnTo>
                      <a:pt x="0" y="2"/>
                    </a:lnTo>
                    <a:lnTo>
                      <a:pt x="2" y="0"/>
                    </a:lnTo>
                    <a:lnTo>
                      <a:pt x="73" y="70"/>
                    </a:lnTo>
                    <a:lnTo>
                      <a:pt x="72" y="73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57" name="Freeform 504"/>
              <p:cNvSpPr/>
              <p:nvPr/>
            </p:nvSpPr>
            <p:spPr bwMode="auto">
              <a:xfrm>
                <a:off x="5845176" y="3349626"/>
                <a:ext cx="203200" cy="203200"/>
              </a:xfrm>
              <a:custGeom>
                <a:avLst/>
                <a:gdLst>
                  <a:gd name="T0" fmla="*/ 67 w 75"/>
                  <a:gd name="T1" fmla="*/ 67 h 75"/>
                  <a:gd name="T2" fmla="*/ 37 w 75"/>
                  <a:gd name="T3" fmla="*/ 67 h 75"/>
                  <a:gd name="T4" fmla="*/ 9 w 75"/>
                  <a:gd name="T5" fmla="*/ 38 h 75"/>
                  <a:gd name="T6" fmla="*/ 9 w 75"/>
                  <a:gd name="T7" fmla="*/ 8 h 75"/>
                  <a:gd name="T8" fmla="*/ 9 w 75"/>
                  <a:gd name="T9" fmla="*/ 8 h 75"/>
                  <a:gd name="T10" fmla="*/ 39 w 75"/>
                  <a:gd name="T11" fmla="*/ 8 h 75"/>
                  <a:gd name="T12" fmla="*/ 67 w 75"/>
                  <a:gd name="T13" fmla="*/ 37 h 75"/>
                  <a:gd name="T14" fmla="*/ 67 w 75"/>
                  <a:gd name="T15" fmla="*/ 67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5" h="75">
                    <a:moveTo>
                      <a:pt x="67" y="67"/>
                    </a:moveTo>
                    <a:cubicBezTo>
                      <a:pt x="59" y="75"/>
                      <a:pt x="45" y="75"/>
                      <a:pt x="37" y="67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0" y="30"/>
                      <a:pt x="0" y="17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17" y="0"/>
                      <a:pt x="30" y="0"/>
                      <a:pt x="39" y="8"/>
                    </a:cubicBezTo>
                    <a:cubicBezTo>
                      <a:pt x="67" y="37"/>
                      <a:pt x="67" y="37"/>
                      <a:pt x="67" y="37"/>
                    </a:cubicBezTo>
                    <a:cubicBezTo>
                      <a:pt x="75" y="45"/>
                      <a:pt x="75" y="58"/>
                      <a:pt x="67" y="67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58" name="Freeform 505"/>
              <p:cNvSpPr/>
              <p:nvPr/>
            </p:nvSpPr>
            <p:spPr bwMode="auto">
              <a:xfrm>
                <a:off x="5757863" y="3532188"/>
                <a:ext cx="114300" cy="115888"/>
              </a:xfrm>
              <a:custGeom>
                <a:avLst/>
                <a:gdLst>
                  <a:gd name="T0" fmla="*/ 70 w 72"/>
                  <a:gd name="T1" fmla="*/ 73 h 73"/>
                  <a:gd name="T2" fmla="*/ 0 w 72"/>
                  <a:gd name="T3" fmla="*/ 2 h 73"/>
                  <a:gd name="T4" fmla="*/ 2 w 72"/>
                  <a:gd name="T5" fmla="*/ 0 h 73"/>
                  <a:gd name="T6" fmla="*/ 72 w 72"/>
                  <a:gd name="T7" fmla="*/ 72 h 73"/>
                  <a:gd name="T8" fmla="*/ 70 w 72"/>
                  <a:gd name="T9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73">
                    <a:moveTo>
                      <a:pt x="70" y="73"/>
                    </a:moveTo>
                    <a:lnTo>
                      <a:pt x="0" y="2"/>
                    </a:lnTo>
                    <a:lnTo>
                      <a:pt x="2" y="0"/>
                    </a:lnTo>
                    <a:lnTo>
                      <a:pt x="72" y="72"/>
                    </a:lnTo>
                    <a:lnTo>
                      <a:pt x="70" y="73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59" name="Freeform 506"/>
              <p:cNvSpPr/>
              <p:nvPr/>
            </p:nvSpPr>
            <p:spPr bwMode="auto">
              <a:xfrm>
                <a:off x="5872163" y="3375026"/>
                <a:ext cx="68263" cy="61913"/>
              </a:xfrm>
              <a:custGeom>
                <a:avLst/>
                <a:gdLst>
                  <a:gd name="T0" fmla="*/ 24 w 25"/>
                  <a:gd name="T1" fmla="*/ 7 h 23"/>
                  <a:gd name="T2" fmla="*/ 25 w 25"/>
                  <a:gd name="T3" fmla="*/ 12 h 23"/>
                  <a:gd name="T4" fmla="*/ 20 w 25"/>
                  <a:gd name="T5" fmla="*/ 12 h 23"/>
                  <a:gd name="T6" fmla="*/ 18 w 25"/>
                  <a:gd name="T7" fmla="*/ 7 h 23"/>
                  <a:gd name="T8" fmla="*/ 15 w 25"/>
                  <a:gd name="T9" fmla="*/ 5 h 23"/>
                  <a:gd name="T10" fmla="*/ 13 w 25"/>
                  <a:gd name="T11" fmla="*/ 7 h 23"/>
                  <a:gd name="T12" fmla="*/ 15 w 25"/>
                  <a:gd name="T13" fmla="*/ 11 h 23"/>
                  <a:gd name="T14" fmla="*/ 17 w 25"/>
                  <a:gd name="T15" fmla="*/ 16 h 23"/>
                  <a:gd name="T16" fmla="*/ 15 w 25"/>
                  <a:gd name="T17" fmla="*/ 21 h 23"/>
                  <a:gd name="T18" fmla="*/ 10 w 25"/>
                  <a:gd name="T19" fmla="*/ 23 h 23"/>
                  <a:gd name="T20" fmla="*/ 4 w 25"/>
                  <a:gd name="T21" fmla="*/ 20 h 23"/>
                  <a:gd name="T22" fmla="*/ 1 w 25"/>
                  <a:gd name="T23" fmla="*/ 16 h 23"/>
                  <a:gd name="T24" fmla="*/ 0 w 25"/>
                  <a:gd name="T25" fmla="*/ 11 h 23"/>
                  <a:gd name="T26" fmla="*/ 5 w 25"/>
                  <a:gd name="T27" fmla="*/ 11 h 23"/>
                  <a:gd name="T28" fmla="*/ 7 w 25"/>
                  <a:gd name="T29" fmla="*/ 16 h 23"/>
                  <a:gd name="T30" fmla="*/ 10 w 25"/>
                  <a:gd name="T31" fmla="*/ 18 h 23"/>
                  <a:gd name="T32" fmla="*/ 12 w 25"/>
                  <a:gd name="T33" fmla="*/ 16 h 23"/>
                  <a:gd name="T34" fmla="*/ 11 w 25"/>
                  <a:gd name="T35" fmla="*/ 12 h 23"/>
                  <a:gd name="T36" fmla="*/ 8 w 25"/>
                  <a:gd name="T37" fmla="*/ 8 h 23"/>
                  <a:gd name="T38" fmla="*/ 10 w 25"/>
                  <a:gd name="T39" fmla="*/ 2 h 23"/>
                  <a:gd name="T40" fmla="*/ 16 w 25"/>
                  <a:gd name="T41" fmla="*/ 1 h 23"/>
                  <a:gd name="T42" fmla="*/ 21 w 25"/>
                  <a:gd name="T43" fmla="*/ 3 h 23"/>
                  <a:gd name="T44" fmla="*/ 24 w 25"/>
                  <a:gd name="T45" fmla="*/ 7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5" h="23">
                    <a:moveTo>
                      <a:pt x="24" y="7"/>
                    </a:moveTo>
                    <a:cubicBezTo>
                      <a:pt x="24" y="9"/>
                      <a:pt x="25" y="10"/>
                      <a:pt x="25" y="12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20" y="10"/>
                      <a:pt x="20" y="8"/>
                      <a:pt x="18" y="7"/>
                    </a:cubicBezTo>
                    <a:cubicBezTo>
                      <a:pt x="17" y="6"/>
                      <a:pt x="16" y="5"/>
                      <a:pt x="15" y="5"/>
                    </a:cubicBezTo>
                    <a:cubicBezTo>
                      <a:pt x="14" y="6"/>
                      <a:pt x="13" y="6"/>
                      <a:pt x="13" y="7"/>
                    </a:cubicBezTo>
                    <a:cubicBezTo>
                      <a:pt x="13" y="8"/>
                      <a:pt x="14" y="9"/>
                      <a:pt x="15" y="11"/>
                    </a:cubicBezTo>
                    <a:cubicBezTo>
                      <a:pt x="16" y="12"/>
                      <a:pt x="17" y="14"/>
                      <a:pt x="17" y="16"/>
                    </a:cubicBezTo>
                    <a:cubicBezTo>
                      <a:pt x="18" y="18"/>
                      <a:pt x="17" y="20"/>
                      <a:pt x="15" y="21"/>
                    </a:cubicBezTo>
                    <a:cubicBezTo>
                      <a:pt x="14" y="23"/>
                      <a:pt x="12" y="23"/>
                      <a:pt x="10" y="23"/>
                    </a:cubicBezTo>
                    <a:cubicBezTo>
                      <a:pt x="8" y="23"/>
                      <a:pt x="6" y="22"/>
                      <a:pt x="4" y="20"/>
                    </a:cubicBezTo>
                    <a:cubicBezTo>
                      <a:pt x="3" y="19"/>
                      <a:pt x="2" y="17"/>
                      <a:pt x="1" y="16"/>
                    </a:cubicBezTo>
                    <a:cubicBezTo>
                      <a:pt x="0" y="14"/>
                      <a:pt x="0" y="13"/>
                      <a:pt x="0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4" y="13"/>
                      <a:pt x="5" y="15"/>
                      <a:pt x="7" y="16"/>
                    </a:cubicBezTo>
                    <a:cubicBezTo>
                      <a:pt x="8" y="18"/>
                      <a:pt x="9" y="19"/>
                      <a:pt x="10" y="18"/>
                    </a:cubicBezTo>
                    <a:cubicBezTo>
                      <a:pt x="11" y="18"/>
                      <a:pt x="12" y="17"/>
                      <a:pt x="12" y="16"/>
                    </a:cubicBezTo>
                    <a:cubicBezTo>
                      <a:pt x="13" y="15"/>
                      <a:pt x="12" y="14"/>
                      <a:pt x="11" y="12"/>
                    </a:cubicBezTo>
                    <a:cubicBezTo>
                      <a:pt x="10" y="11"/>
                      <a:pt x="9" y="9"/>
                      <a:pt x="8" y="8"/>
                    </a:cubicBezTo>
                    <a:cubicBezTo>
                      <a:pt x="8" y="6"/>
                      <a:pt x="8" y="4"/>
                      <a:pt x="10" y="2"/>
                    </a:cubicBezTo>
                    <a:cubicBezTo>
                      <a:pt x="12" y="1"/>
                      <a:pt x="13" y="0"/>
                      <a:pt x="16" y="1"/>
                    </a:cubicBezTo>
                    <a:cubicBezTo>
                      <a:pt x="18" y="1"/>
                      <a:pt x="19" y="2"/>
                      <a:pt x="21" y="3"/>
                    </a:cubicBezTo>
                    <a:cubicBezTo>
                      <a:pt x="22" y="5"/>
                      <a:pt x="23" y="6"/>
                      <a:pt x="24" y="7"/>
                    </a:cubicBez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60" name="Freeform 507"/>
              <p:cNvSpPr/>
              <p:nvPr/>
            </p:nvSpPr>
            <p:spPr bwMode="auto">
              <a:xfrm>
                <a:off x="5913438" y="3414713"/>
                <a:ext cx="63500" cy="63500"/>
              </a:xfrm>
              <a:custGeom>
                <a:avLst/>
                <a:gdLst>
                  <a:gd name="T0" fmla="*/ 23 w 24"/>
                  <a:gd name="T1" fmla="*/ 7 h 23"/>
                  <a:gd name="T2" fmla="*/ 24 w 24"/>
                  <a:gd name="T3" fmla="*/ 11 h 23"/>
                  <a:gd name="T4" fmla="*/ 20 w 24"/>
                  <a:gd name="T5" fmla="*/ 11 h 23"/>
                  <a:gd name="T6" fmla="*/ 18 w 24"/>
                  <a:gd name="T7" fmla="*/ 7 h 23"/>
                  <a:gd name="T8" fmla="*/ 14 w 24"/>
                  <a:gd name="T9" fmla="*/ 5 h 23"/>
                  <a:gd name="T10" fmla="*/ 13 w 24"/>
                  <a:gd name="T11" fmla="*/ 7 h 23"/>
                  <a:gd name="T12" fmla="*/ 14 w 24"/>
                  <a:gd name="T13" fmla="*/ 10 h 23"/>
                  <a:gd name="T14" fmla="*/ 17 w 24"/>
                  <a:gd name="T15" fmla="*/ 16 h 23"/>
                  <a:gd name="T16" fmla="*/ 15 w 24"/>
                  <a:gd name="T17" fmla="*/ 21 h 23"/>
                  <a:gd name="T18" fmla="*/ 10 w 24"/>
                  <a:gd name="T19" fmla="*/ 23 h 23"/>
                  <a:gd name="T20" fmla="*/ 4 w 24"/>
                  <a:gd name="T21" fmla="*/ 20 h 23"/>
                  <a:gd name="T22" fmla="*/ 1 w 24"/>
                  <a:gd name="T23" fmla="*/ 15 h 23"/>
                  <a:gd name="T24" fmla="*/ 0 w 24"/>
                  <a:gd name="T25" fmla="*/ 11 h 23"/>
                  <a:gd name="T26" fmla="*/ 4 w 24"/>
                  <a:gd name="T27" fmla="*/ 11 h 23"/>
                  <a:gd name="T28" fmla="*/ 6 w 24"/>
                  <a:gd name="T29" fmla="*/ 16 h 23"/>
                  <a:gd name="T30" fmla="*/ 10 w 24"/>
                  <a:gd name="T31" fmla="*/ 18 h 23"/>
                  <a:gd name="T32" fmla="*/ 12 w 24"/>
                  <a:gd name="T33" fmla="*/ 16 h 23"/>
                  <a:gd name="T34" fmla="*/ 10 w 24"/>
                  <a:gd name="T35" fmla="*/ 12 h 23"/>
                  <a:gd name="T36" fmla="*/ 8 w 24"/>
                  <a:gd name="T37" fmla="*/ 7 h 23"/>
                  <a:gd name="T38" fmla="*/ 10 w 24"/>
                  <a:gd name="T39" fmla="*/ 2 h 23"/>
                  <a:gd name="T40" fmla="*/ 15 w 24"/>
                  <a:gd name="T41" fmla="*/ 0 h 23"/>
                  <a:gd name="T42" fmla="*/ 20 w 24"/>
                  <a:gd name="T43" fmla="*/ 3 h 23"/>
                  <a:gd name="T44" fmla="*/ 23 w 24"/>
                  <a:gd name="T45" fmla="*/ 7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4" h="23">
                    <a:moveTo>
                      <a:pt x="23" y="7"/>
                    </a:moveTo>
                    <a:cubicBezTo>
                      <a:pt x="24" y="8"/>
                      <a:pt x="24" y="10"/>
                      <a:pt x="24" y="11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10"/>
                      <a:pt x="19" y="8"/>
                      <a:pt x="18" y="7"/>
                    </a:cubicBezTo>
                    <a:cubicBezTo>
                      <a:pt x="17" y="5"/>
                      <a:pt x="15" y="5"/>
                      <a:pt x="14" y="5"/>
                    </a:cubicBezTo>
                    <a:cubicBezTo>
                      <a:pt x="13" y="5"/>
                      <a:pt x="13" y="6"/>
                      <a:pt x="13" y="7"/>
                    </a:cubicBezTo>
                    <a:cubicBezTo>
                      <a:pt x="13" y="8"/>
                      <a:pt x="13" y="9"/>
                      <a:pt x="14" y="10"/>
                    </a:cubicBezTo>
                    <a:cubicBezTo>
                      <a:pt x="16" y="12"/>
                      <a:pt x="16" y="14"/>
                      <a:pt x="17" y="16"/>
                    </a:cubicBezTo>
                    <a:cubicBezTo>
                      <a:pt x="17" y="17"/>
                      <a:pt x="17" y="19"/>
                      <a:pt x="15" y="21"/>
                    </a:cubicBezTo>
                    <a:cubicBezTo>
                      <a:pt x="14" y="22"/>
                      <a:pt x="12" y="23"/>
                      <a:pt x="10" y="23"/>
                    </a:cubicBezTo>
                    <a:cubicBezTo>
                      <a:pt x="7" y="22"/>
                      <a:pt x="5" y="21"/>
                      <a:pt x="4" y="20"/>
                    </a:cubicBezTo>
                    <a:cubicBezTo>
                      <a:pt x="2" y="18"/>
                      <a:pt x="1" y="17"/>
                      <a:pt x="1" y="15"/>
                    </a:cubicBezTo>
                    <a:cubicBezTo>
                      <a:pt x="0" y="14"/>
                      <a:pt x="0" y="12"/>
                      <a:pt x="0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12"/>
                      <a:pt x="5" y="14"/>
                      <a:pt x="6" y="16"/>
                    </a:cubicBezTo>
                    <a:cubicBezTo>
                      <a:pt x="8" y="18"/>
                      <a:pt x="9" y="18"/>
                      <a:pt x="10" y="18"/>
                    </a:cubicBezTo>
                    <a:cubicBezTo>
                      <a:pt x="11" y="18"/>
                      <a:pt x="12" y="17"/>
                      <a:pt x="12" y="16"/>
                    </a:cubicBezTo>
                    <a:cubicBezTo>
                      <a:pt x="12" y="15"/>
                      <a:pt x="12" y="14"/>
                      <a:pt x="10" y="12"/>
                    </a:cubicBezTo>
                    <a:cubicBezTo>
                      <a:pt x="9" y="11"/>
                      <a:pt x="8" y="9"/>
                      <a:pt x="8" y="7"/>
                    </a:cubicBezTo>
                    <a:cubicBezTo>
                      <a:pt x="8" y="5"/>
                      <a:pt x="8" y="4"/>
                      <a:pt x="10" y="2"/>
                    </a:cubicBezTo>
                    <a:cubicBezTo>
                      <a:pt x="11" y="1"/>
                      <a:pt x="13" y="0"/>
                      <a:pt x="15" y="0"/>
                    </a:cubicBezTo>
                    <a:cubicBezTo>
                      <a:pt x="17" y="1"/>
                      <a:pt x="19" y="2"/>
                      <a:pt x="20" y="3"/>
                    </a:cubicBezTo>
                    <a:cubicBezTo>
                      <a:pt x="22" y="5"/>
                      <a:pt x="23" y="6"/>
                      <a:pt x="23" y="7"/>
                    </a:cubicBez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61" name="Freeform 508"/>
              <p:cNvSpPr>
                <a:spLocks noEditPoints="1"/>
              </p:cNvSpPr>
              <p:nvPr/>
            </p:nvSpPr>
            <p:spPr bwMode="auto">
              <a:xfrm>
                <a:off x="5948363" y="3448051"/>
                <a:ext cx="74613" cy="77788"/>
              </a:xfrm>
              <a:custGeom>
                <a:avLst/>
                <a:gdLst>
                  <a:gd name="T0" fmla="*/ 0 w 28"/>
                  <a:gd name="T1" fmla="*/ 17 h 29"/>
                  <a:gd name="T2" fmla="*/ 17 w 28"/>
                  <a:gd name="T3" fmla="*/ 0 h 29"/>
                  <a:gd name="T4" fmla="*/ 23 w 28"/>
                  <a:gd name="T5" fmla="*/ 7 h 29"/>
                  <a:gd name="T6" fmla="*/ 23 w 28"/>
                  <a:gd name="T7" fmla="*/ 23 h 29"/>
                  <a:gd name="T8" fmla="*/ 6 w 28"/>
                  <a:gd name="T9" fmla="*/ 23 h 29"/>
                  <a:gd name="T10" fmla="*/ 0 w 28"/>
                  <a:gd name="T11" fmla="*/ 17 h 29"/>
                  <a:gd name="T12" fmla="*/ 10 w 28"/>
                  <a:gd name="T13" fmla="*/ 20 h 29"/>
                  <a:gd name="T14" fmla="*/ 19 w 28"/>
                  <a:gd name="T15" fmla="*/ 19 h 29"/>
                  <a:gd name="T16" fmla="*/ 20 w 28"/>
                  <a:gd name="T17" fmla="*/ 10 h 29"/>
                  <a:gd name="T18" fmla="*/ 17 w 28"/>
                  <a:gd name="T19" fmla="*/ 7 h 29"/>
                  <a:gd name="T20" fmla="*/ 7 w 28"/>
                  <a:gd name="T21" fmla="*/ 17 h 29"/>
                  <a:gd name="T22" fmla="*/ 10 w 28"/>
                  <a:gd name="T23" fmla="*/ 2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" h="29">
                    <a:moveTo>
                      <a:pt x="0" y="17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23" y="7"/>
                      <a:pt x="23" y="7"/>
                      <a:pt x="23" y="7"/>
                    </a:cubicBezTo>
                    <a:cubicBezTo>
                      <a:pt x="28" y="12"/>
                      <a:pt x="28" y="17"/>
                      <a:pt x="23" y="23"/>
                    </a:cubicBezTo>
                    <a:cubicBezTo>
                      <a:pt x="17" y="28"/>
                      <a:pt x="12" y="29"/>
                      <a:pt x="6" y="23"/>
                    </a:cubicBezTo>
                    <a:lnTo>
                      <a:pt x="0" y="17"/>
                    </a:lnTo>
                    <a:close/>
                    <a:moveTo>
                      <a:pt x="10" y="20"/>
                    </a:moveTo>
                    <a:cubicBezTo>
                      <a:pt x="13" y="23"/>
                      <a:pt x="16" y="23"/>
                      <a:pt x="19" y="19"/>
                    </a:cubicBezTo>
                    <a:cubicBezTo>
                      <a:pt x="23" y="16"/>
                      <a:pt x="23" y="13"/>
                      <a:pt x="20" y="10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7" y="17"/>
                      <a:pt x="7" y="17"/>
                      <a:pt x="7" y="17"/>
                    </a:cubicBezTo>
                    <a:lnTo>
                      <a:pt x="10" y="20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6278271" y="3165476"/>
              <a:ext cx="503237" cy="539750"/>
              <a:chOff x="5032376" y="3165476"/>
              <a:chExt cx="503237" cy="539750"/>
            </a:xfrm>
          </p:grpSpPr>
          <p:sp>
            <p:nvSpPr>
              <p:cNvPr id="244" name="Freeform 509"/>
              <p:cNvSpPr>
                <a:spLocks noEditPoints="1"/>
              </p:cNvSpPr>
              <p:nvPr/>
            </p:nvSpPr>
            <p:spPr bwMode="auto">
              <a:xfrm>
                <a:off x="5032376" y="3394076"/>
                <a:ext cx="309563" cy="311150"/>
              </a:xfrm>
              <a:custGeom>
                <a:avLst/>
                <a:gdLst>
                  <a:gd name="T0" fmla="*/ 109 w 114"/>
                  <a:gd name="T1" fmla="*/ 15 h 115"/>
                  <a:gd name="T2" fmla="*/ 100 w 114"/>
                  <a:gd name="T3" fmla="*/ 6 h 115"/>
                  <a:gd name="T4" fmla="*/ 77 w 114"/>
                  <a:gd name="T5" fmla="*/ 8 h 115"/>
                  <a:gd name="T6" fmla="*/ 8 w 114"/>
                  <a:gd name="T7" fmla="*/ 78 h 115"/>
                  <a:gd name="T8" fmla="*/ 6 w 114"/>
                  <a:gd name="T9" fmla="*/ 100 h 115"/>
                  <a:gd name="T10" fmla="*/ 14 w 114"/>
                  <a:gd name="T11" fmla="*/ 109 h 115"/>
                  <a:gd name="T12" fmla="*/ 37 w 114"/>
                  <a:gd name="T13" fmla="*/ 107 h 115"/>
                  <a:gd name="T14" fmla="*/ 106 w 114"/>
                  <a:gd name="T15" fmla="*/ 37 h 115"/>
                  <a:gd name="T16" fmla="*/ 109 w 114"/>
                  <a:gd name="T17" fmla="*/ 15 h 115"/>
                  <a:gd name="T18" fmla="*/ 17 w 114"/>
                  <a:gd name="T19" fmla="*/ 97 h 115"/>
                  <a:gd name="T20" fmla="*/ 17 w 114"/>
                  <a:gd name="T21" fmla="*/ 85 h 115"/>
                  <a:gd name="T22" fmla="*/ 30 w 114"/>
                  <a:gd name="T23" fmla="*/ 85 h 115"/>
                  <a:gd name="T24" fmla="*/ 30 w 114"/>
                  <a:gd name="T25" fmla="*/ 97 h 115"/>
                  <a:gd name="T26" fmla="*/ 17 w 114"/>
                  <a:gd name="T27" fmla="*/ 97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14" h="115">
                    <a:moveTo>
                      <a:pt x="109" y="15"/>
                    </a:moveTo>
                    <a:cubicBezTo>
                      <a:pt x="100" y="6"/>
                      <a:pt x="100" y="6"/>
                      <a:pt x="100" y="6"/>
                    </a:cubicBezTo>
                    <a:cubicBezTo>
                      <a:pt x="94" y="0"/>
                      <a:pt x="84" y="1"/>
                      <a:pt x="77" y="8"/>
                    </a:cubicBezTo>
                    <a:cubicBezTo>
                      <a:pt x="8" y="78"/>
                      <a:pt x="8" y="78"/>
                      <a:pt x="8" y="78"/>
                    </a:cubicBezTo>
                    <a:cubicBezTo>
                      <a:pt x="1" y="85"/>
                      <a:pt x="0" y="95"/>
                      <a:pt x="6" y="100"/>
                    </a:cubicBezTo>
                    <a:cubicBezTo>
                      <a:pt x="14" y="109"/>
                      <a:pt x="14" y="109"/>
                      <a:pt x="14" y="109"/>
                    </a:cubicBezTo>
                    <a:cubicBezTo>
                      <a:pt x="20" y="115"/>
                      <a:pt x="30" y="114"/>
                      <a:pt x="37" y="107"/>
                    </a:cubicBezTo>
                    <a:cubicBezTo>
                      <a:pt x="106" y="37"/>
                      <a:pt x="106" y="37"/>
                      <a:pt x="106" y="37"/>
                    </a:cubicBezTo>
                    <a:cubicBezTo>
                      <a:pt x="113" y="30"/>
                      <a:pt x="114" y="20"/>
                      <a:pt x="109" y="15"/>
                    </a:cubicBezTo>
                    <a:close/>
                    <a:moveTo>
                      <a:pt x="17" y="97"/>
                    </a:moveTo>
                    <a:cubicBezTo>
                      <a:pt x="14" y="94"/>
                      <a:pt x="14" y="88"/>
                      <a:pt x="17" y="85"/>
                    </a:cubicBezTo>
                    <a:cubicBezTo>
                      <a:pt x="21" y="81"/>
                      <a:pt x="26" y="81"/>
                      <a:pt x="30" y="85"/>
                    </a:cubicBezTo>
                    <a:cubicBezTo>
                      <a:pt x="33" y="88"/>
                      <a:pt x="33" y="94"/>
                      <a:pt x="30" y="97"/>
                    </a:cubicBezTo>
                    <a:cubicBezTo>
                      <a:pt x="26" y="101"/>
                      <a:pt x="21" y="101"/>
                      <a:pt x="17" y="97"/>
                    </a:cubicBez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45" name="Freeform 510"/>
              <p:cNvSpPr/>
              <p:nvPr/>
            </p:nvSpPr>
            <p:spPr bwMode="auto">
              <a:xfrm>
                <a:off x="5389563" y="3314701"/>
                <a:ext cx="146050" cy="176213"/>
              </a:xfrm>
              <a:custGeom>
                <a:avLst/>
                <a:gdLst>
                  <a:gd name="T0" fmla="*/ 39 w 54"/>
                  <a:gd name="T1" fmla="*/ 53 h 65"/>
                  <a:gd name="T2" fmla="*/ 39 w 54"/>
                  <a:gd name="T3" fmla="*/ 0 h 65"/>
                  <a:gd name="T4" fmla="*/ 13 w 54"/>
                  <a:gd name="T5" fmla="*/ 26 h 65"/>
                  <a:gd name="T6" fmla="*/ 0 w 54"/>
                  <a:gd name="T7" fmla="*/ 39 h 65"/>
                  <a:gd name="T8" fmla="*/ 26 w 54"/>
                  <a:gd name="T9" fmla="*/ 65 h 65"/>
                  <a:gd name="T10" fmla="*/ 39 w 54"/>
                  <a:gd name="T11" fmla="*/ 53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" h="65">
                    <a:moveTo>
                      <a:pt x="39" y="53"/>
                    </a:moveTo>
                    <a:cubicBezTo>
                      <a:pt x="53" y="38"/>
                      <a:pt x="54" y="15"/>
                      <a:pt x="39" y="0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26" y="65"/>
                      <a:pt x="26" y="65"/>
                      <a:pt x="26" y="65"/>
                    </a:cubicBezTo>
                    <a:lnTo>
                      <a:pt x="39" y="53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46" name="Freeform 511"/>
              <p:cNvSpPr/>
              <p:nvPr/>
            </p:nvSpPr>
            <p:spPr bwMode="auto">
              <a:xfrm>
                <a:off x="5197476" y="3165476"/>
                <a:ext cx="298450" cy="374650"/>
              </a:xfrm>
              <a:custGeom>
                <a:avLst/>
                <a:gdLst>
                  <a:gd name="T0" fmla="*/ 110 w 110"/>
                  <a:gd name="T1" fmla="*/ 110 h 138"/>
                  <a:gd name="T2" fmla="*/ 27 w 110"/>
                  <a:gd name="T3" fmla="*/ 111 h 138"/>
                  <a:gd name="T4" fmla="*/ 23 w 110"/>
                  <a:gd name="T5" fmla="*/ 31 h 138"/>
                  <a:gd name="T6" fmla="*/ 98 w 110"/>
                  <a:gd name="T7" fmla="*/ 23 h 138"/>
                  <a:gd name="T8" fmla="*/ 60 w 110"/>
                  <a:gd name="T9" fmla="*/ 60 h 138"/>
                  <a:gd name="T10" fmla="*/ 110 w 110"/>
                  <a:gd name="T11" fmla="*/ 11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0" h="138">
                    <a:moveTo>
                      <a:pt x="110" y="110"/>
                    </a:moveTo>
                    <a:cubicBezTo>
                      <a:pt x="83" y="138"/>
                      <a:pt x="49" y="134"/>
                      <a:pt x="27" y="111"/>
                    </a:cubicBezTo>
                    <a:cubicBezTo>
                      <a:pt x="4" y="88"/>
                      <a:pt x="0" y="54"/>
                      <a:pt x="23" y="31"/>
                    </a:cubicBezTo>
                    <a:cubicBezTo>
                      <a:pt x="46" y="8"/>
                      <a:pt x="75" y="0"/>
                      <a:pt x="98" y="23"/>
                    </a:cubicBezTo>
                    <a:cubicBezTo>
                      <a:pt x="60" y="60"/>
                      <a:pt x="60" y="60"/>
                      <a:pt x="60" y="60"/>
                    </a:cubicBezTo>
                    <a:lnTo>
                      <a:pt x="110" y="110"/>
                    </a:ln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47" name="Freeform 512"/>
              <p:cNvSpPr/>
              <p:nvPr/>
            </p:nvSpPr>
            <p:spPr bwMode="auto">
              <a:xfrm>
                <a:off x="5113338" y="3452813"/>
                <a:ext cx="171450" cy="168275"/>
              </a:xfrm>
              <a:custGeom>
                <a:avLst/>
                <a:gdLst>
                  <a:gd name="T0" fmla="*/ 21 w 63"/>
                  <a:gd name="T1" fmla="*/ 58 h 62"/>
                  <a:gd name="T2" fmla="*/ 8 w 63"/>
                  <a:gd name="T3" fmla="*/ 59 h 62"/>
                  <a:gd name="T4" fmla="*/ 3 w 63"/>
                  <a:gd name="T5" fmla="*/ 55 h 62"/>
                  <a:gd name="T6" fmla="*/ 5 w 63"/>
                  <a:gd name="T7" fmla="*/ 42 h 62"/>
                  <a:gd name="T8" fmla="*/ 43 w 63"/>
                  <a:gd name="T9" fmla="*/ 4 h 62"/>
                  <a:gd name="T10" fmla="*/ 55 w 63"/>
                  <a:gd name="T11" fmla="*/ 3 h 62"/>
                  <a:gd name="T12" fmla="*/ 60 w 63"/>
                  <a:gd name="T13" fmla="*/ 7 h 62"/>
                  <a:gd name="T14" fmla="*/ 59 w 63"/>
                  <a:gd name="T15" fmla="*/ 20 h 62"/>
                  <a:gd name="T16" fmla="*/ 21 w 63"/>
                  <a:gd name="T17" fmla="*/ 58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3" h="62">
                    <a:moveTo>
                      <a:pt x="21" y="58"/>
                    </a:moveTo>
                    <a:cubicBezTo>
                      <a:pt x="17" y="62"/>
                      <a:pt x="11" y="62"/>
                      <a:pt x="8" y="59"/>
                    </a:cubicBezTo>
                    <a:cubicBezTo>
                      <a:pt x="3" y="55"/>
                      <a:pt x="3" y="55"/>
                      <a:pt x="3" y="55"/>
                    </a:cubicBezTo>
                    <a:cubicBezTo>
                      <a:pt x="0" y="51"/>
                      <a:pt x="1" y="46"/>
                      <a:pt x="5" y="42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46" y="0"/>
                      <a:pt x="52" y="0"/>
                      <a:pt x="55" y="3"/>
                    </a:cubicBezTo>
                    <a:cubicBezTo>
                      <a:pt x="60" y="7"/>
                      <a:pt x="60" y="7"/>
                      <a:pt x="60" y="7"/>
                    </a:cubicBezTo>
                    <a:cubicBezTo>
                      <a:pt x="63" y="10"/>
                      <a:pt x="62" y="16"/>
                      <a:pt x="59" y="20"/>
                    </a:cubicBezTo>
                    <a:lnTo>
                      <a:pt x="21" y="58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48" name="Freeform 513"/>
              <p:cNvSpPr/>
              <p:nvPr/>
            </p:nvSpPr>
            <p:spPr bwMode="auto">
              <a:xfrm>
                <a:off x="5260976" y="3379788"/>
                <a:ext cx="93663" cy="98425"/>
              </a:xfrm>
              <a:custGeom>
                <a:avLst/>
                <a:gdLst>
                  <a:gd name="T0" fmla="*/ 27 w 35"/>
                  <a:gd name="T1" fmla="*/ 34 h 36"/>
                  <a:gd name="T2" fmla="*/ 21 w 35"/>
                  <a:gd name="T3" fmla="*/ 34 h 36"/>
                  <a:gd name="T4" fmla="*/ 2 w 35"/>
                  <a:gd name="T5" fmla="*/ 15 h 36"/>
                  <a:gd name="T6" fmla="*/ 2 w 35"/>
                  <a:gd name="T7" fmla="*/ 8 h 36"/>
                  <a:gd name="T8" fmla="*/ 8 w 35"/>
                  <a:gd name="T9" fmla="*/ 2 h 36"/>
                  <a:gd name="T10" fmla="*/ 14 w 35"/>
                  <a:gd name="T11" fmla="*/ 2 h 36"/>
                  <a:gd name="T12" fmla="*/ 33 w 35"/>
                  <a:gd name="T13" fmla="*/ 21 h 36"/>
                  <a:gd name="T14" fmla="*/ 33 w 35"/>
                  <a:gd name="T15" fmla="*/ 28 h 36"/>
                  <a:gd name="T16" fmla="*/ 27 w 35"/>
                  <a:gd name="T17" fmla="*/ 3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5" h="36">
                    <a:moveTo>
                      <a:pt x="27" y="34"/>
                    </a:moveTo>
                    <a:cubicBezTo>
                      <a:pt x="25" y="36"/>
                      <a:pt x="22" y="36"/>
                      <a:pt x="21" y="34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0" y="13"/>
                      <a:pt x="0" y="10"/>
                      <a:pt x="2" y="8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10" y="0"/>
                      <a:pt x="13" y="0"/>
                      <a:pt x="14" y="2"/>
                    </a:cubicBezTo>
                    <a:cubicBezTo>
                      <a:pt x="33" y="21"/>
                      <a:pt x="33" y="21"/>
                      <a:pt x="33" y="21"/>
                    </a:cubicBezTo>
                    <a:cubicBezTo>
                      <a:pt x="35" y="23"/>
                      <a:pt x="35" y="26"/>
                      <a:pt x="33" y="28"/>
                    </a:cubicBezTo>
                    <a:lnTo>
                      <a:pt x="27" y="34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49" name="Freeform 514"/>
              <p:cNvSpPr/>
              <p:nvPr/>
            </p:nvSpPr>
            <p:spPr bwMode="auto">
              <a:xfrm>
                <a:off x="5270501" y="3390901"/>
                <a:ext cx="46038" cy="46038"/>
              </a:xfrm>
              <a:custGeom>
                <a:avLst/>
                <a:gdLst>
                  <a:gd name="T0" fmla="*/ 21 w 29"/>
                  <a:gd name="T1" fmla="*/ 0 h 29"/>
                  <a:gd name="T2" fmla="*/ 0 w 29"/>
                  <a:gd name="T3" fmla="*/ 22 h 29"/>
                  <a:gd name="T4" fmla="*/ 7 w 29"/>
                  <a:gd name="T5" fmla="*/ 29 h 29"/>
                  <a:gd name="T6" fmla="*/ 29 w 29"/>
                  <a:gd name="T7" fmla="*/ 9 h 29"/>
                  <a:gd name="T8" fmla="*/ 21 w 29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9">
                    <a:moveTo>
                      <a:pt x="21" y="0"/>
                    </a:moveTo>
                    <a:lnTo>
                      <a:pt x="0" y="22"/>
                    </a:lnTo>
                    <a:lnTo>
                      <a:pt x="7" y="29"/>
                    </a:lnTo>
                    <a:lnTo>
                      <a:pt x="29" y="9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50" name="Freeform 515"/>
              <p:cNvSpPr/>
              <p:nvPr/>
            </p:nvSpPr>
            <p:spPr bwMode="auto">
              <a:xfrm>
                <a:off x="5297488" y="3421063"/>
                <a:ext cx="46038" cy="46038"/>
              </a:xfrm>
              <a:custGeom>
                <a:avLst/>
                <a:gdLst>
                  <a:gd name="T0" fmla="*/ 23 w 29"/>
                  <a:gd name="T1" fmla="*/ 0 h 29"/>
                  <a:gd name="T2" fmla="*/ 0 w 29"/>
                  <a:gd name="T3" fmla="*/ 20 h 29"/>
                  <a:gd name="T4" fmla="*/ 9 w 29"/>
                  <a:gd name="T5" fmla="*/ 29 h 29"/>
                  <a:gd name="T6" fmla="*/ 29 w 29"/>
                  <a:gd name="T7" fmla="*/ 7 h 29"/>
                  <a:gd name="T8" fmla="*/ 23 w 29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9">
                    <a:moveTo>
                      <a:pt x="23" y="0"/>
                    </a:moveTo>
                    <a:lnTo>
                      <a:pt x="0" y="20"/>
                    </a:lnTo>
                    <a:lnTo>
                      <a:pt x="9" y="29"/>
                    </a:lnTo>
                    <a:lnTo>
                      <a:pt x="29" y="7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63" name="组合 62"/>
            <p:cNvGrpSpPr/>
            <p:nvPr/>
          </p:nvGrpSpPr>
          <p:grpSpPr>
            <a:xfrm>
              <a:off x="5377149" y="3228976"/>
              <a:ext cx="508000" cy="433388"/>
              <a:chOff x="4351338" y="3228976"/>
              <a:chExt cx="508000" cy="433388"/>
            </a:xfrm>
          </p:grpSpPr>
          <p:sp>
            <p:nvSpPr>
              <p:cNvPr id="230" name="Freeform 516"/>
              <p:cNvSpPr/>
              <p:nvPr/>
            </p:nvSpPr>
            <p:spPr bwMode="auto">
              <a:xfrm>
                <a:off x="4351338" y="3228976"/>
                <a:ext cx="508000" cy="433388"/>
              </a:xfrm>
              <a:custGeom>
                <a:avLst/>
                <a:gdLst>
                  <a:gd name="T0" fmla="*/ 188 w 188"/>
                  <a:gd name="T1" fmla="*/ 149 h 160"/>
                  <a:gd name="T2" fmla="*/ 176 w 188"/>
                  <a:gd name="T3" fmla="*/ 160 h 160"/>
                  <a:gd name="T4" fmla="*/ 12 w 188"/>
                  <a:gd name="T5" fmla="*/ 160 h 160"/>
                  <a:gd name="T6" fmla="*/ 0 w 188"/>
                  <a:gd name="T7" fmla="*/ 149 h 160"/>
                  <a:gd name="T8" fmla="*/ 0 w 188"/>
                  <a:gd name="T9" fmla="*/ 11 h 160"/>
                  <a:gd name="T10" fmla="*/ 12 w 188"/>
                  <a:gd name="T11" fmla="*/ 0 h 160"/>
                  <a:gd name="T12" fmla="*/ 176 w 188"/>
                  <a:gd name="T13" fmla="*/ 0 h 160"/>
                  <a:gd name="T14" fmla="*/ 188 w 188"/>
                  <a:gd name="T15" fmla="*/ 11 h 160"/>
                  <a:gd name="T16" fmla="*/ 188 w 188"/>
                  <a:gd name="T17" fmla="*/ 149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8" h="160">
                    <a:moveTo>
                      <a:pt x="188" y="149"/>
                    </a:moveTo>
                    <a:cubicBezTo>
                      <a:pt x="188" y="155"/>
                      <a:pt x="183" y="160"/>
                      <a:pt x="176" y="160"/>
                    </a:cubicBezTo>
                    <a:cubicBezTo>
                      <a:pt x="12" y="160"/>
                      <a:pt x="12" y="160"/>
                      <a:pt x="12" y="160"/>
                    </a:cubicBezTo>
                    <a:cubicBezTo>
                      <a:pt x="5" y="160"/>
                      <a:pt x="0" y="155"/>
                      <a:pt x="0" y="149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176" y="0"/>
                      <a:pt x="176" y="0"/>
                      <a:pt x="176" y="0"/>
                    </a:cubicBezTo>
                    <a:cubicBezTo>
                      <a:pt x="183" y="0"/>
                      <a:pt x="188" y="5"/>
                      <a:pt x="188" y="11"/>
                    </a:cubicBezTo>
                    <a:lnTo>
                      <a:pt x="188" y="149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31" name="Freeform 517"/>
              <p:cNvSpPr/>
              <p:nvPr/>
            </p:nvSpPr>
            <p:spPr bwMode="auto">
              <a:xfrm>
                <a:off x="4351338" y="3313113"/>
                <a:ext cx="508000" cy="349250"/>
              </a:xfrm>
              <a:custGeom>
                <a:avLst/>
                <a:gdLst>
                  <a:gd name="T0" fmla="*/ 0 w 188"/>
                  <a:gd name="T1" fmla="*/ 0 h 129"/>
                  <a:gd name="T2" fmla="*/ 0 w 188"/>
                  <a:gd name="T3" fmla="*/ 118 h 129"/>
                  <a:gd name="T4" fmla="*/ 12 w 188"/>
                  <a:gd name="T5" fmla="*/ 129 h 129"/>
                  <a:gd name="T6" fmla="*/ 176 w 188"/>
                  <a:gd name="T7" fmla="*/ 129 h 129"/>
                  <a:gd name="T8" fmla="*/ 188 w 188"/>
                  <a:gd name="T9" fmla="*/ 118 h 129"/>
                  <a:gd name="T10" fmla="*/ 188 w 188"/>
                  <a:gd name="T11" fmla="*/ 0 h 129"/>
                  <a:gd name="T12" fmla="*/ 0 w 188"/>
                  <a:gd name="T13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8" h="129">
                    <a:moveTo>
                      <a:pt x="0" y="0"/>
                    </a:moveTo>
                    <a:cubicBezTo>
                      <a:pt x="0" y="118"/>
                      <a:pt x="0" y="118"/>
                      <a:pt x="0" y="118"/>
                    </a:cubicBezTo>
                    <a:cubicBezTo>
                      <a:pt x="0" y="124"/>
                      <a:pt x="5" y="129"/>
                      <a:pt x="12" y="129"/>
                    </a:cubicBezTo>
                    <a:cubicBezTo>
                      <a:pt x="176" y="129"/>
                      <a:pt x="176" y="129"/>
                      <a:pt x="176" y="129"/>
                    </a:cubicBezTo>
                    <a:cubicBezTo>
                      <a:pt x="183" y="129"/>
                      <a:pt x="188" y="124"/>
                      <a:pt x="188" y="118"/>
                    </a:cubicBezTo>
                    <a:cubicBezTo>
                      <a:pt x="188" y="0"/>
                      <a:pt x="188" y="0"/>
                      <a:pt x="188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32" name="Oval 518"/>
              <p:cNvSpPr>
                <a:spLocks noChangeArrowheads="1"/>
              </p:cNvSpPr>
              <p:nvPr/>
            </p:nvSpPr>
            <p:spPr bwMode="auto">
              <a:xfrm>
                <a:off x="4475163" y="3352801"/>
                <a:ext cx="268288" cy="268288"/>
              </a:xfrm>
              <a:prstGeom prst="ellipse">
                <a:avLst/>
              </a:pr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33" name="Freeform 519"/>
              <p:cNvSpPr/>
              <p:nvPr/>
            </p:nvSpPr>
            <p:spPr bwMode="auto">
              <a:xfrm>
                <a:off x="4608513" y="3352801"/>
                <a:ext cx="134938" cy="157163"/>
              </a:xfrm>
              <a:custGeom>
                <a:avLst/>
                <a:gdLst>
                  <a:gd name="T0" fmla="*/ 49 w 50"/>
                  <a:gd name="T1" fmla="*/ 58 h 58"/>
                  <a:gd name="T2" fmla="*/ 50 w 50"/>
                  <a:gd name="T3" fmla="*/ 49 h 58"/>
                  <a:gd name="T4" fmla="*/ 0 w 50"/>
                  <a:gd name="T5" fmla="*/ 0 h 58"/>
                  <a:gd name="T6" fmla="*/ 0 w 50"/>
                  <a:gd name="T7" fmla="*/ 49 h 58"/>
                  <a:gd name="T8" fmla="*/ 49 w 50"/>
                  <a:gd name="T9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58">
                    <a:moveTo>
                      <a:pt x="49" y="58"/>
                    </a:moveTo>
                    <a:cubicBezTo>
                      <a:pt x="50" y="55"/>
                      <a:pt x="50" y="52"/>
                      <a:pt x="50" y="49"/>
                    </a:cubicBezTo>
                    <a:cubicBezTo>
                      <a:pt x="50" y="22"/>
                      <a:pt x="28" y="0"/>
                      <a:pt x="0" y="0"/>
                    </a:cubicBezTo>
                    <a:cubicBezTo>
                      <a:pt x="0" y="49"/>
                      <a:pt x="0" y="49"/>
                      <a:pt x="0" y="49"/>
                    </a:cubicBezTo>
                    <a:lnTo>
                      <a:pt x="49" y="58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34" name="Freeform 520"/>
              <p:cNvSpPr/>
              <p:nvPr/>
            </p:nvSpPr>
            <p:spPr bwMode="auto">
              <a:xfrm>
                <a:off x="4608513" y="3352801"/>
                <a:ext cx="100013" cy="133350"/>
              </a:xfrm>
              <a:custGeom>
                <a:avLst/>
                <a:gdLst>
                  <a:gd name="T0" fmla="*/ 0 w 37"/>
                  <a:gd name="T1" fmla="*/ 0 h 49"/>
                  <a:gd name="T2" fmla="*/ 0 w 37"/>
                  <a:gd name="T3" fmla="*/ 49 h 49"/>
                  <a:gd name="T4" fmla="*/ 37 w 37"/>
                  <a:gd name="T5" fmla="*/ 16 h 49"/>
                  <a:gd name="T6" fmla="*/ 0 w 37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" h="49">
                    <a:moveTo>
                      <a:pt x="0" y="0"/>
                    </a:moveTo>
                    <a:cubicBezTo>
                      <a:pt x="0" y="49"/>
                      <a:pt x="0" y="49"/>
                      <a:pt x="0" y="49"/>
                    </a:cubicBezTo>
                    <a:cubicBezTo>
                      <a:pt x="37" y="16"/>
                      <a:pt x="37" y="16"/>
                      <a:pt x="37" y="16"/>
                    </a:cubicBezTo>
                    <a:cubicBezTo>
                      <a:pt x="28" y="6"/>
                      <a:pt x="15" y="0"/>
                      <a:pt x="0" y="0"/>
                    </a:cubicBez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35" name="Rectangle 521"/>
              <p:cNvSpPr>
                <a:spLocks noChangeArrowheads="1"/>
              </p:cNvSpPr>
              <p:nvPr/>
            </p:nvSpPr>
            <p:spPr bwMode="auto">
              <a:xfrm>
                <a:off x="4391026" y="3352801"/>
                <a:ext cx="84138" cy="14288"/>
              </a:xfrm>
              <a:prstGeom prst="rect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36" name="Rectangle 522"/>
              <p:cNvSpPr>
                <a:spLocks noChangeArrowheads="1"/>
              </p:cNvSpPr>
              <p:nvPr/>
            </p:nvSpPr>
            <p:spPr bwMode="auto">
              <a:xfrm>
                <a:off x="4765676" y="3359151"/>
                <a:ext cx="73025" cy="12700"/>
              </a:xfrm>
              <a:prstGeom prst="rect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37" name="Rectangle 523"/>
              <p:cNvSpPr>
                <a:spLocks noChangeArrowheads="1"/>
              </p:cNvSpPr>
              <p:nvPr/>
            </p:nvSpPr>
            <p:spPr bwMode="auto">
              <a:xfrm>
                <a:off x="4386263" y="3597276"/>
                <a:ext cx="73025" cy="7938"/>
              </a:xfrm>
              <a:prstGeom prst="rect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38" name="Rectangle 524"/>
              <p:cNvSpPr>
                <a:spLocks noChangeArrowheads="1"/>
              </p:cNvSpPr>
              <p:nvPr/>
            </p:nvSpPr>
            <p:spPr bwMode="auto">
              <a:xfrm>
                <a:off x="4386263" y="3613151"/>
                <a:ext cx="73025" cy="7938"/>
              </a:xfrm>
              <a:prstGeom prst="rect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39" name="Rectangle 525"/>
              <p:cNvSpPr>
                <a:spLocks noChangeArrowheads="1"/>
              </p:cNvSpPr>
              <p:nvPr/>
            </p:nvSpPr>
            <p:spPr bwMode="auto">
              <a:xfrm>
                <a:off x="4727576" y="3609976"/>
                <a:ext cx="96838" cy="11113"/>
              </a:xfrm>
              <a:prstGeom prst="rect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40" name="Freeform 526"/>
              <p:cNvSpPr/>
              <p:nvPr/>
            </p:nvSpPr>
            <p:spPr bwMode="auto">
              <a:xfrm>
                <a:off x="4721226" y="3552826"/>
                <a:ext cx="68263" cy="65088"/>
              </a:xfrm>
              <a:custGeom>
                <a:avLst/>
                <a:gdLst>
                  <a:gd name="T0" fmla="*/ 39 w 43"/>
                  <a:gd name="T1" fmla="*/ 41 h 41"/>
                  <a:gd name="T2" fmla="*/ 0 w 43"/>
                  <a:gd name="T3" fmla="*/ 2 h 41"/>
                  <a:gd name="T4" fmla="*/ 4 w 43"/>
                  <a:gd name="T5" fmla="*/ 0 h 41"/>
                  <a:gd name="T6" fmla="*/ 43 w 43"/>
                  <a:gd name="T7" fmla="*/ 40 h 41"/>
                  <a:gd name="T8" fmla="*/ 39 w 43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1">
                    <a:moveTo>
                      <a:pt x="39" y="41"/>
                    </a:moveTo>
                    <a:lnTo>
                      <a:pt x="0" y="2"/>
                    </a:lnTo>
                    <a:lnTo>
                      <a:pt x="4" y="0"/>
                    </a:lnTo>
                    <a:lnTo>
                      <a:pt x="43" y="40"/>
                    </a:lnTo>
                    <a:lnTo>
                      <a:pt x="39" y="41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41" name="Freeform 527"/>
              <p:cNvSpPr/>
              <p:nvPr/>
            </p:nvSpPr>
            <p:spPr bwMode="auto">
              <a:xfrm>
                <a:off x="4435476" y="3363913"/>
                <a:ext cx="69850" cy="69850"/>
              </a:xfrm>
              <a:custGeom>
                <a:avLst/>
                <a:gdLst>
                  <a:gd name="T0" fmla="*/ 40 w 44"/>
                  <a:gd name="T1" fmla="*/ 44 h 44"/>
                  <a:gd name="T2" fmla="*/ 0 w 44"/>
                  <a:gd name="T3" fmla="*/ 3 h 44"/>
                  <a:gd name="T4" fmla="*/ 3 w 44"/>
                  <a:gd name="T5" fmla="*/ 0 h 44"/>
                  <a:gd name="T6" fmla="*/ 44 w 44"/>
                  <a:gd name="T7" fmla="*/ 41 h 44"/>
                  <a:gd name="T8" fmla="*/ 40 w 44"/>
                  <a:gd name="T9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44">
                    <a:moveTo>
                      <a:pt x="40" y="44"/>
                    </a:moveTo>
                    <a:lnTo>
                      <a:pt x="0" y="3"/>
                    </a:lnTo>
                    <a:lnTo>
                      <a:pt x="3" y="0"/>
                    </a:lnTo>
                    <a:lnTo>
                      <a:pt x="44" y="41"/>
                    </a:lnTo>
                    <a:lnTo>
                      <a:pt x="40" y="44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42" name="Freeform 528"/>
              <p:cNvSpPr/>
              <p:nvPr/>
            </p:nvSpPr>
            <p:spPr bwMode="auto">
              <a:xfrm>
                <a:off x="4732338" y="3371851"/>
                <a:ext cx="76200" cy="76200"/>
              </a:xfrm>
              <a:custGeom>
                <a:avLst/>
                <a:gdLst>
                  <a:gd name="T0" fmla="*/ 2 w 48"/>
                  <a:gd name="T1" fmla="*/ 48 h 48"/>
                  <a:gd name="T2" fmla="*/ 0 w 48"/>
                  <a:gd name="T3" fmla="*/ 46 h 48"/>
                  <a:gd name="T4" fmla="*/ 46 w 48"/>
                  <a:gd name="T5" fmla="*/ 0 h 48"/>
                  <a:gd name="T6" fmla="*/ 48 w 48"/>
                  <a:gd name="T7" fmla="*/ 2 h 48"/>
                  <a:gd name="T8" fmla="*/ 2 w 48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48">
                    <a:moveTo>
                      <a:pt x="2" y="48"/>
                    </a:moveTo>
                    <a:lnTo>
                      <a:pt x="0" y="46"/>
                    </a:lnTo>
                    <a:lnTo>
                      <a:pt x="46" y="0"/>
                    </a:lnTo>
                    <a:lnTo>
                      <a:pt x="48" y="2"/>
                    </a:lnTo>
                    <a:lnTo>
                      <a:pt x="2" y="48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43" name="Freeform 529"/>
              <p:cNvSpPr>
                <a:spLocks noEditPoints="1"/>
              </p:cNvSpPr>
              <p:nvPr/>
            </p:nvSpPr>
            <p:spPr bwMode="auto">
              <a:xfrm>
                <a:off x="4518026" y="3497263"/>
                <a:ext cx="76200" cy="47625"/>
              </a:xfrm>
              <a:custGeom>
                <a:avLst/>
                <a:gdLst>
                  <a:gd name="T0" fmla="*/ 9 w 28"/>
                  <a:gd name="T1" fmla="*/ 9 h 18"/>
                  <a:gd name="T2" fmla="*/ 10 w 28"/>
                  <a:gd name="T3" fmla="*/ 12 h 18"/>
                  <a:gd name="T4" fmla="*/ 9 w 28"/>
                  <a:gd name="T5" fmla="*/ 15 h 18"/>
                  <a:gd name="T6" fmla="*/ 7 w 28"/>
                  <a:gd name="T7" fmla="*/ 16 h 18"/>
                  <a:gd name="T8" fmla="*/ 4 w 28"/>
                  <a:gd name="T9" fmla="*/ 15 h 18"/>
                  <a:gd name="T10" fmla="*/ 3 w 28"/>
                  <a:gd name="T11" fmla="*/ 12 h 18"/>
                  <a:gd name="T12" fmla="*/ 4 w 28"/>
                  <a:gd name="T13" fmla="*/ 9 h 18"/>
                  <a:gd name="T14" fmla="*/ 7 w 28"/>
                  <a:gd name="T15" fmla="*/ 8 h 18"/>
                  <a:gd name="T16" fmla="*/ 9 w 28"/>
                  <a:gd name="T17" fmla="*/ 9 h 18"/>
                  <a:gd name="T18" fmla="*/ 10 w 28"/>
                  <a:gd name="T19" fmla="*/ 0 h 18"/>
                  <a:gd name="T20" fmla="*/ 8 w 28"/>
                  <a:gd name="T21" fmla="*/ 0 h 18"/>
                  <a:gd name="T22" fmla="*/ 3 w 28"/>
                  <a:gd name="T23" fmla="*/ 2 h 18"/>
                  <a:gd name="T24" fmla="*/ 0 w 28"/>
                  <a:gd name="T25" fmla="*/ 9 h 18"/>
                  <a:gd name="T26" fmla="*/ 2 w 28"/>
                  <a:gd name="T27" fmla="*/ 16 h 18"/>
                  <a:gd name="T28" fmla="*/ 7 w 28"/>
                  <a:gd name="T29" fmla="*/ 18 h 18"/>
                  <a:gd name="T30" fmla="*/ 11 w 28"/>
                  <a:gd name="T31" fmla="*/ 16 h 18"/>
                  <a:gd name="T32" fmla="*/ 13 w 28"/>
                  <a:gd name="T33" fmla="*/ 12 h 18"/>
                  <a:gd name="T34" fmla="*/ 11 w 28"/>
                  <a:gd name="T35" fmla="*/ 8 h 18"/>
                  <a:gd name="T36" fmla="*/ 7 w 28"/>
                  <a:gd name="T37" fmla="*/ 6 h 18"/>
                  <a:gd name="T38" fmla="*/ 5 w 28"/>
                  <a:gd name="T39" fmla="*/ 6 h 18"/>
                  <a:gd name="T40" fmla="*/ 3 w 28"/>
                  <a:gd name="T41" fmla="*/ 8 h 18"/>
                  <a:gd name="T42" fmla="*/ 4 w 28"/>
                  <a:gd name="T43" fmla="*/ 3 h 18"/>
                  <a:gd name="T44" fmla="*/ 8 w 28"/>
                  <a:gd name="T45" fmla="*/ 2 h 18"/>
                  <a:gd name="T46" fmla="*/ 10 w 28"/>
                  <a:gd name="T47" fmla="*/ 2 h 18"/>
                  <a:gd name="T48" fmla="*/ 12 w 28"/>
                  <a:gd name="T49" fmla="*/ 2 h 18"/>
                  <a:gd name="T50" fmla="*/ 12 w 28"/>
                  <a:gd name="T51" fmla="*/ 0 h 18"/>
                  <a:gd name="T52" fmla="*/ 10 w 28"/>
                  <a:gd name="T53" fmla="*/ 0 h 18"/>
                  <a:gd name="T54" fmla="*/ 25 w 28"/>
                  <a:gd name="T55" fmla="*/ 3 h 18"/>
                  <a:gd name="T56" fmla="*/ 26 w 28"/>
                  <a:gd name="T57" fmla="*/ 9 h 18"/>
                  <a:gd name="T58" fmla="*/ 25 w 28"/>
                  <a:gd name="T59" fmla="*/ 14 h 18"/>
                  <a:gd name="T60" fmla="*/ 22 w 28"/>
                  <a:gd name="T61" fmla="*/ 16 h 18"/>
                  <a:gd name="T62" fmla="*/ 19 w 28"/>
                  <a:gd name="T63" fmla="*/ 14 h 18"/>
                  <a:gd name="T64" fmla="*/ 18 w 28"/>
                  <a:gd name="T65" fmla="*/ 9 h 18"/>
                  <a:gd name="T66" fmla="*/ 19 w 28"/>
                  <a:gd name="T67" fmla="*/ 3 h 18"/>
                  <a:gd name="T68" fmla="*/ 22 w 28"/>
                  <a:gd name="T69" fmla="*/ 1 h 18"/>
                  <a:gd name="T70" fmla="*/ 25 w 28"/>
                  <a:gd name="T71" fmla="*/ 3 h 18"/>
                  <a:gd name="T72" fmla="*/ 18 w 28"/>
                  <a:gd name="T73" fmla="*/ 2 h 18"/>
                  <a:gd name="T74" fmla="*/ 16 w 28"/>
                  <a:gd name="T75" fmla="*/ 9 h 18"/>
                  <a:gd name="T76" fmla="*/ 18 w 28"/>
                  <a:gd name="T77" fmla="*/ 16 h 18"/>
                  <a:gd name="T78" fmla="*/ 22 w 28"/>
                  <a:gd name="T79" fmla="*/ 18 h 18"/>
                  <a:gd name="T80" fmla="*/ 27 w 28"/>
                  <a:gd name="T81" fmla="*/ 16 h 18"/>
                  <a:gd name="T82" fmla="*/ 28 w 28"/>
                  <a:gd name="T83" fmla="*/ 9 h 18"/>
                  <a:gd name="T84" fmla="*/ 27 w 28"/>
                  <a:gd name="T85" fmla="*/ 2 h 18"/>
                  <a:gd name="T86" fmla="*/ 22 w 28"/>
                  <a:gd name="T87" fmla="*/ 0 h 18"/>
                  <a:gd name="T88" fmla="*/ 18 w 28"/>
                  <a:gd name="T8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8" h="18">
                    <a:moveTo>
                      <a:pt x="9" y="9"/>
                    </a:moveTo>
                    <a:cubicBezTo>
                      <a:pt x="10" y="10"/>
                      <a:pt x="10" y="11"/>
                      <a:pt x="10" y="12"/>
                    </a:cubicBezTo>
                    <a:cubicBezTo>
                      <a:pt x="10" y="13"/>
                      <a:pt x="10" y="14"/>
                      <a:pt x="9" y="15"/>
                    </a:cubicBezTo>
                    <a:cubicBezTo>
                      <a:pt x="9" y="16"/>
                      <a:pt x="8" y="16"/>
                      <a:pt x="7" y="16"/>
                    </a:cubicBezTo>
                    <a:cubicBezTo>
                      <a:pt x="6" y="16"/>
                      <a:pt x="5" y="16"/>
                      <a:pt x="4" y="15"/>
                    </a:cubicBezTo>
                    <a:cubicBezTo>
                      <a:pt x="4" y="14"/>
                      <a:pt x="3" y="13"/>
                      <a:pt x="3" y="12"/>
                    </a:cubicBezTo>
                    <a:cubicBezTo>
                      <a:pt x="3" y="11"/>
                      <a:pt x="4" y="10"/>
                      <a:pt x="4" y="9"/>
                    </a:cubicBezTo>
                    <a:cubicBezTo>
                      <a:pt x="5" y="8"/>
                      <a:pt x="6" y="8"/>
                      <a:pt x="7" y="8"/>
                    </a:cubicBezTo>
                    <a:cubicBezTo>
                      <a:pt x="8" y="8"/>
                      <a:pt x="9" y="8"/>
                      <a:pt x="9" y="9"/>
                    </a:cubicBezTo>
                    <a:close/>
                    <a:moveTo>
                      <a:pt x="10" y="0"/>
                    </a:moveTo>
                    <a:cubicBezTo>
                      <a:pt x="9" y="0"/>
                      <a:pt x="9" y="0"/>
                      <a:pt x="8" y="0"/>
                    </a:cubicBezTo>
                    <a:cubicBezTo>
                      <a:pt x="6" y="0"/>
                      <a:pt x="4" y="0"/>
                      <a:pt x="3" y="2"/>
                    </a:cubicBezTo>
                    <a:cubicBezTo>
                      <a:pt x="1" y="4"/>
                      <a:pt x="0" y="6"/>
                      <a:pt x="0" y="9"/>
                    </a:cubicBezTo>
                    <a:cubicBezTo>
                      <a:pt x="0" y="12"/>
                      <a:pt x="1" y="14"/>
                      <a:pt x="2" y="16"/>
                    </a:cubicBezTo>
                    <a:cubicBezTo>
                      <a:pt x="3" y="17"/>
                      <a:pt x="5" y="18"/>
                      <a:pt x="7" y="18"/>
                    </a:cubicBezTo>
                    <a:cubicBezTo>
                      <a:pt x="9" y="18"/>
                      <a:pt x="10" y="17"/>
                      <a:pt x="11" y="16"/>
                    </a:cubicBezTo>
                    <a:cubicBezTo>
                      <a:pt x="12" y="15"/>
                      <a:pt x="13" y="14"/>
                      <a:pt x="13" y="12"/>
                    </a:cubicBezTo>
                    <a:cubicBezTo>
                      <a:pt x="13" y="10"/>
                      <a:pt x="12" y="9"/>
                      <a:pt x="11" y="8"/>
                    </a:cubicBezTo>
                    <a:cubicBezTo>
                      <a:pt x="10" y="6"/>
                      <a:pt x="9" y="6"/>
                      <a:pt x="7" y="6"/>
                    </a:cubicBezTo>
                    <a:cubicBezTo>
                      <a:pt x="6" y="6"/>
                      <a:pt x="5" y="6"/>
                      <a:pt x="5" y="6"/>
                    </a:cubicBezTo>
                    <a:cubicBezTo>
                      <a:pt x="4" y="7"/>
                      <a:pt x="3" y="7"/>
                      <a:pt x="3" y="8"/>
                    </a:cubicBezTo>
                    <a:cubicBezTo>
                      <a:pt x="3" y="6"/>
                      <a:pt x="4" y="4"/>
                      <a:pt x="4" y="3"/>
                    </a:cubicBezTo>
                    <a:cubicBezTo>
                      <a:pt x="5" y="2"/>
                      <a:pt x="6" y="2"/>
                      <a:pt x="8" y="2"/>
                    </a:cubicBezTo>
                    <a:cubicBezTo>
                      <a:pt x="9" y="2"/>
                      <a:pt x="9" y="2"/>
                      <a:pt x="10" y="2"/>
                    </a:cubicBezTo>
                    <a:cubicBezTo>
                      <a:pt x="10" y="2"/>
                      <a:pt x="11" y="2"/>
                      <a:pt x="12" y="2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1" y="0"/>
                      <a:pt x="10" y="0"/>
                      <a:pt x="10" y="0"/>
                    </a:cubicBezTo>
                    <a:close/>
                    <a:moveTo>
                      <a:pt x="25" y="3"/>
                    </a:moveTo>
                    <a:cubicBezTo>
                      <a:pt x="26" y="5"/>
                      <a:pt x="26" y="6"/>
                      <a:pt x="26" y="9"/>
                    </a:cubicBezTo>
                    <a:cubicBezTo>
                      <a:pt x="26" y="11"/>
                      <a:pt x="26" y="13"/>
                      <a:pt x="25" y="14"/>
                    </a:cubicBezTo>
                    <a:cubicBezTo>
                      <a:pt x="24" y="16"/>
                      <a:pt x="23" y="16"/>
                      <a:pt x="22" y="16"/>
                    </a:cubicBezTo>
                    <a:cubicBezTo>
                      <a:pt x="21" y="16"/>
                      <a:pt x="20" y="16"/>
                      <a:pt x="19" y="14"/>
                    </a:cubicBezTo>
                    <a:cubicBezTo>
                      <a:pt x="19" y="13"/>
                      <a:pt x="18" y="11"/>
                      <a:pt x="18" y="9"/>
                    </a:cubicBezTo>
                    <a:cubicBezTo>
                      <a:pt x="18" y="6"/>
                      <a:pt x="19" y="4"/>
                      <a:pt x="19" y="3"/>
                    </a:cubicBezTo>
                    <a:cubicBezTo>
                      <a:pt x="20" y="2"/>
                      <a:pt x="21" y="1"/>
                      <a:pt x="22" y="1"/>
                    </a:cubicBezTo>
                    <a:cubicBezTo>
                      <a:pt x="23" y="1"/>
                      <a:pt x="24" y="2"/>
                      <a:pt x="25" y="3"/>
                    </a:cubicBezTo>
                    <a:close/>
                    <a:moveTo>
                      <a:pt x="18" y="2"/>
                    </a:moveTo>
                    <a:cubicBezTo>
                      <a:pt x="17" y="3"/>
                      <a:pt x="16" y="6"/>
                      <a:pt x="16" y="9"/>
                    </a:cubicBezTo>
                    <a:cubicBezTo>
                      <a:pt x="16" y="12"/>
                      <a:pt x="16" y="14"/>
                      <a:pt x="18" y="16"/>
                    </a:cubicBezTo>
                    <a:cubicBezTo>
                      <a:pt x="19" y="17"/>
                      <a:pt x="20" y="18"/>
                      <a:pt x="22" y="18"/>
                    </a:cubicBezTo>
                    <a:cubicBezTo>
                      <a:pt x="24" y="18"/>
                      <a:pt x="26" y="17"/>
                      <a:pt x="27" y="16"/>
                    </a:cubicBezTo>
                    <a:cubicBezTo>
                      <a:pt x="28" y="14"/>
                      <a:pt x="28" y="12"/>
                      <a:pt x="28" y="9"/>
                    </a:cubicBezTo>
                    <a:cubicBezTo>
                      <a:pt x="28" y="6"/>
                      <a:pt x="28" y="4"/>
                      <a:pt x="27" y="2"/>
                    </a:cubicBezTo>
                    <a:cubicBezTo>
                      <a:pt x="26" y="0"/>
                      <a:pt x="24" y="0"/>
                      <a:pt x="22" y="0"/>
                    </a:cubicBezTo>
                    <a:cubicBezTo>
                      <a:pt x="20" y="0"/>
                      <a:pt x="19" y="0"/>
                      <a:pt x="18" y="2"/>
                    </a:cubicBez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64" name="组合 63"/>
            <p:cNvGrpSpPr/>
            <p:nvPr/>
          </p:nvGrpSpPr>
          <p:grpSpPr>
            <a:xfrm>
              <a:off x="4442689" y="3190876"/>
              <a:ext cx="541338" cy="509587"/>
              <a:chOff x="3657601" y="3190876"/>
              <a:chExt cx="541338" cy="509587"/>
            </a:xfrm>
          </p:grpSpPr>
          <p:sp>
            <p:nvSpPr>
              <p:cNvPr id="222" name="Freeform 530"/>
              <p:cNvSpPr/>
              <p:nvPr/>
            </p:nvSpPr>
            <p:spPr bwMode="auto">
              <a:xfrm>
                <a:off x="3903663" y="3355976"/>
                <a:ext cx="63500" cy="206375"/>
              </a:xfrm>
              <a:custGeom>
                <a:avLst/>
                <a:gdLst>
                  <a:gd name="T0" fmla="*/ 23 w 23"/>
                  <a:gd name="T1" fmla="*/ 70 h 76"/>
                  <a:gd name="T2" fmla="*/ 15 w 23"/>
                  <a:gd name="T3" fmla="*/ 76 h 76"/>
                  <a:gd name="T4" fmla="*/ 9 w 23"/>
                  <a:gd name="T5" fmla="*/ 76 h 76"/>
                  <a:gd name="T6" fmla="*/ 0 w 23"/>
                  <a:gd name="T7" fmla="*/ 70 h 76"/>
                  <a:gd name="T8" fmla="*/ 0 w 23"/>
                  <a:gd name="T9" fmla="*/ 7 h 76"/>
                  <a:gd name="T10" fmla="*/ 9 w 23"/>
                  <a:gd name="T11" fmla="*/ 0 h 76"/>
                  <a:gd name="T12" fmla="*/ 15 w 23"/>
                  <a:gd name="T13" fmla="*/ 0 h 76"/>
                  <a:gd name="T14" fmla="*/ 23 w 23"/>
                  <a:gd name="T15" fmla="*/ 7 h 76"/>
                  <a:gd name="T16" fmla="*/ 23 w 23"/>
                  <a:gd name="T17" fmla="*/ 7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76">
                    <a:moveTo>
                      <a:pt x="23" y="70"/>
                    </a:moveTo>
                    <a:cubicBezTo>
                      <a:pt x="23" y="73"/>
                      <a:pt x="19" y="76"/>
                      <a:pt x="15" y="76"/>
                    </a:cubicBezTo>
                    <a:cubicBezTo>
                      <a:pt x="9" y="76"/>
                      <a:pt x="9" y="76"/>
                      <a:pt x="9" y="76"/>
                    </a:cubicBezTo>
                    <a:cubicBezTo>
                      <a:pt x="4" y="76"/>
                      <a:pt x="0" y="73"/>
                      <a:pt x="0" y="7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9" y="0"/>
                      <a:pt x="23" y="4"/>
                      <a:pt x="23" y="7"/>
                    </a:cubicBezTo>
                    <a:lnTo>
                      <a:pt x="23" y="70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23" name="Freeform 531"/>
              <p:cNvSpPr/>
              <p:nvPr/>
            </p:nvSpPr>
            <p:spPr bwMode="auto">
              <a:xfrm>
                <a:off x="3746501" y="3509963"/>
                <a:ext cx="379413" cy="190500"/>
              </a:xfrm>
              <a:custGeom>
                <a:avLst/>
                <a:gdLst>
                  <a:gd name="T0" fmla="*/ 0 w 140"/>
                  <a:gd name="T1" fmla="*/ 70 h 70"/>
                  <a:gd name="T2" fmla="*/ 70 w 140"/>
                  <a:gd name="T3" fmla="*/ 0 h 70"/>
                  <a:gd name="T4" fmla="*/ 140 w 140"/>
                  <a:gd name="T5" fmla="*/ 70 h 70"/>
                  <a:gd name="T6" fmla="*/ 0 w 140"/>
                  <a:gd name="T7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70">
                    <a:moveTo>
                      <a:pt x="0" y="70"/>
                    </a:moveTo>
                    <a:cubicBezTo>
                      <a:pt x="0" y="31"/>
                      <a:pt x="31" y="0"/>
                      <a:pt x="70" y="0"/>
                    </a:cubicBezTo>
                    <a:cubicBezTo>
                      <a:pt x="108" y="0"/>
                      <a:pt x="140" y="31"/>
                      <a:pt x="140" y="70"/>
                    </a:cubicBezTo>
                    <a:lnTo>
                      <a:pt x="0" y="70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24" name="Oval 532"/>
              <p:cNvSpPr>
                <a:spLocks noChangeArrowheads="1"/>
              </p:cNvSpPr>
              <p:nvPr/>
            </p:nvSpPr>
            <p:spPr bwMode="auto">
              <a:xfrm>
                <a:off x="3863976" y="3290888"/>
                <a:ext cx="146050" cy="146050"/>
              </a:xfrm>
              <a:prstGeom prst="ellipse">
                <a:avLst/>
              </a:pr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25" name="Freeform 533"/>
              <p:cNvSpPr/>
              <p:nvPr/>
            </p:nvSpPr>
            <p:spPr bwMode="auto">
              <a:xfrm>
                <a:off x="4076701" y="3190876"/>
                <a:ext cx="122238" cy="344488"/>
              </a:xfrm>
              <a:custGeom>
                <a:avLst/>
                <a:gdLst>
                  <a:gd name="T0" fmla="*/ 0 w 45"/>
                  <a:gd name="T1" fmla="*/ 9 h 127"/>
                  <a:gd name="T2" fmla="*/ 9 w 45"/>
                  <a:gd name="T3" fmla="*/ 0 h 127"/>
                  <a:gd name="T4" fmla="*/ 9 w 45"/>
                  <a:gd name="T5" fmla="*/ 127 h 127"/>
                  <a:gd name="T6" fmla="*/ 0 w 45"/>
                  <a:gd name="T7" fmla="*/ 118 h 127"/>
                  <a:gd name="T8" fmla="*/ 0 w 45"/>
                  <a:gd name="T9" fmla="*/ 9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127">
                    <a:moveTo>
                      <a:pt x="0" y="9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5" y="35"/>
                      <a:pt x="45" y="92"/>
                      <a:pt x="9" y="127"/>
                    </a:cubicBezTo>
                    <a:cubicBezTo>
                      <a:pt x="0" y="118"/>
                      <a:pt x="0" y="118"/>
                      <a:pt x="0" y="118"/>
                    </a:cubicBezTo>
                    <a:cubicBezTo>
                      <a:pt x="30" y="88"/>
                      <a:pt x="30" y="39"/>
                      <a:pt x="0" y="9"/>
                    </a:cubicBez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26" name="Freeform 534"/>
              <p:cNvSpPr/>
              <p:nvPr/>
            </p:nvSpPr>
            <p:spPr bwMode="auto">
              <a:xfrm>
                <a:off x="4033838" y="3236913"/>
                <a:ext cx="92075" cy="254000"/>
              </a:xfrm>
              <a:custGeom>
                <a:avLst/>
                <a:gdLst>
                  <a:gd name="T0" fmla="*/ 0 w 34"/>
                  <a:gd name="T1" fmla="*/ 9 h 94"/>
                  <a:gd name="T2" fmla="*/ 9 w 34"/>
                  <a:gd name="T3" fmla="*/ 0 h 94"/>
                  <a:gd name="T4" fmla="*/ 9 w 34"/>
                  <a:gd name="T5" fmla="*/ 94 h 94"/>
                  <a:gd name="T6" fmla="*/ 0 w 34"/>
                  <a:gd name="T7" fmla="*/ 85 h 94"/>
                  <a:gd name="T8" fmla="*/ 0 w 34"/>
                  <a:gd name="T9" fmla="*/ 9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94">
                    <a:moveTo>
                      <a:pt x="0" y="9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34" y="26"/>
                      <a:pt x="34" y="68"/>
                      <a:pt x="9" y="94"/>
                    </a:cubicBezTo>
                    <a:cubicBezTo>
                      <a:pt x="0" y="85"/>
                      <a:pt x="0" y="85"/>
                      <a:pt x="0" y="85"/>
                    </a:cubicBezTo>
                    <a:cubicBezTo>
                      <a:pt x="20" y="64"/>
                      <a:pt x="20" y="30"/>
                      <a:pt x="0" y="9"/>
                    </a:cubicBez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27" name="Freeform 535"/>
              <p:cNvSpPr/>
              <p:nvPr/>
            </p:nvSpPr>
            <p:spPr bwMode="auto">
              <a:xfrm>
                <a:off x="3657601" y="3190876"/>
                <a:ext cx="119063" cy="344488"/>
              </a:xfrm>
              <a:custGeom>
                <a:avLst/>
                <a:gdLst>
                  <a:gd name="T0" fmla="*/ 44 w 44"/>
                  <a:gd name="T1" fmla="*/ 9 h 127"/>
                  <a:gd name="T2" fmla="*/ 35 w 44"/>
                  <a:gd name="T3" fmla="*/ 0 h 127"/>
                  <a:gd name="T4" fmla="*/ 35 w 44"/>
                  <a:gd name="T5" fmla="*/ 127 h 127"/>
                  <a:gd name="T6" fmla="*/ 44 w 44"/>
                  <a:gd name="T7" fmla="*/ 118 h 127"/>
                  <a:gd name="T8" fmla="*/ 44 w 44"/>
                  <a:gd name="T9" fmla="*/ 9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127">
                    <a:moveTo>
                      <a:pt x="44" y="9"/>
                    </a:moveTo>
                    <a:cubicBezTo>
                      <a:pt x="35" y="0"/>
                      <a:pt x="35" y="0"/>
                      <a:pt x="35" y="0"/>
                    </a:cubicBezTo>
                    <a:cubicBezTo>
                      <a:pt x="0" y="35"/>
                      <a:pt x="0" y="92"/>
                      <a:pt x="35" y="127"/>
                    </a:cubicBezTo>
                    <a:cubicBezTo>
                      <a:pt x="44" y="118"/>
                      <a:pt x="44" y="118"/>
                      <a:pt x="44" y="118"/>
                    </a:cubicBezTo>
                    <a:cubicBezTo>
                      <a:pt x="14" y="88"/>
                      <a:pt x="14" y="39"/>
                      <a:pt x="44" y="9"/>
                    </a:cubicBez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28" name="Freeform 536"/>
              <p:cNvSpPr/>
              <p:nvPr/>
            </p:nvSpPr>
            <p:spPr bwMode="auto">
              <a:xfrm>
                <a:off x="3727451" y="3236913"/>
                <a:ext cx="95250" cy="254000"/>
              </a:xfrm>
              <a:custGeom>
                <a:avLst/>
                <a:gdLst>
                  <a:gd name="T0" fmla="*/ 35 w 35"/>
                  <a:gd name="T1" fmla="*/ 9 h 94"/>
                  <a:gd name="T2" fmla="*/ 26 w 35"/>
                  <a:gd name="T3" fmla="*/ 0 h 94"/>
                  <a:gd name="T4" fmla="*/ 26 w 35"/>
                  <a:gd name="T5" fmla="*/ 94 h 94"/>
                  <a:gd name="T6" fmla="*/ 35 w 35"/>
                  <a:gd name="T7" fmla="*/ 85 h 94"/>
                  <a:gd name="T8" fmla="*/ 35 w 35"/>
                  <a:gd name="T9" fmla="*/ 9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94">
                    <a:moveTo>
                      <a:pt x="35" y="9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0" y="26"/>
                      <a:pt x="0" y="68"/>
                      <a:pt x="26" y="94"/>
                    </a:cubicBezTo>
                    <a:cubicBezTo>
                      <a:pt x="35" y="85"/>
                      <a:pt x="35" y="85"/>
                      <a:pt x="35" y="85"/>
                    </a:cubicBezTo>
                    <a:cubicBezTo>
                      <a:pt x="14" y="64"/>
                      <a:pt x="14" y="30"/>
                      <a:pt x="35" y="9"/>
                    </a:cubicBez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29" name="Freeform 537"/>
              <p:cNvSpPr/>
              <p:nvPr/>
            </p:nvSpPr>
            <p:spPr bwMode="auto">
              <a:xfrm>
                <a:off x="3746501" y="3640138"/>
                <a:ext cx="379413" cy="60325"/>
              </a:xfrm>
              <a:custGeom>
                <a:avLst/>
                <a:gdLst>
                  <a:gd name="T0" fmla="*/ 0 w 140"/>
                  <a:gd name="T1" fmla="*/ 22 h 22"/>
                  <a:gd name="T2" fmla="*/ 140 w 140"/>
                  <a:gd name="T3" fmla="*/ 22 h 22"/>
                  <a:gd name="T4" fmla="*/ 136 w 140"/>
                  <a:gd name="T5" fmla="*/ 0 h 22"/>
                  <a:gd name="T6" fmla="*/ 4 w 140"/>
                  <a:gd name="T7" fmla="*/ 0 h 22"/>
                  <a:gd name="T8" fmla="*/ 0 w 140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0" h="22">
                    <a:moveTo>
                      <a:pt x="0" y="22"/>
                    </a:moveTo>
                    <a:cubicBezTo>
                      <a:pt x="140" y="22"/>
                      <a:pt x="140" y="22"/>
                      <a:pt x="140" y="22"/>
                    </a:cubicBezTo>
                    <a:cubicBezTo>
                      <a:pt x="140" y="14"/>
                      <a:pt x="138" y="7"/>
                      <a:pt x="136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1" y="7"/>
                      <a:pt x="0" y="14"/>
                      <a:pt x="0" y="22"/>
                    </a:cubicBez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65" name="组合 64"/>
            <p:cNvGrpSpPr/>
            <p:nvPr/>
          </p:nvGrpSpPr>
          <p:grpSpPr>
            <a:xfrm>
              <a:off x="3539980" y="3222626"/>
              <a:ext cx="509587" cy="441325"/>
              <a:chOff x="2997201" y="3222626"/>
              <a:chExt cx="509587" cy="441325"/>
            </a:xfrm>
          </p:grpSpPr>
          <p:sp>
            <p:nvSpPr>
              <p:cNvPr id="217" name="Freeform 538"/>
              <p:cNvSpPr/>
              <p:nvPr/>
            </p:nvSpPr>
            <p:spPr bwMode="auto">
              <a:xfrm>
                <a:off x="2997201" y="3222626"/>
                <a:ext cx="425450" cy="385763"/>
              </a:xfrm>
              <a:custGeom>
                <a:avLst/>
                <a:gdLst>
                  <a:gd name="T0" fmla="*/ 59 w 157"/>
                  <a:gd name="T1" fmla="*/ 20 h 142"/>
                  <a:gd name="T2" fmla="*/ 52 w 157"/>
                  <a:gd name="T3" fmla="*/ 13 h 142"/>
                  <a:gd name="T4" fmla="*/ 40 w 157"/>
                  <a:gd name="T5" fmla="*/ 0 h 142"/>
                  <a:gd name="T6" fmla="*/ 13 w 157"/>
                  <a:gd name="T7" fmla="*/ 0 h 142"/>
                  <a:gd name="T8" fmla="*/ 0 w 157"/>
                  <a:gd name="T9" fmla="*/ 13 h 142"/>
                  <a:gd name="T10" fmla="*/ 0 w 157"/>
                  <a:gd name="T11" fmla="*/ 142 h 142"/>
                  <a:gd name="T12" fmla="*/ 47 w 157"/>
                  <a:gd name="T13" fmla="*/ 142 h 142"/>
                  <a:gd name="T14" fmla="*/ 52 w 157"/>
                  <a:gd name="T15" fmla="*/ 142 h 142"/>
                  <a:gd name="T16" fmla="*/ 157 w 157"/>
                  <a:gd name="T17" fmla="*/ 142 h 142"/>
                  <a:gd name="T18" fmla="*/ 157 w 157"/>
                  <a:gd name="T19" fmla="*/ 32 h 142"/>
                  <a:gd name="T20" fmla="*/ 145 w 157"/>
                  <a:gd name="T21" fmla="*/ 20 h 142"/>
                  <a:gd name="T22" fmla="*/ 59 w 157"/>
                  <a:gd name="T23" fmla="*/ 20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57" h="142">
                    <a:moveTo>
                      <a:pt x="59" y="20"/>
                    </a:moveTo>
                    <a:cubicBezTo>
                      <a:pt x="55" y="20"/>
                      <a:pt x="52" y="17"/>
                      <a:pt x="52" y="13"/>
                    </a:cubicBezTo>
                    <a:cubicBezTo>
                      <a:pt x="52" y="6"/>
                      <a:pt x="47" y="0"/>
                      <a:pt x="40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142"/>
                      <a:pt x="0" y="142"/>
                      <a:pt x="0" y="142"/>
                    </a:cubicBezTo>
                    <a:cubicBezTo>
                      <a:pt x="47" y="142"/>
                      <a:pt x="47" y="142"/>
                      <a:pt x="47" y="142"/>
                    </a:cubicBezTo>
                    <a:cubicBezTo>
                      <a:pt x="52" y="142"/>
                      <a:pt x="52" y="142"/>
                      <a:pt x="52" y="142"/>
                    </a:cubicBezTo>
                    <a:cubicBezTo>
                      <a:pt x="157" y="142"/>
                      <a:pt x="157" y="142"/>
                      <a:pt x="157" y="142"/>
                    </a:cubicBezTo>
                    <a:cubicBezTo>
                      <a:pt x="157" y="32"/>
                      <a:pt x="157" y="32"/>
                      <a:pt x="157" y="32"/>
                    </a:cubicBezTo>
                    <a:cubicBezTo>
                      <a:pt x="157" y="25"/>
                      <a:pt x="152" y="20"/>
                      <a:pt x="145" y="20"/>
                    </a:cubicBezTo>
                    <a:lnTo>
                      <a:pt x="59" y="20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18" name="Freeform 539"/>
              <p:cNvSpPr/>
              <p:nvPr/>
            </p:nvSpPr>
            <p:spPr bwMode="auto">
              <a:xfrm>
                <a:off x="2997201" y="3303588"/>
                <a:ext cx="473075" cy="304800"/>
              </a:xfrm>
              <a:custGeom>
                <a:avLst/>
                <a:gdLst>
                  <a:gd name="T0" fmla="*/ 174 w 175"/>
                  <a:gd name="T1" fmla="*/ 15 h 112"/>
                  <a:gd name="T2" fmla="*/ 172 w 175"/>
                  <a:gd name="T3" fmla="*/ 5 h 112"/>
                  <a:gd name="T4" fmla="*/ 162 w 175"/>
                  <a:gd name="T5" fmla="*/ 0 h 112"/>
                  <a:gd name="T6" fmla="*/ 30 w 175"/>
                  <a:gd name="T7" fmla="*/ 0 h 112"/>
                  <a:gd name="T8" fmla="*/ 18 w 175"/>
                  <a:gd name="T9" fmla="*/ 11 h 112"/>
                  <a:gd name="T10" fmla="*/ 0 w 175"/>
                  <a:gd name="T11" fmla="*/ 112 h 112"/>
                  <a:gd name="T12" fmla="*/ 158 w 175"/>
                  <a:gd name="T13" fmla="*/ 112 h 112"/>
                  <a:gd name="T14" fmla="*/ 174 w 175"/>
                  <a:gd name="T15" fmla="*/ 15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5" h="112">
                    <a:moveTo>
                      <a:pt x="174" y="15"/>
                    </a:moveTo>
                    <a:cubicBezTo>
                      <a:pt x="175" y="12"/>
                      <a:pt x="174" y="8"/>
                      <a:pt x="172" y="5"/>
                    </a:cubicBezTo>
                    <a:cubicBezTo>
                      <a:pt x="169" y="2"/>
                      <a:pt x="166" y="0"/>
                      <a:pt x="162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24" y="0"/>
                      <a:pt x="19" y="5"/>
                      <a:pt x="18" y="11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158" y="112"/>
                      <a:pt x="158" y="112"/>
                      <a:pt x="158" y="112"/>
                    </a:cubicBezTo>
                    <a:lnTo>
                      <a:pt x="174" y="15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19" name="Freeform 540"/>
              <p:cNvSpPr/>
              <p:nvPr/>
            </p:nvSpPr>
            <p:spPr bwMode="auto">
              <a:xfrm>
                <a:off x="2997201" y="3360738"/>
                <a:ext cx="503238" cy="247650"/>
              </a:xfrm>
              <a:custGeom>
                <a:avLst/>
                <a:gdLst>
                  <a:gd name="T0" fmla="*/ 185 w 186"/>
                  <a:gd name="T1" fmla="*/ 17 h 91"/>
                  <a:gd name="T2" fmla="*/ 183 w 186"/>
                  <a:gd name="T3" fmla="*/ 6 h 91"/>
                  <a:gd name="T4" fmla="*/ 173 w 186"/>
                  <a:gd name="T5" fmla="*/ 0 h 91"/>
                  <a:gd name="T6" fmla="*/ 43 w 186"/>
                  <a:gd name="T7" fmla="*/ 0 h 91"/>
                  <a:gd name="T8" fmla="*/ 31 w 186"/>
                  <a:gd name="T9" fmla="*/ 8 h 91"/>
                  <a:gd name="T10" fmla="*/ 0 w 186"/>
                  <a:gd name="T11" fmla="*/ 91 h 91"/>
                  <a:gd name="T12" fmla="*/ 157 w 186"/>
                  <a:gd name="T13" fmla="*/ 91 h 91"/>
                  <a:gd name="T14" fmla="*/ 185 w 186"/>
                  <a:gd name="T15" fmla="*/ 17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6" h="91">
                    <a:moveTo>
                      <a:pt x="185" y="17"/>
                    </a:moveTo>
                    <a:cubicBezTo>
                      <a:pt x="186" y="13"/>
                      <a:pt x="186" y="9"/>
                      <a:pt x="183" y="6"/>
                    </a:cubicBezTo>
                    <a:cubicBezTo>
                      <a:pt x="181" y="2"/>
                      <a:pt x="177" y="0"/>
                      <a:pt x="173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37" y="0"/>
                      <a:pt x="33" y="3"/>
                      <a:pt x="31" y="8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157" y="91"/>
                      <a:pt x="157" y="91"/>
                      <a:pt x="157" y="91"/>
                    </a:cubicBezTo>
                    <a:lnTo>
                      <a:pt x="185" y="17"/>
                    </a:ln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20" name="Freeform 541"/>
              <p:cNvSpPr/>
              <p:nvPr/>
            </p:nvSpPr>
            <p:spPr bwMode="auto">
              <a:xfrm>
                <a:off x="3341688" y="3451226"/>
                <a:ext cx="165100" cy="192088"/>
              </a:xfrm>
              <a:custGeom>
                <a:avLst/>
                <a:gdLst>
                  <a:gd name="T0" fmla="*/ 104 w 104"/>
                  <a:gd name="T1" fmla="*/ 58 h 121"/>
                  <a:gd name="T2" fmla="*/ 51 w 104"/>
                  <a:gd name="T3" fmla="*/ 0 h 121"/>
                  <a:gd name="T4" fmla="*/ 0 w 104"/>
                  <a:gd name="T5" fmla="*/ 58 h 121"/>
                  <a:gd name="T6" fmla="*/ 30 w 104"/>
                  <a:gd name="T7" fmla="*/ 58 h 121"/>
                  <a:gd name="T8" fmla="*/ 30 w 104"/>
                  <a:gd name="T9" fmla="*/ 121 h 121"/>
                  <a:gd name="T10" fmla="*/ 73 w 104"/>
                  <a:gd name="T11" fmla="*/ 121 h 121"/>
                  <a:gd name="T12" fmla="*/ 73 w 104"/>
                  <a:gd name="T13" fmla="*/ 58 h 121"/>
                  <a:gd name="T14" fmla="*/ 104 w 104"/>
                  <a:gd name="T15" fmla="*/ 58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4" h="121">
                    <a:moveTo>
                      <a:pt x="104" y="58"/>
                    </a:moveTo>
                    <a:lnTo>
                      <a:pt x="51" y="0"/>
                    </a:lnTo>
                    <a:lnTo>
                      <a:pt x="0" y="58"/>
                    </a:lnTo>
                    <a:lnTo>
                      <a:pt x="30" y="58"/>
                    </a:lnTo>
                    <a:lnTo>
                      <a:pt x="30" y="121"/>
                    </a:lnTo>
                    <a:lnTo>
                      <a:pt x="73" y="121"/>
                    </a:lnTo>
                    <a:lnTo>
                      <a:pt x="73" y="58"/>
                    </a:lnTo>
                    <a:lnTo>
                      <a:pt x="104" y="58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21" name="Freeform 542"/>
              <p:cNvSpPr/>
              <p:nvPr/>
            </p:nvSpPr>
            <p:spPr bwMode="auto">
              <a:xfrm>
                <a:off x="3186113" y="3463926"/>
                <a:ext cx="187325" cy="200025"/>
              </a:xfrm>
              <a:custGeom>
                <a:avLst/>
                <a:gdLst>
                  <a:gd name="T0" fmla="*/ 118 w 118"/>
                  <a:gd name="T1" fmla="*/ 60 h 126"/>
                  <a:gd name="T2" fmla="*/ 58 w 118"/>
                  <a:gd name="T3" fmla="*/ 126 h 126"/>
                  <a:gd name="T4" fmla="*/ 0 w 118"/>
                  <a:gd name="T5" fmla="*/ 60 h 126"/>
                  <a:gd name="T6" fmla="*/ 35 w 118"/>
                  <a:gd name="T7" fmla="*/ 60 h 126"/>
                  <a:gd name="T8" fmla="*/ 35 w 118"/>
                  <a:gd name="T9" fmla="*/ 0 h 126"/>
                  <a:gd name="T10" fmla="*/ 84 w 118"/>
                  <a:gd name="T11" fmla="*/ 0 h 126"/>
                  <a:gd name="T12" fmla="*/ 84 w 118"/>
                  <a:gd name="T13" fmla="*/ 60 h 126"/>
                  <a:gd name="T14" fmla="*/ 118 w 118"/>
                  <a:gd name="T15" fmla="*/ 6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8" h="126">
                    <a:moveTo>
                      <a:pt x="118" y="60"/>
                    </a:moveTo>
                    <a:lnTo>
                      <a:pt x="58" y="126"/>
                    </a:lnTo>
                    <a:lnTo>
                      <a:pt x="0" y="60"/>
                    </a:lnTo>
                    <a:lnTo>
                      <a:pt x="35" y="60"/>
                    </a:lnTo>
                    <a:lnTo>
                      <a:pt x="35" y="0"/>
                    </a:lnTo>
                    <a:lnTo>
                      <a:pt x="84" y="0"/>
                    </a:lnTo>
                    <a:lnTo>
                      <a:pt x="84" y="60"/>
                    </a:lnTo>
                    <a:lnTo>
                      <a:pt x="118" y="60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66" name="组合 65"/>
            <p:cNvGrpSpPr/>
            <p:nvPr/>
          </p:nvGrpSpPr>
          <p:grpSpPr>
            <a:xfrm>
              <a:off x="2638858" y="3217863"/>
              <a:ext cx="508000" cy="455613"/>
              <a:chOff x="2320926" y="3217863"/>
              <a:chExt cx="508000" cy="455613"/>
            </a:xfrm>
          </p:grpSpPr>
          <p:sp>
            <p:nvSpPr>
              <p:cNvPr id="213" name="Freeform 543"/>
              <p:cNvSpPr/>
              <p:nvPr/>
            </p:nvSpPr>
            <p:spPr bwMode="auto">
              <a:xfrm>
                <a:off x="2386013" y="3378201"/>
                <a:ext cx="134938" cy="249238"/>
              </a:xfrm>
              <a:custGeom>
                <a:avLst/>
                <a:gdLst>
                  <a:gd name="T0" fmla="*/ 50 w 50"/>
                  <a:gd name="T1" fmla="*/ 83 h 92"/>
                  <a:gd name="T2" fmla="*/ 41 w 50"/>
                  <a:gd name="T3" fmla="*/ 92 h 92"/>
                  <a:gd name="T4" fmla="*/ 9 w 50"/>
                  <a:gd name="T5" fmla="*/ 92 h 92"/>
                  <a:gd name="T6" fmla="*/ 0 w 50"/>
                  <a:gd name="T7" fmla="*/ 83 h 92"/>
                  <a:gd name="T8" fmla="*/ 0 w 50"/>
                  <a:gd name="T9" fmla="*/ 10 h 92"/>
                  <a:gd name="T10" fmla="*/ 9 w 50"/>
                  <a:gd name="T11" fmla="*/ 0 h 92"/>
                  <a:gd name="T12" fmla="*/ 41 w 50"/>
                  <a:gd name="T13" fmla="*/ 0 h 92"/>
                  <a:gd name="T14" fmla="*/ 50 w 50"/>
                  <a:gd name="T15" fmla="*/ 10 h 92"/>
                  <a:gd name="T16" fmla="*/ 50 w 50"/>
                  <a:gd name="T17" fmla="*/ 83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" h="92">
                    <a:moveTo>
                      <a:pt x="50" y="83"/>
                    </a:moveTo>
                    <a:cubicBezTo>
                      <a:pt x="50" y="88"/>
                      <a:pt x="46" y="92"/>
                      <a:pt x="41" y="92"/>
                    </a:cubicBezTo>
                    <a:cubicBezTo>
                      <a:pt x="9" y="92"/>
                      <a:pt x="9" y="92"/>
                      <a:pt x="9" y="92"/>
                    </a:cubicBezTo>
                    <a:cubicBezTo>
                      <a:pt x="4" y="92"/>
                      <a:pt x="0" y="88"/>
                      <a:pt x="0" y="83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5"/>
                      <a:pt x="4" y="0"/>
                      <a:pt x="9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6" y="0"/>
                      <a:pt x="50" y="5"/>
                      <a:pt x="50" y="10"/>
                    </a:cubicBezTo>
                    <a:lnTo>
                      <a:pt x="50" y="83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14" name="Freeform 544"/>
              <p:cNvSpPr/>
              <p:nvPr/>
            </p:nvSpPr>
            <p:spPr bwMode="auto">
              <a:xfrm>
                <a:off x="2320926" y="3217863"/>
                <a:ext cx="268288" cy="207963"/>
              </a:xfrm>
              <a:custGeom>
                <a:avLst/>
                <a:gdLst>
                  <a:gd name="T0" fmla="*/ 10 w 99"/>
                  <a:gd name="T1" fmla="*/ 77 h 77"/>
                  <a:gd name="T2" fmla="*/ 1 w 99"/>
                  <a:gd name="T3" fmla="*/ 71 h 77"/>
                  <a:gd name="T4" fmla="*/ 2 w 99"/>
                  <a:gd name="T5" fmla="*/ 61 h 77"/>
                  <a:gd name="T6" fmla="*/ 41 w 99"/>
                  <a:gd name="T7" fmla="*/ 5 h 77"/>
                  <a:gd name="T8" fmla="*/ 49 w 99"/>
                  <a:gd name="T9" fmla="*/ 0 h 77"/>
                  <a:gd name="T10" fmla="*/ 57 w 99"/>
                  <a:gd name="T11" fmla="*/ 5 h 77"/>
                  <a:gd name="T12" fmla="*/ 96 w 99"/>
                  <a:gd name="T13" fmla="*/ 61 h 77"/>
                  <a:gd name="T14" fmla="*/ 97 w 99"/>
                  <a:gd name="T15" fmla="*/ 71 h 77"/>
                  <a:gd name="T16" fmla="*/ 88 w 99"/>
                  <a:gd name="T17" fmla="*/ 77 h 77"/>
                  <a:gd name="T18" fmla="*/ 10 w 99"/>
                  <a:gd name="T1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9" h="77">
                    <a:moveTo>
                      <a:pt x="10" y="77"/>
                    </a:moveTo>
                    <a:cubicBezTo>
                      <a:pt x="7" y="77"/>
                      <a:pt x="3" y="75"/>
                      <a:pt x="1" y="71"/>
                    </a:cubicBezTo>
                    <a:cubicBezTo>
                      <a:pt x="0" y="68"/>
                      <a:pt x="0" y="64"/>
                      <a:pt x="2" y="61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3" y="2"/>
                      <a:pt x="46" y="0"/>
                      <a:pt x="49" y="0"/>
                    </a:cubicBezTo>
                    <a:cubicBezTo>
                      <a:pt x="52" y="0"/>
                      <a:pt x="56" y="2"/>
                      <a:pt x="57" y="5"/>
                    </a:cubicBezTo>
                    <a:cubicBezTo>
                      <a:pt x="96" y="61"/>
                      <a:pt x="96" y="61"/>
                      <a:pt x="96" y="61"/>
                    </a:cubicBezTo>
                    <a:cubicBezTo>
                      <a:pt x="98" y="64"/>
                      <a:pt x="99" y="68"/>
                      <a:pt x="97" y="71"/>
                    </a:cubicBezTo>
                    <a:cubicBezTo>
                      <a:pt x="95" y="75"/>
                      <a:pt x="92" y="77"/>
                      <a:pt x="88" y="77"/>
                    </a:cubicBezTo>
                    <a:lnTo>
                      <a:pt x="10" y="77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15" name="Freeform 545"/>
              <p:cNvSpPr/>
              <p:nvPr/>
            </p:nvSpPr>
            <p:spPr bwMode="auto">
              <a:xfrm>
                <a:off x="2628901" y="3260726"/>
                <a:ext cx="134938" cy="249238"/>
              </a:xfrm>
              <a:custGeom>
                <a:avLst/>
                <a:gdLst>
                  <a:gd name="T0" fmla="*/ 0 w 50"/>
                  <a:gd name="T1" fmla="*/ 10 h 92"/>
                  <a:gd name="T2" fmla="*/ 9 w 50"/>
                  <a:gd name="T3" fmla="*/ 0 h 92"/>
                  <a:gd name="T4" fmla="*/ 40 w 50"/>
                  <a:gd name="T5" fmla="*/ 0 h 92"/>
                  <a:gd name="T6" fmla="*/ 50 w 50"/>
                  <a:gd name="T7" fmla="*/ 10 h 92"/>
                  <a:gd name="T8" fmla="*/ 50 w 50"/>
                  <a:gd name="T9" fmla="*/ 83 h 92"/>
                  <a:gd name="T10" fmla="*/ 40 w 50"/>
                  <a:gd name="T11" fmla="*/ 92 h 92"/>
                  <a:gd name="T12" fmla="*/ 9 w 50"/>
                  <a:gd name="T13" fmla="*/ 92 h 92"/>
                  <a:gd name="T14" fmla="*/ 0 w 50"/>
                  <a:gd name="T15" fmla="*/ 83 h 92"/>
                  <a:gd name="T16" fmla="*/ 0 w 50"/>
                  <a:gd name="T17" fmla="*/ 1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" h="92">
                    <a:moveTo>
                      <a:pt x="0" y="10"/>
                    </a:moveTo>
                    <a:cubicBezTo>
                      <a:pt x="0" y="5"/>
                      <a:pt x="4" y="0"/>
                      <a:pt x="9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6" y="0"/>
                      <a:pt x="50" y="5"/>
                      <a:pt x="50" y="10"/>
                    </a:cubicBezTo>
                    <a:cubicBezTo>
                      <a:pt x="50" y="83"/>
                      <a:pt x="50" y="83"/>
                      <a:pt x="50" y="83"/>
                    </a:cubicBezTo>
                    <a:cubicBezTo>
                      <a:pt x="50" y="88"/>
                      <a:pt x="46" y="92"/>
                      <a:pt x="40" y="92"/>
                    </a:cubicBezTo>
                    <a:cubicBezTo>
                      <a:pt x="9" y="92"/>
                      <a:pt x="9" y="92"/>
                      <a:pt x="9" y="92"/>
                    </a:cubicBezTo>
                    <a:cubicBezTo>
                      <a:pt x="4" y="92"/>
                      <a:pt x="0" y="88"/>
                      <a:pt x="0" y="83"/>
                    </a:cubicBez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16" name="Freeform 546"/>
              <p:cNvSpPr/>
              <p:nvPr/>
            </p:nvSpPr>
            <p:spPr bwMode="auto">
              <a:xfrm>
                <a:off x="2562226" y="3463926"/>
                <a:ext cx="266700" cy="209550"/>
              </a:xfrm>
              <a:custGeom>
                <a:avLst/>
                <a:gdLst>
                  <a:gd name="T0" fmla="*/ 88 w 99"/>
                  <a:gd name="T1" fmla="*/ 0 h 77"/>
                  <a:gd name="T2" fmla="*/ 97 w 99"/>
                  <a:gd name="T3" fmla="*/ 6 h 77"/>
                  <a:gd name="T4" fmla="*/ 97 w 99"/>
                  <a:gd name="T5" fmla="*/ 16 h 77"/>
                  <a:gd name="T6" fmla="*/ 58 w 99"/>
                  <a:gd name="T7" fmla="*/ 72 h 77"/>
                  <a:gd name="T8" fmla="*/ 50 w 99"/>
                  <a:gd name="T9" fmla="*/ 77 h 77"/>
                  <a:gd name="T10" fmla="*/ 41 w 99"/>
                  <a:gd name="T11" fmla="*/ 72 h 77"/>
                  <a:gd name="T12" fmla="*/ 3 w 99"/>
                  <a:gd name="T13" fmla="*/ 16 h 77"/>
                  <a:gd name="T14" fmla="*/ 2 w 99"/>
                  <a:gd name="T15" fmla="*/ 6 h 77"/>
                  <a:gd name="T16" fmla="*/ 11 w 99"/>
                  <a:gd name="T17" fmla="*/ 0 h 77"/>
                  <a:gd name="T18" fmla="*/ 88 w 99"/>
                  <a:gd name="T19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9" h="77">
                    <a:moveTo>
                      <a:pt x="88" y="0"/>
                    </a:moveTo>
                    <a:cubicBezTo>
                      <a:pt x="92" y="0"/>
                      <a:pt x="96" y="2"/>
                      <a:pt x="97" y="6"/>
                    </a:cubicBezTo>
                    <a:cubicBezTo>
                      <a:pt x="99" y="9"/>
                      <a:pt x="99" y="13"/>
                      <a:pt x="97" y="16"/>
                    </a:cubicBezTo>
                    <a:cubicBezTo>
                      <a:pt x="58" y="72"/>
                      <a:pt x="58" y="72"/>
                      <a:pt x="58" y="72"/>
                    </a:cubicBezTo>
                    <a:cubicBezTo>
                      <a:pt x="56" y="75"/>
                      <a:pt x="53" y="77"/>
                      <a:pt x="50" y="77"/>
                    </a:cubicBezTo>
                    <a:cubicBezTo>
                      <a:pt x="46" y="77"/>
                      <a:pt x="43" y="75"/>
                      <a:pt x="41" y="72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0" y="13"/>
                      <a:pt x="0" y="9"/>
                      <a:pt x="2" y="6"/>
                    </a:cubicBezTo>
                    <a:cubicBezTo>
                      <a:pt x="4" y="2"/>
                      <a:pt x="7" y="0"/>
                      <a:pt x="11" y="0"/>
                    </a:cubicBezTo>
                    <a:lnTo>
                      <a:pt x="88" y="0"/>
                    </a:ln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67" name="组合 66"/>
            <p:cNvGrpSpPr/>
            <p:nvPr/>
          </p:nvGrpSpPr>
          <p:grpSpPr>
            <a:xfrm>
              <a:off x="1869498" y="3190876"/>
              <a:ext cx="376238" cy="509587"/>
              <a:chOff x="1708151" y="3190876"/>
              <a:chExt cx="376238" cy="509587"/>
            </a:xfrm>
          </p:grpSpPr>
          <p:sp>
            <p:nvSpPr>
              <p:cNvPr id="208" name="Freeform 547"/>
              <p:cNvSpPr/>
              <p:nvPr/>
            </p:nvSpPr>
            <p:spPr bwMode="auto">
              <a:xfrm>
                <a:off x="1722438" y="3190876"/>
                <a:ext cx="61913" cy="177800"/>
              </a:xfrm>
              <a:custGeom>
                <a:avLst/>
                <a:gdLst>
                  <a:gd name="T0" fmla="*/ 23 w 23"/>
                  <a:gd name="T1" fmla="*/ 60 h 66"/>
                  <a:gd name="T2" fmla="*/ 17 w 23"/>
                  <a:gd name="T3" fmla="*/ 66 h 66"/>
                  <a:gd name="T4" fmla="*/ 6 w 23"/>
                  <a:gd name="T5" fmla="*/ 66 h 66"/>
                  <a:gd name="T6" fmla="*/ 0 w 23"/>
                  <a:gd name="T7" fmla="*/ 60 h 66"/>
                  <a:gd name="T8" fmla="*/ 0 w 23"/>
                  <a:gd name="T9" fmla="*/ 6 h 66"/>
                  <a:gd name="T10" fmla="*/ 6 w 23"/>
                  <a:gd name="T11" fmla="*/ 0 h 66"/>
                  <a:gd name="T12" fmla="*/ 17 w 23"/>
                  <a:gd name="T13" fmla="*/ 0 h 66"/>
                  <a:gd name="T14" fmla="*/ 23 w 23"/>
                  <a:gd name="T15" fmla="*/ 6 h 66"/>
                  <a:gd name="T16" fmla="*/ 23 w 23"/>
                  <a:gd name="T17" fmla="*/ 6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66">
                    <a:moveTo>
                      <a:pt x="23" y="60"/>
                    </a:moveTo>
                    <a:cubicBezTo>
                      <a:pt x="23" y="63"/>
                      <a:pt x="20" y="66"/>
                      <a:pt x="17" y="66"/>
                    </a:cubicBezTo>
                    <a:cubicBezTo>
                      <a:pt x="6" y="66"/>
                      <a:pt x="6" y="66"/>
                      <a:pt x="6" y="66"/>
                    </a:cubicBezTo>
                    <a:cubicBezTo>
                      <a:pt x="3" y="66"/>
                      <a:pt x="0" y="63"/>
                      <a:pt x="0" y="6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20" y="0"/>
                      <a:pt x="23" y="3"/>
                      <a:pt x="23" y="6"/>
                    </a:cubicBezTo>
                    <a:lnTo>
                      <a:pt x="23" y="60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09" name="Freeform 548"/>
              <p:cNvSpPr/>
              <p:nvPr/>
            </p:nvSpPr>
            <p:spPr bwMode="auto">
              <a:xfrm>
                <a:off x="1890713" y="3190876"/>
                <a:ext cx="61913" cy="177800"/>
              </a:xfrm>
              <a:custGeom>
                <a:avLst/>
                <a:gdLst>
                  <a:gd name="T0" fmla="*/ 23 w 23"/>
                  <a:gd name="T1" fmla="*/ 60 h 66"/>
                  <a:gd name="T2" fmla="*/ 17 w 23"/>
                  <a:gd name="T3" fmla="*/ 66 h 66"/>
                  <a:gd name="T4" fmla="*/ 6 w 23"/>
                  <a:gd name="T5" fmla="*/ 66 h 66"/>
                  <a:gd name="T6" fmla="*/ 0 w 23"/>
                  <a:gd name="T7" fmla="*/ 60 h 66"/>
                  <a:gd name="T8" fmla="*/ 0 w 23"/>
                  <a:gd name="T9" fmla="*/ 6 h 66"/>
                  <a:gd name="T10" fmla="*/ 6 w 23"/>
                  <a:gd name="T11" fmla="*/ 0 h 66"/>
                  <a:gd name="T12" fmla="*/ 17 w 23"/>
                  <a:gd name="T13" fmla="*/ 0 h 66"/>
                  <a:gd name="T14" fmla="*/ 23 w 23"/>
                  <a:gd name="T15" fmla="*/ 6 h 66"/>
                  <a:gd name="T16" fmla="*/ 23 w 23"/>
                  <a:gd name="T17" fmla="*/ 6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66">
                    <a:moveTo>
                      <a:pt x="23" y="60"/>
                    </a:moveTo>
                    <a:cubicBezTo>
                      <a:pt x="23" y="63"/>
                      <a:pt x="20" y="66"/>
                      <a:pt x="17" y="66"/>
                    </a:cubicBezTo>
                    <a:cubicBezTo>
                      <a:pt x="6" y="66"/>
                      <a:pt x="6" y="66"/>
                      <a:pt x="6" y="66"/>
                    </a:cubicBezTo>
                    <a:cubicBezTo>
                      <a:pt x="3" y="66"/>
                      <a:pt x="0" y="63"/>
                      <a:pt x="0" y="6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20" y="0"/>
                      <a:pt x="23" y="3"/>
                      <a:pt x="23" y="6"/>
                    </a:cubicBezTo>
                    <a:lnTo>
                      <a:pt x="23" y="60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10" name="Freeform 549"/>
              <p:cNvSpPr/>
              <p:nvPr/>
            </p:nvSpPr>
            <p:spPr bwMode="auto">
              <a:xfrm>
                <a:off x="1708151" y="3322638"/>
                <a:ext cx="257175" cy="206375"/>
              </a:xfrm>
              <a:custGeom>
                <a:avLst/>
                <a:gdLst>
                  <a:gd name="T0" fmla="*/ 0 w 95"/>
                  <a:gd name="T1" fmla="*/ 0 h 76"/>
                  <a:gd name="T2" fmla="*/ 0 w 95"/>
                  <a:gd name="T3" fmla="*/ 38 h 76"/>
                  <a:gd name="T4" fmla="*/ 38 w 95"/>
                  <a:gd name="T5" fmla="*/ 76 h 76"/>
                  <a:gd name="T6" fmla="*/ 57 w 95"/>
                  <a:gd name="T7" fmla="*/ 76 h 76"/>
                  <a:gd name="T8" fmla="*/ 95 w 95"/>
                  <a:gd name="T9" fmla="*/ 38 h 76"/>
                  <a:gd name="T10" fmla="*/ 95 w 95"/>
                  <a:gd name="T11" fmla="*/ 0 h 76"/>
                  <a:gd name="T12" fmla="*/ 0 w 95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5" h="76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0" y="59"/>
                      <a:pt x="17" y="76"/>
                      <a:pt x="38" y="76"/>
                    </a:cubicBezTo>
                    <a:cubicBezTo>
                      <a:pt x="57" y="76"/>
                      <a:pt x="57" y="76"/>
                      <a:pt x="57" y="76"/>
                    </a:cubicBezTo>
                    <a:cubicBezTo>
                      <a:pt x="78" y="76"/>
                      <a:pt x="95" y="59"/>
                      <a:pt x="95" y="38"/>
                    </a:cubicBezTo>
                    <a:cubicBezTo>
                      <a:pt x="95" y="0"/>
                      <a:pt x="95" y="0"/>
                      <a:pt x="95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11" name="Freeform 550"/>
              <p:cNvSpPr/>
              <p:nvPr/>
            </p:nvSpPr>
            <p:spPr bwMode="auto">
              <a:xfrm>
                <a:off x="1825626" y="3529013"/>
                <a:ext cx="258763" cy="171450"/>
              </a:xfrm>
              <a:custGeom>
                <a:avLst/>
                <a:gdLst>
                  <a:gd name="T0" fmla="*/ 96 w 96"/>
                  <a:gd name="T1" fmla="*/ 63 h 63"/>
                  <a:gd name="T2" fmla="*/ 86 w 96"/>
                  <a:gd name="T3" fmla="*/ 63 h 63"/>
                  <a:gd name="T4" fmla="*/ 68 w 96"/>
                  <a:gd name="T5" fmla="*/ 44 h 63"/>
                  <a:gd name="T6" fmla="*/ 68 w 96"/>
                  <a:gd name="T7" fmla="*/ 29 h 63"/>
                  <a:gd name="T8" fmla="*/ 58 w 96"/>
                  <a:gd name="T9" fmla="*/ 19 h 63"/>
                  <a:gd name="T10" fmla="*/ 55 w 96"/>
                  <a:gd name="T11" fmla="*/ 19 h 63"/>
                  <a:gd name="T12" fmla="*/ 46 w 96"/>
                  <a:gd name="T13" fmla="*/ 29 h 63"/>
                  <a:gd name="T14" fmla="*/ 46 w 96"/>
                  <a:gd name="T15" fmla="*/ 44 h 63"/>
                  <a:gd name="T16" fmla="*/ 27 w 96"/>
                  <a:gd name="T17" fmla="*/ 63 h 63"/>
                  <a:gd name="T18" fmla="*/ 18 w 96"/>
                  <a:gd name="T19" fmla="*/ 63 h 63"/>
                  <a:gd name="T20" fmla="*/ 0 w 96"/>
                  <a:gd name="T21" fmla="*/ 44 h 63"/>
                  <a:gd name="T22" fmla="*/ 0 w 96"/>
                  <a:gd name="T23" fmla="*/ 0 h 63"/>
                  <a:gd name="T24" fmla="*/ 9 w 96"/>
                  <a:gd name="T25" fmla="*/ 0 h 63"/>
                  <a:gd name="T26" fmla="*/ 9 w 96"/>
                  <a:gd name="T27" fmla="*/ 44 h 63"/>
                  <a:gd name="T28" fmla="*/ 18 w 96"/>
                  <a:gd name="T29" fmla="*/ 54 h 63"/>
                  <a:gd name="T30" fmla="*/ 27 w 96"/>
                  <a:gd name="T31" fmla="*/ 54 h 63"/>
                  <a:gd name="T32" fmla="*/ 37 w 96"/>
                  <a:gd name="T33" fmla="*/ 44 h 63"/>
                  <a:gd name="T34" fmla="*/ 37 w 96"/>
                  <a:gd name="T35" fmla="*/ 29 h 63"/>
                  <a:gd name="T36" fmla="*/ 55 w 96"/>
                  <a:gd name="T37" fmla="*/ 10 h 63"/>
                  <a:gd name="T38" fmla="*/ 58 w 96"/>
                  <a:gd name="T39" fmla="*/ 10 h 63"/>
                  <a:gd name="T40" fmla="*/ 77 w 96"/>
                  <a:gd name="T41" fmla="*/ 29 h 63"/>
                  <a:gd name="T42" fmla="*/ 77 w 96"/>
                  <a:gd name="T43" fmla="*/ 44 h 63"/>
                  <a:gd name="T44" fmla="*/ 86 w 96"/>
                  <a:gd name="T45" fmla="*/ 54 h 63"/>
                  <a:gd name="T46" fmla="*/ 96 w 96"/>
                  <a:gd name="T47" fmla="*/ 54 h 63"/>
                  <a:gd name="T48" fmla="*/ 96 w 96"/>
                  <a:gd name="T49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96" h="63">
                    <a:moveTo>
                      <a:pt x="96" y="63"/>
                    </a:moveTo>
                    <a:cubicBezTo>
                      <a:pt x="86" y="63"/>
                      <a:pt x="86" y="63"/>
                      <a:pt x="86" y="63"/>
                    </a:cubicBezTo>
                    <a:cubicBezTo>
                      <a:pt x="76" y="63"/>
                      <a:pt x="68" y="54"/>
                      <a:pt x="68" y="44"/>
                    </a:cubicBezTo>
                    <a:cubicBezTo>
                      <a:pt x="68" y="29"/>
                      <a:pt x="68" y="29"/>
                      <a:pt x="68" y="29"/>
                    </a:cubicBezTo>
                    <a:cubicBezTo>
                      <a:pt x="68" y="24"/>
                      <a:pt x="63" y="19"/>
                      <a:pt x="58" y="19"/>
                    </a:cubicBezTo>
                    <a:cubicBezTo>
                      <a:pt x="55" y="19"/>
                      <a:pt x="55" y="19"/>
                      <a:pt x="55" y="19"/>
                    </a:cubicBezTo>
                    <a:cubicBezTo>
                      <a:pt x="50" y="19"/>
                      <a:pt x="46" y="24"/>
                      <a:pt x="46" y="29"/>
                    </a:cubicBezTo>
                    <a:cubicBezTo>
                      <a:pt x="46" y="44"/>
                      <a:pt x="46" y="44"/>
                      <a:pt x="46" y="44"/>
                    </a:cubicBezTo>
                    <a:cubicBezTo>
                      <a:pt x="46" y="54"/>
                      <a:pt x="37" y="63"/>
                      <a:pt x="27" y="63"/>
                    </a:cubicBezTo>
                    <a:cubicBezTo>
                      <a:pt x="18" y="63"/>
                      <a:pt x="18" y="63"/>
                      <a:pt x="18" y="63"/>
                    </a:cubicBezTo>
                    <a:cubicBezTo>
                      <a:pt x="8" y="63"/>
                      <a:pt x="0" y="54"/>
                      <a:pt x="0" y="4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44"/>
                      <a:pt x="9" y="44"/>
                      <a:pt x="9" y="44"/>
                    </a:cubicBezTo>
                    <a:cubicBezTo>
                      <a:pt x="9" y="50"/>
                      <a:pt x="13" y="54"/>
                      <a:pt x="18" y="54"/>
                    </a:cubicBezTo>
                    <a:cubicBezTo>
                      <a:pt x="27" y="54"/>
                      <a:pt x="27" y="54"/>
                      <a:pt x="27" y="54"/>
                    </a:cubicBezTo>
                    <a:cubicBezTo>
                      <a:pt x="32" y="54"/>
                      <a:pt x="37" y="50"/>
                      <a:pt x="37" y="44"/>
                    </a:cubicBezTo>
                    <a:cubicBezTo>
                      <a:pt x="37" y="29"/>
                      <a:pt x="37" y="29"/>
                      <a:pt x="37" y="29"/>
                    </a:cubicBezTo>
                    <a:cubicBezTo>
                      <a:pt x="37" y="19"/>
                      <a:pt x="45" y="10"/>
                      <a:pt x="55" y="10"/>
                    </a:cubicBezTo>
                    <a:cubicBezTo>
                      <a:pt x="58" y="10"/>
                      <a:pt x="58" y="10"/>
                      <a:pt x="58" y="10"/>
                    </a:cubicBezTo>
                    <a:cubicBezTo>
                      <a:pt x="68" y="10"/>
                      <a:pt x="77" y="19"/>
                      <a:pt x="77" y="29"/>
                    </a:cubicBezTo>
                    <a:cubicBezTo>
                      <a:pt x="77" y="44"/>
                      <a:pt x="77" y="44"/>
                      <a:pt x="77" y="44"/>
                    </a:cubicBezTo>
                    <a:cubicBezTo>
                      <a:pt x="77" y="50"/>
                      <a:pt x="81" y="54"/>
                      <a:pt x="86" y="54"/>
                    </a:cubicBezTo>
                    <a:cubicBezTo>
                      <a:pt x="96" y="54"/>
                      <a:pt x="96" y="54"/>
                      <a:pt x="96" y="54"/>
                    </a:cubicBezTo>
                    <a:lnTo>
                      <a:pt x="96" y="63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12" name="Rectangle 551"/>
              <p:cNvSpPr>
                <a:spLocks noChangeArrowheads="1"/>
              </p:cNvSpPr>
              <p:nvPr/>
            </p:nvSpPr>
            <p:spPr bwMode="auto">
              <a:xfrm>
                <a:off x="1708151" y="3322638"/>
                <a:ext cx="257175" cy="46038"/>
              </a:xfrm>
              <a:prstGeom prst="rect">
                <a:avLst/>
              </a:pr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68" name="组合 67"/>
            <p:cNvGrpSpPr/>
            <p:nvPr/>
          </p:nvGrpSpPr>
          <p:grpSpPr>
            <a:xfrm>
              <a:off x="966788" y="3268663"/>
              <a:ext cx="509588" cy="352425"/>
              <a:chOff x="966788" y="3268663"/>
              <a:chExt cx="509588" cy="352425"/>
            </a:xfrm>
          </p:grpSpPr>
          <p:sp>
            <p:nvSpPr>
              <p:cNvPr id="199" name="Freeform 552"/>
              <p:cNvSpPr/>
              <p:nvPr/>
            </p:nvSpPr>
            <p:spPr bwMode="auto">
              <a:xfrm>
                <a:off x="966788" y="3268663"/>
                <a:ext cx="509588" cy="352425"/>
              </a:xfrm>
              <a:custGeom>
                <a:avLst/>
                <a:gdLst>
                  <a:gd name="T0" fmla="*/ 188 w 188"/>
                  <a:gd name="T1" fmla="*/ 115 h 130"/>
                  <a:gd name="T2" fmla="*/ 173 w 188"/>
                  <a:gd name="T3" fmla="*/ 130 h 130"/>
                  <a:gd name="T4" fmla="*/ 15 w 188"/>
                  <a:gd name="T5" fmla="*/ 130 h 130"/>
                  <a:gd name="T6" fmla="*/ 0 w 188"/>
                  <a:gd name="T7" fmla="*/ 115 h 130"/>
                  <a:gd name="T8" fmla="*/ 0 w 188"/>
                  <a:gd name="T9" fmla="*/ 15 h 130"/>
                  <a:gd name="T10" fmla="*/ 15 w 188"/>
                  <a:gd name="T11" fmla="*/ 0 h 130"/>
                  <a:gd name="T12" fmla="*/ 173 w 188"/>
                  <a:gd name="T13" fmla="*/ 0 h 130"/>
                  <a:gd name="T14" fmla="*/ 188 w 188"/>
                  <a:gd name="T15" fmla="*/ 15 h 130"/>
                  <a:gd name="T16" fmla="*/ 188 w 188"/>
                  <a:gd name="T17" fmla="*/ 115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8" h="130">
                    <a:moveTo>
                      <a:pt x="188" y="115"/>
                    </a:moveTo>
                    <a:cubicBezTo>
                      <a:pt x="188" y="123"/>
                      <a:pt x="181" y="130"/>
                      <a:pt x="173" y="130"/>
                    </a:cubicBezTo>
                    <a:cubicBezTo>
                      <a:pt x="15" y="130"/>
                      <a:pt x="15" y="130"/>
                      <a:pt x="15" y="130"/>
                    </a:cubicBezTo>
                    <a:cubicBezTo>
                      <a:pt x="7" y="130"/>
                      <a:pt x="0" y="123"/>
                      <a:pt x="0" y="11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7" y="0"/>
                      <a:pt x="15" y="0"/>
                    </a:cubicBezTo>
                    <a:cubicBezTo>
                      <a:pt x="173" y="0"/>
                      <a:pt x="173" y="0"/>
                      <a:pt x="173" y="0"/>
                    </a:cubicBezTo>
                    <a:cubicBezTo>
                      <a:pt x="181" y="0"/>
                      <a:pt x="188" y="7"/>
                      <a:pt x="188" y="15"/>
                    </a:cubicBezTo>
                    <a:lnTo>
                      <a:pt x="188" y="115"/>
                    </a:ln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00" name="Freeform 553"/>
              <p:cNvSpPr/>
              <p:nvPr/>
            </p:nvSpPr>
            <p:spPr bwMode="auto">
              <a:xfrm>
                <a:off x="1027113" y="3328988"/>
                <a:ext cx="184150" cy="233363"/>
              </a:xfrm>
              <a:custGeom>
                <a:avLst/>
                <a:gdLst>
                  <a:gd name="T0" fmla="*/ 68 w 68"/>
                  <a:gd name="T1" fmla="*/ 80 h 86"/>
                  <a:gd name="T2" fmla="*/ 62 w 68"/>
                  <a:gd name="T3" fmla="*/ 86 h 86"/>
                  <a:gd name="T4" fmla="*/ 6 w 68"/>
                  <a:gd name="T5" fmla="*/ 86 h 86"/>
                  <a:gd name="T6" fmla="*/ 0 w 68"/>
                  <a:gd name="T7" fmla="*/ 80 h 86"/>
                  <a:gd name="T8" fmla="*/ 0 w 68"/>
                  <a:gd name="T9" fmla="*/ 6 h 86"/>
                  <a:gd name="T10" fmla="*/ 6 w 68"/>
                  <a:gd name="T11" fmla="*/ 0 h 86"/>
                  <a:gd name="T12" fmla="*/ 62 w 68"/>
                  <a:gd name="T13" fmla="*/ 0 h 86"/>
                  <a:gd name="T14" fmla="*/ 68 w 68"/>
                  <a:gd name="T15" fmla="*/ 6 h 86"/>
                  <a:gd name="T16" fmla="*/ 68 w 68"/>
                  <a:gd name="T17" fmla="*/ 8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" h="86">
                    <a:moveTo>
                      <a:pt x="68" y="80"/>
                    </a:moveTo>
                    <a:cubicBezTo>
                      <a:pt x="68" y="83"/>
                      <a:pt x="66" y="86"/>
                      <a:pt x="62" y="86"/>
                    </a:cubicBezTo>
                    <a:cubicBezTo>
                      <a:pt x="6" y="86"/>
                      <a:pt x="6" y="86"/>
                      <a:pt x="6" y="86"/>
                    </a:cubicBezTo>
                    <a:cubicBezTo>
                      <a:pt x="2" y="86"/>
                      <a:pt x="0" y="83"/>
                      <a:pt x="0" y="8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6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6" y="0"/>
                      <a:pt x="68" y="3"/>
                      <a:pt x="68" y="6"/>
                    </a:cubicBezTo>
                    <a:lnTo>
                      <a:pt x="68" y="80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01" name="Oval 554"/>
              <p:cNvSpPr>
                <a:spLocks noChangeArrowheads="1"/>
              </p:cNvSpPr>
              <p:nvPr/>
            </p:nvSpPr>
            <p:spPr bwMode="auto">
              <a:xfrm>
                <a:off x="1073151" y="3367088"/>
                <a:ext cx="92075" cy="88900"/>
              </a:xfrm>
              <a:prstGeom prst="ellipse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02" name="Freeform 555"/>
              <p:cNvSpPr/>
              <p:nvPr/>
            </p:nvSpPr>
            <p:spPr bwMode="auto">
              <a:xfrm>
                <a:off x="1073151" y="3455988"/>
                <a:ext cx="92075" cy="46038"/>
              </a:xfrm>
              <a:custGeom>
                <a:avLst/>
                <a:gdLst>
                  <a:gd name="T0" fmla="*/ 0 w 34"/>
                  <a:gd name="T1" fmla="*/ 17 h 17"/>
                  <a:gd name="T2" fmla="*/ 17 w 34"/>
                  <a:gd name="T3" fmla="*/ 0 h 17"/>
                  <a:gd name="T4" fmla="*/ 34 w 34"/>
                  <a:gd name="T5" fmla="*/ 17 h 17"/>
                  <a:gd name="T6" fmla="*/ 0 w 34"/>
                  <a:gd name="T7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17">
                    <a:moveTo>
                      <a:pt x="0" y="17"/>
                    </a:move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4" y="7"/>
                      <a:pt x="34" y="17"/>
                    </a:cubicBez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03" name="Rectangle 556"/>
              <p:cNvSpPr>
                <a:spLocks noChangeArrowheads="1"/>
              </p:cNvSpPr>
              <p:nvPr/>
            </p:nvSpPr>
            <p:spPr bwMode="auto">
              <a:xfrm>
                <a:off x="1073151" y="3502026"/>
                <a:ext cx="92075" cy="22225"/>
              </a:xfrm>
              <a:prstGeom prst="rect">
                <a:avLst/>
              </a:pr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04" name="Rectangle 557"/>
              <p:cNvSpPr>
                <a:spLocks noChangeArrowheads="1"/>
              </p:cNvSpPr>
              <p:nvPr/>
            </p:nvSpPr>
            <p:spPr bwMode="auto">
              <a:xfrm>
                <a:off x="1243013" y="3348038"/>
                <a:ext cx="173038" cy="1588"/>
              </a:xfrm>
              <a:prstGeom prst="rect">
                <a:avLst/>
              </a:pr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05" name="Rectangle 558"/>
              <p:cNvSpPr>
                <a:spLocks noChangeArrowheads="1"/>
              </p:cNvSpPr>
              <p:nvPr/>
            </p:nvSpPr>
            <p:spPr bwMode="auto">
              <a:xfrm>
                <a:off x="1243013" y="3409951"/>
                <a:ext cx="173038" cy="4763"/>
              </a:xfrm>
              <a:prstGeom prst="rect">
                <a:avLst/>
              </a:pr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06" name="Rectangle 559"/>
              <p:cNvSpPr>
                <a:spLocks noChangeArrowheads="1"/>
              </p:cNvSpPr>
              <p:nvPr/>
            </p:nvSpPr>
            <p:spPr bwMode="auto">
              <a:xfrm>
                <a:off x="1243013" y="3475038"/>
                <a:ext cx="173038" cy="4763"/>
              </a:xfrm>
              <a:prstGeom prst="rect">
                <a:avLst/>
              </a:pr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07" name="Rectangle 560"/>
              <p:cNvSpPr>
                <a:spLocks noChangeArrowheads="1"/>
              </p:cNvSpPr>
              <p:nvPr/>
            </p:nvSpPr>
            <p:spPr bwMode="auto">
              <a:xfrm>
                <a:off x="1243013" y="3536951"/>
                <a:ext cx="173038" cy="6350"/>
              </a:xfrm>
              <a:prstGeom prst="rect">
                <a:avLst/>
              </a:pr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69" name="组合 68"/>
            <p:cNvGrpSpPr/>
            <p:nvPr/>
          </p:nvGrpSpPr>
          <p:grpSpPr>
            <a:xfrm>
              <a:off x="10696575" y="2530476"/>
              <a:ext cx="509588" cy="433388"/>
              <a:chOff x="8410576" y="2551113"/>
              <a:chExt cx="509588" cy="433388"/>
            </a:xfrm>
          </p:grpSpPr>
          <p:sp>
            <p:nvSpPr>
              <p:cNvPr id="191" name="Freeform 561"/>
              <p:cNvSpPr/>
              <p:nvPr/>
            </p:nvSpPr>
            <p:spPr bwMode="auto">
              <a:xfrm>
                <a:off x="8410576" y="2551113"/>
                <a:ext cx="509588" cy="87313"/>
              </a:xfrm>
              <a:custGeom>
                <a:avLst/>
                <a:gdLst>
                  <a:gd name="T0" fmla="*/ 188 w 188"/>
                  <a:gd name="T1" fmla="*/ 32 h 32"/>
                  <a:gd name="T2" fmla="*/ 188 w 188"/>
                  <a:gd name="T3" fmla="*/ 15 h 32"/>
                  <a:gd name="T4" fmla="*/ 176 w 188"/>
                  <a:gd name="T5" fmla="*/ 0 h 32"/>
                  <a:gd name="T6" fmla="*/ 12 w 188"/>
                  <a:gd name="T7" fmla="*/ 0 h 32"/>
                  <a:gd name="T8" fmla="*/ 0 w 188"/>
                  <a:gd name="T9" fmla="*/ 15 h 32"/>
                  <a:gd name="T10" fmla="*/ 0 w 188"/>
                  <a:gd name="T11" fmla="*/ 32 h 32"/>
                  <a:gd name="T12" fmla="*/ 188 w 188"/>
                  <a:gd name="T13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8" h="32">
                    <a:moveTo>
                      <a:pt x="188" y="32"/>
                    </a:moveTo>
                    <a:cubicBezTo>
                      <a:pt x="188" y="15"/>
                      <a:pt x="188" y="15"/>
                      <a:pt x="188" y="15"/>
                    </a:cubicBezTo>
                    <a:cubicBezTo>
                      <a:pt x="188" y="5"/>
                      <a:pt x="183" y="0"/>
                      <a:pt x="176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5"/>
                      <a:pt x="0" y="15"/>
                    </a:cubicBezTo>
                    <a:cubicBezTo>
                      <a:pt x="0" y="32"/>
                      <a:pt x="0" y="32"/>
                      <a:pt x="0" y="32"/>
                    </a:cubicBezTo>
                    <a:lnTo>
                      <a:pt x="188" y="32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92" name="Freeform 562"/>
              <p:cNvSpPr/>
              <p:nvPr/>
            </p:nvSpPr>
            <p:spPr bwMode="auto">
              <a:xfrm>
                <a:off x="8410576" y="2638426"/>
                <a:ext cx="509588" cy="346075"/>
              </a:xfrm>
              <a:custGeom>
                <a:avLst/>
                <a:gdLst>
                  <a:gd name="T0" fmla="*/ 0 w 188"/>
                  <a:gd name="T1" fmla="*/ 0 h 128"/>
                  <a:gd name="T2" fmla="*/ 0 w 188"/>
                  <a:gd name="T3" fmla="*/ 117 h 128"/>
                  <a:gd name="T4" fmla="*/ 12 w 188"/>
                  <a:gd name="T5" fmla="*/ 128 h 128"/>
                  <a:gd name="T6" fmla="*/ 176 w 188"/>
                  <a:gd name="T7" fmla="*/ 128 h 128"/>
                  <a:gd name="T8" fmla="*/ 188 w 188"/>
                  <a:gd name="T9" fmla="*/ 117 h 128"/>
                  <a:gd name="T10" fmla="*/ 188 w 188"/>
                  <a:gd name="T11" fmla="*/ 0 h 128"/>
                  <a:gd name="T12" fmla="*/ 0 w 188"/>
                  <a:gd name="T13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8" h="128">
                    <a:moveTo>
                      <a:pt x="0" y="0"/>
                    </a:moveTo>
                    <a:cubicBezTo>
                      <a:pt x="0" y="117"/>
                      <a:pt x="0" y="117"/>
                      <a:pt x="0" y="117"/>
                    </a:cubicBezTo>
                    <a:cubicBezTo>
                      <a:pt x="0" y="123"/>
                      <a:pt x="5" y="128"/>
                      <a:pt x="12" y="128"/>
                    </a:cubicBezTo>
                    <a:cubicBezTo>
                      <a:pt x="176" y="128"/>
                      <a:pt x="176" y="128"/>
                      <a:pt x="176" y="128"/>
                    </a:cubicBezTo>
                    <a:cubicBezTo>
                      <a:pt x="183" y="128"/>
                      <a:pt x="188" y="123"/>
                      <a:pt x="188" y="117"/>
                    </a:cubicBezTo>
                    <a:cubicBezTo>
                      <a:pt x="188" y="0"/>
                      <a:pt x="188" y="0"/>
                      <a:pt x="188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93" name="Freeform 563"/>
              <p:cNvSpPr/>
              <p:nvPr/>
            </p:nvSpPr>
            <p:spPr bwMode="auto">
              <a:xfrm>
                <a:off x="8478838" y="2732088"/>
                <a:ext cx="119063" cy="141288"/>
              </a:xfrm>
              <a:custGeom>
                <a:avLst/>
                <a:gdLst>
                  <a:gd name="T0" fmla="*/ 75 w 75"/>
                  <a:gd name="T1" fmla="*/ 19 h 89"/>
                  <a:gd name="T2" fmla="*/ 29 w 75"/>
                  <a:gd name="T3" fmla="*/ 45 h 89"/>
                  <a:gd name="T4" fmla="*/ 75 w 75"/>
                  <a:gd name="T5" fmla="*/ 70 h 89"/>
                  <a:gd name="T6" fmla="*/ 75 w 75"/>
                  <a:gd name="T7" fmla="*/ 89 h 89"/>
                  <a:gd name="T8" fmla="*/ 0 w 75"/>
                  <a:gd name="T9" fmla="*/ 46 h 89"/>
                  <a:gd name="T10" fmla="*/ 0 w 75"/>
                  <a:gd name="T11" fmla="*/ 41 h 89"/>
                  <a:gd name="T12" fmla="*/ 75 w 75"/>
                  <a:gd name="T13" fmla="*/ 0 h 89"/>
                  <a:gd name="T14" fmla="*/ 75 w 75"/>
                  <a:gd name="T15" fmla="*/ 1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5" h="89">
                    <a:moveTo>
                      <a:pt x="75" y="19"/>
                    </a:moveTo>
                    <a:lnTo>
                      <a:pt x="29" y="45"/>
                    </a:lnTo>
                    <a:lnTo>
                      <a:pt x="75" y="70"/>
                    </a:lnTo>
                    <a:lnTo>
                      <a:pt x="75" y="89"/>
                    </a:lnTo>
                    <a:lnTo>
                      <a:pt x="0" y="46"/>
                    </a:lnTo>
                    <a:lnTo>
                      <a:pt x="0" y="41"/>
                    </a:lnTo>
                    <a:lnTo>
                      <a:pt x="75" y="0"/>
                    </a:lnTo>
                    <a:lnTo>
                      <a:pt x="75" y="19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94" name="Freeform 564"/>
              <p:cNvSpPr/>
              <p:nvPr/>
            </p:nvSpPr>
            <p:spPr bwMode="auto">
              <a:xfrm>
                <a:off x="8613776" y="2713038"/>
                <a:ext cx="95250" cy="193675"/>
              </a:xfrm>
              <a:custGeom>
                <a:avLst/>
                <a:gdLst>
                  <a:gd name="T0" fmla="*/ 16 w 60"/>
                  <a:gd name="T1" fmla="*/ 122 h 122"/>
                  <a:gd name="T2" fmla="*/ 0 w 60"/>
                  <a:gd name="T3" fmla="*/ 122 h 122"/>
                  <a:gd name="T4" fmla="*/ 45 w 60"/>
                  <a:gd name="T5" fmla="*/ 0 h 122"/>
                  <a:gd name="T6" fmla="*/ 60 w 60"/>
                  <a:gd name="T7" fmla="*/ 0 h 122"/>
                  <a:gd name="T8" fmla="*/ 16 w 60"/>
                  <a:gd name="T9" fmla="*/ 122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122">
                    <a:moveTo>
                      <a:pt x="16" y="122"/>
                    </a:moveTo>
                    <a:lnTo>
                      <a:pt x="0" y="122"/>
                    </a:lnTo>
                    <a:lnTo>
                      <a:pt x="45" y="0"/>
                    </a:lnTo>
                    <a:lnTo>
                      <a:pt x="60" y="0"/>
                    </a:lnTo>
                    <a:lnTo>
                      <a:pt x="16" y="122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95" name="Freeform 565"/>
              <p:cNvSpPr/>
              <p:nvPr/>
            </p:nvSpPr>
            <p:spPr bwMode="auto">
              <a:xfrm>
                <a:off x="8732838" y="2732088"/>
                <a:ext cx="119063" cy="141288"/>
              </a:xfrm>
              <a:custGeom>
                <a:avLst/>
                <a:gdLst>
                  <a:gd name="T0" fmla="*/ 0 w 75"/>
                  <a:gd name="T1" fmla="*/ 0 h 89"/>
                  <a:gd name="T2" fmla="*/ 75 w 75"/>
                  <a:gd name="T3" fmla="*/ 41 h 89"/>
                  <a:gd name="T4" fmla="*/ 75 w 75"/>
                  <a:gd name="T5" fmla="*/ 46 h 89"/>
                  <a:gd name="T6" fmla="*/ 0 w 75"/>
                  <a:gd name="T7" fmla="*/ 89 h 89"/>
                  <a:gd name="T8" fmla="*/ 0 w 75"/>
                  <a:gd name="T9" fmla="*/ 70 h 89"/>
                  <a:gd name="T10" fmla="*/ 46 w 75"/>
                  <a:gd name="T11" fmla="*/ 45 h 89"/>
                  <a:gd name="T12" fmla="*/ 0 w 75"/>
                  <a:gd name="T13" fmla="*/ 19 h 89"/>
                  <a:gd name="T14" fmla="*/ 0 w 75"/>
                  <a:gd name="T15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5" h="89">
                    <a:moveTo>
                      <a:pt x="0" y="0"/>
                    </a:moveTo>
                    <a:lnTo>
                      <a:pt x="75" y="41"/>
                    </a:lnTo>
                    <a:lnTo>
                      <a:pt x="75" y="46"/>
                    </a:lnTo>
                    <a:lnTo>
                      <a:pt x="0" y="89"/>
                    </a:lnTo>
                    <a:lnTo>
                      <a:pt x="0" y="70"/>
                    </a:lnTo>
                    <a:lnTo>
                      <a:pt x="46" y="45"/>
                    </a:lnTo>
                    <a:lnTo>
                      <a:pt x="0" y="1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96" name="Oval 566"/>
              <p:cNvSpPr>
                <a:spLocks noChangeArrowheads="1"/>
              </p:cNvSpPr>
              <p:nvPr/>
            </p:nvSpPr>
            <p:spPr bwMode="auto">
              <a:xfrm>
                <a:off x="8755063" y="2578101"/>
                <a:ext cx="38100" cy="38100"/>
              </a:xfrm>
              <a:prstGeom prst="ellipse">
                <a:avLst/>
              </a:pr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97" name="Oval 567"/>
              <p:cNvSpPr>
                <a:spLocks noChangeArrowheads="1"/>
              </p:cNvSpPr>
              <p:nvPr/>
            </p:nvSpPr>
            <p:spPr bwMode="auto">
              <a:xfrm>
                <a:off x="8805863" y="2578101"/>
                <a:ext cx="34925" cy="38100"/>
              </a:xfrm>
              <a:prstGeom prst="ellipse">
                <a:avLst/>
              </a:pr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98" name="Oval 568"/>
              <p:cNvSpPr>
                <a:spLocks noChangeArrowheads="1"/>
              </p:cNvSpPr>
              <p:nvPr/>
            </p:nvSpPr>
            <p:spPr bwMode="auto">
              <a:xfrm>
                <a:off x="8855076" y="2578101"/>
                <a:ext cx="38100" cy="38100"/>
              </a:xfrm>
              <a:prstGeom prst="ellipse">
                <a:avLst/>
              </a:pr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70" name="组合 69"/>
            <p:cNvGrpSpPr/>
            <p:nvPr/>
          </p:nvGrpSpPr>
          <p:grpSpPr>
            <a:xfrm>
              <a:off x="9834565" y="2513013"/>
              <a:ext cx="417513" cy="509588"/>
              <a:chOff x="7780338" y="2513013"/>
              <a:chExt cx="417513" cy="509588"/>
            </a:xfrm>
          </p:grpSpPr>
          <p:sp>
            <p:nvSpPr>
              <p:cNvPr id="179" name="Oval 569"/>
              <p:cNvSpPr>
                <a:spLocks noChangeArrowheads="1"/>
              </p:cNvSpPr>
              <p:nvPr/>
            </p:nvSpPr>
            <p:spPr bwMode="auto">
              <a:xfrm>
                <a:off x="7918451" y="2513013"/>
                <a:ext cx="141288" cy="141288"/>
              </a:xfrm>
              <a:prstGeom prst="ellipse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80" name="Freeform 570"/>
              <p:cNvSpPr/>
              <p:nvPr/>
            </p:nvSpPr>
            <p:spPr bwMode="auto">
              <a:xfrm>
                <a:off x="7918451" y="2654301"/>
                <a:ext cx="141288" cy="69850"/>
              </a:xfrm>
              <a:custGeom>
                <a:avLst/>
                <a:gdLst>
                  <a:gd name="T0" fmla="*/ 0 w 52"/>
                  <a:gd name="T1" fmla="*/ 26 h 26"/>
                  <a:gd name="T2" fmla="*/ 26 w 52"/>
                  <a:gd name="T3" fmla="*/ 0 h 26"/>
                  <a:gd name="T4" fmla="*/ 52 w 52"/>
                  <a:gd name="T5" fmla="*/ 26 h 26"/>
                  <a:gd name="T6" fmla="*/ 0 w 52"/>
                  <a:gd name="T7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26">
                    <a:moveTo>
                      <a:pt x="0" y="26"/>
                    </a:moveTo>
                    <a:cubicBezTo>
                      <a:pt x="0" y="12"/>
                      <a:pt x="12" y="0"/>
                      <a:pt x="26" y="0"/>
                    </a:cubicBezTo>
                    <a:cubicBezTo>
                      <a:pt x="40" y="0"/>
                      <a:pt x="52" y="12"/>
                      <a:pt x="52" y="26"/>
                    </a:cubicBezTo>
                    <a:lnTo>
                      <a:pt x="0" y="26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81" name="Rectangle 571"/>
              <p:cNvSpPr>
                <a:spLocks noChangeArrowheads="1"/>
              </p:cNvSpPr>
              <p:nvPr/>
            </p:nvSpPr>
            <p:spPr bwMode="auto">
              <a:xfrm>
                <a:off x="7918451" y="2724151"/>
                <a:ext cx="141288" cy="34925"/>
              </a:xfrm>
              <a:prstGeom prst="rect">
                <a:avLst/>
              </a:pr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82" name="Freeform 572"/>
              <p:cNvSpPr/>
              <p:nvPr/>
            </p:nvSpPr>
            <p:spPr bwMode="auto">
              <a:xfrm>
                <a:off x="7823201" y="2635251"/>
                <a:ext cx="79375" cy="104775"/>
              </a:xfrm>
              <a:custGeom>
                <a:avLst/>
                <a:gdLst>
                  <a:gd name="T0" fmla="*/ 5 w 50"/>
                  <a:gd name="T1" fmla="*/ 66 h 66"/>
                  <a:gd name="T2" fmla="*/ 0 w 50"/>
                  <a:gd name="T3" fmla="*/ 66 h 66"/>
                  <a:gd name="T4" fmla="*/ 0 w 50"/>
                  <a:gd name="T5" fmla="*/ 0 h 66"/>
                  <a:gd name="T6" fmla="*/ 50 w 50"/>
                  <a:gd name="T7" fmla="*/ 0 h 66"/>
                  <a:gd name="T8" fmla="*/ 50 w 50"/>
                  <a:gd name="T9" fmla="*/ 5 h 66"/>
                  <a:gd name="T10" fmla="*/ 5 w 50"/>
                  <a:gd name="T11" fmla="*/ 5 h 66"/>
                  <a:gd name="T12" fmla="*/ 5 w 50"/>
                  <a:gd name="T13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" h="66">
                    <a:moveTo>
                      <a:pt x="5" y="66"/>
                    </a:moveTo>
                    <a:lnTo>
                      <a:pt x="0" y="66"/>
                    </a:lnTo>
                    <a:lnTo>
                      <a:pt x="0" y="0"/>
                    </a:lnTo>
                    <a:lnTo>
                      <a:pt x="50" y="0"/>
                    </a:lnTo>
                    <a:lnTo>
                      <a:pt x="50" y="5"/>
                    </a:lnTo>
                    <a:lnTo>
                      <a:pt x="5" y="5"/>
                    </a:lnTo>
                    <a:lnTo>
                      <a:pt x="5" y="66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83" name="Freeform 573"/>
              <p:cNvSpPr/>
              <p:nvPr/>
            </p:nvSpPr>
            <p:spPr bwMode="auto">
              <a:xfrm>
                <a:off x="8075613" y="2635251"/>
                <a:ext cx="77788" cy="104775"/>
              </a:xfrm>
              <a:custGeom>
                <a:avLst/>
                <a:gdLst>
                  <a:gd name="T0" fmla="*/ 49 w 49"/>
                  <a:gd name="T1" fmla="*/ 66 h 66"/>
                  <a:gd name="T2" fmla="*/ 43 w 49"/>
                  <a:gd name="T3" fmla="*/ 66 h 66"/>
                  <a:gd name="T4" fmla="*/ 43 w 49"/>
                  <a:gd name="T5" fmla="*/ 5 h 66"/>
                  <a:gd name="T6" fmla="*/ 0 w 49"/>
                  <a:gd name="T7" fmla="*/ 5 h 66"/>
                  <a:gd name="T8" fmla="*/ 0 w 49"/>
                  <a:gd name="T9" fmla="*/ 0 h 66"/>
                  <a:gd name="T10" fmla="*/ 49 w 49"/>
                  <a:gd name="T11" fmla="*/ 0 h 66"/>
                  <a:gd name="T12" fmla="*/ 49 w 49"/>
                  <a:gd name="T13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66">
                    <a:moveTo>
                      <a:pt x="49" y="66"/>
                    </a:moveTo>
                    <a:lnTo>
                      <a:pt x="43" y="66"/>
                    </a:lnTo>
                    <a:lnTo>
                      <a:pt x="43" y="5"/>
                    </a:lnTo>
                    <a:lnTo>
                      <a:pt x="0" y="5"/>
                    </a:lnTo>
                    <a:lnTo>
                      <a:pt x="0" y="0"/>
                    </a:lnTo>
                    <a:lnTo>
                      <a:pt x="49" y="0"/>
                    </a:lnTo>
                    <a:lnTo>
                      <a:pt x="49" y="66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84" name="Oval 574"/>
              <p:cNvSpPr>
                <a:spLocks noChangeArrowheads="1"/>
              </p:cNvSpPr>
              <p:nvPr/>
            </p:nvSpPr>
            <p:spPr bwMode="auto">
              <a:xfrm>
                <a:off x="7780338" y="2768601"/>
                <a:ext cx="138113" cy="139700"/>
              </a:xfrm>
              <a:prstGeom prst="ellipse">
                <a:avLst/>
              </a:pr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85" name="Freeform 575"/>
              <p:cNvSpPr/>
              <p:nvPr/>
            </p:nvSpPr>
            <p:spPr bwMode="auto">
              <a:xfrm>
                <a:off x="7780338" y="2908301"/>
                <a:ext cx="138113" cy="68263"/>
              </a:xfrm>
              <a:custGeom>
                <a:avLst/>
                <a:gdLst>
                  <a:gd name="T0" fmla="*/ 0 w 51"/>
                  <a:gd name="T1" fmla="*/ 25 h 25"/>
                  <a:gd name="T2" fmla="*/ 26 w 51"/>
                  <a:gd name="T3" fmla="*/ 0 h 25"/>
                  <a:gd name="T4" fmla="*/ 51 w 51"/>
                  <a:gd name="T5" fmla="*/ 25 h 25"/>
                  <a:gd name="T6" fmla="*/ 0 w 51"/>
                  <a:gd name="T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1" h="25">
                    <a:moveTo>
                      <a:pt x="0" y="25"/>
                    </a:moveTo>
                    <a:cubicBezTo>
                      <a:pt x="0" y="11"/>
                      <a:pt x="11" y="0"/>
                      <a:pt x="26" y="0"/>
                    </a:cubicBezTo>
                    <a:cubicBezTo>
                      <a:pt x="40" y="0"/>
                      <a:pt x="51" y="11"/>
                      <a:pt x="51" y="25"/>
                    </a:cubicBez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86" name="Rectangle 576"/>
              <p:cNvSpPr>
                <a:spLocks noChangeArrowheads="1"/>
              </p:cNvSpPr>
              <p:nvPr/>
            </p:nvSpPr>
            <p:spPr bwMode="auto">
              <a:xfrm>
                <a:off x="7780338" y="2976563"/>
                <a:ext cx="138113" cy="38100"/>
              </a:xfrm>
              <a:prstGeom prst="rect">
                <a:avLst/>
              </a:pr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87" name="Oval 577"/>
              <p:cNvSpPr>
                <a:spLocks noChangeArrowheads="1"/>
              </p:cNvSpPr>
              <p:nvPr/>
            </p:nvSpPr>
            <p:spPr bwMode="auto">
              <a:xfrm>
                <a:off x="8056563" y="2776538"/>
                <a:ext cx="141288" cy="138113"/>
              </a:xfrm>
              <a:prstGeom prst="ellipse">
                <a:avLst/>
              </a:pr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88" name="Freeform 578"/>
              <p:cNvSpPr/>
              <p:nvPr/>
            </p:nvSpPr>
            <p:spPr bwMode="auto">
              <a:xfrm>
                <a:off x="8056563" y="2914651"/>
                <a:ext cx="141288" cy="69850"/>
              </a:xfrm>
              <a:custGeom>
                <a:avLst/>
                <a:gdLst>
                  <a:gd name="T0" fmla="*/ 0 w 52"/>
                  <a:gd name="T1" fmla="*/ 26 h 26"/>
                  <a:gd name="T2" fmla="*/ 26 w 52"/>
                  <a:gd name="T3" fmla="*/ 0 h 26"/>
                  <a:gd name="T4" fmla="*/ 52 w 52"/>
                  <a:gd name="T5" fmla="*/ 26 h 26"/>
                  <a:gd name="T6" fmla="*/ 0 w 52"/>
                  <a:gd name="T7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26">
                    <a:moveTo>
                      <a:pt x="0" y="26"/>
                    </a:moveTo>
                    <a:cubicBezTo>
                      <a:pt x="0" y="12"/>
                      <a:pt x="12" y="0"/>
                      <a:pt x="26" y="0"/>
                    </a:cubicBezTo>
                    <a:cubicBezTo>
                      <a:pt x="41" y="0"/>
                      <a:pt x="52" y="12"/>
                      <a:pt x="52" y="26"/>
                    </a:cubicBezTo>
                    <a:lnTo>
                      <a:pt x="0" y="26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89" name="Rectangle 579"/>
              <p:cNvSpPr>
                <a:spLocks noChangeArrowheads="1"/>
              </p:cNvSpPr>
              <p:nvPr/>
            </p:nvSpPr>
            <p:spPr bwMode="auto">
              <a:xfrm>
                <a:off x="8056563" y="2984501"/>
                <a:ext cx="141288" cy="38100"/>
              </a:xfrm>
              <a:prstGeom prst="rect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90" name="Rectangle 580"/>
              <p:cNvSpPr>
                <a:spLocks noChangeArrowheads="1"/>
              </p:cNvSpPr>
              <p:nvPr/>
            </p:nvSpPr>
            <p:spPr bwMode="auto">
              <a:xfrm>
                <a:off x="7940676" y="2952751"/>
                <a:ext cx="96838" cy="7938"/>
              </a:xfrm>
              <a:prstGeom prst="rect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71" name="组合 70"/>
            <p:cNvGrpSpPr/>
            <p:nvPr/>
          </p:nvGrpSpPr>
          <p:grpSpPr>
            <a:xfrm>
              <a:off x="8882065" y="2513013"/>
              <a:ext cx="508000" cy="509588"/>
              <a:chOff x="7058026" y="2513013"/>
              <a:chExt cx="508000" cy="509588"/>
            </a:xfrm>
          </p:grpSpPr>
          <p:sp>
            <p:nvSpPr>
              <p:cNvPr id="170" name="Oval 581"/>
              <p:cNvSpPr>
                <a:spLocks noChangeArrowheads="1"/>
              </p:cNvSpPr>
              <p:nvPr/>
            </p:nvSpPr>
            <p:spPr bwMode="auto">
              <a:xfrm>
                <a:off x="7058026" y="2513013"/>
                <a:ext cx="508000" cy="509588"/>
              </a:xfrm>
              <a:prstGeom prst="ellipse">
                <a:avLst/>
              </a:pr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71" name="Freeform 582"/>
              <p:cNvSpPr/>
              <p:nvPr/>
            </p:nvSpPr>
            <p:spPr bwMode="auto">
              <a:xfrm>
                <a:off x="7269163" y="2566988"/>
                <a:ext cx="85725" cy="61913"/>
              </a:xfrm>
              <a:custGeom>
                <a:avLst/>
                <a:gdLst>
                  <a:gd name="T0" fmla="*/ 0 w 54"/>
                  <a:gd name="T1" fmla="*/ 39 h 39"/>
                  <a:gd name="T2" fmla="*/ 27 w 54"/>
                  <a:gd name="T3" fmla="*/ 0 h 39"/>
                  <a:gd name="T4" fmla="*/ 54 w 54"/>
                  <a:gd name="T5" fmla="*/ 39 h 39"/>
                  <a:gd name="T6" fmla="*/ 0 w 54"/>
                  <a:gd name="T7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39">
                    <a:moveTo>
                      <a:pt x="0" y="39"/>
                    </a:moveTo>
                    <a:lnTo>
                      <a:pt x="27" y="0"/>
                    </a:lnTo>
                    <a:lnTo>
                      <a:pt x="54" y="39"/>
                    </a:lnTo>
                    <a:lnTo>
                      <a:pt x="0" y="39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72" name="Rectangle 583"/>
              <p:cNvSpPr>
                <a:spLocks noChangeArrowheads="1"/>
              </p:cNvSpPr>
              <p:nvPr/>
            </p:nvSpPr>
            <p:spPr bwMode="auto">
              <a:xfrm>
                <a:off x="7300913" y="2620963"/>
                <a:ext cx="22225" cy="147638"/>
              </a:xfrm>
              <a:prstGeom prst="rect">
                <a:avLst/>
              </a:pr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73" name="Freeform 584"/>
              <p:cNvSpPr/>
              <p:nvPr/>
            </p:nvSpPr>
            <p:spPr bwMode="auto">
              <a:xfrm>
                <a:off x="7269163" y="2906713"/>
                <a:ext cx="85725" cy="61913"/>
              </a:xfrm>
              <a:custGeom>
                <a:avLst/>
                <a:gdLst>
                  <a:gd name="T0" fmla="*/ 0 w 54"/>
                  <a:gd name="T1" fmla="*/ 0 h 39"/>
                  <a:gd name="T2" fmla="*/ 27 w 54"/>
                  <a:gd name="T3" fmla="*/ 39 h 39"/>
                  <a:gd name="T4" fmla="*/ 54 w 54"/>
                  <a:gd name="T5" fmla="*/ 0 h 39"/>
                  <a:gd name="T6" fmla="*/ 0 w 54"/>
                  <a:gd name="T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39">
                    <a:moveTo>
                      <a:pt x="0" y="0"/>
                    </a:moveTo>
                    <a:lnTo>
                      <a:pt x="27" y="39"/>
                    </a:lnTo>
                    <a:lnTo>
                      <a:pt x="5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74" name="Rectangle 585"/>
              <p:cNvSpPr>
                <a:spLocks noChangeArrowheads="1"/>
              </p:cNvSpPr>
              <p:nvPr/>
            </p:nvSpPr>
            <p:spPr bwMode="auto">
              <a:xfrm>
                <a:off x="7300913" y="2768601"/>
                <a:ext cx="22225" cy="146050"/>
              </a:xfrm>
              <a:prstGeom prst="rect">
                <a:avLst/>
              </a:pr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75" name="Freeform 586"/>
              <p:cNvSpPr/>
              <p:nvPr/>
            </p:nvSpPr>
            <p:spPr bwMode="auto">
              <a:xfrm>
                <a:off x="7450138" y="2724151"/>
                <a:ext cx="61913" cy="87313"/>
              </a:xfrm>
              <a:custGeom>
                <a:avLst/>
                <a:gdLst>
                  <a:gd name="T0" fmla="*/ 0 w 39"/>
                  <a:gd name="T1" fmla="*/ 0 h 55"/>
                  <a:gd name="T2" fmla="*/ 39 w 39"/>
                  <a:gd name="T3" fmla="*/ 28 h 55"/>
                  <a:gd name="T4" fmla="*/ 0 w 39"/>
                  <a:gd name="T5" fmla="*/ 55 h 55"/>
                  <a:gd name="T6" fmla="*/ 0 w 39"/>
                  <a:gd name="T7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9" h="55">
                    <a:moveTo>
                      <a:pt x="0" y="0"/>
                    </a:moveTo>
                    <a:lnTo>
                      <a:pt x="39" y="28"/>
                    </a:lnTo>
                    <a:lnTo>
                      <a:pt x="0" y="5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76" name="Rectangle 587"/>
              <p:cNvSpPr>
                <a:spLocks noChangeArrowheads="1"/>
              </p:cNvSpPr>
              <p:nvPr/>
            </p:nvSpPr>
            <p:spPr bwMode="auto">
              <a:xfrm>
                <a:off x="7312026" y="2757488"/>
                <a:ext cx="146050" cy="20638"/>
              </a:xfrm>
              <a:prstGeom prst="rect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77" name="Freeform 588"/>
              <p:cNvSpPr/>
              <p:nvPr/>
            </p:nvSpPr>
            <p:spPr bwMode="auto">
              <a:xfrm>
                <a:off x="7112001" y="2724151"/>
                <a:ext cx="61913" cy="87313"/>
              </a:xfrm>
              <a:custGeom>
                <a:avLst/>
                <a:gdLst>
                  <a:gd name="T0" fmla="*/ 39 w 39"/>
                  <a:gd name="T1" fmla="*/ 0 h 55"/>
                  <a:gd name="T2" fmla="*/ 0 w 39"/>
                  <a:gd name="T3" fmla="*/ 28 h 55"/>
                  <a:gd name="T4" fmla="*/ 39 w 39"/>
                  <a:gd name="T5" fmla="*/ 55 h 55"/>
                  <a:gd name="T6" fmla="*/ 39 w 39"/>
                  <a:gd name="T7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9" h="55">
                    <a:moveTo>
                      <a:pt x="39" y="0"/>
                    </a:moveTo>
                    <a:lnTo>
                      <a:pt x="0" y="28"/>
                    </a:lnTo>
                    <a:lnTo>
                      <a:pt x="39" y="55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78" name="Rectangle 589"/>
              <p:cNvSpPr>
                <a:spLocks noChangeArrowheads="1"/>
              </p:cNvSpPr>
              <p:nvPr/>
            </p:nvSpPr>
            <p:spPr bwMode="auto">
              <a:xfrm>
                <a:off x="7165976" y="2757488"/>
                <a:ext cx="146050" cy="20638"/>
              </a:xfrm>
              <a:prstGeom prst="rect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72" name="组合 71"/>
            <p:cNvGrpSpPr/>
            <p:nvPr/>
          </p:nvGrpSpPr>
          <p:grpSpPr>
            <a:xfrm>
              <a:off x="7912102" y="2619376"/>
              <a:ext cx="525463" cy="296863"/>
              <a:chOff x="6380163" y="2619376"/>
              <a:chExt cx="525463" cy="296863"/>
            </a:xfrm>
          </p:grpSpPr>
          <p:sp>
            <p:nvSpPr>
              <p:cNvPr id="161" name="Freeform 590"/>
              <p:cNvSpPr/>
              <p:nvPr/>
            </p:nvSpPr>
            <p:spPr bwMode="auto">
              <a:xfrm>
                <a:off x="6380163" y="2619376"/>
                <a:ext cx="412750" cy="231775"/>
              </a:xfrm>
              <a:custGeom>
                <a:avLst/>
                <a:gdLst>
                  <a:gd name="T0" fmla="*/ 10 w 152"/>
                  <a:gd name="T1" fmla="*/ 86 h 86"/>
                  <a:gd name="T2" fmla="*/ 0 w 152"/>
                  <a:gd name="T3" fmla="*/ 76 h 86"/>
                  <a:gd name="T4" fmla="*/ 0 w 152"/>
                  <a:gd name="T5" fmla="*/ 10 h 86"/>
                  <a:gd name="T6" fmla="*/ 10 w 152"/>
                  <a:gd name="T7" fmla="*/ 0 h 86"/>
                  <a:gd name="T8" fmla="*/ 142 w 152"/>
                  <a:gd name="T9" fmla="*/ 0 h 86"/>
                  <a:gd name="T10" fmla="*/ 152 w 152"/>
                  <a:gd name="T11" fmla="*/ 10 h 86"/>
                  <a:gd name="T12" fmla="*/ 152 w 152"/>
                  <a:gd name="T13" fmla="*/ 76 h 86"/>
                  <a:gd name="T14" fmla="*/ 142 w 152"/>
                  <a:gd name="T15" fmla="*/ 86 h 86"/>
                  <a:gd name="T16" fmla="*/ 10 w 152"/>
                  <a:gd name="T17" fmla="*/ 8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2" h="86">
                    <a:moveTo>
                      <a:pt x="10" y="86"/>
                    </a:moveTo>
                    <a:cubicBezTo>
                      <a:pt x="5" y="86"/>
                      <a:pt x="0" y="81"/>
                      <a:pt x="0" y="76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0" y="0"/>
                    </a:cubicBezTo>
                    <a:cubicBezTo>
                      <a:pt x="142" y="0"/>
                      <a:pt x="142" y="0"/>
                      <a:pt x="142" y="0"/>
                    </a:cubicBezTo>
                    <a:cubicBezTo>
                      <a:pt x="147" y="0"/>
                      <a:pt x="152" y="4"/>
                      <a:pt x="152" y="10"/>
                    </a:cubicBezTo>
                    <a:cubicBezTo>
                      <a:pt x="152" y="76"/>
                      <a:pt x="152" y="76"/>
                      <a:pt x="152" y="76"/>
                    </a:cubicBezTo>
                    <a:cubicBezTo>
                      <a:pt x="152" y="81"/>
                      <a:pt x="147" y="86"/>
                      <a:pt x="142" y="86"/>
                    </a:cubicBezTo>
                    <a:lnTo>
                      <a:pt x="10" y="86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62" name="Freeform 591"/>
              <p:cNvSpPr/>
              <p:nvPr/>
            </p:nvSpPr>
            <p:spPr bwMode="auto">
              <a:xfrm>
                <a:off x="6380163" y="2619376"/>
                <a:ext cx="198438" cy="230188"/>
              </a:xfrm>
              <a:custGeom>
                <a:avLst/>
                <a:gdLst>
                  <a:gd name="T0" fmla="*/ 10 w 73"/>
                  <a:gd name="T1" fmla="*/ 0 h 85"/>
                  <a:gd name="T2" fmla="*/ 0 w 73"/>
                  <a:gd name="T3" fmla="*/ 10 h 85"/>
                  <a:gd name="T4" fmla="*/ 0 w 73"/>
                  <a:gd name="T5" fmla="*/ 76 h 85"/>
                  <a:gd name="T6" fmla="*/ 7 w 73"/>
                  <a:gd name="T7" fmla="*/ 85 h 85"/>
                  <a:gd name="T8" fmla="*/ 73 w 73"/>
                  <a:gd name="T9" fmla="*/ 0 h 85"/>
                  <a:gd name="T10" fmla="*/ 10 w 73"/>
                  <a:gd name="T11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3" h="85">
                    <a:moveTo>
                      <a:pt x="10" y="0"/>
                    </a:moveTo>
                    <a:cubicBezTo>
                      <a:pt x="5" y="0"/>
                      <a:pt x="0" y="4"/>
                      <a:pt x="0" y="10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80"/>
                      <a:pt x="3" y="84"/>
                      <a:pt x="7" y="85"/>
                    </a:cubicBezTo>
                    <a:cubicBezTo>
                      <a:pt x="73" y="0"/>
                      <a:pt x="73" y="0"/>
                      <a:pt x="73" y="0"/>
                    </a:cubicBez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63" name="Freeform 592"/>
              <p:cNvSpPr/>
              <p:nvPr/>
            </p:nvSpPr>
            <p:spPr bwMode="auto">
              <a:xfrm>
                <a:off x="6594476" y="2619376"/>
                <a:ext cx="198438" cy="230188"/>
              </a:xfrm>
              <a:custGeom>
                <a:avLst/>
                <a:gdLst>
                  <a:gd name="T0" fmla="*/ 73 w 73"/>
                  <a:gd name="T1" fmla="*/ 76 h 85"/>
                  <a:gd name="T2" fmla="*/ 73 w 73"/>
                  <a:gd name="T3" fmla="*/ 10 h 85"/>
                  <a:gd name="T4" fmla="*/ 63 w 73"/>
                  <a:gd name="T5" fmla="*/ 0 h 85"/>
                  <a:gd name="T6" fmla="*/ 0 w 73"/>
                  <a:gd name="T7" fmla="*/ 0 h 85"/>
                  <a:gd name="T8" fmla="*/ 67 w 73"/>
                  <a:gd name="T9" fmla="*/ 85 h 85"/>
                  <a:gd name="T10" fmla="*/ 73 w 73"/>
                  <a:gd name="T11" fmla="*/ 76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3" h="85">
                    <a:moveTo>
                      <a:pt x="73" y="76"/>
                    </a:moveTo>
                    <a:cubicBezTo>
                      <a:pt x="73" y="10"/>
                      <a:pt x="73" y="10"/>
                      <a:pt x="73" y="10"/>
                    </a:cubicBezTo>
                    <a:cubicBezTo>
                      <a:pt x="73" y="4"/>
                      <a:pt x="68" y="0"/>
                      <a:pt x="6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67" y="85"/>
                      <a:pt x="67" y="85"/>
                      <a:pt x="67" y="85"/>
                    </a:cubicBezTo>
                    <a:cubicBezTo>
                      <a:pt x="70" y="84"/>
                      <a:pt x="73" y="80"/>
                      <a:pt x="73" y="76"/>
                    </a:cubicBez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64" name="Freeform 593"/>
              <p:cNvSpPr/>
              <p:nvPr/>
            </p:nvSpPr>
            <p:spPr bwMode="auto">
              <a:xfrm>
                <a:off x="6380163" y="2619376"/>
                <a:ext cx="412750" cy="134938"/>
              </a:xfrm>
              <a:custGeom>
                <a:avLst/>
                <a:gdLst>
                  <a:gd name="T0" fmla="*/ 81 w 152"/>
                  <a:gd name="T1" fmla="*/ 49 h 50"/>
                  <a:gd name="T2" fmla="*/ 152 w 152"/>
                  <a:gd name="T3" fmla="*/ 24 h 50"/>
                  <a:gd name="T4" fmla="*/ 152 w 152"/>
                  <a:gd name="T5" fmla="*/ 10 h 50"/>
                  <a:gd name="T6" fmla="*/ 142 w 152"/>
                  <a:gd name="T7" fmla="*/ 0 h 50"/>
                  <a:gd name="T8" fmla="*/ 10 w 152"/>
                  <a:gd name="T9" fmla="*/ 0 h 50"/>
                  <a:gd name="T10" fmla="*/ 0 w 152"/>
                  <a:gd name="T11" fmla="*/ 10 h 50"/>
                  <a:gd name="T12" fmla="*/ 0 w 152"/>
                  <a:gd name="T13" fmla="*/ 24 h 50"/>
                  <a:gd name="T14" fmla="*/ 71 w 152"/>
                  <a:gd name="T15" fmla="*/ 49 h 50"/>
                  <a:gd name="T16" fmla="*/ 81 w 152"/>
                  <a:gd name="T17" fmla="*/ 49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2" h="50">
                    <a:moveTo>
                      <a:pt x="81" y="49"/>
                    </a:moveTo>
                    <a:cubicBezTo>
                      <a:pt x="152" y="24"/>
                      <a:pt x="152" y="24"/>
                      <a:pt x="152" y="24"/>
                    </a:cubicBezTo>
                    <a:cubicBezTo>
                      <a:pt x="152" y="10"/>
                      <a:pt x="152" y="10"/>
                      <a:pt x="152" y="10"/>
                    </a:cubicBezTo>
                    <a:cubicBezTo>
                      <a:pt x="152" y="4"/>
                      <a:pt x="147" y="0"/>
                      <a:pt x="142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71" y="49"/>
                      <a:pt x="71" y="49"/>
                      <a:pt x="71" y="49"/>
                    </a:cubicBezTo>
                    <a:cubicBezTo>
                      <a:pt x="74" y="50"/>
                      <a:pt x="78" y="50"/>
                      <a:pt x="81" y="49"/>
                    </a:cubicBez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65" name="Freeform 594"/>
              <p:cNvSpPr/>
              <p:nvPr/>
            </p:nvSpPr>
            <p:spPr bwMode="auto">
              <a:xfrm>
                <a:off x="6570663" y="2632076"/>
                <a:ext cx="334963" cy="279400"/>
              </a:xfrm>
              <a:custGeom>
                <a:avLst/>
                <a:gdLst>
                  <a:gd name="T0" fmla="*/ 104 w 124"/>
                  <a:gd name="T1" fmla="*/ 6 h 103"/>
                  <a:gd name="T2" fmla="*/ 114 w 124"/>
                  <a:gd name="T3" fmla="*/ 20 h 103"/>
                  <a:gd name="T4" fmla="*/ 29 w 124"/>
                  <a:gd name="T5" fmla="*/ 91 h 103"/>
                  <a:gd name="T6" fmla="*/ 1 w 124"/>
                  <a:gd name="T7" fmla="*/ 103 h 103"/>
                  <a:gd name="T8" fmla="*/ 0 w 124"/>
                  <a:gd name="T9" fmla="*/ 101 h 103"/>
                  <a:gd name="T10" fmla="*/ 18 w 124"/>
                  <a:gd name="T11" fmla="*/ 78 h 103"/>
                  <a:gd name="T12" fmla="*/ 104 w 124"/>
                  <a:gd name="T13" fmla="*/ 6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103">
                    <a:moveTo>
                      <a:pt x="104" y="6"/>
                    </a:moveTo>
                    <a:cubicBezTo>
                      <a:pt x="112" y="0"/>
                      <a:pt x="124" y="11"/>
                      <a:pt x="114" y="20"/>
                    </a:cubicBezTo>
                    <a:cubicBezTo>
                      <a:pt x="105" y="30"/>
                      <a:pt x="29" y="91"/>
                      <a:pt x="29" y="91"/>
                    </a:cubicBezTo>
                    <a:cubicBezTo>
                      <a:pt x="1" y="103"/>
                      <a:pt x="1" y="103"/>
                      <a:pt x="1" y="103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18" y="78"/>
                      <a:pt x="18" y="78"/>
                      <a:pt x="18" y="78"/>
                    </a:cubicBezTo>
                    <a:cubicBezTo>
                      <a:pt x="18" y="78"/>
                      <a:pt x="96" y="11"/>
                      <a:pt x="104" y="6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66" name="Freeform 595"/>
              <p:cNvSpPr/>
              <p:nvPr/>
            </p:nvSpPr>
            <p:spPr bwMode="auto">
              <a:xfrm>
                <a:off x="6831013" y="2632076"/>
                <a:ext cx="74613" cy="68263"/>
              </a:xfrm>
              <a:custGeom>
                <a:avLst/>
                <a:gdLst>
                  <a:gd name="T0" fmla="*/ 13 w 28"/>
                  <a:gd name="T1" fmla="*/ 25 h 25"/>
                  <a:gd name="T2" fmla="*/ 18 w 28"/>
                  <a:gd name="T3" fmla="*/ 20 h 25"/>
                  <a:gd name="T4" fmla="*/ 8 w 28"/>
                  <a:gd name="T5" fmla="*/ 6 h 25"/>
                  <a:gd name="T6" fmla="*/ 0 w 28"/>
                  <a:gd name="T7" fmla="*/ 12 h 25"/>
                  <a:gd name="T8" fmla="*/ 13 w 28"/>
                  <a:gd name="T9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5">
                    <a:moveTo>
                      <a:pt x="13" y="25"/>
                    </a:moveTo>
                    <a:cubicBezTo>
                      <a:pt x="15" y="23"/>
                      <a:pt x="17" y="21"/>
                      <a:pt x="18" y="20"/>
                    </a:cubicBezTo>
                    <a:cubicBezTo>
                      <a:pt x="28" y="11"/>
                      <a:pt x="16" y="0"/>
                      <a:pt x="8" y="6"/>
                    </a:cubicBezTo>
                    <a:cubicBezTo>
                      <a:pt x="6" y="7"/>
                      <a:pt x="4" y="9"/>
                      <a:pt x="0" y="12"/>
                    </a:cubicBezTo>
                    <a:cubicBezTo>
                      <a:pt x="2" y="17"/>
                      <a:pt x="7" y="22"/>
                      <a:pt x="13" y="25"/>
                    </a:cubicBez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67" name="Freeform 596"/>
              <p:cNvSpPr/>
              <p:nvPr/>
            </p:nvSpPr>
            <p:spPr bwMode="auto">
              <a:xfrm>
                <a:off x="6821488" y="2665413"/>
                <a:ext cx="44450" cy="42863"/>
              </a:xfrm>
              <a:custGeom>
                <a:avLst/>
                <a:gdLst>
                  <a:gd name="T0" fmla="*/ 13 w 16"/>
                  <a:gd name="T1" fmla="*/ 16 h 16"/>
                  <a:gd name="T2" fmla="*/ 16 w 16"/>
                  <a:gd name="T3" fmla="*/ 13 h 16"/>
                  <a:gd name="T4" fmla="*/ 3 w 16"/>
                  <a:gd name="T5" fmla="*/ 0 h 16"/>
                  <a:gd name="T6" fmla="*/ 0 w 16"/>
                  <a:gd name="T7" fmla="*/ 2 h 16"/>
                  <a:gd name="T8" fmla="*/ 13 w 16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13" y="16"/>
                    </a:moveTo>
                    <a:cubicBezTo>
                      <a:pt x="14" y="15"/>
                      <a:pt x="15" y="14"/>
                      <a:pt x="16" y="13"/>
                    </a:cubicBezTo>
                    <a:cubicBezTo>
                      <a:pt x="10" y="10"/>
                      <a:pt x="5" y="5"/>
                      <a:pt x="3" y="0"/>
                    </a:cubicBezTo>
                    <a:cubicBezTo>
                      <a:pt x="2" y="1"/>
                      <a:pt x="1" y="2"/>
                      <a:pt x="0" y="2"/>
                    </a:cubicBezTo>
                    <a:cubicBezTo>
                      <a:pt x="2" y="8"/>
                      <a:pt x="7" y="13"/>
                      <a:pt x="13" y="16"/>
                    </a:cubicBez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68" name="Freeform 597"/>
              <p:cNvSpPr/>
              <p:nvPr/>
            </p:nvSpPr>
            <p:spPr bwMode="auto">
              <a:xfrm>
                <a:off x="6570663" y="2832101"/>
                <a:ext cx="84138" cy="79375"/>
              </a:xfrm>
              <a:custGeom>
                <a:avLst/>
                <a:gdLst>
                  <a:gd name="T0" fmla="*/ 0 w 31"/>
                  <a:gd name="T1" fmla="*/ 27 h 29"/>
                  <a:gd name="T2" fmla="*/ 1 w 31"/>
                  <a:gd name="T3" fmla="*/ 29 h 29"/>
                  <a:gd name="T4" fmla="*/ 28 w 31"/>
                  <a:gd name="T5" fmla="*/ 17 h 29"/>
                  <a:gd name="T6" fmla="*/ 26 w 31"/>
                  <a:gd name="T7" fmla="*/ 13 h 29"/>
                  <a:gd name="T8" fmla="*/ 18 w 31"/>
                  <a:gd name="T9" fmla="*/ 3 h 29"/>
                  <a:gd name="T10" fmla="*/ 18 w 31"/>
                  <a:gd name="T11" fmla="*/ 4 h 29"/>
                  <a:gd name="T12" fmla="*/ 0 w 31"/>
                  <a:gd name="T13" fmla="*/ 2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29">
                    <a:moveTo>
                      <a:pt x="0" y="27"/>
                    </a:moveTo>
                    <a:cubicBezTo>
                      <a:pt x="1" y="29"/>
                      <a:pt x="1" y="29"/>
                      <a:pt x="1" y="29"/>
                    </a:cubicBezTo>
                    <a:cubicBezTo>
                      <a:pt x="28" y="17"/>
                      <a:pt x="28" y="17"/>
                      <a:pt x="28" y="17"/>
                    </a:cubicBezTo>
                    <a:cubicBezTo>
                      <a:pt x="28" y="15"/>
                      <a:pt x="28" y="14"/>
                      <a:pt x="26" y="13"/>
                    </a:cubicBezTo>
                    <a:cubicBezTo>
                      <a:pt x="19" y="11"/>
                      <a:pt x="31" y="0"/>
                      <a:pt x="18" y="3"/>
                    </a:cubicBezTo>
                    <a:cubicBezTo>
                      <a:pt x="18" y="4"/>
                      <a:pt x="18" y="4"/>
                      <a:pt x="18" y="4"/>
                    </a:cubicBezTo>
                    <a:lnTo>
                      <a:pt x="0" y="27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69" name="Freeform 598"/>
              <p:cNvSpPr/>
              <p:nvPr/>
            </p:nvSpPr>
            <p:spPr bwMode="auto">
              <a:xfrm>
                <a:off x="6559551" y="2892426"/>
                <a:ext cx="26988" cy="23813"/>
              </a:xfrm>
              <a:custGeom>
                <a:avLst/>
                <a:gdLst>
                  <a:gd name="T0" fmla="*/ 2 w 10"/>
                  <a:gd name="T1" fmla="*/ 9 h 9"/>
                  <a:gd name="T2" fmla="*/ 10 w 10"/>
                  <a:gd name="T3" fmla="*/ 5 h 9"/>
                  <a:gd name="T4" fmla="*/ 7 w 10"/>
                  <a:gd name="T5" fmla="*/ 1 h 9"/>
                  <a:gd name="T6" fmla="*/ 1 w 10"/>
                  <a:gd name="T7" fmla="*/ 7 h 9"/>
                  <a:gd name="T8" fmla="*/ 2 w 10"/>
                  <a:gd name="T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9">
                    <a:moveTo>
                      <a:pt x="2" y="9"/>
                    </a:moveTo>
                    <a:cubicBezTo>
                      <a:pt x="3" y="8"/>
                      <a:pt x="9" y="5"/>
                      <a:pt x="10" y="5"/>
                    </a:cubicBezTo>
                    <a:cubicBezTo>
                      <a:pt x="9" y="4"/>
                      <a:pt x="7" y="2"/>
                      <a:pt x="7" y="1"/>
                    </a:cubicBezTo>
                    <a:cubicBezTo>
                      <a:pt x="7" y="0"/>
                      <a:pt x="2" y="6"/>
                      <a:pt x="1" y="7"/>
                    </a:cubicBezTo>
                    <a:cubicBezTo>
                      <a:pt x="0" y="8"/>
                      <a:pt x="1" y="9"/>
                      <a:pt x="2" y="9"/>
                    </a:cubicBez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73" name="组合 72"/>
            <p:cNvGrpSpPr/>
            <p:nvPr/>
          </p:nvGrpSpPr>
          <p:grpSpPr>
            <a:xfrm>
              <a:off x="7081839" y="2513013"/>
              <a:ext cx="385763" cy="509588"/>
              <a:chOff x="5765801" y="2513013"/>
              <a:chExt cx="385763" cy="509588"/>
            </a:xfrm>
          </p:grpSpPr>
          <p:sp>
            <p:nvSpPr>
              <p:cNvPr id="155" name="Freeform 599"/>
              <p:cNvSpPr/>
              <p:nvPr/>
            </p:nvSpPr>
            <p:spPr bwMode="auto">
              <a:xfrm>
                <a:off x="5926138" y="2824163"/>
                <a:ext cx="61913" cy="198438"/>
              </a:xfrm>
              <a:custGeom>
                <a:avLst/>
                <a:gdLst>
                  <a:gd name="T0" fmla="*/ 23 w 23"/>
                  <a:gd name="T1" fmla="*/ 61 h 73"/>
                  <a:gd name="T2" fmla="*/ 12 w 23"/>
                  <a:gd name="T3" fmla="*/ 73 h 73"/>
                  <a:gd name="T4" fmla="*/ 12 w 23"/>
                  <a:gd name="T5" fmla="*/ 73 h 73"/>
                  <a:gd name="T6" fmla="*/ 0 w 23"/>
                  <a:gd name="T7" fmla="*/ 61 h 73"/>
                  <a:gd name="T8" fmla="*/ 0 w 23"/>
                  <a:gd name="T9" fmla="*/ 12 h 73"/>
                  <a:gd name="T10" fmla="*/ 12 w 23"/>
                  <a:gd name="T11" fmla="*/ 0 h 73"/>
                  <a:gd name="T12" fmla="*/ 12 w 23"/>
                  <a:gd name="T13" fmla="*/ 0 h 73"/>
                  <a:gd name="T14" fmla="*/ 23 w 23"/>
                  <a:gd name="T15" fmla="*/ 12 h 73"/>
                  <a:gd name="T16" fmla="*/ 23 w 23"/>
                  <a:gd name="T17" fmla="*/ 61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73">
                    <a:moveTo>
                      <a:pt x="23" y="61"/>
                    </a:moveTo>
                    <a:cubicBezTo>
                      <a:pt x="23" y="67"/>
                      <a:pt x="18" y="73"/>
                      <a:pt x="12" y="73"/>
                    </a:cubicBezTo>
                    <a:cubicBezTo>
                      <a:pt x="12" y="73"/>
                      <a:pt x="12" y="73"/>
                      <a:pt x="12" y="73"/>
                    </a:cubicBezTo>
                    <a:cubicBezTo>
                      <a:pt x="6" y="73"/>
                      <a:pt x="0" y="67"/>
                      <a:pt x="0" y="61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8" y="0"/>
                      <a:pt x="23" y="5"/>
                      <a:pt x="23" y="12"/>
                    </a:cubicBezTo>
                    <a:lnTo>
                      <a:pt x="23" y="61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56" name="Freeform 600"/>
              <p:cNvSpPr/>
              <p:nvPr/>
            </p:nvSpPr>
            <p:spPr bwMode="auto">
              <a:xfrm>
                <a:off x="5926138" y="2949576"/>
                <a:ext cx="61913" cy="73025"/>
              </a:xfrm>
              <a:custGeom>
                <a:avLst/>
                <a:gdLst>
                  <a:gd name="T0" fmla="*/ 0 w 23"/>
                  <a:gd name="T1" fmla="*/ 0 h 27"/>
                  <a:gd name="T2" fmla="*/ 0 w 23"/>
                  <a:gd name="T3" fmla="*/ 15 h 27"/>
                  <a:gd name="T4" fmla="*/ 12 w 23"/>
                  <a:gd name="T5" fmla="*/ 27 h 27"/>
                  <a:gd name="T6" fmla="*/ 23 w 23"/>
                  <a:gd name="T7" fmla="*/ 15 h 27"/>
                  <a:gd name="T8" fmla="*/ 23 w 23"/>
                  <a:gd name="T9" fmla="*/ 0 h 27"/>
                  <a:gd name="T10" fmla="*/ 0 w 23"/>
                  <a:gd name="T11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" h="27">
                    <a:moveTo>
                      <a:pt x="0" y="0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0" y="21"/>
                      <a:pt x="6" y="27"/>
                      <a:pt x="12" y="27"/>
                    </a:cubicBezTo>
                    <a:cubicBezTo>
                      <a:pt x="18" y="27"/>
                      <a:pt x="23" y="21"/>
                      <a:pt x="23" y="15"/>
                    </a:cubicBezTo>
                    <a:cubicBezTo>
                      <a:pt x="23" y="0"/>
                      <a:pt x="23" y="0"/>
                      <a:pt x="2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57" name="Freeform 601"/>
              <p:cNvSpPr/>
              <p:nvPr/>
            </p:nvSpPr>
            <p:spPr bwMode="auto">
              <a:xfrm>
                <a:off x="5765801" y="2513013"/>
                <a:ext cx="385763" cy="384175"/>
              </a:xfrm>
              <a:custGeom>
                <a:avLst/>
                <a:gdLst>
                  <a:gd name="T0" fmla="*/ 142 w 142"/>
                  <a:gd name="T1" fmla="*/ 124 h 142"/>
                  <a:gd name="T2" fmla="*/ 124 w 142"/>
                  <a:gd name="T3" fmla="*/ 142 h 142"/>
                  <a:gd name="T4" fmla="*/ 18 w 142"/>
                  <a:gd name="T5" fmla="*/ 142 h 142"/>
                  <a:gd name="T6" fmla="*/ 0 w 142"/>
                  <a:gd name="T7" fmla="*/ 124 h 142"/>
                  <a:gd name="T8" fmla="*/ 0 w 142"/>
                  <a:gd name="T9" fmla="*/ 18 h 142"/>
                  <a:gd name="T10" fmla="*/ 18 w 142"/>
                  <a:gd name="T11" fmla="*/ 0 h 142"/>
                  <a:gd name="T12" fmla="*/ 124 w 142"/>
                  <a:gd name="T13" fmla="*/ 0 h 142"/>
                  <a:gd name="T14" fmla="*/ 142 w 142"/>
                  <a:gd name="T15" fmla="*/ 18 h 142"/>
                  <a:gd name="T16" fmla="*/ 142 w 142"/>
                  <a:gd name="T17" fmla="*/ 124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2" h="142">
                    <a:moveTo>
                      <a:pt x="142" y="124"/>
                    </a:moveTo>
                    <a:cubicBezTo>
                      <a:pt x="142" y="134"/>
                      <a:pt x="134" y="142"/>
                      <a:pt x="124" y="142"/>
                    </a:cubicBezTo>
                    <a:cubicBezTo>
                      <a:pt x="18" y="142"/>
                      <a:pt x="18" y="142"/>
                      <a:pt x="18" y="142"/>
                    </a:cubicBezTo>
                    <a:cubicBezTo>
                      <a:pt x="8" y="142"/>
                      <a:pt x="0" y="134"/>
                      <a:pt x="0" y="124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8"/>
                      <a:pt x="8" y="0"/>
                      <a:pt x="18" y="0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34" y="0"/>
                      <a:pt x="142" y="8"/>
                      <a:pt x="142" y="18"/>
                    </a:cubicBezTo>
                    <a:lnTo>
                      <a:pt x="142" y="124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58" name="Freeform 602"/>
              <p:cNvSpPr/>
              <p:nvPr/>
            </p:nvSpPr>
            <p:spPr bwMode="auto">
              <a:xfrm>
                <a:off x="5811838" y="2559051"/>
                <a:ext cx="293688" cy="292100"/>
              </a:xfrm>
              <a:custGeom>
                <a:avLst/>
                <a:gdLst>
                  <a:gd name="T0" fmla="*/ 108 w 108"/>
                  <a:gd name="T1" fmla="*/ 94 h 108"/>
                  <a:gd name="T2" fmla="*/ 94 w 108"/>
                  <a:gd name="T3" fmla="*/ 108 h 108"/>
                  <a:gd name="T4" fmla="*/ 14 w 108"/>
                  <a:gd name="T5" fmla="*/ 108 h 108"/>
                  <a:gd name="T6" fmla="*/ 0 w 108"/>
                  <a:gd name="T7" fmla="*/ 94 h 108"/>
                  <a:gd name="T8" fmla="*/ 0 w 108"/>
                  <a:gd name="T9" fmla="*/ 14 h 108"/>
                  <a:gd name="T10" fmla="*/ 14 w 108"/>
                  <a:gd name="T11" fmla="*/ 0 h 108"/>
                  <a:gd name="T12" fmla="*/ 94 w 108"/>
                  <a:gd name="T13" fmla="*/ 0 h 108"/>
                  <a:gd name="T14" fmla="*/ 108 w 108"/>
                  <a:gd name="T15" fmla="*/ 14 h 108"/>
                  <a:gd name="T16" fmla="*/ 108 w 108"/>
                  <a:gd name="T17" fmla="*/ 94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8" h="108">
                    <a:moveTo>
                      <a:pt x="108" y="94"/>
                    </a:moveTo>
                    <a:cubicBezTo>
                      <a:pt x="108" y="102"/>
                      <a:pt x="102" y="108"/>
                      <a:pt x="94" y="108"/>
                    </a:cubicBezTo>
                    <a:cubicBezTo>
                      <a:pt x="14" y="108"/>
                      <a:pt x="14" y="108"/>
                      <a:pt x="14" y="108"/>
                    </a:cubicBezTo>
                    <a:cubicBezTo>
                      <a:pt x="6" y="108"/>
                      <a:pt x="0" y="102"/>
                      <a:pt x="0" y="9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102" y="0"/>
                      <a:pt x="108" y="6"/>
                      <a:pt x="108" y="14"/>
                    </a:cubicBezTo>
                    <a:lnTo>
                      <a:pt x="108" y="94"/>
                    </a:ln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59" name="Freeform 603"/>
              <p:cNvSpPr/>
              <p:nvPr/>
            </p:nvSpPr>
            <p:spPr bwMode="auto">
              <a:xfrm>
                <a:off x="5895976" y="2624138"/>
                <a:ext cx="125413" cy="161925"/>
              </a:xfrm>
              <a:custGeom>
                <a:avLst/>
                <a:gdLst>
                  <a:gd name="T0" fmla="*/ 36 w 46"/>
                  <a:gd name="T1" fmla="*/ 2 h 60"/>
                  <a:gd name="T2" fmla="*/ 45 w 46"/>
                  <a:gd name="T3" fmla="*/ 8 h 60"/>
                  <a:gd name="T4" fmla="*/ 36 w 46"/>
                  <a:gd name="T5" fmla="*/ 19 h 60"/>
                  <a:gd name="T6" fmla="*/ 26 w 46"/>
                  <a:gd name="T7" fmla="*/ 14 h 60"/>
                  <a:gd name="T8" fmla="*/ 18 w 46"/>
                  <a:gd name="T9" fmla="*/ 16 h 60"/>
                  <a:gd name="T10" fmla="*/ 18 w 46"/>
                  <a:gd name="T11" fmla="*/ 20 h 60"/>
                  <a:gd name="T12" fmla="*/ 26 w 46"/>
                  <a:gd name="T13" fmla="*/ 23 h 60"/>
                  <a:gd name="T14" fmla="*/ 40 w 46"/>
                  <a:gd name="T15" fmla="*/ 28 h 60"/>
                  <a:gd name="T16" fmla="*/ 46 w 46"/>
                  <a:gd name="T17" fmla="*/ 43 h 60"/>
                  <a:gd name="T18" fmla="*/ 39 w 46"/>
                  <a:gd name="T19" fmla="*/ 56 h 60"/>
                  <a:gd name="T20" fmla="*/ 24 w 46"/>
                  <a:gd name="T21" fmla="*/ 60 h 60"/>
                  <a:gd name="T22" fmla="*/ 10 w 46"/>
                  <a:gd name="T23" fmla="*/ 58 h 60"/>
                  <a:gd name="T24" fmla="*/ 0 w 46"/>
                  <a:gd name="T25" fmla="*/ 52 h 60"/>
                  <a:gd name="T26" fmla="*/ 9 w 46"/>
                  <a:gd name="T27" fmla="*/ 41 h 60"/>
                  <a:gd name="T28" fmla="*/ 22 w 46"/>
                  <a:gd name="T29" fmla="*/ 47 h 60"/>
                  <a:gd name="T30" fmla="*/ 31 w 46"/>
                  <a:gd name="T31" fmla="*/ 45 h 60"/>
                  <a:gd name="T32" fmla="*/ 31 w 46"/>
                  <a:gd name="T33" fmla="*/ 40 h 60"/>
                  <a:gd name="T34" fmla="*/ 22 w 46"/>
                  <a:gd name="T35" fmla="*/ 37 h 60"/>
                  <a:gd name="T36" fmla="*/ 8 w 46"/>
                  <a:gd name="T37" fmla="*/ 33 h 60"/>
                  <a:gd name="T38" fmla="*/ 2 w 46"/>
                  <a:gd name="T39" fmla="*/ 19 h 60"/>
                  <a:gd name="T40" fmla="*/ 9 w 46"/>
                  <a:gd name="T41" fmla="*/ 5 h 60"/>
                  <a:gd name="T42" fmla="*/ 23 w 46"/>
                  <a:gd name="T43" fmla="*/ 0 h 60"/>
                  <a:gd name="T44" fmla="*/ 36 w 46"/>
                  <a:gd name="T45" fmla="*/ 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6" h="60">
                    <a:moveTo>
                      <a:pt x="36" y="2"/>
                    </a:moveTo>
                    <a:cubicBezTo>
                      <a:pt x="39" y="4"/>
                      <a:pt x="42" y="6"/>
                      <a:pt x="45" y="8"/>
                    </a:cubicBezTo>
                    <a:cubicBezTo>
                      <a:pt x="36" y="19"/>
                      <a:pt x="36" y="19"/>
                      <a:pt x="36" y="19"/>
                    </a:cubicBezTo>
                    <a:cubicBezTo>
                      <a:pt x="33" y="15"/>
                      <a:pt x="30" y="14"/>
                      <a:pt x="26" y="14"/>
                    </a:cubicBezTo>
                    <a:cubicBezTo>
                      <a:pt x="22" y="14"/>
                      <a:pt x="19" y="15"/>
                      <a:pt x="18" y="16"/>
                    </a:cubicBezTo>
                    <a:cubicBezTo>
                      <a:pt x="16" y="18"/>
                      <a:pt x="16" y="19"/>
                      <a:pt x="18" y="20"/>
                    </a:cubicBezTo>
                    <a:cubicBezTo>
                      <a:pt x="19" y="21"/>
                      <a:pt x="22" y="22"/>
                      <a:pt x="26" y="23"/>
                    </a:cubicBezTo>
                    <a:cubicBezTo>
                      <a:pt x="32" y="24"/>
                      <a:pt x="36" y="25"/>
                      <a:pt x="40" y="28"/>
                    </a:cubicBezTo>
                    <a:cubicBezTo>
                      <a:pt x="44" y="31"/>
                      <a:pt x="46" y="36"/>
                      <a:pt x="46" y="43"/>
                    </a:cubicBezTo>
                    <a:cubicBezTo>
                      <a:pt x="46" y="48"/>
                      <a:pt x="44" y="53"/>
                      <a:pt x="39" y="56"/>
                    </a:cubicBezTo>
                    <a:cubicBezTo>
                      <a:pt x="35" y="59"/>
                      <a:pt x="30" y="60"/>
                      <a:pt x="24" y="60"/>
                    </a:cubicBezTo>
                    <a:cubicBezTo>
                      <a:pt x="18" y="60"/>
                      <a:pt x="13" y="60"/>
                      <a:pt x="10" y="58"/>
                    </a:cubicBezTo>
                    <a:cubicBezTo>
                      <a:pt x="6" y="56"/>
                      <a:pt x="3" y="54"/>
                      <a:pt x="0" y="52"/>
                    </a:cubicBezTo>
                    <a:cubicBezTo>
                      <a:pt x="9" y="41"/>
                      <a:pt x="9" y="41"/>
                      <a:pt x="9" y="41"/>
                    </a:cubicBezTo>
                    <a:cubicBezTo>
                      <a:pt x="12" y="44"/>
                      <a:pt x="16" y="46"/>
                      <a:pt x="22" y="47"/>
                    </a:cubicBezTo>
                    <a:cubicBezTo>
                      <a:pt x="26" y="47"/>
                      <a:pt x="29" y="46"/>
                      <a:pt x="31" y="45"/>
                    </a:cubicBezTo>
                    <a:cubicBezTo>
                      <a:pt x="32" y="43"/>
                      <a:pt x="32" y="42"/>
                      <a:pt x="31" y="40"/>
                    </a:cubicBezTo>
                    <a:cubicBezTo>
                      <a:pt x="30" y="39"/>
                      <a:pt x="27" y="38"/>
                      <a:pt x="22" y="37"/>
                    </a:cubicBezTo>
                    <a:cubicBezTo>
                      <a:pt x="17" y="37"/>
                      <a:pt x="12" y="35"/>
                      <a:pt x="8" y="33"/>
                    </a:cubicBezTo>
                    <a:cubicBezTo>
                      <a:pt x="4" y="30"/>
                      <a:pt x="2" y="26"/>
                      <a:pt x="2" y="19"/>
                    </a:cubicBezTo>
                    <a:cubicBezTo>
                      <a:pt x="2" y="13"/>
                      <a:pt x="5" y="8"/>
                      <a:pt x="9" y="5"/>
                    </a:cubicBezTo>
                    <a:cubicBezTo>
                      <a:pt x="14" y="2"/>
                      <a:pt x="19" y="0"/>
                      <a:pt x="23" y="0"/>
                    </a:cubicBezTo>
                    <a:cubicBezTo>
                      <a:pt x="29" y="0"/>
                      <a:pt x="33" y="1"/>
                      <a:pt x="36" y="2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60" name="Rectangle 604"/>
              <p:cNvSpPr>
                <a:spLocks noChangeArrowheads="1"/>
              </p:cNvSpPr>
              <p:nvPr/>
            </p:nvSpPr>
            <p:spPr bwMode="auto">
              <a:xfrm>
                <a:off x="5953126" y="2601913"/>
                <a:ext cx="15875" cy="209550"/>
              </a:xfrm>
              <a:prstGeom prst="rect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74" name="组合 73"/>
            <p:cNvGrpSpPr/>
            <p:nvPr/>
          </p:nvGrpSpPr>
          <p:grpSpPr>
            <a:xfrm>
              <a:off x="6254751" y="2513013"/>
              <a:ext cx="382588" cy="509587"/>
              <a:chOff x="5089526" y="2513013"/>
              <a:chExt cx="382588" cy="509587"/>
            </a:xfrm>
          </p:grpSpPr>
          <p:sp>
            <p:nvSpPr>
              <p:cNvPr id="144" name="Freeform 605"/>
              <p:cNvSpPr/>
              <p:nvPr/>
            </p:nvSpPr>
            <p:spPr bwMode="auto">
              <a:xfrm>
                <a:off x="5143501" y="2554288"/>
                <a:ext cx="273050" cy="430213"/>
              </a:xfrm>
              <a:custGeom>
                <a:avLst/>
                <a:gdLst>
                  <a:gd name="T0" fmla="*/ 172 w 172"/>
                  <a:gd name="T1" fmla="*/ 271 h 271"/>
                  <a:gd name="T2" fmla="*/ 0 w 172"/>
                  <a:gd name="T3" fmla="*/ 271 h 271"/>
                  <a:gd name="T4" fmla="*/ 0 w 172"/>
                  <a:gd name="T5" fmla="*/ 70 h 271"/>
                  <a:gd name="T6" fmla="*/ 87 w 172"/>
                  <a:gd name="T7" fmla="*/ 0 h 271"/>
                  <a:gd name="T8" fmla="*/ 172 w 172"/>
                  <a:gd name="T9" fmla="*/ 70 h 271"/>
                  <a:gd name="T10" fmla="*/ 172 w 172"/>
                  <a:gd name="T11" fmla="*/ 271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2" h="271">
                    <a:moveTo>
                      <a:pt x="172" y="271"/>
                    </a:moveTo>
                    <a:lnTo>
                      <a:pt x="0" y="271"/>
                    </a:lnTo>
                    <a:lnTo>
                      <a:pt x="0" y="70"/>
                    </a:lnTo>
                    <a:lnTo>
                      <a:pt x="87" y="0"/>
                    </a:lnTo>
                    <a:lnTo>
                      <a:pt x="172" y="70"/>
                    </a:lnTo>
                    <a:lnTo>
                      <a:pt x="172" y="271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45" name="Freeform 606"/>
              <p:cNvSpPr/>
              <p:nvPr/>
            </p:nvSpPr>
            <p:spPr bwMode="auto">
              <a:xfrm>
                <a:off x="5165726" y="2554288"/>
                <a:ext cx="233363" cy="430213"/>
              </a:xfrm>
              <a:custGeom>
                <a:avLst/>
                <a:gdLst>
                  <a:gd name="T0" fmla="*/ 147 w 147"/>
                  <a:gd name="T1" fmla="*/ 271 h 271"/>
                  <a:gd name="T2" fmla="*/ 0 w 147"/>
                  <a:gd name="T3" fmla="*/ 271 h 271"/>
                  <a:gd name="T4" fmla="*/ 0 w 147"/>
                  <a:gd name="T5" fmla="*/ 70 h 271"/>
                  <a:gd name="T6" fmla="*/ 73 w 147"/>
                  <a:gd name="T7" fmla="*/ 0 h 271"/>
                  <a:gd name="T8" fmla="*/ 147 w 147"/>
                  <a:gd name="T9" fmla="*/ 70 h 271"/>
                  <a:gd name="T10" fmla="*/ 147 w 147"/>
                  <a:gd name="T11" fmla="*/ 271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7" h="271">
                    <a:moveTo>
                      <a:pt x="147" y="271"/>
                    </a:moveTo>
                    <a:lnTo>
                      <a:pt x="0" y="271"/>
                    </a:lnTo>
                    <a:lnTo>
                      <a:pt x="0" y="70"/>
                    </a:lnTo>
                    <a:lnTo>
                      <a:pt x="73" y="0"/>
                    </a:lnTo>
                    <a:lnTo>
                      <a:pt x="147" y="70"/>
                    </a:lnTo>
                    <a:lnTo>
                      <a:pt x="147" y="271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46" name="Freeform 608"/>
              <p:cNvSpPr/>
              <p:nvPr/>
            </p:nvSpPr>
            <p:spPr bwMode="auto">
              <a:xfrm>
                <a:off x="5089526" y="2513013"/>
                <a:ext cx="233363" cy="230187"/>
              </a:xfrm>
              <a:custGeom>
                <a:avLst/>
                <a:gdLst>
                  <a:gd name="T0" fmla="*/ 147 w 147"/>
                  <a:gd name="T1" fmla="*/ 26 h 145"/>
                  <a:gd name="T2" fmla="*/ 26 w 147"/>
                  <a:gd name="T3" fmla="*/ 145 h 145"/>
                  <a:gd name="T4" fmla="*/ 0 w 147"/>
                  <a:gd name="T5" fmla="*/ 121 h 145"/>
                  <a:gd name="T6" fmla="*/ 121 w 147"/>
                  <a:gd name="T7" fmla="*/ 0 h 145"/>
                  <a:gd name="T8" fmla="*/ 147 w 147"/>
                  <a:gd name="T9" fmla="*/ 26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7" h="145">
                    <a:moveTo>
                      <a:pt x="147" y="26"/>
                    </a:moveTo>
                    <a:lnTo>
                      <a:pt x="26" y="145"/>
                    </a:lnTo>
                    <a:lnTo>
                      <a:pt x="0" y="121"/>
                    </a:lnTo>
                    <a:lnTo>
                      <a:pt x="121" y="0"/>
                    </a:lnTo>
                    <a:lnTo>
                      <a:pt x="147" y="26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47" name="Freeform 609"/>
              <p:cNvSpPr/>
              <p:nvPr/>
            </p:nvSpPr>
            <p:spPr bwMode="auto">
              <a:xfrm>
                <a:off x="5241926" y="2513013"/>
                <a:ext cx="230188" cy="230187"/>
              </a:xfrm>
              <a:custGeom>
                <a:avLst/>
                <a:gdLst>
                  <a:gd name="T0" fmla="*/ 25 w 145"/>
                  <a:gd name="T1" fmla="*/ 0 h 145"/>
                  <a:gd name="T2" fmla="*/ 145 w 145"/>
                  <a:gd name="T3" fmla="*/ 121 h 145"/>
                  <a:gd name="T4" fmla="*/ 119 w 145"/>
                  <a:gd name="T5" fmla="*/ 145 h 145"/>
                  <a:gd name="T6" fmla="*/ 0 w 145"/>
                  <a:gd name="T7" fmla="*/ 26 h 145"/>
                  <a:gd name="T8" fmla="*/ 25 w 145"/>
                  <a:gd name="T9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5" h="145">
                    <a:moveTo>
                      <a:pt x="25" y="0"/>
                    </a:moveTo>
                    <a:lnTo>
                      <a:pt x="145" y="121"/>
                    </a:lnTo>
                    <a:lnTo>
                      <a:pt x="119" y="145"/>
                    </a:lnTo>
                    <a:lnTo>
                      <a:pt x="0" y="26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48" name="Rectangle 610"/>
              <p:cNvSpPr>
                <a:spLocks noChangeArrowheads="1"/>
              </p:cNvSpPr>
              <p:nvPr/>
            </p:nvSpPr>
            <p:spPr bwMode="auto">
              <a:xfrm>
                <a:off x="5130801" y="2968625"/>
                <a:ext cx="303213" cy="53975"/>
              </a:xfrm>
              <a:prstGeom prst="rect">
                <a:avLst/>
              </a:pr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49" name="Freeform 611"/>
              <p:cNvSpPr/>
              <p:nvPr/>
            </p:nvSpPr>
            <p:spPr bwMode="auto">
              <a:xfrm>
                <a:off x="5219701" y="2781300"/>
                <a:ext cx="133350" cy="115887"/>
              </a:xfrm>
              <a:custGeom>
                <a:avLst/>
                <a:gdLst>
                  <a:gd name="T0" fmla="*/ 49 w 49"/>
                  <a:gd name="T1" fmla="*/ 43 h 43"/>
                  <a:gd name="T2" fmla="*/ 24 w 49"/>
                  <a:gd name="T3" fmla="*/ 0 h 43"/>
                  <a:gd name="T4" fmla="*/ 0 w 49"/>
                  <a:gd name="T5" fmla="*/ 43 h 43"/>
                  <a:gd name="T6" fmla="*/ 49 w 49"/>
                  <a:gd name="T7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43">
                    <a:moveTo>
                      <a:pt x="49" y="43"/>
                    </a:moveTo>
                    <a:cubicBezTo>
                      <a:pt x="47" y="25"/>
                      <a:pt x="42" y="0"/>
                      <a:pt x="24" y="0"/>
                    </a:cubicBezTo>
                    <a:cubicBezTo>
                      <a:pt x="6" y="0"/>
                      <a:pt x="1" y="25"/>
                      <a:pt x="0" y="43"/>
                    </a:cubicBezTo>
                    <a:lnTo>
                      <a:pt x="49" y="43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50" name="Oval 612"/>
              <p:cNvSpPr>
                <a:spLocks noChangeArrowheads="1"/>
              </p:cNvSpPr>
              <p:nvPr/>
            </p:nvSpPr>
            <p:spPr bwMode="auto">
              <a:xfrm>
                <a:off x="5219701" y="2670175"/>
                <a:ext cx="133350" cy="130175"/>
              </a:xfrm>
              <a:prstGeom prst="ellipse">
                <a:avLst/>
              </a:pr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51" name="Oval 613"/>
              <p:cNvSpPr>
                <a:spLocks noChangeArrowheads="1"/>
              </p:cNvSpPr>
              <p:nvPr/>
            </p:nvSpPr>
            <p:spPr bwMode="auto">
              <a:xfrm>
                <a:off x="5241926" y="2722563"/>
                <a:ext cx="20638" cy="17462"/>
              </a:xfrm>
              <a:prstGeom prst="ellipse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52" name="Oval 614"/>
              <p:cNvSpPr>
                <a:spLocks noChangeArrowheads="1"/>
              </p:cNvSpPr>
              <p:nvPr/>
            </p:nvSpPr>
            <p:spPr bwMode="auto">
              <a:xfrm>
                <a:off x="5308601" y="2722563"/>
                <a:ext cx="22225" cy="17462"/>
              </a:xfrm>
              <a:prstGeom prst="ellipse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53" name="Freeform 615"/>
              <p:cNvSpPr/>
              <p:nvPr/>
            </p:nvSpPr>
            <p:spPr bwMode="auto">
              <a:xfrm>
                <a:off x="5260976" y="2751138"/>
                <a:ext cx="50800" cy="25400"/>
              </a:xfrm>
              <a:custGeom>
                <a:avLst/>
                <a:gdLst>
                  <a:gd name="T0" fmla="*/ 19 w 19"/>
                  <a:gd name="T1" fmla="*/ 0 h 9"/>
                  <a:gd name="T2" fmla="*/ 9 w 19"/>
                  <a:gd name="T3" fmla="*/ 9 h 9"/>
                  <a:gd name="T4" fmla="*/ 0 w 19"/>
                  <a:gd name="T5" fmla="*/ 0 h 9"/>
                  <a:gd name="T6" fmla="*/ 19 w 19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9">
                    <a:moveTo>
                      <a:pt x="19" y="0"/>
                    </a:moveTo>
                    <a:cubicBezTo>
                      <a:pt x="19" y="5"/>
                      <a:pt x="15" y="9"/>
                      <a:pt x="9" y="9"/>
                    </a:cubicBezTo>
                    <a:cubicBezTo>
                      <a:pt x="4" y="9"/>
                      <a:pt x="0" y="5"/>
                      <a:pt x="0" y="0"/>
                    </a:cubicBez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54" name="Rectangle 616"/>
              <p:cNvSpPr>
                <a:spLocks noChangeArrowheads="1"/>
              </p:cNvSpPr>
              <p:nvPr/>
            </p:nvSpPr>
            <p:spPr bwMode="auto">
              <a:xfrm>
                <a:off x="5219701" y="2897188"/>
                <a:ext cx="133350" cy="36512"/>
              </a:xfrm>
              <a:prstGeom prst="rect">
                <a:avLst/>
              </a:pr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75" name="组合 74"/>
            <p:cNvGrpSpPr/>
            <p:nvPr/>
          </p:nvGrpSpPr>
          <p:grpSpPr>
            <a:xfrm>
              <a:off x="5318126" y="2513013"/>
              <a:ext cx="492125" cy="509587"/>
              <a:chOff x="4359276" y="2513013"/>
              <a:chExt cx="492125" cy="509587"/>
            </a:xfrm>
          </p:grpSpPr>
          <p:sp>
            <p:nvSpPr>
              <p:cNvPr id="139" name="Rectangle 617"/>
              <p:cNvSpPr>
                <a:spLocks noChangeArrowheads="1"/>
              </p:cNvSpPr>
              <p:nvPr/>
            </p:nvSpPr>
            <p:spPr bwMode="auto">
              <a:xfrm>
                <a:off x="4405313" y="2976563"/>
                <a:ext cx="400050" cy="23812"/>
              </a:xfrm>
              <a:prstGeom prst="rect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40" name="Rectangle 618"/>
              <p:cNvSpPr>
                <a:spLocks noChangeArrowheads="1"/>
              </p:cNvSpPr>
              <p:nvPr/>
            </p:nvSpPr>
            <p:spPr bwMode="auto">
              <a:xfrm>
                <a:off x="4594226" y="2727325"/>
                <a:ext cx="22225" cy="260350"/>
              </a:xfrm>
              <a:prstGeom prst="rect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41" name="Freeform 619"/>
              <p:cNvSpPr/>
              <p:nvPr/>
            </p:nvSpPr>
            <p:spPr bwMode="auto">
              <a:xfrm>
                <a:off x="4359276" y="2513013"/>
                <a:ext cx="442913" cy="390525"/>
              </a:xfrm>
              <a:custGeom>
                <a:avLst/>
                <a:gdLst>
                  <a:gd name="T0" fmla="*/ 156 w 164"/>
                  <a:gd name="T1" fmla="*/ 32 h 144"/>
                  <a:gd name="T2" fmla="*/ 90 w 164"/>
                  <a:gd name="T3" fmla="*/ 32 h 144"/>
                  <a:gd name="T4" fmla="*/ 90 w 164"/>
                  <a:gd name="T5" fmla="*/ 9 h 144"/>
                  <a:gd name="T6" fmla="*/ 82 w 164"/>
                  <a:gd name="T7" fmla="*/ 0 h 144"/>
                  <a:gd name="T8" fmla="*/ 14 w 164"/>
                  <a:gd name="T9" fmla="*/ 0 h 144"/>
                  <a:gd name="T10" fmla="*/ 6 w 164"/>
                  <a:gd name="T11" fmla="*/ 9 h 144"/>
                  <a:gd name="T12" fmla="*/ 6 w 164"/>
                  <a:gd name="T13" fmla="*/ 28 h 144"/>
                  <a:gd name="T14" fmla="*/ 0 w 164"/>
                  <a:gd name="T15" fmla="*/ 35 h 144"/>
                  <a:gd name="T16" fmla="*/ 0 w 164"/>
                  <a:gd name="T17" fmla="*/ 136 h 144"/>
                  <a:gd name="T18" fmla="*/ 9 w 164"/>
                  <a:gd name="T19" fmla="*/ 144 h 144"/>
                  <a:gd name="T20" fmla="*/ 156 w 164"/>
                  <a:gd name="T21" fmla="*/ 144 h 144"/>
                  <a:gd name="T22" fmla="*/ 164 w 164"/>
                  <a:gd name="T23" fmla="*/ 136 h 144"/>
                  <a:gd name="T24" fmla="*/ 164 w 164"/>
                  <a:gd name="T25" fmla="*/ 40 h 144"/>
                  <a:gd name="T26" fmla="*/ 156 w 164"/>
                  <a:gd name="T27" fmla="*/ 32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64" h="144">
                    <a:moveTo>
                      <a:pt x="156" y="32"/>
                    </a:moveTo>
                    <a:cubicBezTo>
                      <a:pt x="90" y="32"/>
                      <a:pt x="90" y="32"/>
                      <a:pt x="90" y="32"/>
                    </a:cubicBezTo>
                    <a:cubicBezTo>
                      <a:pt x="90" y="9"/>
                      <a:pt x="90" y="9"/>
                      <a:pt x="90" y="9"/>
                    </a:cubicBezTo>
                    <a:cubicBezTo>
                      <a:pt x="90" y="4"/>
                      <a:pt x="87" y="0"/>
                      <a:pt x="82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9" y="0"/>
                      <a:pt x="6" y="4"/>
                      <a:pt x="6" y="9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2" y="29"/>
                      <a:pt x="0" y="32"/>
                      <a:pt x="0" y="35"/>
                    </a:cubicBezTo>
                    <a:cubicBezTo>
                      <a:pt x="0" y="136"/>
                      <a:pt x="0" y="136"/>
                      <a:pt x="0" y="136"/>
                    </a:cubicBezTo>
                    <a:cubicBezTo>
                      <a:pt x="0" y="141"/>
                      <a:pt x="4" y="144"/>
                      <a:pt x="9" y="144"/>
                    </a:cubicBezTo>
                    <a:cubicBezTo>
                      <a:pt x="156" y="144"/>
                      <a:pt x="156" y="144"/>
                      <a:pt x="156" y="144"/>
                    </a:cubicBezTo>
                    <a:cubicBezTo>
                      <a:pt x="160" y="144"/>
                      <a:pt x="164" y="141"/>
                      <a:pt x="164" y="136"/>
                    </a:cubicBezTo>
                    <a:cubicBezTo>
                      <a:pt x="164" y="40"/>
                      <a:pt x="164" y="40"/>
                      <a:pt x="164" y="40"/>
                    </a:cubicBezTo>
                    <a:cubicBezTo>
                      <a:pt x="164" y="36"/>
                      <a:pt x="160" y="32"/>
                      <a:pt x="156" y="32"/>
                    </a:cubicBez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42" name="Freeform 620"/>
              <p:cNvSpPr/>
              <p:nvPr/>
            </p:nvSpPr>
            <p:spPr bwMode="auto">
              <a:xfrm>
                <a:off x="4371976" y="2592388"/>
                <a:ext cx="479425" cy="311150"/>
              </a:xfrm>
              <a:custGeom>
                <a:avLst/>
                <a:gdLst>
                  <a:gd name="T0" fmla="*/ 160 w 177"/>
                  <a:gd name="T1" fmla="*/ 106 h 115"/>
                  <a:gd name="T2" fmla="*/ 151 w 177"/>
                  <a:gd name="T3" fmla="*/ 115 h 115"/>
                  <a:gd name="T4" fmla="*/ 7 w 177"/>
                  <a:gd name="T5" fmla="*/ 115 h 115"/>
                  <a:gd name="T6" fmla="*/ 0 w 177"/>
                  <a:gd name="T7" fmla="*/ 106 h 115"/>
                  <a:gd name="T8" fmla="*/ 16 w 177"/>
                  <a:gd name="T9" fmla="*/ 9 h 115"/>
                  <a:gd name="T10" fmla="*/ 26 w 177"/>
                  <a:gd name="T11" fmla="*/ 0 h 115"/>
                  <a:gd name="T12" fmla="*/ 170 w 177"/>
                  <a:gd name="T13" fmla="*/ 0 h 115"/>
                  <a:gd name="T14" fmla="*/ 176 w 177"/>
                  <a:gd name="T15" fmla="*/ 9 h 115"/>
                  <a:gd name="T16" fmla="*/ 160 w 177"/>
                  <a:gd name="T17" fmla="*/ 106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7" h="115">
                    <a:moveTo>
                      <a:pt x="160" y="106"/>
                    </a:moveTo>
                    <a:cubicBezTo>
                      <a:pt x="159" y="111"/>
                      <a:pt x="155" y="115"/>
                      <a:pt x="151" y="115"/>
                    </a:cubicBezTo>
                    <a:cubicBezTo>
                      <a:pt x="7" y="115"/>
                      <a:pt x="7" y="115"/>
                      <a:pt x="7" y="115"/>
                    </a:cubicBezTo>
                    <a:cubicBezTo>
                      <a:pt x="2" y="115"/>
                      <a:pt x="0" y="111"/>
                      <a:pt x="0" y="106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7" y="4"/>
                      <a:pt x="22" y="0"/>
                      <a:pt x="26" y="0"/>
                    </a:cubicBezTo>
                    <a:cubicBezTo>
                      <a:pt x="170" y="0"/>
                      <a:pt x="170" y="0"/>
                      <a:pt x="170" y="0"/>
                    </a:cubicBezTo>
                    <a:cubicBezTo>
                      <a:pt x="174" y="0"/>
                      <a:pt x="177" y="4"/>
                      <a:pt x="176" y="9"/>
                    </a:cubicBezTo>
                    <a:lnTo>
                      <a:pt x="160" y="106"/>
                    </a:ln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43" name="Oval 621"/>
              <p:cNvSpPr>
                <a:spLocks noChangeArrowheads="1"/>
              </p:cNvSpPr>
              <p:nvPr/>
            </p:nvSpPr>
            <p:spPr bwMode="auto">
              <a:xfrm>
                <a:off x="4572001" y="2954338"/>
                <a:ext cx="65088" cy="68262"/>
              </a:xfrm>
              <a:prstGeom prst="ellipse">
                <a:avLst/>
              </a:pr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76" name="组合 75"/>
            <p:cNvGrpSpPr/>
            <p:nvPr/>
          </p:nvGrpSpPr>
          <p:grpSpPr>
            <a:xfrm>
              <a:off x="4505326" y="2513013"/>
              <a:ext cx="368300" cy="509587"/>
              <a:chOff x="3744913" y="2513013"/>
              <a:chExt cx="368300" cy="509587"/>
            </a:xfrm>
          </p:grpSpPr>
          <p:sp>
            <p:nvSpPr>
              <p:cNvPr id="135" name="Freeform 622"/>
              <p:cNvSpPr>
                <a:spLocks noEditPoints="1"/>
              </p:cNvSpPr>
              <p:nvPr/>
            </p:nvSpPr>
            <p:spPr bwMode="auto">
              <a:xfrm>
                <a:off x="3849688" y="2513013"/>
                <a:ext cx="153988" cy="153987"/>
              </a:xfrm>
              <a:custGeom>
                <a:avLst/>
                <a:gdLst>
                  <a:gd name="T0" fmla="*/ 29 w 57"/>
                  <a:gd name="T1" fmla="*/ 0 h 57"/>
                  <a:gd name="T2" fmla="*/ 0 w 57"/>
                  <a:gd name="T3" fmla="*/ 29 h 57"/>
                  <a:gd name="T4" fmla="*/ 29 w 57"/>
                  <a:gd name="T5" fmla="*/ 57 h 57"/>
                  <a:gd name="T6" fmla="*/ 57 w 57"/>
                  <a:gd name="T7" fmla="*/ 29 h 57"/>
                  <a:gd name="T8" fmla="*/ 29 w 57"/>
                  <a:gd name="T9" fmla="*/ 0 h 57"/>
                  <a:gd name="T10" fmla="*/ 29 w 57"/>
                  <a:gd name="T11" fmla="*/ 45 h 57"/>
                  <a:gd name="T12" fmla="*/ 13 w 57"/>
                  <a:gd name="T13" fmla="*/ 29 h 57"/>
                  <a:gd name="T14" fmla="*/ 29 w 57"/>
                  <a:gd name="T15" fmla="*/ 13 h 57"/>
                  <a:gd name="T16" fmla="*/ 45 w 57"/>
                  <a:gd name="T17" fmla="*/ 29 h 57"/>
                  <a:gd name="T18" fmla="*/ 29 w 57"/>
                  <a:gd name="T19" fmla="*/ 45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7" h="57">
                    <a:moveTo>
                      <a:pt x="29" y="0"/>
                    </a:moveTo>
                    <a:cubicBezTo>
                      <a:pt x="13" y="0"/>
                      <a:pt x="0" y="13"/>
                      <a:pt x="0" y="29"/>
                    </a:cubicBezTo>
                    <a:cubicBezTo>
                      <a:pt x="0" y="44"/>
                      <a:pt x="13" y="57"/>
                      <a:pt x="29" y="57"/>
                    </a:cubicBezTo>
                    <a:cubicBezTo>
                      <a:pt x="45" y="57"/>
                      <a:pt x="57" y="44"/>
                      <a:pt x="57" y="29"/>
                    </a:cubicBezTo>
                    <a:cubicBezTo>
                      <a:pt x="57" y="13"/>
                      <a:pt x="45" y="0"/>
                      <a:pt x="29" y="0"/>
                    </a:cubicBezTo>
                    <a:close/>
                    <a:moveTo>
                      <a:pt x="29" y="45"/>
                    </a:moveTo>
                    <a:cubicBezTo>
                      <a:pt x="20" y="45"/>
                      <a:pt x="13" y="37"/>
                      <a:pt x="13" y="29"/>
                    </a:cubicBezTo>
                    <a:cubicBezTo>
                      <a:pt x="13" y="20"/>
                      <a:pt x="20" y="13"/>
                      <a:pt x="29" y="13"/>
                    </a:cubicBezTo>
                    <a:cubicBezTo>
                      <a:pt x="38" y="13"/>
                      <a:pt x="45" y="20"/>
                      <a:pt x="45" y="29"/>
                    </a:cubicBezTo>
                    <a:cubicBezTo>
                      <a:pt x="45" y="37"/>
                      <a:pt x="38" y="45"/>
                      <a:pt x="29" y="45"/>
                    </a:cubicBez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36" name="Oval 623"/>
              <p:cNvSpPr>
                <a:spLocks noChangeArrowheads="1"/>
              </p:cNvSpPr>
              <p:nvPr/>
            </p:nvSpPr>
            <p:spPr bwMode="auto">
              <a:xfrm>
                <a:off x="3849688" y="2868613"/>
                <a:ext cx="153988" cy="153987"/>
              </a:xfrm>
              <a:prstGeom prst="ellipse">
                <a:avLst/>
              </a:pr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37" name="Freeform 624"/>
              <p:cNvSpPr/>
              <p:nvPr/>
            </p:nvSpPr>
            <p:spPr bwMode="auto">
              <a:xfrm>
                <a:off x="3776663" y="2592388"/>
                <a:ext cx="303213" cy="323850"/>
              </a:xfrm>
              <a:custGeom>
                <a:avLst/>
                <a:gdLst>
                  <a:gd name="T0" fmla="*/ 112 w 112"/>
                  <a:gd name="T1" fmla="*/ 55 h 120"/>
                  <a:gd name="T2" fmla="*/ 56 w 112"/>
                  <a:gd name="T3" fmla="*/ 0 h 120"/>
                  <a:gd name="T4" fmla="*/ 0 w 112"/>
                  <a:gd name="T5" fmla="*/ 55 h 120"/>
                  <a:gd name="T6" fmla="*/ 0 w 112"/>
                  <a:gd name="T7" fmla="*/ 120 h 120"/>
                  <a:gd name="T8" fmla="*/ 112 w 112"/>
                  <a:gd name="T9" fmla="*/ 120 h 120"/>
                  <a:gd name="T10" fmla="*/ 112 w 112"/>
                  <a:gd name="T11" fmla="*/ 55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2" h="120">
                    <a:moveTo>
                      <a:pt x="112" y="55"/>
                    </a:moveTo>
                    <a:cubicBezTo>
                      <a:pt x="112" y="25"/>
                      <a:pt x="87" y="0"/>
                      <a:pt x="56" y="0"/>
                    </a:cubicBezTo>
                    <a:cubicBezTo>
                      <a:pt x="25" y="0"/>
                      <a:pt x="0" y="25"/>
                      <a:pt x="0" y="55"/>
                    </a:cubicBezTo>
                    <a:cubicBezTo>
                      <a:pt x="0" y="120"/>
                      <a:pt x="0" y="120"/>
                      <a:pt x="0" y="120"/>
                    </a:cubicBezTo>
                    <a:cubicBezTo>
                      <a:pt x="112" y="120"/>
                      <a:pt x="112" y="120"/>
                      <a:pt x="112" y="120"/>
                    </a:cubicBezTo>
                    <a:lnTo>
                      <a:pt x="112" y="55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38" name="Rectangle 625"/>
              <p:cNvSpPr>
                <a:spLocks noChangeArrowheads="1"/>
              </p:cNvSpPr>
              <p:nvPr/>
            </p:nvSpPr>
            <p:spPr bwMode="auto">
              <a:xfrm>
                <a:off x="3744913" y="2868613"/>
                <a:ext cx="368300" cy="74612"/>
              </a:xfrm>
              <a:prstGeom prst="rect">
                <a:avLst/>
              </a:pr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77" name="组合 76"/>
            <p:cNvGrpSpPr/>
            <p:nvPr/>
          </p:nvGrpSpPr>
          <p:grpSpPr>
            <a:xfrm>
              <a:off x="3551239" y="2536825"/>
              <a:ext cx="509587" cy="461962"/>
              <a:chOff x="2997201" y="2536825"/>
              <a:chExt cx="509587" cy="461962"/>
            </a:xfrm>
          </p:grpSpPr>
          <p:sp>
            <p:nvSpPr>
              <p:cNvPr id="123" name="Freeform 626"/>
              <p:cNvSpPr/>
              <p:nvPr/>
            </p:nvSpPr>
            <p:spPr bwMode="auto">
              <a:xfrm>
                <a:off x="3094038" y="2551113"/>
                <a:ext cx="412750" cy="433387"/>
              </a:xfrm>
              <a:custGeom>
                <a:avLst/>
                <a:gdLst>
                  <a:gd name="T0" fmla="*/ 152 w 152"/>
                  <a:gd name="T1" fmla="*/ 145 h 160"/>
                  <a:gd name="T2" fmla="*/ 136 w 152"/>
                  <a:gd name="T3" fmla="*/ 160 h 160"/>
                  <a:gd name="T4" fmla="*/ 16 w 152"/>
                  <a:gd name="T5" fmla="*/ 160 h 160"/>
                  <a:gd name="T6" fmla="*/ 0 w 152"/>
                  <a:gd name="T7" fmla="*/ 145 h 160"/>
                  <a:gd name="T8" fmla="*/ 0 w 152"/>
                  <a:gd name="T9" fmla="*/ 15 h 160"/>
                  <a:gd name="T10" fmla="*/ 16 w 152"/>
                  <a:gd name="T11" fmla="*/ 0 h 160"/>
                  <a:gd name="T12" fmla="*/ 136 w 152"/>
                  <a:gd name="T13" fmla="*/ 0 h 160"/>
                  <a:gd name="T14" fmla="*/ 152 w 152"/>
                  <a:gd name="T15" fmla="*/ 15 h 160"/>
                  <a:gd name="T16" fmla="*/ 152 w 152"/>
                  <a:gd name="T17" fmla="*/ 145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2" h="160">
                    <a:moveTo>
                      <a:pt x="152" y="145"/>
                    </a:moveTo>
                    <a:cubicBezTo>
                      <a:pt x="152" y="153"/>
                      <a:pt x="145" y="160"/>
                      <a:pt x="136" y="160"/>
                    </a:cubicBezTo>
                    <a:cubicBezTo>
                      <a:pt x="16" y="160"/>
                      <a:pt x="16" y="160"/>
                      <a:pt x="16" y="160"/>
                    </a:cubicBezTo>
                    <a:cubicBezTo>
                      <a:pt x="7" y="160"/>
                      <a:pt x="0" y="153"/>
                      <a:pt x="0" y="14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7" y="0"/>
                      <a:pt x="16" y="0"/>
                    </a:cubicBezTo>
                    <a:cubicBezTo>
                      <a:pt x="136" y="0"/>
                      <a:pt x="136" y="0"/>
                      <a:pt x="136" y="0"/>
                    </a:cubicBezTo>
                    <a:cubicBezTo>
                      <a:pt x="145" y="0"/>
                      <a:pt x="152" y="7"/>
                      <a:pt x="152" y="15"/>
                    </a:cubicBezTo>
                    <a:lnTo>
                      <a:pt x="152" y="145"/>
                    </a:ln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24" name="Freeform 627"/>
              <p:cNvSpPr/>
              <p:nvPr/>
            </p:nvSpPr>
            <p:spPr bwMode="auto">
              <a:xfrm>
                <a:off x="3195638" y="2589213"/>
                <a:ext cx="266700" cy="65087"/>
              </a:xfrm>
              <a:custGeom>
                <a:avLst/>
                <a:gdLst>
                  <a:gd name="T0" fmla="*/ 99 w 99"/>
                  <a:gd name="T1" fmla="*/ 18 h 24"/>
                  <a:gd name="T2" fmla="*/ 93 w 99"/>
                  <a:gd name="T3" fmla="*/ 24 h 24"/>
                  <a:gd name="T4" fmla="*/ 5 w 99"/>
                  <a:gd name="T5" fmla="*/ 24 h 24"/>
                  <a:gd name="T6" fmla="*/ 0 w 99"/>
                  <a:gd name="T7" fmla="*/ 18 h 24"/>
                  <a:gd name="T8" fmla="*/ 0 w 99"/>
                  <a:gd name="T9" fmla="*/ 6 h 24"/>
                  <a:gd name="T10" fmla="*/ 5 w 99"/>
                  <a:gd name="T11" fmla="*/ 0 h 24"/>
                  <a:gd name="T12" fmla="*/ 93 w 99"/>
                  <a:gd name="T13" fmla="*/ 0 h 24"/>
                  <a:gd name="T14" fmla="*/ 99 w 99"/>
                  <a:gd name="T15" fmla="*/ 6 h 24"/>
                  <a:gd name="T16" fmla="*/ 99 w 99"/>
                  <a:gd name="T17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24">
                    <a:moveTo>
                      <a:pt x="99" y="18"/>
                    </a:moveTo>
                    <a:cubicBezTo>
                      <a:pt x="99" y="21"/>
                      <a:pt x="96" y="24"/>
                      <a:pt x="93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2" y="24"/>
                      <a:pt x="0" y="21"/>
                      <a:pt x="0" y="18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96" y="0"/>
                      <a:pt x="99" y="2"/>
                      <a:pt x="99" y="6"/>
                    </a:cubicBezTo>
                    <a:lnTo>
                      <a:pt x="99" y="18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25" name="Freeform 628"/>
              <p:cNvSpPr/>
              <p:nvPr/>
            </p:nvSpPr>
            <p:spPr bwMode="auto">
              <a:xfrm>
                <a:off x="3195638" y="2684463"/>
                <a:ext cx="74613" cy="74612"/>
              </a:xfrm>
              <a:custGeom>
                <a:avLst/>
                <a:gdLst>
                  <a:gd name="T0" fmla="*/ 28 w 28"/>
                  <a:gd name="T1" fmla="*/ 22 h 28"/>
                  <a:gd name="T2" fmla="*/ 22 w 28"/>
                  <a:gd name="T3" fmla="*/ 28 h 28"/>
                  <a:gd name="T4" fmla="*/ 6 w 28"/>
                  <a:gd name="T5" fmla="*/ 28 h 28"/>
                  <a:gd name="T6" fmla="*/ 0 w 28"/>
                  <a:gd name="T7" fmla="*/ 22 h 28"/>
                  <a:gd name="T8" fmla="*/ 0 w 28"/>
                  <a:gd name="T9" fmla="*/ 6 h 28"/>
                  <a:gd name="T10" fmla="*/ 6 w 28"/>
                  <a:gd name="T11" fmla="*/ 0 h 28"/>
                  <a:gd name="T12" fmla="*/ 22 w 28"/>
                  <a:gd name="T13" fmla="*/ 0 h 28"/>
                  <a:gd name="T14" fmla="*/ 28 w 28"/>
                  <a:gd name="T15" fmla="*/ 6 h 28"/>
                  <a:gd name="T16" fmla="*/ 28 w 28"/>
                  <a:gd name="T17" fmla="*/ 2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28">
                    <a:moveTo>
                      <a:pt x="28" y="22"/>
                    </a:moveTo>
                    <a:cubicBezTo>
                      <a:pt x="28" y="25"/>
                      <a:pt x="25" y="28"/>
                      <a:pt x="22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2" y="28"/>
                      <a:pt x="0" y="25"/>
                      <a:pt x="0" y="22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6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5" y="0"/>
                      <a:pt x="28" y="3"/>
                      <a:pt x="28" y="6"/>
                    </a:cubicBezTo>
                    <a:lnTo>
                      <a:pt x="28" y="22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26" name="Freeform 629"/>
              <p:cNvSpPr/>
              <p:nvPr/>
            </p:nvSpPr>
            <p:spPr bwMode="auto">
              <a:xfrm>
                <a:off x="3289301" y="2684463"/>
                <a:ext cx="76200" cy="74612"/>
              </a:xfrm>
              <a:custGeom>
                <a:avLst/>
                <a:gdLst>
                  <a:gd name="T0" fmla="*/ 28 w 28"/>
                  <a:gd name="T1" fmla="*/ 22 h 28"/>
                  <a:gd name="T2" fmla="*/ 22 w 28"/>
                  <a:gd name="T3" fmla="*/ 28 h 28"/>
                  <a:gd name="T4" fmla="*/ 6 w 28"/>
                  <a:gd name="T5" fmla="*/ 28 h 28"/>
                  <a:gd name="T6" fmla="*/ 0 w 28"/>
                  <a:gd name="T7" fmla="*/ 22 h 28"/>
                  <a:gd name="T8" fmla="*/ 0 w 28"/>
                  <a:gd name="T9" fmla="*/ 6 h 28"/>
                  <a:gd name="T10" fmla="*/ 6 w 28"/>
                  <a:gd name="T11" fmla="*/ 0 h 28"/>
                  <a:gd name="T12" fmla="*/ 22 w 28"/>
                  <a:gd name="T13" fmla="*/ 0 h 28"/>
                  <a:gd name="T14" fmla="*/ 28 w 28"/>
                  <a:gd name="T15" fmla="*/ 6 h 28"/>
                  <a:gd name="T16" fmla="*/ 28 w 28"/>
                  <a:gd name="T17" fmla="*/ 2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28">
                    <a:moveTo>
                      <a:pt x="28" y="22"/>
                    </a:moveTo>
                    <a:cubicBezTo>
                      <a:pt x="28" y="25"/>
                      <a:pt x="25" y="28"/>
                      <a:pt x="22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3" y="28"/>
                      <a:pt x="0" y="25"/>
                      <a:pt x="0" y="22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5" y="0"/>
                      <a:pt x="28" y="3"/>
                      <a:pt x="28" y="6"/>
                    </a:cubicBezTo>
                    <a:lnTo>
                      <a:pt x="28" y="22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27" name="Freeform 630"/>
              <p:cNvSpPr/>
              <p:nvPr/>
            </p:nvSpPr>
            <p:spPr bwMode="auto">
              <a:xfrm>
                <a:off x="3384551" y="2684463"/>
                <a:ext cx="77788" cy="74612"/>
              </a:xfrm>
              <a:custGeom>
                <a:avLst/>
                <a:gdLst>
                  <a:gd name="T0" fmla="*/ 29 w 29"/>
                  <a:gd name="T1" fmla="*/ 22 h 28"/>
                  <a:gd name="T2" fmla="*/ 22 w 29"/>
                  <a:gd name="T3" fmla="*/ 28 h 28"/>
                  <a:gd name="T4" fmla="*/ 6 w 29"/>
                  <a:gd name="T5" fmla="*/ 28 h 28"/>
                  <a:gd name="T6" fmla="*/ 0 w 29"/>
                  <a:gd name="T7" fmla="*/ 22 h 28"/>
                  <a:gd name="T8" fmla="*/ 0 w 29"/>
                  <a:gd name="T9" fmla="*/ 6 h 28"/>
                  <a:gd name="T10" fmla="*/ 6 w 29"/>
                  <a:gd name="T11" fmla="*/ 0 h 28"/>
                  <a:gd name="T12" fmla="*/ 22 w 29"/>
                  <a:gd name="T13" fmla="*/ 0 h 28"/>
                  <a:gd name="T14" fmla="*/ 29 w 29"/>
                  <a:gd name="T15" fmla="*/ 6 h 28"/>
                  <a:gd name="T16" fmla="*/ 29 w 29"/>
                  <a:gd name="T17" fmla="*/ 2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28">
                    <a:moveTo>
                      <a:pt x="29" y="22"/>
                    </a:moveTo>
                    <a:cubicBezTo>
                      <a:pt x="29" y="25"/>
                      <a:pt x="26" y="28"/>
                      <a:pt x="22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3" y="28"/>
                      <a:pt x="0" y="25"/>
                      <a:pt x="0" y="22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6" y="0"/>
                      <a:pt x="29" y="3"/>
                      <a:pt x="29" y="6"/>
                    </a:cubicBezTo>
                    <a:lnTo>
                      <a:pt x="29" y="22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28" name="Freeform 631"/>
              <p:cNvSpPr/>
              <p:nvPr/>
            </p:nvSpPr>
            <p:spPr bwMode="auto">
              <a:xfrm>
                <a:off x="3195638" y="2776538"/>
                <a:ext cx="74613" cy="77787"/>
              </a:xfrm>
              <a:custGeom>
                <a:avLst/>
                <a:gdLst>
                  <a:gd name="T0" fmla="*/ 28 w 28"/>
                  <a:gd name="T1" fmla="*/ 23 h 29"/>
                  <a:gd name="T2" fmla="*/ 22 w 28"/>
                  <a:gd name="T3" fmla="*/ 29 h 29"/>
                  <a:gd name="T4" fmla="*/ 6 w 28"/>
                  <a:gd name="T5" fmla="*/ 29 h 29"/>
                  <a:gd name="T6" fmla="*/ 0 w 28"/>
                  <a:gd name="T7" fmla="*/ 23 h 29"/>
                  <a:gd name="T8" fmla="*/ 0 w 28"/>
                  <a:gd name="T9" fmla="*/ 7 h 29"/>
                  <a:gd name="T10" fmla="*/ 6 w 28"/>
                  <a:gd name="T11" fmla="*/ 0 h 29"/>
                  <a:gd name="T12" fmla="*/ 22 w 28"/>
                  <a:gd name="T13" fmla="*/ 0 h 29"/>
                  <a:gd name="T14" fmla="*/ 28 w 28"/>
                  <a:gd name="T15" fmla="*/ 7 h 29"/>
                  <a:gd name="T16" fmla="*/ 28 w 28"/>
                  <a:gd name="T17" fmla="*/ 23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29">
                    <a:moveTo>
                      <a:pt x="28" y="23"/>
                    </a:moveTo>
                    <a:cubicBezTo>
                      <a:pt x="28" y="26"/>
                      <a:pt x="25" y="29"/>
                      <a:pt x="22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2" y="29"/>
                      <a:pt x="0" y="26"/>
                      <a:pt x="0" y="23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2" y="0"/>
                      <a:pt x="6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5" y="0"/>
                      <a:pt x="28" y="3"/>
                      <a:pt x="28" y="7"/>
                    </a:cubicBezTo>
                    <a:lnTo>
                      <a:pt x="28" y="23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29" name="Freeform 632"/>
              <p:cNvSpPr/>
              <p:nvPr/>
            </p:nvSpPr>
            <p:spPr bwMode="auto">
              <a:xfrm>
                <a:off x="3289301" y="2776538"/>
                <a:ext cx="76200" cy="77787"/>
              </a:xfrm>
              <a:custGeom>
                <a:avLst/>
                <a:gdLst>
                  <a:gd name="T0" fmla="*/ 28 w 28"/>
                  <a:gd name="T1" fmla="*/ 23 h 29"/>
                  <a:gd name="T2" fmla="*/ 22 w 28"/>
                  <a:gd name="T3" fmla="*/ 29 h 29"/>
                  <a:gd name="T4" fmla="*/ 6 w 28"/>
                  <a:gd name="T5" fmla="*/ 29 h 29"/>
                  <a:gd name="T6" fmla="*/ 0 w 28"/>
                  <a:gd name="T7" fmla="*/ 23 h 29"/>
                  <a:gd name="T8" fmla="*/ 0 w 28"/>
                  <a:gd name="T9" fmla="*/ 7 h 29"/>
                  <a:gd name="T10" fmla="*/ 6 w 28"/>
                  <a:gd name="T11" fmla="*/ 0 h 29"/>
                  <a:gd name="T12" fmla="*/ 22 w 28"/>
                  <a:gd name="T13" fmla="*/ 0 h 29"/>
                  <a:gd name="T14" fmla="*/ 28 w 28"/>
                  <a:gd name="T15" fmla="*/ 7 h 29"/>
                  <a:gd name="T16" fmla="*/ 28 w 28"/>
                  <a:gd name="T17" fmla="*/ 23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29">
                    <a:moveTo>
                      <a:pt x="28" y="23"/>
                    </a:moveTo>
                    <a:cubicBezTo>
                      <a:pt x="28" y="26"/>
                      <a:pt x="25" y="29"/>
                      <a:pt x="22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3" y="29"/>
                      <a:pt x="0" y="26"/>
                      <a:pt x="0" y="23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5" y="0"/>
                      <a:pt x="28" y="3"/>
                      <a:pt x="28" y="7"/>
                    </a:cubicBezTo>
                    <a:lnTo>
                      <a:pt x="28" y="23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30" name="Freeform 633"/>
              <p:cNvSpPr/>
              <p:nvPr/>
            </p:nvSpPr>
            <p:spPr bwMode="auto">
              <a:xfrm>
                <a:off x="3384551" y="2776538"/>
                <a:ext cx="77788" cy="77787"/>
              </a:xfrm>
              <a:custGeom>
                <a:avLst/>
                <a:gdLst>
                  <a:gd name="T0" fmla="*/ 29 w 29"/>
                  <a:gd name="T1" fmla="*/ 23 h 29"/>
                  <a:gd name="T2" fmla="*/ 22 w 29"/>
                  <a:gd name="T3" fmla="*/ 29 h 29"/>
                  <a:gd name="T4" fmla="*/ 6 w 29"/>
                  <a:gd name="T5" fmla="*/ 29 h 29"/>
                  <a:gd name="T6" fmla="*/ 0 w 29"/>
                  <a:gd name="T7" fmla="*/ 23 h 29"/>
                  <a:gd name="T8" fmla="*/ 0 w 29"/>
                  <a:gd name="T9" fmla="*/ 7 h 29"/>
                  <a:gd name="T10" fmla="*/ 6 w 29"/>
                  <a:gd name="T11" fmla="*/ 0 h 29"/>
                  <a:gd name="T12" fmla="*/ 22 w 29"/>
                  <a:gd name="T13" fmla="*/ 0 h 29"/>
                  <a:gd name="T14" fmla="*/ 29 w 29"/>
                  <a:gd name="T15" fmla="*/ 7 h 29"/>
                  <a:gd name="T16" fmla="*/ 29 w 29"/>
                  <a:gd name="T17" fmla="*/ 23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29">
                    <a:moveTo>
                      <a:pt x="29" y="23"/>
                    </a:moveTo>
                    <a:cubicBezTo>
                      <a:pt x="29" y="26"/>
                      <a:pt x="26" y="29"/>
                      <a:pt x="22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3" y="29"/>
                      <a:pt x="0" y="26"/>
                      <a:pt x="0" y="23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6" y="0"/>
                      <a:pt x="29" y="3"/>
                      <a:pt x="29" y="7"/>
                    </a:cubicBezTo>
                    <a:lnTo>
                      <a:pt x="29" y="23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31" name="Freeform 634"/>
              <p:cNvSpPr/>
              <p:nvPr/>
            </p:nvSpPr>
            <p:spPr bwMode="auto">
              <a:xfrm>
                <a:off x="3195638" y="2870200"/>
                <a:ext cx="74613" cy="76200"/>
              </a:xfrm>
              <a:custGeom>
                <a:avLst/>
                <a:gdLst>
                  <a:gd name="T0" fmla="*/ 28 w 28"/>
                  <a:gd name="T1" fmla="*/ 22 h 28"/>
                  <a:gd name="T2" fmla="*/ 22 w 28"/>
                  <a:gd name="T3" fmla="*/ 28 h 28"/>
                  <a:gd name="T4" fmla="*/ 6 w 28"/>
                  <a:gd name="T5" fmla="*/ 28 h 28"/>
                  <a:gd name="T6" fmla="*/ 0 w 28"/>
                  <a:gd name="T7" fmla="*/ 22 h 28"/>
                  <a:gd name="T8" fmla="*/ 0 w 28"/>
                  <a:gd name="T9" fmla="*/ 6 h 28"/>
                  <a:gd name="T10" fmla="*/ 6 w 28"/>
                  <a:gd name="T11" fmla="*/ 0 h 28"/>
                  <a:gd name="T12" fmla="*/ 22 w 28"/>
                  <a:gd name="T13" fmla="*/ 0 h 28"/>
                  <a:gd name="T14" fmla="*/ 28 w 28"/>
                  <a:gd name="T15" fmla="*/ 6 h 28"/>
                  <a:gd name="T16" fmla="*/ 28 w 28"/>
                  <a:gd name="T17" fmla="*/ 2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28">
                    <a:moveTo>
                      <a:pt x="28" y="22"/>
                    </a:moveTo>
                    <a:cubicBezTo>
                      <a:pt x="28" y="26"/>
                      <a:pt x="25" y="28"/>
                      <a:pt x="22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2" y="28"/>
                      <a:pt x="0" y="26"/>
                      <a:pt x="0" y="22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6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5" y="0"/>
                      <a:pt x="28" y="3"/>
                      <a:pt x="28" y="6"/>
                    </a:cubicBezTo>
                    <a:lnTo>
                      <a:pt x="28" y="22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32" name="Freeform 635"/>
              <p:cNvSpPr/>
              <p:nvPr/>
            </p:nvSpPr>
            <p:spPr bwMode="auto">
              <a:xfrm>
                <a:off x="3289301" y="2870200"/>
                <a:ext cx="76200" cy="76200"/>
              </a:xfrm>
              <a:custGeom>
                <a:avLst/>
                <a:gdLst>
                  <a:gd name="T0" fmla="*/ 28 w 28"/>
                  <a:gd name="T1" fmla="*/ 22 h 28"/>
                  <a:gd name="T2" fmla="*/ 22 w 28"/>
                  <a:gd name="T3" fmla="*/ 28 h 28"/>
                  <a:gd name="T4" fmla="*/ 6 w 28"/>
                  <a:gd name="T5" fmla="*/ 28 h 28"/>
                  <a:gd name="T6" fmla="*/ 0 w 28"/>
                  <a:gd name="T7" fmla="*/ 22 h 28"/>
                  <a:gd name="T8" fmla="*/ 0 w 28"/>
                  <a:gd name="T9" fmla="*/ 6 h 28"/>
                  <a:gd name="T10" fmla="*/ 6 w 28"/>
                  <a:gd name="T11" fmla="*/ 0 h 28"/>
                  <a:gd name="T12" fmla="*/ 22 w 28"/>
                  <a:gd name="T13" fmla="*/ 0 h 28"/>
                  <a:gd name="T14" fmla="*/ 28 w 28"/>
                  <a:gd name="T15" fmla="*/ 6 h 28"/>
                  <a:gd name="T16" fmla="*/ 28 w 28"/>
                  <a:gd name="T17" fmla="*/ 2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28">
                    <a:moveTo>
                      <a:pt x="28" y="22"/>
                    </a:moveTo>
                    <a:cubicBezTo>
                      <a:pt x="28" y="26"/>
                      <a:pt x="25" y="28"/>
                      <a:pt x="22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3" y="28"/>
                      <a:pt x="0" y="26"/>
                      <a:pt x="0" y="22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5" y="0"/>
                      <a:pt x="28" y="3"/>
                      <a:pt x="28" y="6"/>
                    </a:cubicBezTo>
                    <a:lnTo>
                      <a:pt x="28" y="22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33" name="Freeform 636"/>
              <p:cNvSpPr/>
              <p:nvPr/>
            </p:nvSpPr>
            <p:spPr bwMode="auto">
              <a:xfrm>
                <a:off x="3384551" y="2870200"/>
                <a:ext cx="77788" cy="76200"/>
              </a:xfrm>
              <a:custGeom>
                <a:avLst/>
                <a:gdLst>
                  <a:gd name="T0" fmla="*/ 29 w 29"/>
                  <a:gd name="T1" fmla="*/ 22 h 28"/>
                  <a:gd name="T2" fmla="*/ 22 w 29"/>
                  <a:gd name="T3" fmla="*/ 28 h 28"/>
                  <a:gd name="T4" fmla="*/ 6 w 29"/>
                  <a:gd name="T5" fmla="*/ 28 h 28"/>
                  <a:gd name="T6" fmla="*/ 0 w 29"/>
                  <a:gd name="T7" fmla="*/ 22 h 28"/>
                  <a:gd name="T8" fmla="*/ 0 w 29"/>
                  <a:gd name="T9" fmla="*/ 6 h 28"/>
                  <a:gd name="T10" fmla="*/ 6 w 29"/>
                  <a:gd name="T11" fmla="*/ 0 h 28"/>
                  <a:gd name="T12" fmla="*/ 22 w 29"/>
                  <a:gd name="T13" fmla="*/ 0 h 28"/>
                  <a:gd name="T14" fmla="*/ 29 w 29"/>
                  <a:gd name="T15" fmla="*/ 6 h 28"/>
                  <a:gd name="T16" fmla="*/ 29 w 29"/>
                  <a:gd name="T17" fmla="*/ 2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28">
                    <a:moveTo>
                      <a:pt x="29" y="22"/>
                    </a:moveTo>
                    <a:cubicBezTo>
                      <a:pt x="29" y="26"/>
                      <a:pt x="26" y="28"/>
                      <a:pt x="22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3" y="28"/>
                      <a:pt x="0" y="26"/>
                      <a:pt x="0" y="22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6" y="0"/>
                      <a:pt x="29" y="3"/>
                      <a:pt x="29" y="6"/>
                    </a:cubicBezTo>
                    <a:lnTo>
                      <a:pt x="29" y="22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34" name="Freeform 637"/>
              <p:cNvSpPr/>
              <p:nvPr/>
            </p:nvSpPr>
            <p:spPr bwMode="auto">
              <a:xfrm>
                <a:off x="2997201" y="2536825"/>
                <a:ext cx="160338" cy="461962"/>
              </a:xfrm>
              <a:custGeom>
                <a:avLst/>
                <a:gdLst>
                  <a:gd name="T0" fmla="*/ 59 w 59"/>
                  <a:gd name="T1" fmla="*/ 155 h 170"/>
                  <a:gd name="T2" fmla="*/ 44 w 59"/>
                  <a:gd name="T3" fmla="*/ 170 h 170"/>
                  <a:gd name="T4" fmla="*/ 15 w 59"/>
                  <a:gd name="T5" fmla="*/ 170 h 170"/>
                  <a:gd name="T6" fmla="*/ 0 w 59"/>
                  <a:gd name="T7" fmla="*/ 155 h 170"/>
                  <a:gd name="T8" fmla="*/ 0 w 59"/>
                  <a:gd name="T9" fmla="*/ 15 h 170"/>
                  <a:gd name="T10" fmla="*/ 15 w 59"/>
                  <a:gd name="T11" fmla="*/ 0 h 170"/>
                  <a:gd name="T12" fmla="*/ 44 w 59"/>
                  <a:gd name="T13" fmla="*/ 0 h 170"/>
                  <a:gd name="T14" fmla="*/ 59 w 59"/>
                  <a:gd name="T15" fmla="*/ 15 h 170"/>
                  <a:gd name="T16" fmla="*/ 59 w 59"/>
                  <a:gd name="T17" fmla="*/ 155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" h="170">
                    <a:moveTo>
                      <a:pt x="59" y="155"/>
                    </a:moveTo>
                    <a:cubicBezTo>
                      <a:pt x="59" y="163"/>
                      <a:pt x="52" y="170"/>
                      <a:pt x="44" y="170"/>
                    </a:cubicBezTo>
                    <a:cubicBezTo>
                      <a:pt x="15" y="170"/>
                      <a:pt x="15" y="170"/>
                      <a:pt x="15" y="170"/>
                    </a:cubicBezTo>
                    <a:cubicBezTo>
                      <a:pt x="7" y="170"/>
                      <a:pt x="0" y="163"/>
                      <a:pt x="0" y="15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7" y="0"/>
                      <a:pt x="15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52" y="0"/>
                      <a:pt x="59" y="7"/>
                      <a:pt x="59" y="15"/>
                    </a:cubicBezTo>
                    <a:lnTo>
                      <a:pt x="59" y="155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78" name="组合 77"/>
            <p:cNvGrpSpPr/>
            <p:nvPr/>
          </p:nvGrpSpPr>
          <p:grpSpPr>
            <a:xfrm>
              <a:off x="2744789" y="2513013"/>
              <a:ext cx="361950" cy="509587"/>
              <a:chOff x="2393951" y="2513013"/>
              <a:chExt cx="361950" cy="509587"/>
            </a:xfrm>
          </p:grpSpPr>
          <p:sp>
            <p:nvSpPr>
              <p:cNvPr id="118" name="Freeform 638"/>
              <p:cNvSpPr/>
              <p:nvPr/>
            </p:nvSpPr>
            <p:spPr bwMode="auto">
              <a:xfrm>
                <a:off x="2393951" y="2513013"/>
                <a:ext cx="231775" cy="509587"/>
              </a:xfrm>
              <a:custGeom>
                <a:avLst/>
                <a:gdLst>
                  <a:gd name="T0" fmla="*/ 86 w 86"/>
                  <a:gd name="T1" fmla="*/ 188 h 188"/>
                  <a:gd name="T2" fmla="*/ 43 w 86"/>
                  <a:gd name="T3" fmla="*/ 148 h 188"/>
                  <a:gd name="T4" fmla="*/ 0 w 86"/>
                  <a:gd name="T5" fmla="*/ 188 h 188"/>
                  <a:gd name="T6" fmla="*/ 0 w 86"/>
                  <a:gd name="T7" fmla="*/ 12 h 188"/>
                  <a:gd name="T8" fmla="*/ 12 w 86"/>
                  <a:gd name="T9" fmla="*/ 0 h 188"/>
                  <a:gd name="T10" fmla="*/ 77 w 86"/>
                  <a:gd name="T11" fmla="*/ 0 h 188"/>
                  <a:gd name="T12" fmla="*/ 86 w 86"/>
                  <a:gd name="T13" fmla="*/ 9 h 188"/>
                  <a:gd name="T14" fmla="*/ 86 w 86"/>
                  <a:gd name="T15" fmla="*/ 188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6" h="188">
                    <a:moveTo>
                      <a:pt x="86" y="188"/>
                    </a:moveTo>
                    <a:cubicBezTo>
                      <a:pt x="43" y="148"/>
                      <a:pt x="43" y="148"/>
                      <a:pt x="43" y="148"/>
                    </a:cubicBezTo>
                    <a:cubicBezTo>
                      <a:pt x="0" y="188"/>
                      <a:pt x="0" y="188"/>
                      <a:pt x="0" y="188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6"/>
                      <a:pt x="5" y="0"/>
                      <a:pt x="12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82" y="0"/>
                      <a:pt x="86" y="4"/>
                      <a:pt x="86" y="9"/>
                    </a:cubicBezTo>
                    <a:lnTo>
                      <a:pt x="86" y="188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19" name="Freeform 639"/>
              <p:cNvSpPr/>
              <p:nvPr/>
            </p:nvSpPr>
            <p:spPr bwMode="auto">
              <a:xfrm>
                <a:off x="2393951" y="2513013"/>
                <a:ext cx="231775" cy="273050"/>
              </a:xfrm>
              <a:custGeom>
                <a:avLst/>
                <a:gdLst>
                  <a:gd name="T0" fmla="*/ 77 w 86"/>
                  <a:gd name="T1" fmla="*/ 0 h 101"/>
                  <a:gd name="T2" fmla="*/ 12 w 86"/>
                  <a:gd name="T3" fmla="*/ 0 h 101"/>
                  <a:gd name="T4" fmla="*/ 0 w 86"/>
                  <a:gd name="T5" fmla="*/ 12 h 101"/>
                  <a:gd name="T6" fmla="*/ 0 w 86"/>
                  <a:gd name="T7" fmla="*/ 101 h 101"/>
                  <a:gd name="T8" fmla="*/ 86 w 86"/>
                  <a:gd name="T9" fmla="*/ 101 h 101"/>
                  <a:gd name="T10" fmla="*/ 86 w 86"/>
                  <a:gd name="T11" fmla="*/ 9 h 101"/>
                  <a:gd name="T12" fmla="*/ 77 w 86"/>
                  <a:gd name="T13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101">
                    <a:moveTo>
                      <a:pt x="77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6"/>
                      <a:pt x="0" y="12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86" y="101"/>
                      <a:pt x="86" y="101"/>
                      <a:pt x="86" y="101"/>
                    </a:cubicBezTo>
                    <a:cubicBezTo>
                      <a:pt x="86" y="9"/>
                      <a:pt x="86" y="9"/>
                      <a:pt x="86" y="9"/>
                    </a:cubicBezTo>
                    <a:cubicBezTo>
                      <a:pt x="86" y="4"/>
                      <a:pt x="82" y="0"/>
                      <a:pt x="77" y="0"/>
                    </a:cubicBez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20" name="Oval 640"/>
              <p:cNvSpPr>
                <a:spLocks noChangeArrowheads="1"/>
              </p:cNvSpPr>
              <p:nvPr/>
            </p:nvSpPr>
            <p:spPr bwMode="auto">
              <a:xfrm>
                <a:off x="2535238" y="2520950"/>
                <a:ext cx="220663" cy="222250"/>
              </a:xfrm>
              <a:prstGeom prst="ellipse">
                <a:avLst/>
              </a:pr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21" name="Freeform 641"/>
              <p:cNvSpPr/>
              <p:nvPr/>
            </p:nvSpPr>
            <p:spPr bwMode="auto">
              <a:xfrm>
                <a:off x="2582863" y="2616200"/>
                <a:ext cx="125413" cy="30162"/>
              </a:xfrm>
              <a:custGeom>
                <a:avLst/>
                <a:gdLst>
                  <a:gd name="T0" fmla="*/ 46 w 46"/>
                  <a:gd name="T1" fmla="*/ 7 h 11"/>
                  <a:gd name="T2" fmla="*/ 42 w 46"/>
                  <a:gd name="T3" fmla="*/ 11 h 11"/>
                  <a:gd name="T4" fmla="*/ 4 w 46"/>
                  <a:gd name="T5" fmla="*/ 11 h 11"/>
                  <a:gd name="T6" fmla="*/ 0 w 46"/>
                  <a:gd name="T7" fmla="*/ 7 h 11"/>
                  <a:gd name="T8" fmla="*/ 0 w 46"/>
                  <a:gd name="T9" fmla="*/ 4 h 11"/>
                  <a:gd name="T10" fmla="*/ 4 w 46"/>
                  <a:gd name="T11" fmla="*/ 0 h 11"/>
                  <a:gd name="T12" fmla="*/ 42 w 46"/>
                  <a:gd name="T13" fmla="*/ 0 h 11"/>
                  <a:gd name="T14" fmla="*/ 46 w 46"/>
                  <a:gd name="T15" fmla="*/ 4 h 11"/>
                  <a:gd name="T16" fmla="*/ 46 w 46"/>
                  <a:gd name="T17" fmla="*/ 7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11">
                    <a:moveTo>
                      <a:pt x="46" y="7"/>
                    </a:moveTo>
                    <a:cubicBezTo>
                      <a:pt x="46" y="9"/>
                      <a:pt x="44" y="11"/>
                      <a:pt x="42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2" y="11"/>
                      <a:pt x="0" y="9"/>
                      <a:pt x="0" y="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4" y="0"/>
                      <a:pt x="46" y="2"/>
                      <a:pt x="46" y="4"/>
                    </a:cubicBezTo>
                    <a:lnTo>
                      <a:pt x="46" y="7"/>
                    </a:ln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22" name="Freeform 642"/>
              <p:cNvSpPr/>
              <p:nvPr/>
            </p:nvSpPr>
            <p:spPr bwMode="auto">
              <a:xfrm>
                <a:off x="2632076" y="2570163"/>
                <a:ext cx="26988" cy="122237"/>
              </a:xfrm>
              <a:custGeom>
                <a:avLst/>
                <a:gdLst>
                  <a:gd name="T0" fmla="*/ 4 w 10"/>
                  <a:gd name="T1" fmla="*/ 45 h 45"/>
                  <a:gd name="T2" fmla="*/ 0 w 10"/>
                  <a:gd name="T3" fmla="*/ 41 h 45"/>
                  <a:gd name="T4" fmla="*/ 0 w 10"/>
                  <a:gd name="T5" fmla="*/ 4 h 45"/>
                  <a:gd name="T6" fmla="*/ 4 w 10"/>
                  <a:gd name="T7" fmla="*/ 0 h 45"/>
                  <a:gd name="T8" fmla="*/ 6 w 10"/>
                  <a:gd name="T9" fmla="*/ 0 h 45"/>
                  <a:gd name="T10" fmla="*/ 10 w 10"/>
                  <a:gd name="T11" fmla="*/ 4 h 45"/>
                  <a:gd name="T12" fmla="*/ 10 w 10"/>
                  <a:gd name="T13" fmla="*/ 41 h 45"/>
                  <a:gd name="T14" fmla="*/ 6 w 10"/>
                  <a:gd name="T15" fmla="*/ 45 h 45"/>
                  <a:gd name="T16" fmla="*/ 4 w 10"/>
                  <a:gd name="T17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45">
                    <a:moveTo>
                      <a:pt x="4" y="45"/>
                    </a:moveTo>
                    <a:cubicBezTo>
                      <a:pt x="1" y="45"/>
                      <a:pt x="0" y="44"/>
                      <a:pt x="0" y="41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1" y="0"/>
                      <a:pt x="4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9" y="0"/>
                      <a:pt x="10" y="2"/>
                      <a:pt x="10" y="4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10" y="44"/>
                      <a:pt x="9" y="45"/>
                      <a:pt x="6" y="45"/>
                    </a:cubicBezTo>
                    <a:lnTo>
                      <a:pt x="4" y="45"/>
                    </a:ln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79" name="组合 78"/>
            <p:cNvGrpSpPr/>
            <p:nvPr/>
          </p:nvGrpSpPr>
          <p:grpSpPr>
            <a:xfrm>
              <a:off x="1920876" y="2513013"/>
              <a:ext cx="379413" cy="509587"/>
              <a:chOff x="1708151" y="2513013"/>
              <a:chExt cx="379413" cy="509587"/>
            </a:xfrm>
          </p:grpSpPr>
          <p:sp>
            <p:nvSpPr>
              <p:cNvPr id="100" name="Freeform 643"/>
              <p:cNvSpPr/>
              <p:nvPr/>
            </p:nvSpPr>
            <p:spPr bwMode="auto">
              <a:xfrm>
                <a:off x="1708151" y="2513013"/>
                <a:ext cx="379413" cy="509587"/>
              </a:xfrm>
              <a:custGeom>
                <a:avLst/>
                <a:gdLst>
                  <a:gd name="T0" fmla="*/ 140 w 140"/>
                  <a:gd name="T1" fmla="*/ 176 h 188"/>
                  <a:gd name="T2" fmla="*/ 128 w 140"/>
                  <a:gd name="T3" fmla="*/ 188 h 188"/>
                  <a:gd name="T4" fmla="*/ 12 w 140"/>
                  <a:gd name="T5" fmla="*/ 188 h 188"/>
                  <a:gd name="T6" fmla="*/ 0 w 140"/>
                  <a:gd name="T7" fmla="*/ 176 h 188"/>
                  <a:gd name="T8" fmla="*/ 0 w 140"/>
                  <a:gd name="T9" fmla="*/ 12 h 188"/>
                  <a:gd name="T10" fmla="*/ 12 w 140"/>
                  <a:gd name="T11" fmla="*/ 0 h 188"/>
                  <a:gd name="T12" fmla="*/ 128 w 140"/>
                  <a:gd name="T13" fmla="*/ 0 h 188"/>
                  <a:gd name="T14" fmla="*/ 140 w 140"/>
                  <a:gd name="T15" fmla="*/ 12 h 188"/>
                  <a:gd name="T16" fmla="*/ 140 w 140"/>
                  <a:gd name="T17" fmla="*/ 176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0" h="188">
                    <a:moveTo>
                      <a:pt x="140" y="176"/>
                    </a:moveTo>
                    <a:cubicBezTo>
                      <a:pt x="140" y="182"/>
                      <a:pt x="135" y="188"/>
                      <a:pt x="128" y="188"/>
                    </a:cubicBezTo>
                    <a:cubicBezTo>
                      <a:pt x="12" y="188"/>
                      <a:pt x="12" y="188"/>
                      <a:pt x="12" y="188"/>
                    </a:cubicBezTo>
                    <a:cubicBezTo>
                      <a:pt x="5" y="188"/>
                      <a:pt x="0" y="182"/>
                      <a:pt x="0" y="176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6"/>
                      <a:pt x="5" y="0"/>
                      <a:pt x="12" y="0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35" y="0"/>
                      <a:pt x="140" y="6"/>
                      <a:pt x="140" y="12"/>
                    </a:cubicBezTo>
                    <a:lnTo>
                      <a:pt x="140" y="176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01" name="Freeform 644"/>
              <p:cNvSpPr/>
              <p:nvPr/>
            </p:nvSpPr>
            <p:spPr bwMode="auto">
              <a:xfrm>
                <a:off x="1744663" y="2551113"/>
                <a:ext cx="307975" cy="80962"/>
              </a:xfrm>
              <a:custGeom>
                <a:avLst/>
                <a:gdLst>
                  <a:gd name="T0" fmla="*/ 114 w 114"/>
                  <a:gd name="T1" fmla="*/ 25 h 30"/>
                  <a:gd name="T2" fmla="*/ 109 w 114"/>
                  <a:gd name="T3" fmla="*/ 30 h 30"/>
                  <a:gd name="T4" fmla="*/ 5 w 114"/>
                  <a:gd name="T5" fmla="*/ 30 h 30"/>
                  <a:gd name="T6" fmla="*/ 0 w 114"/>
                  <a:gd name="T7" fmla="*/ 25 h 30"/>
                  <a:gd name="T8" fmla="*/ 0 w 114"/>
                  <a:gd name="T9" fmla="*/ 5 h 30"/>
                  <a:gd name="T10" fmla="*/ 5 w 114"/>
                  <a:gd name="T11" fmla="*/ 0 h 30"/>
                  <a:gd name="T12" fmla="*/ 109 w 114"/>
                  <a:gd name="T13" fmla="*/ 0 h 30"/>
                  <a:gd name="T14" fmla="*/ 114 w 114"/>
                  <a:gd name="T15" fmla="*/ 5 h 30"/>
                  <a:gd name="T16" fmla="*/ 114 w 114"/>
                  <a:gd name="T17" fmla="*/ 2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4" h="30">
                    <a:moveTo>
                      <a:pt x="114" y="25"/>
                    </a:moveTo>
                    <a:cubicBezTo>
                      <a:pt x="114" y="28"/>
                      <a:pt x="112" y="30"/>
                      <a:pt x="109" y="30"/>
                    </a:cubicBezTo>
                    <a:cubicBezTo>
                      <a:pt x="5" y="30"/>
                      <a:pt x="5" y="30"/>
                      <a:pt x="5" y="30"/>
                    </a:cubicBezTo>
                    <a:cubicBezTo>
                      <a:pt x="2" y="30"/>
                      <a:pt x="0" y="28"/>
                      <a:pt x="0" y="2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109" y="0"/>
                      <a:pt x="109" y="0"/>
                      <a:pt x="109" y="0"/>
                    </a:cubicBezTo>
                    <a:cubicBezTo>
                      <a:pt x="112" y="0"/>
                      <a:pt x="114" y="3"/>
                      <a:pt x="114" y="5"/>
                    </a:cubicBezTo>
                    <a:lnTo>
                      <a:pt x="114" y="25"/>
                    </a:ln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02" name="Freeform 645"/>
              <p:cNvSpPr/>
              <p:nvPr/>
            </p:nvSpPr>
            <p:spPr bwMode="auto">
              <a:xfrm>
                <a:off x="1749426" y="2659063"/>
                <a:ext cx="84138" cy="68262"/>
              </a:xfrm>
              <a:custGeom>
                <a:avLst/>
                <a:gdLst>
                  <a:gd name="T0" fmla="*/ 31 w 31"/>
                  <a:gd name="T1" fmla="*/ 20 h 25"/>
                  <a:gd name="T2" fmla="*/ 26 w 31"/>
                  <a:gd name="T3" fmla="*/ 25 h 25"/>
                  <a:gd name="T4" fmla="*/ 6 w 31"/>
                  <a:gd name="T5" fmla="*/ 25 h 25"/>
                  <a:gd name="T6" fmla="*/ 0 w 31"/>
                  <a:gd name="T7" fmla="*/ 20 h 25"/>
                  <a:gd name="T8" fmla="*/ 0 w 31"/>
                  <a:gd name="T9" fmla="*/ 6 h 25"/>
                  <a:gd name="T10" fmla="*/ 6 w 31"/>
                  <a:gd name="T11" fmla="*/ 0 h 25"/>
                  <a:gd name="T12" fmla="*/ 26 w 31"/>
                  <a:gd name="T13" fmla="*/ 0 h 25"/>
                  <a:gd name="T14" fmla="*/ 31 w 31"/>
                  <a:gd name="T15" fmla="*/ 6 h 25"/>
                  <a:gd name="T16" fmla="*/ 31 w 31"/>
                  <a:gd name="T17" fmla="*/ 2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25">
                    <a:moveTo>
                      <a:pt x="31" y="20"/>
                    </a:moveTo>
                    <a:cubicBezTo>
                      <a:pt x="31" y="23"/>
                      <a:pt x="29" y="25"/>
                      <a:pt x="2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3" y="25"/>
                      <a:pt x="0" y="23"/>
                      <a:pt x="0" y="2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9" y="0"/>
                      <a:pt x="31" y="3"/>
                      <a:pt x="31" y="6"/>
                    </a:cubicBezTo>
                    <a:lnTo>
                      <a:pt x="31" y="20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03" name="Freeform 646"/>
              <p:cNvSpPr/>
              <p:nvPr/>
            </p:nvSpPr>
            <p:spPr bwMode="auto">
              <a:xfrm>
                <a:off x="1855788" y="2659063"/>
                <a:ext cx="82550" cy="68262"/>
              </a:xfrm>
              <a:custGeom>
                <a:avLst/>
                <a:gdLst>
                  <a:gd name="T0" fmla="*/ 31 w 31"/>
                  <a:gd name="T1" fmla="*/ 20 h 25"/>
                  <a:gd name="T2" fmla="*/ 26 w 31"/>
                  <a:gd name="T3" fmla="*/ 25 h 25"/>
                  <a:gd name="T4" fmla="*/ 6 w 31"/>
                  <a:gd name="T5" fmla="*/ 25 h 25"/>
                  <a:gd name="T6" fmla="*/ 0 w 31"/>
                  <a:gd name="T7" fmla="*/ 20 h 25"/>
                  <a:gd name="T8" fmla="*/ 0 w 31"/>
                  <a:gd name="T9" fmla="*/ 6 h 25"/>
                  <a:gd name="T10" fmla="*/ 6 w 31"/>
                  <a:gd name="T11" fmla="*/ 0 h 25"/>
                  <a:gd name="T12" fmla="*/ 26 w 31"/>
                  <a:gd name="T13" fmla="*/ 0 h 25"/>
                  <a:gd name="T14" fmla="*/ 31 w 31"/>
                  <a:gd name="T15" fmla="*/ 6 h 25"/>
                  <a:gd name="T16" fmla="*/ 31 w 31"/>
                  <a:gd name="T17" fmla="*/ 2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25">
                    <a:moveTo>
                      <a:pt x="31" y="20"/>
                    </a:moveTo>
                    <a:cubicBezTo>
                      <a:pt x="31" y="23"/>
                      <a:pt x="29" y="25"/>
                      <a:pt x="2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3" y="25"/>
                      <a:pt x="0" y="23"/>
                      <a:pt x="0" y="2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9" y="0"/>
                      <a:pt x="31" y="3"/>
                      <a:pt x="31" y="6"/>
                    </a:cubicBezTo>
                    <a:lnTo>
                      <a:pt x="31" y="20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04" name="Freeform 647"/>
              <p:cNvSpPr/>
              <p:nvPr/>
            </p:nvSpPr>
            <p:spPr bwMode="auto">
              <a:xfrm>
                <a:off x="1963738" y="2659063"/>
                <a:ext cx="80963" cy="68262"/>
              </a:xfrm>
              <a:custGeom>
                <a:avLst/>
                <a:gdLst>
                  <a:gd name="T0" fmla="*/ 30 w 30"/>
                  <a:gd name="T1" fmla="*/ 20 h 25"/>
                  <a:gd name="T2" fmla="*/ 25 w 30"/>
                  <a:gd name="T3" fmla="*/ 25 h 25"/>
                  <a:gd name="T4" fmla="*/ 5 w 30"/>
                  <a:gd name="T5" fmla="*/ 25 h 25"/>
                  <a:gd name="T6" fmla="*/ 0 w 30"/>
                  <a:gd name="T7" fmla="*/ 20 h 25"/>
                  <a:gd name="T8" fmla="*/ 0 w 30"/>
                  <a:gd name="T9" fmla="*/ 6 h 25"/>
                  <a:gd name="T10" fmla="*/ 5 w 30"/>
                  <a:gd name="T11" fmla="*/ 0 h 25"/>
                  <a:gd name="T12" fmla="*/ 25 w 30"/>
                  <a:gd name="T13" fmla="*/ 0 h 25"/>
                  <a:gd name="T14" fmla="*/ 30 w 30"/>
                  <a:gd name="T15" fmla="*/ 6 h 25"/>
                  <a:gd name="T16" fmla="*/ 30 w 30"/>
                  <a:gd name="T17" fmla="*/ 2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" h="25">
                    <a:moveTo>
                      <a:pt x="30" y="20"/>
                    </a:moveTo>
                    <a:cubicBezTo>
                      <a:pt x="30" y="23"/>
                      <a:pt x="28" y="25"/>
                      <a:pt x="2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2" y="25"/>
                      <a:pt x="0" y="23"/>
                      <a:pt x="0" y="2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8" y="0"/>
                      <a:pt x="30" y="3"/>
                      <a:pt x="30" y="6"/>
                    </a:cubicBezTo>
                    <a:lnTo>
                      <a:pt x="30" y="20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05" name="Freeform 648"/>
              <p:cNvSpPr/>
              <p:nvPr/>
            </p:nvSpPr>
            <p:spPr bwMode="auto">
              <a:xfrm>
                <a:off x="1749426" y="2743200"/>
                <a:ext cx="84138" cy="65087"/>
              </a:xfrm>
              <a:custGeom>
                <a:avLst/>
                <a:gdLst>
                  <a:gd name="T0" fmla="*/ 31 w 31"/>
                  <a:gd name="T1" fmla="*/ 19 h 24"/>
                  <a:gd name="T2" fmla="*/ 26 w 31"/>
                  <a:gd name="T3" fmla="*/ 24 h 24"/>
                  <a:gd name="T4" fmla="*/ 6 w 31"/>
                  <a:gd name="T5" fmla="*/ 24 h 24"/>
                  <a:gd name="T6" fmla="*/ 0 w 31"/>
                  <a:gd name="T7" fmla="*/ 19 h 24"/>
                  <a:gd name="T8" fmla="*/ 0 w 31"/>
                  <a:gd name="T9" fmla="*/ 5 h 24"/>
                  <a:gd name="T10" fmla="*/ 6 w 31"/>
                  <a:gd name="T11" fmla="*/ 0 h 24"/>
                  <a:gd name="T12" fmla="*/ 26 w 31"/>
                  <a:gd name="T13" fmla="*/ 0 h 24"/>
                  <a:gd name="T14" fmla="*/ 31 w 31"/>
                  <a:gd name="T15" fmla="*/ 5 h 24"/>
                  <a:gd name="T16" fmla="*/ 31 w 31"/>
                  <a:gd name="T17" fmla="*/ 19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24">
                    <a:moveTo>
                      <a:pt x="31" y="19"/>
                    </a:moveTo>
                    <a:cubicBezTo>
                      <a:pt x="31" y="22"/>
                      <a:pt x="29" y="24"/>
                      <a:pt x="2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3" y="24"/>
                      <a:pt x="0" y="22"/>
                      <a:pt x="0" y="1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9" y="0"/>
                      <a:pt x="31" y="2"/>
                      <a:pt x="31" y="5"/>
                    </a:cubicBezTo>
                    <a:lnTo>
                      <a:pt x="31" y="19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06" name="Freeform 649"/>
              <p:cNvSpPr/>
              <p:nvPr/>
            </p:nvSpPr>
            <p:spPr bwMode="auto">
              <a:xfrm>
                <a:off x="1855788" y="2743200"/>
                <a:ext cx="82550" cy="65087"/>
              </a:xfrm>
              <a:custGeom>
                <a:avLst/>
                <a:gdLst>
                  <a:gd name="T0" fmla="*/ 31 w 31"/>
                  <a:gd name="T1" fmla="*/ 19 h 24"/>
                  <a:gd name="T2" fmla="*/ 26 w 31"/>
                  <a:gd name="T3" fmla="*/ 24 h 24"/>
                  <a:gd name="T4" fmla="*/ 6 w 31"/>
                  <a:gd name="T5" fmla="*/ 24 h 24"/>
                  <a:gd name="T6" fmla="*/ 0 w 31"/>
                  <a:gd name="T7" fmla="*/ 19 h 24"/>
                  <a:gd name="T8" fmla="*/ 0 w 31"/>
                  <a:gd name="T9" fmla="*/ 5 h 24"/>
                  <a:gd name="T10" fmla="*/ 6 w 31"/>
                  <a:gd name="T11" fmla="*/ 0 h 24"/>
                  <a:gd name="T12" fmla="*/ 26 w 31"/>
                  <a:gd name="T13" fmla="*/ 0 h 24"/>
                  <a:gd name="T14" fmla="*/ 31 w 31"/>
                  <a:gd name="T15" fmla="*/ 5 h 24"/>
                  <a:gd name="T16" fmla="*/ 31 w 31"/>
                  <a:gd name="T17" fmla="*/ 19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24">
                    <a:moveTo>
                      <a:pt x="31" y="19"/>
                    </a:moveTo>
                    <a:cubicBezTo>
                      <a:pt x="31" y="22"/>
                      <a:pt x="29" y="24"/>
                      <a:pt x="2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3" y="24"/>
                      <a:pt x="0" y="22"/>
                      <a:pt x="0" y="1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9" y="0"/>
                      <a:pt x="31" y="2"/>
                      <a:pt x="31" y="5"/>
                    </a:cubicBezTo>
                    <a:lnTo>
                      <a:pt x="31" y="19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07" name="Freeform 650"/>
              <p:cNvSpPr/>
              <p:nvPr/>
            </p:nvSpPr>
            <p:spPr bwMode="auto">
              <a:xfrm>
                <a:off x="1963738" y="2743200"/>
                <a:ext cx="80963" cy="65087"/>
              </a:xfrm>
              <a:custGeom>
                <a:avLst/>
                <a:gdLst>
                  <a:gd name="T0" fmla="*/ 30 w 30"/>
                  <a:gd name="T1" fmla="*/ 19 h 24"/>
                  <a:gd name="T2" fmla="*/ 25 w 30"/>
                  <a:gd name="T3" fmla="*/ 24 h 24"/>
                  <a:gd name="T4" fmla="*/ 5 w 30"/>
                  <a:gd name="T5" fmla="*/ 24 h 24"/>
                  <a:gd name="T6" fmla="*/ 0 w 30"/>
                  <a:gd name="T7" fmla="*/ 19 h 24"/>
                  <a:gd name="T8" fmla="*/ 0 w 30"/>
                  <a:gd name="T9" fmla="*/ 5 h 24"/>
                  <a:gd name="T10" fmla="*/ 5 w 30"/>
                  <a:gd name="T11" fmla="*/ 0 h 24"/>
                  <a:gd name="T12" fmla="*/ 25 w 30"/>
                  <a:gd name="T13" fmla="*/ 0 h 24"/>
                  <a:gd name="T14" fmla="*/ 30 w 30"/>
                  <a:gd name="T15" fmla="*/ 5 h 24"/>
                  <a:gd name="T16" fmla="*/ 30 w 30"/>
                  <a:gd name="T17" fmla="*/ 19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" h="24">
                    <a:moveTo>
                      <a:pt x="30" y="19"/>
                    </a:moveTo>
                    <a:cubicBezTo>
                      <a:pt x="30" y="22"/>
                      <a:pt x="28" y="24"/>
                      <a:pt x="2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2" y="24"/>
                      <a:pt x="0" y="22"/>
                      <a:pt x="0" y="1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8" y="0"/>
                      <a:pt x="30" y="2"/>
                      <a:pt x="30" y="5"/>
                    </a:cubicBezTo>
                    <a:lnTo>
                      <a:pt x="30" y="19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08" name="Freeform 651"/>
              <p:cNvSpPr/>
              <p:nvPr/>
            </p:nvSpPr>
            <p:spPr bwMode="auto">
              <a:xfrm>
                <a:off x="1749426" y="2824163"/>
                <a:ext cx="84138" cy="68262"/>
              </a:xfrm>
              <a:custGeom>
                <a:avLst/>
                <a:gdLst>
                  <a:gd name="T0" fmla="*/ 31 w 31"/>
                  <a:gd name="T1" fmla="*/ 20 h 25"/>
                  <a:gd name="T2" fmla="*/ 26 w 31"/>
                  <a:gd name="T3" fmla="*/ 25 h 25"/>
                  <a:gd name="T4" fmla="*/ 6 w 31"/>
                  <a:gd name="T5" fmla="*/ 25 h 25"/>
                  <a:gd name="T6" fmla="*/ 0 w 31"/>
                  <a:gd name="T7" fmla="*/ 20 h 25"/>
                  <a:gd name="T8" fmla="*/ 0 w 31"/>
                  <a:gd name="T9" fmla="*/ 6 h 25"/>
                  <a:gd name="T10" fmla="*/ 6 w 31"/>
                  <a:gd name="T11" fmla="*/ 0 h 25"/>
                  <a:gd name="T12" fmla="*/ 26 w 31"/>
                  <a:gd name="T13" fmla="*/ 0 h 25"/>
                  <a:gd name="T14" fmla="*/ 31 w 31"/>
                  <a:gd name="T15" fmla="*/ 6 h 25"/>
                  <a:gd name="T16" fmla="*/ 31 w 31"/>
                  <a:gd name="T17" fmla="*/ 2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25">
                    <a:moveTo>
                      <a:pt x="31" y="20"/>
                    </a:moveTo>
                    <a:cubicBezTo>
                      <a:pt x="31" y="23"/>
                      <a:pt x="29" y="25"/>
                      <a:pt x="2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3" y="25"/>
                      <a:pt x="0" y="23"/>
                      <a:pt x="0" y="2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9" y="0"/>
                      <a:pt x="31" y="3"/>
                      <a:pt x="31" y="6"/>
                    </a:cubicBezTo>
                    <a:lnTo>
                      <a:pt x="31" y="20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09" name="Freeform 652"/>
              <p:cNvSpPr/>
              <p:nvPr/>
            </p:nvSpPr>
            <p:spPr bwMode="auto">
              <a:xfrm>
                <a:off x="1855788" y="2824163"/>
                <a:ext cx="82550" cy="68262"/>
              </a:xfrm>
              <a:custGeom>
                <a:avLst/>
                <a:gdLst>
                  <a:gd name="T0" fmla="*/ 31 w 31"/>
                  <a:gd name="T1" fmla="*/ 20 h 25"/>
                  <a:gd name="T2" fmla="*/ 26 w 31"/>
                  <a:gd name="T3" fmla="*/ 25 h 25"/>
                  <a:gd name="T4" fmla="*/ 6 w 31"/>
                  <a:gd name="T5" fmla="*/ 25 h 25"/>
                  <a:gd name="T6" fmla="*/ 0 w 31"/>
                  <a:gd name="T7" fmla="*/ 20 h 25"/>
                  <a:gd name="T8" fmla="*/ 0 w 31"/>
                  <a:gd name="T9" fmla="*/ 6 h 25"/>
                  <a:gd name="T10" fmla="*/ 6 w 31"/>
                  <a:gd name="T11" fmla="*/ 0 h 25"/>
                  <a:gd name="T12" fmla="*/ 26 w 31"/>
                  <a:gd name="T13" fmla="*/ 0 h 25"/>
                  <a:gd name="T14" fmla="*/ 31 w 31"/>
                  <a:gd name="T15" fmla="*/ 6 h 25"/>
                  <a:gd name="T16" fmla="*/ 31 w 31"/>
                  <a:gd name="T17" fmla="*/ 2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25">
                    <a:moveTo>
                      <a:pt x="31" y="20"/>
                    </a:moveTo>
                    <a:cubicBezTo>
                      <a:pt x="31" y="23"/>
                      <a:pt x="29" y="25"/>
                      <a:pt x="2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3" y="25"/>
                      <a:pt x="0" y="23"/>
                      <a:pt x="0" y="2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9" y="0"/>
                      <a:pt x="31" y="3"/>
                      <a:pt x="31" y="6"/>
                    </a:cubicBezTo>
                    <a:lnTo>
                      <a:pt x="31" y="20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10" name="Freeform 653"/>
              <p:cNvSpPr/>
              <p:nvPr/>
            </p:nvSpPr>
            <p:spPr bwMode="auto">
              <a:xfrm>
                <a:off x="1963738" y="2824163"/>
                <a:ext cx="80963" cy="68262"/>
              </a:xfrm>
              <a:custGeom>
                <a:avLst/>
                <a:gdLst>
                  <a:gd name="T0" fmla="*/ 30 w 30"/>
                  <a:gd name="T1" fmla="*/ 20 h 25"/>
                  <a:gd name="T2" fmla="*/ 25 w 30"/>
                  <a:gd name="T3" fmla="*/ 25 h 25"/>
                  <a:gd name="T4" fmla="*/ 5 w 30"/>
                  <a:gd name="T5" fmla="*/ 25 h 25"/>
                  <a:gd name="T6" fmla="*/ 0 w 30"/>
                  <a:gd name="T7" fmla="*/ 20 h 25"/>
                  <a:gd name="T8" fmla="*/ 0 w 30"/>
                  <a:gd name="T9" fmla="*/ 6 h 25"/>
                  <a:gd name="T10" fmla="*/ 5 w 30"/>
                  <a:gd name="T11" fmla="*/ 0 h 25"/>
                  <a:gd name="T12" fmla="*/ 25 w 30"/>
                  <a:gd name="T13" fmla="*/ 0 h 25"/>
                  <a:gd name="T14" fmla="*/ 30 w 30"/>
                  <a:gd name="T15" fmla="*/ 6 h 25"/>
                  <a:gd name="T16" fmla="*/ 30 w 30"/>
                  <a:gd name="T17" fmla="*/ 2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" h="25">
                    <a:moveTo>
                      <a:pt x="30" y="20"/>
                    </a:moveTo>
                    <a:cubicBezTo>
                      <a:pt x="30" y="23"/>
                      <a:pt x="28" y="25"/>
                      <a:pt x="2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2" y="25"/>
                      <a:pt x="0" y="23"/>
                      <a:pt x="0" y="2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8" y="0"/>
                      <a:pt x="30" y="3"/>
                      <a:pt x="30" y="6"/>
                    </a:cubicBezTo>
                    <a:lnTo>
                      <a:pt x="30" y="20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11" name="Freeform 654"/>
              <p:cNvSpPr/>
              <p:nvPr/>
            </p:nvSpPr>
            <p:spPr bwMode="auto">
              <a:xfrm>
                <a:off x="1749426" y="2908300"/>
                <a:ext cx="84138" cy="68262"/>
              </a:xfrm>
              <a:custGeom>
                <a:avLst/>
                <a:gdLst>
                  <a:gd name="T0" fmla="*/ 31 w 31"/>
                  <a:gd name="T1" fmla="*/ 19 h 25"/>
                  <a:gd name="T2" fmla="*/ 26 w 31"/>
                  <a:gd name="T3" fmla="*/ 25 h 25"/>
                  <a:gd name="T4" fmla="*/ 6 w 31"/>
                  <a:gd name="T5" fmla="*/ 25 h 25"/>
                  <a:gd name="T6" fmla="*/ 0 w 31"/>
                  <a:gd name="T7" fmla="*/ 19 h 25"/>
                  <a:gd name="T8" fmla="*/ 0 w 31"/>
                  <a:gd name="T9" fmla="*/ 5 h 25"/>
                  <a:gd name="T10" fmla="*/ 6 w 31"/>
                  <a:gd name="T11" fmla="*/ 0 h 25"/>
                  <a:gd name="T12" fmla="*/ 26 w 31"/>
                  <a:gd name="T13" fmla="*/ 0 h 25"/>
                  <a:gd name="T14" fmla="*/ 31 w 31"/>
                  <a:gd name="T15" fmla="*/ 5 h 25"/>
                  <a:gd name="T16" fmla="*/ 31 w 31"/>
                  <a:gd name="T17" fmla="*/ 19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25">
                    <a:moveTo>
                      <a:pt x="31" y="19"/>
                    </a:moveTo>
                    <a:cubicBezTo>
                      <a:pt x="31" y="22"/>
                      <a:pt x="29" y="25"/>
                      <a:pt x="2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3" y="25"/>
                      <a:pt x="0" y="22"/>
                      <a:pt x="0" y="1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9" y="0"/>
                      <a:pt x="31" y="2"/>
                      <a:pt x="31" y="5"/>
                    </a:cubicBezTo>
                    <a:lnTo>
                      <a:pt x="31" y="19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12" name="Freeform 655"/>
              <p:cNvSpPr/>
              <p:nvPr/>
            </p:nvSpPr>
            <p:spPr bwMode="auto">
              <a:xfrm>
                <a:off x="1855788" y="2908300"/>
                <a:ext cx="82550" cy="68262"/>
              </a:xfrm>
              <a:custGeom>
                <a:avLst/>
                <a:gdLst>
                  <a:gd name="T0" fmla="*/ 31 w 31"/>
                  <a:gd name="T1" fmla="*/ 19 h 25"/>
                  <a:gd name="T2" fmla="*/ 26 w 31"/>
                  <a:gd name="T3" fmla="*/ 25 h 25"/>
                  <a:gd name="T4" fmla="*/ 6 w 31"/>
                  <a:gd name="T5" fmla="*/ 25 h 25"/>
                  <a:gd name="T6" fmla="*/ 0 w 31"/>
                  <a:gd name="T7" fmla="*/ 19 h 25"/>
                  <a:gd name="T8" fmla="*/ 0 w 31"/>
                  <a:gd name="T9" fmla="*/ 5 h 25"/>
                  <a:gd name="T10" fmla="*/ 6 w 31"/>
                  <a:gd name="T11" fmla="*/ 0 h 25"/>
                  <a:gd name="T12" fmla="*/ 26 w 31"/>
                  <a:gd name="T13" fmla="*/ 0 h 25"/>
                  <a:gd name="T14" fmla="*/ 31 w 31"/>
                  <a:gd name="T15" fmla="*/ 5 h 25"/>
                  <a:gd name="T16" fmla="*/ 31 w 31"/>
                  <a:gd name="T17" fmla="*/ 19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25">
                    <a:moveTo>
                      <a:pt x="31" y="19"/>
                    </a:moveTo>
                    <a:cubicBezTo>
                      <a:pt x="31" y="22"/>
                      <a:pt x="29" y="25"/>
                      <a:pt x="2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3" y="25"/>
                      <a:pt x="0" y="22"/>
                      <a:pt x="0" y="1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9" y="0"/>
                      <a:pt x="31" y="2"/>
                      <a:pt x="31" y="5"/>
                    </a:cubicBezTo>
                    <a:lnTo>
                      <a:pt x="31" y="19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13" name="Freeform 656"/>
              <p:cNvSpPr/>
              <p:nvPr/>
            </p:nvSpPr>
            <p:spPr bwMode="auto">
              <a:xfrm>
                <a:off x="1963738" y="2908300"/>
                <a:ext cx="80963" cy="68262"/>
              </a:xfrm>
              <a:custGeom>
                <a:avLst/>
                <a:gdLst>
                  <a:gd name="T0" fmla="*/ 30 w 30"/>
                  <a:gd name="T1" fmla="*/ 19 h 25"/>
                  <a:gd name="T2" fmla="*/ 25 w 30"/>
                  <a:gd name="T3" fmla="*/ 25 h 25"/>
                  <a:gd name="T4" fmla="*/ 5 w 30"/>
                  <a:gd name="T5" fmla="*/ 25 h 25"/>
                  <a:gd name="T6" fmla="*/ 0 w 30"/>
                  <a:gd name="T7" fmla="*/ 19 h 25"/>
                  <a:gd name="T8" fmla="*/ 0 w 30"/>
                  <a:gd name="T9" fmla="*/ 5 h 25"/>
                  <a:gd name="T10" fmla="*/ 5 w 30"/>
                  <a:gd name="T11" fmla="*/ 0 h 25"/>
                  <a:gd name="T12" fmla="*/ 25 w 30"/>
                  <a:gd name="T13" fmla="*/ 0 h 25"/>
                  <a:gd name="T14" fmla="*/ 30 w 30"/>
                  <a:gd name="T15" fmla="*/ 5 h 25"/>
                  <a:gd name="T16" fmla="*/ 30 w 30"/>
                  <a:gd name="T17" fmla="*/ 19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" h="25">
                    <a:moveTo>
                      <a:pt x="30" y="19"/>
                    </a:moveTo>
                    <a:cubicBezTo>
                      <a:pt x="30" y="22"/>
                      <a:pt x="28" y="25"/>
                      <a:pt x="2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2" y="25"/>
                      <a:pt x="0" y="22"/>
                      <a:pt x="0" y="1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8" y="0"/>
                      <a:pt x="30" y="2"/>
                      <a:pt x="30" y="5"/>
                    </a:cubicBezTo>
                    <a:lnTo>
                      <a:pt x="30" y="19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14" name="Freeform 657"/>
              <p:cNvSpPr>
                <a:spLocks noEditPoints="1"/>
              </p:cNvSpPr>
              <p:nvPr/>
            </p:nvSpPr>
            <p:spPr bwMode="auto">
              <a:xfrm>
                <a:off x="1992313" y="2565400"/>
                <a:ext cx="44450" cy="53975"/>
              </a:xfrm>
              <a:custGeom>
                <a:avLst/>
                <a:gdLst>
                  <a:gd name="T0" fmla="*/ 28 w 28"/>
                  <a:gd name="T1" fmla="*/ 34 h 34"/>
                  <a:gd name="T2" fmla="*/ 0 w 28"/>
                  <a:gd name="T3" fmla="*/ 34 h 34"/>
                  <a:gd name="T4" fmla="*/ 0 w 28"/>
                  <a:gd name="T5" fmla="*/ 0 h 34"/>
                  <a:gd name="T6" fmla="*/ 28 w 28"/>
                  <a:gd name="T7" fmla="*/ 0 h 34"/>
                  <a:gd name="T8" fmla="*/ 28 w 28"/>
                  <a:gd name="T9" fmla="*/ 34 h 34"/>
                  <a:gd name="T10" fmla="*/ 6 w 28"/>
                  <a:gd name="T11" fmla="*/ 30 h 34"/>
                  <a:gd name="T12" fmla="*/ 23 w 28"/>
                  <a:gd name="T13" fmla="*/ 30 h 34"/>
                  <a:gd name="T14" fmla="*/ 23 w 28"/>
                  <a:gd name="T15" fmla="*/ 5 h 34"/>
                  <a:gd name="T16" fmla="*/ 6 w 28"/>
                  <a:gd name="T17" fmla="*/ 5 h 34"/>
                  <a:gd name="T18" fmla="*/ 6 w 28"/>
                  <a:gd name="T19" fmla="*/ 3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" h="34">
                    <a:moveTo>
                      <a:pt x="28" y="34"/>
                    </a:moveTo>
                    <a:lnTo>
                      <a:pt x="0" y="34"/>
                    </a:lnTo>
                    <a:lnTo>
                      <a:pt x="0" y="0"/>
                    </a:lnTo>
                    <a:lnTo>
                      <a:pt x="28" y="0"/>
                    </a:lnTo>
                    <a:lnTo>
                      <a:pt x="28" y="34"/>
                    </a:lnTo>
                    <a:close/>
                    <a:moveTo>
                      <a:pt x="6" y="30"/>
                    </a:moveTo>
                    <a:lnTo>
                      <a:pt x="23" y="30"/>
                    </a:lnTo>
                    <a:lnTo>
                      <a:pt x="23" y="5"/>
                    </a:lnTo>
                    <a:lnTo>
                      <a:pt x="6" y="5"/>
                    </a:lnTo>
                    <a:lnTo>
                      <a:pt x="6" y="30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15" name="Freeform 658"/>
              <p:cNvSpPr>
                <a:spLocks noEditPoints="1"/>
              </p:cNvSpPr>
              <p:nvPr/>
            </p:nvSpPr>
            <p:spPr bwMode="auto">
              <a:xfrm>
                <a:off x="1941513" y="2565400"/>
                <a:ext cx="41275" cy="53975"/>
              </a:xfrm>
              <a:custGeom>
                <a:avLst/>
                <a:gdLst>
                  <a:gd name="T0" fmla="*/ 26 w 26"/>
                  <a:gd name="T1" fmla="*/ 34 h 34"/>
                  <a:gd name="T2" fmla="*/ 0 w 26"/>
                  <a:gd name="T3" fmla="*/ 34 h 34"/>
                  <a:gd name="T4" fmla="*/ 0 w 26"/>
                  <a:gd name="T5" fmla="*/ 0 h 34"/>
                  <a:gd name="T6" fmla="*/ 26 w 26"/>
                  <a:gd name="T7" fmla="*/ 0 h 34"/>
                  <a:gd name="T8" fmla="*/ 26 w 26"/>
                  <a:gd name="T9" fmla="*/ 34 h 34"/>
                  <a:gd name="T10" fmla="*/ 3 w 26"/>
                  <a:gd name="T11" fmla="*/ 30 h 34"/>
                  <a:gd name="T12" fmla="*/ 22 w 26"/>
                  <a:gd name="T13" fmla="*/ 30 h 34"/>
                  <a:gd name="T14" fmla="*/ 22 w 26"/>
                  <a:gd name="T15" fmla="*/ 5 h 34"/>
                  <a:gd name="T16" fmla="*/ 3 w 26"/>
                  <a:gd name="T17" fmla="*/ 5 h 34"/>
                  <a:gd name="T18" fmla="*/ 3 w 26"/>
                  <a:gd name="T19" fmla="*/ 3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34">
                    <a:moveTo>
                      <a:pt x="26" y="34"/>
                    </a:moveTo>
                    <a:lnTo>
                      <a:pt x="0" y="34"/>
                    </a:lnTo>
                    <a:lnTo>
                      <a:pt x="0" y="0"/>
                    </a:lnTo>
                    <a:lnTo>
                      <a:pt x="26" y="0"/>
                    </a:lnTo>
                    <a:lnTo>
                      <a:pt x="26" y="34"/>
                    </a:lnTo>
                    <a:close/>
                    <a:moveTo>
                      <a:pt x="3" y="30"/>
                    </a:moveTo>
                    <a:lnTo>
                      <a:pt x="22" y="30"/>
                    </a:lnTo>
                    <a:lnTo>
                      <a:pt x="22" y="5"/>
                    </a:lnTo>
                    <a:lnTo>
                      <a:pt x="3" y="5"/>
                    </a:lnTo>
                    <a:lnTo>
                      <a:pt x="3" y="30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16" name="Freeform 659"/>
              <p:cNvSpPr>
                <a:spLocks noEditPoints="1"/>
              </p:cNvSpPr>
              <p:nvPr/>
            </p:nvSpPr>
            <p:spPr bwMode="auto">
              <a:xfrm>
                <a:off x="1887538" y="2565400"/>
                <a:ext cx="42863" cy="53975"/>
              </a:xfrm>
              <a:custGeom>
                <a:avLst/>
                <a:gdLst>
                  <a:gd name="T0" fmla="*/ 27 w 27"/>
                  <a:gd name="T1" fmla="*/ 34 h 34"/>
                  <a:gd name="T2" fmla="*/ 0 w 27"/>
                  <a:gd name="T3" fmla="*/ 34 h 34"/>
                  <a:gd name="T4" fmla="*/ 0 w 27"/>
                  <a:gd name="T5" fmla="*/ 0 h 34"/>
                  <a:gd name="T6" fmla="*/ 27 w 27"/>
                  <a:gd name="T7" fmla="*/ 0 h 34"/>
                  <a:gd name="T8" fmla="*/ 27 w 27"/>
                  <a:gd name="T9" fmla="*/ 34 h 34"/>
                  <a:gd name="T10" fmla="*/ 5 w 27"/>
                  <a:gd name="T11" fmla="*/ 30 h 34"/>
                  <a:gd name="T12" fmla="*/ 22 w 27"/>
                  <a:gd name="T13" fmla="*/ 30 h 34"/>
                  <a:gd name="T14" fmla="*/ 22 w 27"/>
                  <a:gd name="T15" fmla="*/ 5 h 34"/>
                  <a:gd name="T16" fmla="*/ 5 w 27"/>
                  <a:gd name="T17" fmla="*/ 5 h 34"/>
                  <a:gd name="T18" fmla="*/ 5 w 27"/>
                  <a:gd name="T19" fmla="*/ 3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" h="34">
                    <a:moveTo>
                      <a:pt x="27" y="34"/>
                    </a:moveTo>
                    <a:lnTo>
                      <a:pt x="0" y="34"/>
                    </a:lnTo>
                    <a:lnTo>
                      <a:pt x="0" y="0"/>
                    </a:lnTo>
                    <a:lnTo>
                      <a:pt x="27" y="0"/>
                    </a:lnTo>
                    <a:lnTo>
                      <a:pt x="27" y="34"/>
                    </a:lnTo>
                    <a:close/>
                    <a:moveTo>
                      <a:pt x="5" y="30"/>
                    </a:moveTo>
                    <a:lnTo>
                      <a:pt x="22" y="30"/>
                    </a:lnTo>
                    <a:lnTo>
                      <a:pt x="22" y="5"/>
                    </a:lnTo>
                    <a:lnTo>
                      <a:pt x="5" y="5"/>
                    </a:lnTo>
                    <a:lnTo>
                      <a:pt x="5" y="30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17" name="Freeform 660"/>
              <p:cNvSpPr>
                <a:spLocks noEditPoints="1"/>
              </p:cNvSpPr>
              <p:nvPr/>
            </p:nvSpPr>
            <p:spPr bwMode="auto">
              <a:xfrm>
                <a:off x="1836738" y="2565400"/>
                <a:ext cx="39688" cy="53975"/>
              </a:xfrm>
              <a:custGeom>
                <a:avLst/>
                <a:gdLst>
                  <a:gd name="T0" fmla="*/ 25 w 25"/>
                  <a:gd name="T1" fmla="*/ 34 h 34"/>
                  <a:gd name="T2" fmla="*/ 0 w 25"/>
                  <a:gd name="T3" fmla="*/ 34 h 34"/>
                  <a:gd name="T4" fmla="*/ 0 w 25"/>
                  <a:gd name="T5" fmla="*/ 0 h 34"/>
                  <a:gd name="T6" fmla="*/ 25 w 25"/>
                  <a:gd name="T7" fmla="*/ 0 h 34"/>
                  <a:gd name="T8" fmla="*/ 25 w 25"/>
                  <a:gd name="T9" fmla="*/ 34 h 34"/>
                  <a:gd name="T10" fmla="*/ 3 w 25"/>
                  <a:gd name="T11" fmla="*/ 30 h 34"/>
                  <a:gd name="T12" fmla="*/ 22 w 25"/>
                  <a:gd name="T13" fmla="*/ 30 h 34"/>
                  <a:gd name="T14" fmla="*/ 22 w 25"/>
                  <a:gd name="T15" fmla="*/ 5 h 34"/>
                  <a:gd name="T16" fmla="*/ 3 w 25"/>
                  <a:gd name="T17" fmla="*/ 5 h 34"/>
                  <a:gd name="T18" fmla="*/ 3 w 25"/>
                  <a:gd name="T19" fmla="*/ 3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" h="34">
                    <a:moveTo>
                      <a:pt x="25" y="34"/>
                    </a:moveTo>
                    <a:lnTo>
                      <a:pt x="0" y="34"/>
                    </a:lnTo>
                    <a:lnTo>
                      <a:pt x="0" y="0"/>
                    </a:lnTo>
                    <a:lnTo>
                      <a:pt x="25" y="0"/>
                    </a:lnTo>
                    <a:lnTo>
                      <a:pt x="25" y="34"/>
                    </a:lnTo>
                    <a:close/>
                    <a:moveTo>
                      <a:pt x="3" y="30"/>
                    </a:moveTo>
                    <a:lnTo>
                      <a:pt x="22" y="30"/>
                    </a:lnTo>
                    <a:lnTo>
                      <a:pt x="22" y="5"/>
                    </a:lnTo>
                    <a:lnTo>
                      <a:pt x="3" y="5"/>
                    </a:lnTo>
                    <a:lnTo>
                      <a:pt x="3" y="30"/>
                    </a:ln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80" name="组合 79"/>
            <p:cNvGrpSpPr/>
            <p:nvPr/>
          </p:nvGrpSpPr>
          <p:grpSpPr>
            <a:xfrm>
              <a:off x="962026" y="2513013"/>
              <a:ext cx="514350" cy="509587"/>
              <a:chOff x="962026" y="2513013"/>
              <a:chExt cx="514350" cy="509587"/>
            </a:xfrm>
          </p:grpSpPr>
          <p:sp>
            <p:nvSpPr>
              <p:cNvPr id="81" name="Freeform 661"/>
              <p:cNvSpPr/>
              <p:nvPr/>
            </p:nvSpPr>
            <p:spPr bwMode="auto">
              <a:xfrm>
                <a:off x="1277938" y="2513013"/>
                <a:ext cx="198438" cy="195262"/>
              </a:xfrm>
              <a:custGeom>
                <a:avLst/>
                <a:gdLst>
                  <a:gd name="T0" fmla="*/ 94 w 125"/>
                  <a:gd name="T1" fmla="*/ 123 h 123"/>
                  <a:gd name="T2" fmla="*/ 0 w 125"/>
                  <a:gd name="T3" fmla="*/ 31 h 123"/>
                  <a:gd name="T4" fmla="*/ 125 w 125"/>
                  <a:gd name="T5" fmla="*/ 0 h 123"/>
                  <a:gd name="T6" fmla="*/ 94 w 125"/>
                  <a:gd name="T7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5" h="123">
                    <a:moveTo>
                      <a:pt x="94" y="123"/>
                    </a:moveTo>
                    <a:lnTo>
                      <a:pt x="0" y="31"/>
                    </a:lnTo>
                    <a:lnTo>
                      <a:pt x="125" y="0"/>
                    </a:lnTo>
                    <a:lnTo>
                      <a:pt x="94" y="123"/>
                    </a:ln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82" name="Freeform 662"/>
              <p:cNvSpPr/>
              <p:nvPr/>
            </p:nvSpPr>
            <p:spPr bwMode="auto">
              <a:xfrm>
                <a:off x="1030288" y="2555875"/>
                <a:ext cx="304800" cy="304800"/>
              </a:xfrm>
              <a:custGeom>
                <a:avLst/>
                <a:gdLst>
                  <a:gd name="T0" fmla="*/ 20 w 113"/>
                  <a:gd name="T1" fmla="*/ 111 h 112"/>
                  <a:gd name="T2" fmla="*/ 14 w 113"/>
                  <a:gd name="T3" fmla="*/ 111 h 112"/>
                  <a:gd name="T4" fmla="*/ 2 w 113"/>
                  <a:gd name="T5" fmla="*/ 99 h 112"/>
                  <a:gd name="T6" fmla="*/ 2 w 113"/>
                  <a:gd name="T7" fmla="*/ 92 h 112"/>
                  <a:gd name="T8" fmla="*/ 93 w 113"/>
                  <a:gd name="T9" fmla="*/ 2 h 112"/>
                  <a:gd name="T10" fmla="*/ 99 w 113"/>
                  <a:gd name="T11" fmla="*/ 1 h 112"/>
                  <a:gd name="T12" fmla="*/ 111 w 113"/>
                  <a:gd name="T13" fmla="*/ 13 h 112"/>
                  <a:gd name="T14" fmla="*/ 111 w 113"/>
                  <a:gd name="T15" fmla="*/ 20 h 112"/>
                  <a:gd name="T16" fmla="*/ 20 w 113"/>
                  <a:gd name="T17" fmla="*/ 111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3" h="112">
                    <a:moveTo>
                      <a:pt x="20" y="111"/>
                    </a:moveTo>
                    <a:cubicBezTo>
                      <a:pt x="18" y="112"/>
                      <a:pt x="15" y="112"/>
                      <a:pt x="14" y="111"/>
                    </a:cubicBezTo>
                    <a:cubicBezTo>
                      <a:pt x="2" y="99"/>
                      <a:pt x="2" y="99"/>
                      <a:pt x="2" y="99"/>
                    </a:cubicBezTo>
                    <a:cubicBezTo>
                      <a:pt x="0" y="97"/>
                      <a:pt x="0" y="94"/>
                      <a:pt x="2" y="92"/>
                    </a:cubicBezTo>
                    <a:cubicBezTo>
                      <a:pt x="93" y="2"/>
                      <a:pt x="93" y="2"/>
                      <a:pt x="93" y="2"/>
                    </a:cubicBezTo>
                    <a:cubicBezTo>
                      <a:pt x="95" y="0"/>
                      <a:pt x="97" y="0"/>
                      <a:pt x="99" y="1"/>
                    </a:cubicBezTo>
                    <a:cubicBezTo>
                      <a:pt x="111" y="13"/>
                      <a:pt x="111" y="13"/>
                      <a:pt x="111" y="13"/>
                    </a:cubicBezTo>
                    <a:cubicBezTo>
                      <a:pt x="113" y="15"/>
                      <a:pt x="113" y="18"/>
                      <a:pt x="111" y="20"/>
                    </a:cubicBezTo>
                    <a:lnTo>
                      <a:pt x="20" y="111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83" name="Freeform 663"/>
              <p:cNvSpPr/>
              <p:nvPr/>
            </p:nvSpPr>
            <p:spPr bwMode="auto">
              <a:xfrm>
                <a:off x="1077913" y="2605088"/>
                <a:ext cx="306388" cy="306387"/>
              </a:xfrm>
              <a:custGeom>
                <a:avLst/>
                <a:gdLst>
                  <a:gd name="T0" fmla="*/ 20 w 113"/>
                  <a:gd name="T1" fmla="*/ 111 h 113"/>
                  <a:gd name="T2" fmla="*/ 14 w 113"/>
                  <a:gd name="T3" fmla="*/ 111 h 113"/>
                  <a:gd name="T4" fmla="*/ 2 w 113"/>
                  <a:gd name="T5" fmla="*/ 99 h 113"/>
                  <a:gd name="T6" fmla="*/ 2 w 113"/>
                  <a:gd name="T7" fmla="*/ 93 h 113"/>
                  <a:gd name="T8" fmla="*/ 93 w 113"/>
                  <a:gd name="T9" fmla="*/ 2 h 113"/>
                  <a:gd name="T10" fmla="*/ 99 w 113"/>
                  <a:gd name="T11" fmla="*/ 2 h 113"/>
                  <a:gd name="T12" fmla="*/ 111 w 113"/>
                  <a:gd name="T13" fmla="*/ 13 h 113"/>
                  <a:gd name="T14" fmla="*/ 111 w 113"/>
                  <a:gd name="T15" fmla="*/ 20 h 113"/>
                  <a:gd name="T16" fmla="*/ 20 w 113"/>
                  <a:gd name="T17" fmla="*/ 111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3" h="113">
                    <a:moveTo>
                      <a:pt x="20" y="111"/>
                    </a:moveTo>
                    <a:cubicBezTo>
                      <a:pt x="18" y="113"/>
                      <a:pt x="16" y="113"/>
                      <a:pt x="14" y="111"/>
                    </a:cubicBezTo>
                    <a:cubicBezTo>
                      <a:pt x="2" y="99"/>
                      <a:pt x="2" y="99"/>
                      <a:pt x="2" y="99"/>
                    </a:cubicBezTo>
                    <a:cubicBezTo>
                      <a:pt x="0" y="97"/>
                      <a:pt x="0" y="94"/>
                      <a:pt x="2" y="93"/>
                    </a:cubicBezTo>
                    <a:cubicBezTo>
                      <a:pt x="93" y="2"/>
                      <a:pt x="93" y="2"/>
                      <a:pt x="93" y="2"/>
                    </a:cubicBezTo>
                    <a:cubicBezTo>
                      <a:pt x="95" y="0"/>
                      <a:pt x="98" y="0"/>
                      <a:pt x="99" y="2"/>
                    </a:cubicBezTo>
                    <a:cubicBezTo>
                      <a:pt x="111" y="13"/>
                      <a:pt x="111" y="13"/>
                      <a:pt x="111" y="13"/>
                    </a:cubicBezTo>
                    <a:cubicBezTo>
                      <a:pt x="113" y="15"/>
                      <a:pt x="113" y="18"/>
                      <a:pt x="111" y="20"/>
                    </a:cubicBezTo>
                    <a:lnTo>
                      <a:pt x="20" y="111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84" name="Freeform 664"/>
              <p:cNvSpPr/>
              <p:nvPr/>
            </p:nvSpPr>
            <p:spPr bwMode="auto">
              <a:xfrm>
                <a:off x="1127126" y="2654300"/>
                <a:ext cx="306388" cy="306387"/>
              </a:xfrm>
              <a:custGeom>
                <a:avLst/>
                <a:gdLst>
                  <a:gd name="T0" fmla="*/ 20 w 113"/>
                  <a:gd name="T1" fmla="*/ 111 h 113"/>
                  <a:gd name="T2" fmla="*/ 14 w 113"/>
                  <a:gd name="T3" fmla="*/ 111 h 113"/>
                  <a:gd name="T4" fmla="*/ 2 w 113"/>
                  <a:gd name="T5" fmla="*/ 99 h 113"/>
                  <a:gd name="T6" fmla="*/ 2 w 113"/>
                  <a:gd name="T7" fmla="*/ 93 h 113"/>
                  <a:gd name="T8" fmla="*/ 93 w 113"/>
                  <a:gd name="T9" fmla="*/ 2 h 113"/>
                  <a:gd name="T10" fmla="*/ 99 w 113"/>
                  <a:gd name="T11" fmla="*/ 2 h 113"/>
                  <a:gd name="T12" fmla="*/ 111 w 113"/>
                  <a:gd name="T13" fmla="*/ 14 h 113"/>
                  <a:gd name="T14" fmla="*/ 111 w 113"/>
                  <a:gd name="T15" fmla="*/ 20 h 113"/>
                  <a:gd name="T16" fmla="*/ 20 w 113"/>
                  <a:gd name="T17" fmla="*/ 111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3" h="113">
                    <a:moveTo>
                      <a:pt x="20" y="111"/>
                    </a:moveTo>
                    <a:cubicBezTo>
                      <a:pt x="19" y="113"/>
                      <a:pt x="16" y="113"/>
                      <a:pt x="14" y="111"/>
                    </a:cubicBezTo>
                    <a:cubicBezTo>
                      <a:pt x="2" y="99"/>
                      <a:pt x="2" y="99"/>
                      <a:pt x="2" y="99"/>
                    </a:cubicBezTo>
                    <a:cubicBezTo>
                      <a:pt x="0" y="97"/>
                      <a:pt x="0" y="95"/>
                      <a:pt x="2" y="93"/>
                    </a:cubicBezTo>
                    <a:cubicBezTo>
                      <a:pt x="93" y="2"/>
                      <a:pt x="93" y="2"/>
                      <a:pt x="93" y="2"/>
                    </a:cubicBezTo>
                    <a:cubicBezTo>
                      <a:pt x="95" y="0"/>
                      <a:pt x="98" y="0"/>
                      <a:pt x="99" y="2"/>
                    </a:cubicBezTo>
                    <a:cubicBezTo>
                      <a:pt x="111" y="14"/>
                      <a:pt x="111" y="14"/>
                      <a:pt x="111" y="14"/>
                    </a:cubicBezTo>
                    <a:cubicBezTo>
                      <a:pt x="113" y="15"/>
                      <a:pt x="113" y="18"/>
                      <a:pt x="111" y="20"/>
                    </a:cubicBezTo>
                    <a:lnTo>
                      <a:pt x="20" y="111"/>
                    </a:lnTo>
                    <a:close/>
                  </a:path>
                </a:pathLst>
              </a:custGeom>
              <a:solidFill>
                <a:srgbClr val="EE7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85" name="Freeform 665"/>
              <p:cNvSpPr/>
              <p:nvPr/>
            </p:nvSpPr>
            <p:spPr bwMode="auto">
              <a:xfrm>
                <a:off x="1362076" y="2513013"/>
                <a:ext cx="114300" cy="114300"/>
              </a:xfrm>
              <a:custGeom>
                <a:avLst/>
                <a:gdLst>
                  <a:gd name="T0" fmla="*/ 53 w 72"/>
                  <a:gd name="T1" fmla="*/ 72 h 72"/>
                  <a:gd name="T2" fmla="*/ 72 w 72"/>
                  <a:gd name="T3" fmla="*/ 0 h 72"/>
                  <a:gd name="T4" fmla="*/ 0 w 72"/>
                  <a:gd name="T5" fmla="*/ 17 h 72"/>
                  <a:gd name="T6" fmla="*/ 53 w 72"/>
                  <a:gd name="T7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2" h="72">
                    <a:moveTo>
                      <a:pt x="53" y="72"/>
                    </a:moveTo>
                    <a:lnTo>
                      <a:pt x="72" y="0"/>
                    </a:lnTo>
                    <a:lnTo>
                      <a:pt x="0" y="17"/>
                    </a:lnTo>
                    <a:lnTo>
                      <a:pt x="53" y="72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86" name="Freeform 666"/>
              <p:cNvSpPr/>
              <p:nvPr/>
            </p:nvSpPr>
            <p:spPr bwMode="auto">
              <a:xfrm>
                <a:off x="1138238" y="2651125"/>
                <a:ext cx="249238" cy="249237"/>
              </a:xfrm>
              <a:custGeom>
                <a:avLst/>
                <a:gdLst>
                  <a:gd name="T0" fmla="*/ 2 w 92"/>
                  <a:gd name="T1" fmla="*/ 92 h 92"/>
                  <a:gd name="T2" fmla="*/ 1 w 92"/>
                  <a:gd name="T3" fmla="*/ 91 h 92"/>
                  <a:gd name="T4" fmla="*/ 1 w 92"/>
                  <a:gd name="T5" fmla="*/ 89 h 92"/>
                  <a:gd name="T6" fmla="*/ 89 w 92"/>
                  <a:gd name="T7" fmla="*/ 1 h 92"/>
                  <a:gd name="T8" fmla="*/ 91 w 92"/>
                  <a:gd name="T9" fmla="*/ 1 h 92"/>
                  <a:gd name="T10" fmla="*/ 91 w 92"/>
                  <a:gd name="T11" fmla="*/ 3 h 92"/>
                  <a:gd name="T12" fmla="*/ 3 w 92"/>
                  <a:gd name="T13" fmla="*/ 91 h 92"/>
                  <a:gd name="T14" fmla="*/ 2 w 92"/>
                  <a:gd name="T15" fmla="*/ 92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" h="92">
                    <a:moveTo>
                      <a:pt x="2" y="92"/>
                    </a:moveTo>
                    <a:cubicBezTo>
                      <a:pt x="1" y="92"/>
                      <a:pt x="1" y="92"/>
                      <a:pt x="1" y="91"/>
                    </a:cubicBezTo>
                    <a:cubicBezTo>
                      <a:pt x="0" y="91"/>
                      <a:pt x="0" y="90"/>
                      <a:pt x="1" y="89"/>
                    </a:cubicBezTo>
                    <a:cubicBezTo>
                      <a:pt x="89" y="1"/>
                      <a:pt x="89" y="1"/>
                      <a:pt x="89" y="1"/>
                    </a:cubicBezTo>
                    <a:cubicBezTo>
                      <a:pt x="90" y="0"/>
                      <a:pt x="91" y="0"/>
                      <a:pt x="91" y="1"/>
                    </a:cubicBezTo>
                    <a:cubicBezTo>
                      <a:pt x="92" y="2"/>
                      <a:pt x="92" y="3"/>
                      <a:pt x="91" y="3"/>
                    </a:cubicBezTo>
                    <a:cubicBezTo>
                      <a:pt x="3" y="91"/>
                      <a:pt x="3" y="91"/>
                      <a:pt x="3" y="91"/>
                    </a:cubicBezTo>
                    <a:cubicBezTo>
                      <a:pt x="3" y="92"/>
                      <a:pt x="2" y="92"/>
                      <a:pt x="2" y="92"/>
                    </a:cubicBez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87" name="Freeform 667"/>
              <p:cNvSpPr/>
              <p:nvPr/>
            </p:nvSpPr>
            <p:spPr bwMode="auto">
              <a:xfrm>
                <a:off x="1089026" y="2601913"/>
                <a:ext cx="246063" cy="249237"/>
              </a:xfrm>
              <a:custGeom>
                <a:avLst/>
                <a:gdLst>
                  <a:gd name="T0" fmla="*/ 2 w 91"/>
                  <a:gd name="T1" fmla="*/ 92 h 92"/>
                  <a:gd name="T2" fmla="*/ 0 w 91"/>
                  <a:gd name="T3" fmla="*/ 91 h 92"/>
                  <a:gd name="T4" fmla="*/ 0 w 91"/>
                  <a:gd name="T5" fmla="*/ 89 h 92"/>
                  <a:gd name="T6" fmla="*/ 89 w 91"/>
                  <a:gd name="T7" fmla="*/ 1 h 92"/>
                  <a:gd name="T8" fmla="*/ 91 w 91"/>
                  <a:gd name="T9" fmla="*/ 1 h 92"/>
                  <a:gd name="T10" fmla="*/ 91 w 91"/>
                  <a:gd name="T11" fmla="*/ 3 h 92"/>
                  <a:gd name="T12" fmla="*/ 3 w 91"/>
                  <a:gd name="T13" fmla="*/ 91 h 92"/>
                  <a:gd name="T14" fmla="*/ 2 w 91"/>
                  <a:gd name="T15" fmla="*/ 92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1" h="92">
                    <a:moveTo>
                      <a:pt x="2" y="92"/>
                    </a:moveTo>
                    <a:cubicBezTo>
                      <a:pt x="1" y="92"/>
                      <a:pt x="1" y="91"/>
                      <a:pt x="0" y="91"/>
                    </a:cubicBezTo>
                    <a:cubicBezTo>
                      <a:pt x="0" y="91"/>
                      <a:pt x="0" y="90"/>
                      <a:pt x="0" y="89"/>
                    </a:cubicBezTo>
                    <a:cubicBezTo>
                      <a:pt x="89" y="1"/>
                      <a:pt x="89" y="1"/>
                      <a:pt x="89" y="1"/>
                    </a:cubicBezTo>
                    <a:cubicBezTo>
                      <a:pt x="89" y="0"/>
                      <a:pt x="90" y="0"/>
                      <a:pt x="91" y="1"/>
                    </a:cubicBezTo>
                    <a:cubicBezTo>
                      <a:pt x="91" y="1"/>
                      <a:pt x="91" y="2"/>
                      <a:pt x="91" y="3"/>
                    </a:cubicBezTo>
                    <a:cubicBezTo>
                      <a:pt x="3" y="91"/>
                      <a:pt x="3" y="91"/>
                      <a:pt x="3" y="91"/>
                    </a:cubicBezTo>
                    <a:cubicBezTo>
                      <a:pt x="2" y="91"/>
                      <a:pt x="2" y="92"/>
                      <a:pt x="2" y="92"/>
                    </a:cubicBezTo>
                    <a:close/>
                  </a:path>
                </a:pathLst>
              </a:custGeom>
              <a:solidFill>
                <a:srgbClr val="F5E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88" name="Freeform 668"/>
              <p:cNvSpPr/>
              <p:nvPr/>
            </p:nvSpPr>
            <p:spPr bwMode="auto">
              <a:xfrm>
                <a:off x="1008063" y="2792413"/>
                <a:ext cx="188913" cy="188912"/>
              </a:xfrm>
              <a:custGeom>
                <a:avLst/>
                <a:gdLst>
                  <a:gd name="T0" fmla="*/ 0 w 119"/>
                  <a:gd name="T1" fmla="*/ 25 h 119"/>
                  <a:gd name="T2" fmla="*/ 94 w 119"/>
                  <a:gd name="T3" fmla="*/ 119 h 119"/>
                  <a:gd name="T4" fmla="*/ 119 w 119"/>
                  <a:gd name="T5" fmla="*/ 94 h 119"/>
                  <a:gd name="T6" fmla="*/ 25 w 119"/>
                  <a:gd name="T7" fmla="*/ 0 h 119"/>
                  <a:gd name="T8" fmla="*/ 0 w 119"/>
                  <a:gd name="T9" fmla="*/ 25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119">
                    <a:moveTo>
                      <a:pt x="0" y="25"/>
                    </a:moveTo>
                    <a:lnTo>
                      <a:pt x="94" y="119"/>
                    </a:lnTo>
                    <a:lnTo>
                      <a:pt x="119" y="94"/>
                    </a:lnTo>
                    <a:lnTo>
                      <a:pt x="25" y="0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5F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89" name="Freeform 669"/>
              <p:cNvSpPr/>
              <p:nvPr/>
            </p:nvSpPr>
            <p:spPr bwMode="auto">
              <a:xfrm>
                <a:off x="962026" y="2832100"/>
                <a:ext cx="195263" cy="190500"/>
              </a:xfrm>
              <a:custGeom>
                <a:avLst/>
                <a:gdLst>
                  <a:gd name="T0" fmla="*/ 63 w 72"/>
                  <a:gd name="T1" fmla="*/ 64 h 70"/>
                  <a:gd name="T2" fmla="*/ 48 w 72"/>
                  <a:gd name="T3" fmla="*/ 70 h 70"/>
                  <a:gd name="T4" fmla="*/ 34 w 72"/>
                  <a:gd name="T5" fmla="*/ 64 h 70"/>
                  <a:gd name="T6" fmla="*/ 8 w 72"/>
                  <a:gd name="T7" fmla="*/ 38 h 70"/>
                  <a:gd name="T8" fmla="*/ 8 w 72"/>
                  <a:gd name="T9" fmla="*/ 9 h 70"/>
                  <a:gd name="T10" fmla="*/ 17 w 72"/>
                  <a:gd name="T11" fmla="*/ 0 h 70"/>
                  <a:gd name="T12" fmla="*/ 72 w 72"/>
                  <a:gd name="T13" fmla="*/ 55 h 70"/>
                  <a:gd name="T14" fmla="*/ 63 w 72"/>
                  <a:gd name="T15" fmla="*/ 6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2" h="70">
                    <a:moveTo>
                      <a:pt x="63" y="64"/>
                    </a:moveTo>
                    <a:cubicBezTo>
                      <a:pt x="59" y="68"/>
                      <a:pt x="54" y="70"/>
                      <a:pt x="48" y="70"/>
                    </a:cubicBezTo>
                    <a:cubicBezTo>
                      <a:pt x="43" y="70"/>
                      <a:pt x="38" y="68"/>
                      <a:pt x="34" y="64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0" y="30"/>
                      <a:pt x="0" y="17"/>
                      <a:pt x="8" y="9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72" y="55"/>
                      <a:pt x="72" y="55"/>
                      <a:pt x="72" y="55"/>
                    </a:cubicBezTo>
                    <a:lnTo>
                      <a:pt x="63" y="64"/>
                    </a:ln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90" name="Freeform 670"/>
              <p:cNvSpPr/>
              <p:nvPr/>
            </p:nvSpPr>
            <p:spPr bwMode="auto">
              <a:xfrm>
                <a:off x="1019176" y="2803525"/>
                <a:ext cx="42863" cy="42862"/>
              </a:xfrm>
              <a:custGeom>
                <a:avLst/>
                <a:gdLst>
                  <a:gd name="T0" fmla="*/ 1 w 27"/>
                  <a:gd name="T1" fmla="*/ 27 h 27"/>
                  <a:gd name="T2" fmla="*/ 0 w 27"/>
                  <a:gd name="T3" fmla="*/ 25 h 27"/>
                  <a:gd name="T4" fmla="*/ 25 w 27"/>
                  <a:gd name="T5" fmla="*/ 0 h 27"/>
                  <a:gd name="T6" fmla="*/ 27 w 27"/>
                  <a:gd name="T7" fmla="*/ 1 h 27"/>
                  <a:gd name="T8" fmla="*/ 1 w 27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1" y="27"/>
                    </a:moveTo>
                    <a:lnTo>
                      <a:pt x="0" y="25"/>
                    </a:lnTo>
                    <a:lnTo>
                      <a:pt x="25" y="0"/>
                    </a:lnTo>
                    <a:lnTo>
                      <a:pt x="27" y="1"/>
                    </a:lnTo>
                    <a:lnTo>
                      <a:pt x="1" y="27"/>
                    </a:ln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91" name="Freeform 671"/>
              <p:cNvSpPr/>
              <p:nvPr/>
            </p:nvSpPr>
            <p:spPr bwMode="auto">
              <a:xfrm>
                <a:off x="1031876" y="2816225"/>
                <a:ext cx="44450" cy="44450"/>
              </a:xfrm>
              <a:custGeom>
                <a:avLst/>
                <a:gdLst>
                  <a:gd name="T0" fmla="*/ 2 w 28"/>
                  <a:gd name="T1" fmla="*/ 28 h 28"/>
                  <a:gd name="T2" fmla="*/ 0 w 28"/>
                  <a:gd name="T3" fmla="*/ 26 h 28"/>
                  <a:gd name="T4" fmla="*/ 26 w 28"/>
                  <a:gd name="T5" fmla="*/ 0 h 28"/>
                  <a:gd name="T6" fmla="*/ 28 w 28"/>
                  <a:gd name="T7" fmla="*/ 2 h 28"/>
                  <a:gd name="T8" fmla="*/ 2 w 28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2" y="28"/>
                    </a:moveTo>
                    <a:lnTo>
                      <a:pt x="0" y="26"/>
                    </a:lnTo>
                    <a:lnTo>
                      <a:pt x="26" y="0"/>
                    </a:lnTo>
                    <a:lnTo>
                      <a:pt x="28" y="2"/>
                    </a:lnTo>
                    <a:lnTo>
                      <a:pt x="2" y="28"/>
                    </a:ln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92" name="Freeform 672"/>
              <p:cNvSpPr/>
              <p:nvPr/>
            </p:nvSpPr>
            <p:spPr bwMode="auto">
              <a:xfrm>
                <a:off x="1046163" y="2830513"/>
                <a:ext cx="42863" cy="42862"/>
              </a:xfrm>
              <a:custGeom>
                <a:avLst/>
                <a:gdLst>
                  <a:gd name="T0" fmla="*/ 1 w 27"/>
                  <a:gd name="T1" fmla="*/ 27 h 27"/>
                  <a:gd name="T2" fmla="*/ 0 w 27"/>
                  <a:gd name="T3" fmla="*/ 27 h 27"/>
                  <a:gd name="T4" fmla="*/ 25 w 27"/>
                  <a:gd name="T5" fmla="*/ 0 h 27"/>
                  <a:gd name="T6" fmla="*/ 27 w 27"/>
                  <a:gd name="T7" fmla="*/ 1 h 27"/>
                  <a:gd name="T8" fmla="*/ 1 w 27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1" y="27"/>
                    </a:moveTo>
                    <a:lnTo>
                      <a:pt x="0" y="27"/>
                    </a:lnTo>
                    <a:lnTo>
                      <a:pt x="25" y="0"/>
                    </a:lnTo>
                    <a:lnTo>
                      <a:pt x="27" y="1"/>
                    </a:lnTo>
                    <a:lnTo>
                      <a:pt x="1" y="27"/>
                    </a:ln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93" name="Freeform 673"/>
              <p:cNvSpPr/>
              <p:nvPr/>
            </p:nvSpPr>
            <p:spPr bwMode="auto">
              <a:xfrm>
                <a:off x="1058863" y="2843213"/>
                <a:ext cx="44450" cy="44450"/>
              </a:xfrm>
              <a:custGeom>
                <a:avLst/>
                <a:gdLst>
                  <a:gd name="T0" fmla="*/ 2 w 28"/>
                  <a:gd name="T1" fmla="*/ 28 h 28"/>
                  <a:gd name="T2" fmla="*/ 0 w 28"/>
                  <a:gd name="T3" fmla="*/ 28 h 28"/>
                  <a:gd name="T4" fmla="*/ 28 w 28"/>
                  <a:gd name="T5" fmla="*/ 0 h 28"/>
                  <a:gd name="T6" fmla="*/ 28 w 28"/>
                  <a:gd name="T7" fmla="*/ 2 h 28"/>
                  <a:gd name="T8" fmla="*/ 2 w 28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2" y="28"/>
                    </a:moveTo>
                    <a:lnTo>
                      <a:pt x="0" y="28"/>
                    </a:lnTo>
                    <a:lnTo>
                      <a:pt x="28" y="0"/>
                    </a:lnTo>
                    <a:lnTo>
                      <a:pt x="28" y="2"/>
                    </a:lnTo>
                    <a:lnTo>
                      <a:pt x="2" y="28"/>
                    </a:ln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94" name="Freeform 674"/>
              <p:cNvSpPr/>
              <p:nvPr/>
            </p:nvSpPr>
            <p:spPr bwMode="auto">
              <a:xfrm>
                <a:off x="1073151" y="2857500"/>
                <a:ext cx="42863" cy="42862"/>
              </a:xfrm>
              <a:custGeom>
                <a:avLst/>
                <a:gdLst>
                  <a:gd name="T0" fmla="*/ 2 w 27"/>
                  <a:gd name="T1" fmla="*/ 27 h 27"/>
                  <a:gd name="T2" fmla="*/ 0 w 27"/>
                  <a:gd name="T3" fmla="*/ 27 h 27"/>
                  <a:gd name="T4" fmla="*/ 27 w 27"/>
                  <a:gd name="T5" fmla="*/ 0 h 27"/>
                  <a:gd name="T6" fmla="*/ 27 w 27"/>
                  <a:gd name="T7" fmla="*/ 2 h 27"/>
                  <a:gd name="T8" fmla="*/ 2 w 27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2" y="27"/>
                    </a:moveTo>
                    <a:lnTo>
                      <a:pt x="0" y="27"/>
                    </a:lnTo>
                    <a:lnTo>
                      <a:pt x="27" y="0"/>
                    </a:lnTo>
                    <a:lnTo>
                      <a:pt x="27" y="2"/>
                    </a:lnTo>
                    <a:lnTo>
                      <a:pt x="2" y="27"/>
                    </a:ln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95" name="Freeform 675"/>
              <p:cNvSpPr/>
              <p:nvPr/>
            </p:nvSpPr>
            <p:spPr bwMode="auto">
              <a:xfrm>
                <a:off x="1085851" y="2873375"/>
                <a:ext cx="44450" cy="41275"/>
              </a:xfrm>
              <a:custGeom>
                <a:avLst/>
                <a:gdLst>
                  <a:gd name="T0" fmla="*/ 2 w 28"/>
                  <a:gd name="T1" fmla="*/ 26 h 26"/>
                  <a:gd name="T2" fmla="*/ 0 w 28"/>
                  <a:gd name="T3" fmla="*/ 26 h 26"/>
                  <a:gd name="T4" fmla="*/ 28 w 28"/>
                  <a:gd name="T5" fmla="*/ 0 h 26"/>
                  <a:gd name="T6" fmla="*/ 28 w 28"/>
                  <a:gd name="T7" fmla="*/ 0 h 26"/>
                  <a:gd name="T8" fmla="*/ 2 w 28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6">
                    <a:moveTo>
                      <a:pt x="2" y="26"/>
                    </a:moveTo>
                    <a:lnTo>
                      <a:pt x="0" y="26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2" y="26"/>
                    </a:ln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96" name="Freeform 676"/>
              <p:cNvSpPr/>
              <p:nvPr/>
            </p:nvSpPr>
            <p:spPr bwMode="auto">
              <a:xfrm>
                <a:off x="1103313" y="2887663"/>
                <a:ext cx="39688" cy="39687"/>
              </a:xfrm>
              <a:custGeom>
                <a:avLst/>
                <a:gdLst>
                  <a:gd name="T0" fmla="*/ 0 w 25"/>
                  <a:gd name="T1" fmla="*/ 25 h 25"/>
                  <a:gd name="T2" fmla="*/ 0 w 25"/>
                  <a:gd name="T3" fmla="*/ 25 h 25"/>
                  <a:gd name="T4" fmla="*/ 25 w 25"/>
                  <a:gd name="T5" fmla="*/ 0 h 25"/>
                  <a:gd name="T6" fmla="*/ 25 w 25"/>
                  <a:gd name="T7" fmla="*/ 0 h 25"/>
                  <a:gd name="T8" fmla="*/ 0 w 25"/>
                  <a:gd name="T9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5">
                    <a:moveTo>
                      <a:pt x="0" y="25"/>
                    </a:moveTo>
                    <a:lnTo>
                      <a:pt x="0" y="25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97" name="Freeform 677"/>
              <p:cNvSpPr/>
              <p:nvPr/>
            </p:nvSpPr>
            <p:spPr bwMode="auto">
              <a:xfrm>
                <a:off x="1116013" y="2900363"/>
                <a:ext cx="41275" cy="41275"/>
              </a:xfrm>
              <a:custGeom>
                <a:avLst/>
                <a:gdLst>
                  <a:gd name="T0" fmla="*/ 0 w 26"/>
                  <a:gd name="T1" fmla="*/ 26 h 26"/>
                  <a:gd name="T2" fmla="*/ 0 w 26"/>
                  <a:gd name="T3" fmla="*/ 26 h 26"/>
                  <a:gd name="T4" fmla="*/ 26 w 26"/>
                  <a:gd name="T5" fmla="*/ 0 h 26"/>
                  <a:gd name="T6" fmla="*/ 26 w 26"/>
                  <a:gd name="T7" fmla="*/ 0 h 26"/>
                  <a:gd name="T8" fmla="*/ 0 w 26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0" y="26"/>
                    </a:moveTo>
                    <a:lnTo>
                      <a:pt x="0" y="26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0" y="26"/>
                    </a:ln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98" name="Freeform 678"/>
              <p:cNvSpPr/>
              <p:nvPr/>
            </p:nvSpPr>
            <p:spPr bwMode="auto">
              <a:xfrm>
                <a:off x="1130301" y="2914650"/>
                <a:ext cx="39688" cy="39687"/>
              </a:xfrm>
              <a:custGeom>
                <a:avLst/>
                <a:gdLst>
                  <a:gd name="T0" fmla="*/ 0 w 25"/>
                  <a:gd name="T1" fmla="*/ 25 h 25"/>
                  <a:gd name="T2" fmla="*/ 0 w 25"/>
                  <a:gd name="T3" fmla="*/ 25 h 25"/>
                  <a:gd name="T4" fmla="*/ 25 w 25"/>
                  <a:gd name="T5" fmla="*/ 0 h 25"/>
                  <a:gd name="T6" fmla="*/ 25 w 25"/>
                  <a:gd name="T7" fmla="*/ 0 h 25"/>
                  <a:gd name="T8" fmla="*/ 0 w 25"/>
                  <a:gd name="T9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5">
                    <a:moveTo>
                      <a:pt x="0" y="25"/>
                    </a:moveTo>
                    <a:lnTo>
                      <a:pt x="0" y="25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99" name="Freeform 679"/>
              <p:cNvSpPr/>
              <p:nvPr/>
            </p:nvSpPr>
            <p:spPr bwMode="auto">
              <a:xfrm>
                <a:off x="1143001" y="2927350"/>
                <a:ext cx="42863" cy="44450"/>
              </a:xfrm>
              <a:custGeom>
                <a:avLst/>
                <a:gdLst>
                  <a:gd name="T0" fmla="*/ 0 w 27"/>
                  <a:gd name="T1" fmla="*/ 28 h 28"/>
                  <a:gd name="T2" fmla="*/ 0 w 27"/>
                  <a:gd name="T3" fmla="*/ 26 h 28"/>
                  <a:gd name="T4" fmla="*/ 26 w 27"/>
                  <a:gd name="T5" fmla="*/ 0 h 28"/>
                  <a:gd name="T6" fmla="*/ 27 w 27"/>
                  <a:gd name="T7" fmla="*/ 0 h 28"/>
                  <a:gd name="T8" fmla="*/ 0 w 27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8">
                    <a:moveTo>
                      <a:pt x="0" y="28"/>
                    </a:moveTo>
                    <a:lnTo>
                      <a:pt x="0" y="26"/>
                    </a:lnTo>
                    <a:lnTo>
                      <a:pt x="26" y="0"/>
                    </a:lnTo>
                    <a:lnTo>
                      <a:pt x="27" y="0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87C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0296" tIns="40148" rIns="80296" bIns="40148" numCol="1" anchor="t" anchorCtr="0" compatLnSpc="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zh-CN" altLang="en-US" sz="158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</p:grpSp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3754</Words>
  <Application>WPS 演示</Application>
  <PresentationFormat>宽屏</PresentationFormat>
  <Paragraphs>397</Paragraphs>
  <Slides>27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41" baseType="lpstr">
      <vt:lpstr>Arial</vt:lpstr>
      <vt:lpstr>宋体</vt:lpstr>
      <vt:lpstr>Wingdings</vt:lpstr>
      <vt:lpstr>华文行楷</vt:lpstr>
      <vt:lpstr>方正姚体</vt:lpstr>
      <vt:lpstr>微软雅黑</vt:lpstr>
      <vt:lpstr>Clear Sans</vt:lpstr>
      <vt:lpstr>Calibri</vt:lpstr>
      <vt:lpstr>Arial Unicode MS</vt:lpstr>
      <vt:lpstr>Calibri Light</vt:lpstr>
      <vt:lpstr>Impact</vt:lpstr>
      <vt:lpstr>Calibri</vt:lpstr>
      <vt:lpstr>Malgun Gothic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情缘素材：https://haosc.taobao.com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拉普耶鲁</cp:lastModifiedBy>
  <cp:revision>36</cp:revision>
  <dcterms:created xsi:type="dcterms:W3CDTF">2016-06-08T02:48:00Z</dcterms:created>
  <dcterms:modified xsi:type="dcterms:W3CDTF">2018-05-14T06:20:48Z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2052-10.1.0.7346</vt:lpwstr>
  </property>
</Properties>
</file>