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4" r:id="rId3"/>
  </p:sldMasterIdLst>
  <p:notesMasterIdLst>
    <p:notesMasterId r:id="rId5"/>
  </p:notesMasterIdLst>
  <p:handoutMasterIdLst>
    <p:handoutMasterId r:id="rId30"/>
  </p:handoutMasterIdLst>
  <p:sldIdLst>
    <p:sldId id="256" r:id="rId4"/>
    <p:sldId id="257" r:id="rId6"/>
    <p:sldId id="258" r:id="rId7"/>
    <p:sldId id="282" r:id="rId8"/>
    <p:sldId id="265" r:id="rId9"/>
    <p:sldId id="266" r:id="rId10"/>
    <p:sldId id="267" r:id="rId11"/>
    <p:sldId id="283" r:id="rId12"/>
    <p:sldId id="281" r:id="rId13"/>
    <p:sldId id="268" r:id="rId14"/>
    <p:sldId id="269" r:id="rId15"/>
    <p:sldId id="270" r:id="rId16"/>
    <p:sldId id="284" r:id="rId17"/>
    <p:sldId id="280" r:id="rId18"/>
    <p:sldId id="271" r:id="rId19"/>
    <p:sldId id="272" r:id="rId20"/>
    <p:sldId id="273" r:id="rId21"/>
    <p:sldId id="274" r:id="rId22"/>
    <p:sldId id="285" r:id="rId23"/>
    <p:sldId id="279" r:id="rId24"/>
    <p:sldId id="275" r:id="rId25"/>
    <p:sldId id="276" r:id="rId26"/>
    <p:sldId id="277" r:id="rId27"/>
    <p:sldId id="278" r:id="rId28"/>
    <p:sldId id="261"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18" autoAdjust="0"/>
  </p:normalViewPr>
  <p:slideViewPr>
    <p:cSldViewPr snapToGrid="0" showGuides="1">
      <p:cViewPr>
        <p:scale>
          <a:sx n="75" d="100"/>
          <a:sy n="75" d="100"/>
        </p:scale>
        <p:origin x="-600" y="-42"/>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a:solidFill>
                  <a:schemeClr val="tx1"/>
                </a:solidFill>
                <a:effectLst/>
                <a:latin typeface="+mn-lt"/>
                <a:ea typeface="+mn-ea"/>
                <a:cs typeface="+mn-cs"/>
              </a:rPr>
              <a:t>修改 完成后关闭编辑母版即可。</a:t>
            </a:r>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尾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14:prism dir="u" isInverted="1"/>
      </p:transition>
    </mc:Choice>
    <mc:Fallback>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spTree>
  </p:cSld>
  <p:clrMapOvr>
    <a:masterClrMapping/>
  </p:clrMapOvr>
  <p:transition spd="slow" advClick="0" advTm="5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标题">
    <p:spTree>
      <p:nvGrpSpPr>
        <p:cNvPr id="1" name=""/>
        <p:cNvGrpSpPr/>
        <p:nvPr/>
      </p:nvGrpSpPr>
      <p:grpSpPr>
        <a:xfrm>
          <a:off x="0" y="0"/>
          <a:ext cx="0" cy="0"/>
          <a:chOff x="0" y="0"/>
          <a:chExt cx="0" cy="0"/>
        </a:xfrm>
      </p:grpSpPr>
      <p:sp useBgFill="1">
        <p:nvSpPr>
          <p:cNvPr id="15" name="矩形 14"/>
          <p:cNvSpPr/>
          <p:nvPr userDrawn="1"/>
        </p:nvSpPr>
        <p:spPr>
          <a:xfrm>
            <a:off x="875874" y="170094"/>
            <a:ext cx="5072165" cy="5355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占位符 13"/>
          <p:cNvSpPr>
            <a:spLocks noGrp="1"/>
          </p:cNvSpPr>
          <p:nvPr>
            <p:ph type="body" sz="quarter" idx="10" hasCustomPrompt="1"/>
          </p:nvPr>
        </p:nvSpPr>
        <p:spPr>
          <a:xfrm>
            <a:off x="875874" y="170095"/>
            <a:ext cx="9138138" cy="535531"/>
          </a:xfrm>
          <a:prstGeom prst="rect">
            <a:avLst/>
          </a:prstGeom>
          <a:noFill/>
        </p:spPr>
        <p:txBody>
          <a:bodyPr wrap="square" rtlCol="0" anchor="ctr">
            <a:spAutoFit/>
          </a:bodyPr>
          <a:lstStyle>
            <a:lvl1pPr marL="0" indent="0">
              <a:buFontTx/>
              <a:buNone/>
              <a:defRPr lang="zh-CN" altLang="en-US" sz="2400" spc="300" dirty="0" smtClean="0">
                <a:solidFill>
                  <a:schemeClr val="tx1">
                    <a:lumMod val="75000"/>
                    <a:lumOff val="25000"/>
                  </a:schemeClr>
                </a:solidFill>
                <a:latin typeface="+mj-ea"/>
                <a:ea typeface="+mj-ea"/>
              </a:defRPr>
            </a:lvl1pPr>
          </a:lstStyle>
          <a:p>
            <a:pPr marL="0" lvl="0">
              <a:lnSpc>
                <a:spcPct val="120000"/>
              </a:lnSpc>
            </a:pPr>
            <a:r>
              <a:rPr lang="zh-CN" altLang="en-US" dirty="0"/>
              <a:t>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tmplLst>
          <p:tmpl lvl="0">
            <p:tnLst>
              <p:par>
                <p:cTn presetID="53" presetClass="entr" presetSubtype="16" fill="hold" nodeType="withEffect">
                  <p:stCondLst>
                    <p:cond delay="0"/>
                  </p:stCondLst>
                  <p:iterate type="lt">
                    <p:tmPct val="10000"/>
                  </p:iterate>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固定模板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6161884" y="2049866"/>
            <a:ext cx="4055511" cy="1789679"/>
          </a:xfrm>
          <a:custGeom>
            <a:avLst/>
            <a:gdLst>
              <a:gd name="connsiteX0" fmla="*/ 298286 w 4055511"/>
              <a:gd name="connsiteY0" fmla="*/ 0 h 1789679"/>
              <a:gd name="connsiteX1" fmla="*/ 4055511 w 4055511"/>
              <a:gd name="connsiteY1" fmla="*/ 0 h 1789679"/>
              <a:gd name="connsiteX2" fmla="*/ 4055511 w 4055511"/>
              <a:gd name="connsiteY2" fmla="*/ 1491393 h 1789679"/>
              <a:gd name="connsiteX3" fmla="*/ 3757225 w 4055511"/>
              <a:gd name="connsiteY3" fmla="*/ 1789679 h 1789679"/>
              <a:gd name="connsiteX4" fmla="*/ 0 w 4055511"/>
              <a:gd name="connsiteY4" fmla="*/ 1789679 h 1789679"/>
              <a:gd name="connsiteX5" fmla="*/ 0 w 4055511"/>
              <a:gd name="connsiteY5" fmla="*/ 298286 h 1789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5511" h="1789679">
                <a:moveTo>
                  <a:pt x="298286" y="0"/>
                </a:moveTo>
                <a:lnTo>
                  <a:pt x="4055511" y="0"/>
                </a:lnTo>
                <a:lnTo>
                  <a:pt x="4055511" y="1491393"/>
                </a:lnTo>
                <a:lnTo>
                  <a:pt x="3757225" y="1789679"/>
                </a:lnTo>
                <a:lnTo>
                  <a:pt x="0" y="1789679"/>
                </a:lnTo>
                <a:lnTo>
                  <a:pt x="0" y="298286"/>
                </a:lnTo>
                <a:close/>
              </a:path>
            </a:pathLst>
          </a:custGeom>
          <a:blipFill dpi="0" rotWithShape="1">
            <a:blip r:embed="rId2"/>
            <a:srcRect/>
            <a:tile tx="0" ty="0" sx="100000" sy="100000" flip="none" algn="tl"/>
          </a:blipFill>
          <a:effectLst>
            <a:outerShdw blurRad="50800" dist="38100" dir="2700000" algn="t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11" name="图片占位符 10"/>
          <p:cNvSpPr>
            <a:spLocks noGrp="1"/>
          </p:cNvSpPr>
          <p:nvPr>
            <p:ph type="pic" sz="quarter" idx="13"/>
          </p:nvPr>
        </p:nvSpPr>
        <p:spPr>
          <a:xfrm>
            <a:off x="607476" y="1583491"/>
            <a:ext cx="2571750" cy="2353739"/>
          </a:xfrm>
          <a:custGeom>
            <a:avLst/>
            <a:gdLst>
              <a:gd name="connsiteX0" fmla="*/ 0 w 2571750"/>
              <a:gd name="connsiteY0" fmla="*/ 0 h 2353739"/>
              <a:gd name="connsiteX1" fmla="*/ 2571750 w 2571750"/>
              <a:gd name="connsiteY1" fmla="*/ 0 h 2353739"/>
              <a:gd name="connsiteX2" fmla="*/ 2571750 w 2571750"/>
              <a:gd name="connsiteY2" fmla="*/ 2353739 h 2353739"/>
              <a:gd name="connsiteX3" fmla="*/ 0 w 2571750"/>
              <a:gd name="connsiteY3" fmla="*/ 2353739 h 2353739"/>
            </a:gdLst>
            <a:ahLst/>
            <a:cxnLst>
              <a:cxn ang="0">
                <a:pos x="connsiteX0" y="connsiteY0"/>
              </a:cxn>
              <a:cxn ang="0">
                <a:pos x="connsiteX1" y="connsiteY1"/>
              </a:cxn>
              <a:cxn ang="0">
                <a:pos x="connsiteX2" y="connsiteY2"/>
              </a:cxn>
              <a:cxn ang="0">
                <a:pos x="connsiteX3" y="connsiteY3"/>
              </a:cxn>
            </a:cxnLst>
            <a:rect l="l" t="t" r="r" b="b"/>
            <a:pathLst>
              <a:path w="2571750" h="2353739">
                <a:moveTo>
                  <a:pt x="0" y="0"/>
                </a:moveTo>
                <a:lnTo>
                  <a:pt x="2571750" y="0"/>
                </a:lnTo>
                <a:lnTo>
                  <a:pt x="2571750" y="2353739"/>
                </a:lnTo>
                <a:lnTo>
                  <a:pt x="0" y="2353739"/>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4"/>
          </p:nvPr>
        </p:nvSpPr>
        <p:spPr>
          <a:xfrm>
            <a:off x="3407827" y="1583491"/>
            <a:ext cx="2563529" cy="2353739"/>
          </a:xfrm>
          <a:custGeom>
            <a:avLst/>
            <a:gdLst>
              <a:gd name="connsiteX0" fmla="*/ 0 w 2563529"/>
              <a:gd name="connsiteY0" fmla="*/ 0 h 2353739"/>
              <a:gd name="connsiteX1" fmla="*/ 2563529 w 2563529"/>
              <a:gd name="connsiteY1" fmla="*/ 0 h 2353739"/>
              <a:gd name="connsiteX2" fmla="*/ 2563529 w 2563529"/>
              <a:gd name="connsiteY2" fmla="*/ 2353739 h 2353739"/>
              <a:gd name="connsiteX3" fmla="*/ 0 w 2563529"/>
              <a:gd name="connsiteY3" fmla="*/ 2353739 h 2353739"/>
            </a:gdLst>
            <a:ahLst/>
            <a:cxnLst>
              <a:cxn ang="0">
                <a:pos x="connsiteX0" y="connsiteY0"/>
              </a:cxn>
              <a:cxn ang="0">
                <a:pos x="connsiteX1" y="connsiteY1"/>
              </a:cxn>
              <a:cxn ang="0">
                <a:pos x="connsiteX2" y="connsiteY2"/>
              </a:cxn>
              <a:cxn ang="0">
                <a:pos x="connsiteX3" y="connsiteY3"/>
              </a:cxn>
            </a:cxnLst>
            <a:rect l="l" t="t" r="r" b="b"/>
            <a:pathLst>
              <a:path w="2563529" h="2353739">
                <a:moveTo>
                  <a:pt x="0" y="0"/>
                </a:moveTo>
                <a:lnTo>
                  <a:pt x="2563529" y="0"/>
                </a:lnTo>
                <a:lnTo>
                  <a:pt x="2563529" y="2353739"/>
                </a:lnTo>
                <a:lnTo>
                  <a:pt x="0" y="2353739"/>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5"/>
          </p:nvPr>
        </p:nvSpPr>
        <p:spPr>
          <a:xfrm>
            <a:off x="8999002" y="1583490"/>
            <a:ext cx="2543174" cy="2353739"/>
          </a:xfrm>
          <a:custGeom>
            <a:avLst/>
            <a:gdLst>
              <a:gd name="connsiteX0" fmla="*/ 0 w 2543174"/>
              <a:gd name="connsiteY0" fmla="*/ 0 h 2353739"/>
              <a:gd name="connsiteX1" fmla="*/ 2543174 w 2543174"/>
              <a:gd name="connsiteY1" fmla="*/ 0 h 2353739"/>
              <a:gd name="connsiteX2" fmla="*/ 2543174 w 2543174"/>
              <a:gd name="connsiteY2" fmla="*/ 2353739 h 2353739"/>
              <a:gd name="connsiteX3" fmla="*/ 0 w 2543174"/>
              <a:gd name="connsiteY3" fmla="*/ 2353739 h 2353739"/>
            </a:gdLst>
            <a:ahLst/>
            <a:cxnLst>
              <a:cxn ang="0">
                <a:pos x="connsiteX0" y="connsiteY0"/>
              </a:cxn>
              <a:cxn ang="0">
                <a:pos x="connsiteX1" y="connsiteY1"/>
              </a:cxn>
              <a:cxn ang="0">
                <a:pos x="connsiteX2" y="connsiteY2"/>
              </a:cxn>
              <a:cxn ang="0">
                <a:pos x="connsiteX3" y="connsiteY3"/>
              </a:cxn>
            </a:cxnLst>
            <a:rect l="l" t="t" r="r" b="b"/>
            <a:pathLst>
              <a:path w="2543174" h="2353739">
                <a:moveTo>
                  <a:pt x="0" y="0"/>
                </a:moveTo>
                <a:lnTo>
                  <a:pt x="2543174" y="0"/>
                </a:lnTo>
                <a:lnTo>
                  <a:pt x="2543174" y="2353739"/>
                </a:lnTo>
                <a:lnTo>
                  <a:pt x="0" y="2353739"/>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ppt_x"/>
                                          </p:val>
                                        </p:tav>
                                        <p:tav tm="100000">
                                          <p:val>
                                            <p:strVal val="#ppt_x"/>
                                          </p:val>
                                        </p:tav>
                                      </p:tavLst>
                                    </p:anim>
                                    <p:anim calcmode="lin" valueType="num">
                                      <p:cBhvr additive="base">
                                        <p:cTn id="8" dur="75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75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ppt_x"/>
                                          </p:val>
                                        </p:tav>
                                        <p:tav tm="100000">
                                          <p:val>
                                            <p:strVal val="#ppt_x"/>
                                          </p:val>
                                        </p:tav>
                                      </p:tavLst>
                                    </p:anim>
                                    <p:anim calcmode="lin" valueType="num">
                                      <p:cBhvr additive="base">
                                        <p:cTn id="16" dur="7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PA_矩形 2"/>
          <p:cNvSpPr/>
          <p:nvPr userDrawn="1">
            <p:custDataLst>
              <p:tags r:id="rId2"/>
            </p:custDataLst>
          </p:nvPr>
        </p:nvSpPr>
        <p:spPr>
          <a:xfrm>
            <a:off x="0" y="1661660"/>
            <a:ext cx="12192000" cy="4573389"/>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图片占位符 6"/>
          <p:cNvSpPr>
            <a:spLocks noGrp="1"/>
          </p:cNvSpPr>
          <p:nvPr>
            <p:ph type="pic" sz="quarter" idx="13"/>
          </p:nvPr>
        </p:nvSpPr>
        <p:spPr>
          <a:xfrm>
            <a:off x="0" y="1690699"/>
            <a:ext cx="12192000" cy="4544349"/>
          </a:xfrm>
          <a:custGeom>
            <a:avLst/>
            <a:gdLst>
              <a:gd name="connsiteX0" fmla="*/ 0 w 12192000"/>
              <a:gd name="connsiteY0" fmla="*/ 0 h 4544349"/>
              <a:gd name="connsiteX1" fmla="*/ 12192000 w 12192000"/>
              <a:gd name="connsiteY1" fmla="*/ 0 h 4544349"/>
              <a:gd name="connsiteX2" fmla="*/ 12192000 w 12192000"/>
              <a:gd name="connsiteY2" fmla="*/ 4544349 h 4544349"/>
              <a:gd name="connsiteX3" fmla="*/ 0 w 12192000"/>
              <a:gd name="connsiteY3" fmla="*/ 4544349 h 4544349"/>
            </a:gdLst>
            <a:ahLst/>
            <a:cxnLst>
              <a:cxn ang="0">
                <a:pos x="connsiteX0" y="connsiteY0"/>
              </a:cxn>
              <a:cxn ang="0">
                <a:pos x="connsiteX1" y="connsiteY1"/>
              </a:cxn>
              <a:cxn ang="0">
                <a:pos x="connsiteX2" y="connsiteY2"/>
              </a:cxn>
              <a:cxn ang="0">
                <a:pos x="connsiteX3" y="connsiteY3"/>
              </a:cxn>
            </a:cxnLst>
            <a:rect l="l" t="t" r="r" b="b"/>
            <a:pathLst>
              <a:path w="12192000" h="4544349">
                <a:moveTo>
                  <a:pt x="0" y="0"/>
                </a:moveTo>
                <a:lnTo>
                  <a:pt x="12192000" y="0"/>
                </a:lnTo>
                <a:lnTo>
                  <a:pt x="12192000" y="4544349"/>
                </a:lnTo>
                <a:lnTo>
                  <a:pt x="0" y="4544349"/>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11" name="图片占位符 10"/>
          <p:cNvSpPr>
            <a:spLocks noGrp="1"/>
          </p:cNvSpPr>
          <p:nvPr>
            <p:ph type="pic" sz="quarter" idx="13"/>
          </p:nvPr>
        </p:nvSpPr>
        <p:spPr>
          <a:xfrm>
            <a:off x="1216471" y="1224498"/>
            <a:ext cx="1816419" cy="1987880"/>
          </a:xfrm>
          <a:custGeom>
            <a:avLst/>
            <a:gdLst>
              <a:gd name="connsiteX0" fmla="*/ 0 w 1816419"/>
              <a:gd name="connsiteY0" fmla="*/ 0 h 1987880"/>
              <a:gd name="connsiteX1" fmla="*/ 1816419 w 1816419"/>
              <a:gd name="connsiteY1" fmla="*/ 0 h 1987880"/>
              <a:gd name="connsiteX2" fmla="*/ 1816419 w 1816419"/>
              <a:gd name="connsiteY2" fmla="*/ 1987880 h 1987880"/>
              <a:gd name="connsiteX3" fmla="*/ 0 w 1816419"/>
              <a:gd name="connsiteY3" fmla="*/ 1987880 h 1987880"/>
            </a:gdLst>
            <a:ahLst/>
            <a:cxnLst>
              <a:cxn ang="0">
                <a:pos x="connsiteX0" y="connsiteY0"/>
              </a:cxn>
              <a:cxn ang="0">
                <a:pos x="connsiteX1" y="connsiteY1"/>
              </a:cxn>
              <a:cxn ang="0">
                <a:pos x="connsiteX2" y="connsiteY2"/>
              </a:cxn>
              <a:cxn ang="0">
                <a:pos x="connsiteX3" y="connsiteY3"/>
              </a:cxn>
            </a:cxnLst>
            <a:rect l="l" t="t" r="r" b="b"/>
            <a:pathLst>
              <a:path w="1816419" h="1987880">
                <a:moveTo>
                  <a:pt x="0" y="0"/>
                </a:moveTo>
                <a:lnTo>
                  <a:pt x="1816419" y="0"/>
                </a:lnTo>
                <a:lnTo>
                  <a:pt x="1816419" y="1987880"/>
                </a:lnTo>
                <a:lnTo>
                  <a:pt x="0" y="198788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4"/>
          </p:nvPr>
        </p:nvSpPr>
        <p:spPr>
          <a:xfrm>
            <a:off x="2406599" y="3328620"/>
            <a:ext cx="2116947" cy="1958593"/>
          </a:xfrm>
          <a:custGeom>
            <a:avLst/>
            <a:gdLst>
              <a:gd name="connsiteX0" fmla="*/ 0 w 2116947"/>
              <a:gd name="connsiteY0" fmla="*/ 0 h 1958593"/>
              <a:gd name="connsiteX1" fmla="*/ 2116947 w 2116947"/>
              <a:gd name="connsiteY1" fmla="*/ 0 h 1958593"/>
              <a:gd name="connsiteX2" fmla="*/ 2116947 w 2116947"/>
              <a:gd name="connsiteY2" fmla="*/ 1958593 h 1958593"/>
              <a:gd name="connsiteX3" fmla="*/ 0 w 2116947"/>
              <a:gd name="connsiteY3" fmla="*/ 1958593 h 1958593"/>
            </a:gdLst>
            <a:ahLst/>
            <a:cxnLst>
              <a:cxn ang="0">
                <a:pos x="connsiteX0" y="connsiteY0"/>
              </a:cxn>
              <a:cxn ang="0">
                <a:pos x="connsiteX1" y="connsiteY1"/>
              </a:cxn>
              <a:cxn ang="0">
                <a:pos x="connsiteX2" y="connsiteY2"/>
              </a:cxn>
              <a:cxn ang="0">
                <a:pos x="connsiteX3" y="connsiteY3"/>
              </a:cxn>
            </a:cxnLst>
            <a:rect l="l" t="t" r="r" b="b"/>
            <a:pathLst>
              <a:path w="2116947" h="1958593">
                <a:moveTo>
                  <a:pt x="0" y="0"/>
                </a:moveTo>
                <a:lnTo>
                  <a:pt x="2116947" y="0"/>
                </a:lnTo>
                <a:lnTo>
                  <a:pt x="2116947" y="1958593"/>
                </a:lnTo>
                <a:lnTo>
                  <a:pt x="0" y="195859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5"/>
          </p:nvPr>
        </p:nvSpPr>
        <p:spPr>
          <a:xfrm>
            <a:off x="4655199" y="1239143"/>
            <a:ext cx="6276694" cy="4048070"/>
          </a:xfrm>
          <a:custGeom>
            <a:avLst/>
            <a:gdLst>
              <a:gd name="connsiteX0" fmla="*/ 0 w 6276694"/>
              <a:gd name="connsiteY0" fmla="*/ 0 h 4048070"/>
              <a:gd name="connsiteX1" fmla="*/ 6276694 w 6276694"/>
              <a:gd name="connsiteY1" fmla="*/ 0 h 4048070"/>
              <a:gd name="connsiteX2" fmla="*/ 6276694 w 6276694"/>
              <a:gd name="connsiteY2" fmla="*/ 4048070 h 4048070"/>
              <a:gd name="connsiteX3" fmla="*/ 0 w 6276694"/>
              <a:gd name="connsiteY3" fmla="*/ 4048070 h 4048070"/>
            </a:gdLst>
            <a:ahLst/>
            <a:cxnLst>
              <a:cxn ang="0">
                <a:pos x="connsiteX0" y="connsiteY0"/>
              </a:cxn>
              <a:cxn ang="0">
                <a:pos x="connsiteX1" y="connsiteY1"/>
              </a:cxn>
              <a:cxn ang="0">
                <a:pos x="connsiteX2" y="connsiteY2"/>
              </a:cxn>
              <a:cxn ang="0">
                <a:pos x="connsiteX3" y="connsiteY3"/>
              </a:cxn>
            </a:cxnLst>
            <a:rect l="l" t="t" r="r" b="b"/>
            <a:pathLst>
              <a:path w="6276694" h="4048070">
                <a:moveTo>
                  <a:pt x="0" y="0"/>
                </a:moveTo>
                <a:lnTo>
                  <a:pt x="6276694" y="0"/>
                </a:lnTo>
                <a:lnTo>
                  <a:pt x="6276694" y="4048070"/>
                </a:lnTo>
                <a:lnTo>
                  <a:pt x="0" y="404807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2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2000">
                                          <p:cBhvr additive="base">
                                            <p:cTn id="7" dur="500" fill="hold"/>
                                            <p:tgtEl>
                                              <p:spTgt spid="11"/>
                                            </p:tgtEl>
                                            <p:attrNameLst>
                                              <p:attrName>ppt_x</p:attrName>
                                            </p:attrNameLst>
                                          </p:cBhvr>
                                          <p:tavLst>
                                            <p:tav tm="0">
                                              <p:val>
                                                <p:strVal val="0-#ppt_w/2"/>
                                              </p:val>
                                            </p:tav>
                                            <p:tav tm="100000">
                                              <p:val>
                                                <p:strVal val="#ppt_x"/>
                                              </p:val>
                                            </p:tav>
                                          </p:tavLst>
                                        </p:anim>
                                        <p:anim calcmode="lin" valueType="num" p14:bounceEnd="42000">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14:presetBounceEnd="42000">
                                      <p:stCondLst>
                                        <p:cond delay="450"/>
                                      </p:stCondLst>
                                      <p:childTnLst>
                                        <p:set>
                                          <p:cBhvr>
                                            <p:cTn id="10" dur="1" fill="hold">
                                              <p:stCondLst>
                                                <p:cond delay="0"/>
                                              </p:stCondLst>
                                            </p:cTn>
                                            <p:tgtEl>
                                              <p:spTgt spid="12"/>
                                            </p:tgtEl>
                                            <p:attrNameLst>
                                              <p:attrName>style.visibility</p:attrName>
                                            </p:attrNameLst>
                                          </p:cBhvr>
                                          <p:to>
                                            <p:strVal val="visible"/>
                                          </p:to>
                                        </p:set>
                                        <p:anim calcmode="lin" valueType="num" p14:bounceEnd="42000">
                                          <p:cBhvr additive="base">
                                            <p:cTn id="11" dur="500" fill="hold"/>
                                            <p:tgtEl>
                                              <p:spTgt spid="12"/>
                                            </p:tgtEl>
                                            <p:attrNameLst>
                                              <p:attrName>ppt_x</p:attrName>
                                            </p:attrNameLst>
                                          </p:cBhvr>
                                          <p:tavLst>
                                            <p:tav tm="0">
                                              <p:val>
                                                <p:strVal val="#ppt_x"/>
                                              </p:val>
                                            </p:tav>
                                            <p:tav tm="100000">
                                              <p:val>
                                                <p:strVal val="#ppt_x"/>
                                              </p:val>
                                            </p:tav>
                                          </p:tavLst>
                                        </p:anim>
                                        <p:anim calcmode="lin" valueType="num" p14:bounceEnd="42000">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14:presetBounceEnd="42000">
                                      <p:stCondLst>
                                        <p:cond delay="600"/>
                                      </p:stCondLst>
                                      <p:childTnLst>
                                        <p:set>
                                          <p:cBhvr>
                                            <p:cTn id="14" dur="1" fill="hold">
                                              <p:stCondLst>
                                                <p:cond delay="0"/>
                                              </p:stCondLst>
                                            </p:cTn>
                                            <p:tgtEl>
                                              <p:spTgt spid="13"/>
                                            </p:tgtEl>
                                            <p:attrNameLst>
                                              <p:attrName>style.visibility</p:attrName>
                                            </p:attrNameLst>
                                          </p:cBhvr>
                                          <p:to>
                                            <p:strVal val="visible"/>
                                          </p:to>
                                        </p:set>
                                        <p:anim calcmode="lin" valueType="num" p14:bounceEnd="42000">
                                          <p:cBhvr additive="base">
                                            <p:cTn id="15" dur="500" fill="hold"/>
                                            <p:tgtEl>
                                              <p:spTgt spid="13"/>
                                            </p:tgtEl>
                                            <p:attrNameLst>
                                              <p:attrName>ppt_x</p:attrName>
                                            </p:attrNameLst>
                                          </p:cBhvr>
                                          <p:tavLst>
                                            <p:tav tm="0">
                                              <p:val>
                                                <p:strVal val="1+#ppt_w/2"/>
                                              </p:val>
                                            </p:tav>
                                            <p:tav tm="100000">
                                              <p:val>
                                                <p:strVal val="#ppt_x"/>
                                              </p:val>
                                            </p:tav>
                                          </p:tavLst>
                                        </p:anim>
                                        <p:anim calcmode="lin" valueType="num" p14:bounceEnd="42000">
                                          <p:cBhvr additive="base">
                                            <p:cTn id="1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4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6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mc:Fallback>
  </mc:AlternateContent>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7" Type="http://schemas.openxmlformats.org/officeDocument/2006/relationships/slideLayout" Target="../slideLayouts/slideLayout12.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矩形 10"/>
          <p:cNvSpPr/>
          <p:nvPr userDrawn="1"/>
        </p:nvSpPr>
        <p:spPr>
          <a:xfrm>
            <a:off x="875874" y="613132"/>
            <a:ext cx="9138138" cy="369332"/>
          </a:xfrm>
          <a:prstGeom prst="rect">
            <a:avLst/>
          </a:prstGeom>
        </p:spPr>
        <p:txBody>
          <a:bodyPr wrap="square">
            <a:spAutoFit/>
          </a:bodyPr>
          <a:lstStyle/>
          <a:p>
            <a:r>
              <a:rPr lang="en-US" altLang="zh-CN" dirty="0">
                <a:solidFill>
                  <a:schemeClr val="tx1">
                    <a:lumMod val="75000"/>
                    <a:lumOff val="25000"/>
                  </a:schemeClr>
                </a:solidFill>
                <a:latin typeface="+mj-lt"/>
                <a:ea typeface="微软雅黑" panose="020B0503020204020204" pitchFamily="34" charset="-122"/>
                <a:cs typeface="Arial" panose="020B0604020202020204" pitchFamily="34" charset="0"/>
              </a:rPr>
              <a:t>Please replace text, click add relevant headline</a:t>
            </a:r>
            <a:endParaRPr lang="zh-CN" altLang="en-US" dirty="0">
              <a:solidFill>
                <a:schemeClr val="tx1">
                  <a:lumMod val="75000"/>
                  <a:lumOff val="25000"/>
                </a:schemeClr>
              </a:solidFill>
              <a:latin typeface="+mj-lt"/>
              <a:ea typeface="微软雅黑" panose="020B0503020204020204" pitchFamily="34" charset="-122"/>
              <a:cs typeface="Arial" panose="020B0604020202020204" pitchFamily="34" charset="0"/>
            </a:endParaRPr>
          </a:p>
        </p:txBody>
      </p:sp>
      <p:grpSp>
        <p:nvGrpSpPr>
          <p:cNvPr id="5" name="组合 4"/>
          <p:cNvGrpSpPr/>
          <p:nvPr userDrawn="1"/>
        </p:nvGrpSpPr>
        <p:grpSpPr>
          <a:xfrm>
            <a:off x="151082" y="227746"/>
            <a:ext cx="724792" cy="484650"/>
            <a:chOff x="1697595" y="1448702"/>
            <a:chExt cx="7133042" cy="3890868"/>
          </a:xfrm>
        </p:grpSpPr>
        <p:sp>
          <p:nvSpPr>
            <p:cNvPr id="6" name="Freeform 682"/>
            <p:cNvSpPr/>
            <p:nvPr/>
          </p:nvSpPr>
          <p:spPr bwMode="auto">
            <a:xfrm>
              <a:off x="1697595" y="2041280"/>
              <a:ext cx="2793333" cy="3298290"/>
            </a:xfrm>
            <a:custGeom>
              <a:avLst/>
              <a:gdLst>
                <a:gd name="T0" fmla="*/ 36 w 780"/>
                <a:gd name="T1" fmla="*/ 921 h 921"/>
                <a:gd name="T2" fmla="*/ 780 w 780"/>
                <a:gd name="T3" fmla="*/ 921 h 921"/>
                <a:gd name="T4" fmla="*/ 780 w 780"/>
                <a:gd name="T5" fmla="*/ 921 h 921"/>
                <a:gd name="T6" fmla="*/ 36 w 780"/>
                <a:gd name="T7" fmla="*/ 921 h 921"/>
                <a:gd name="T8" fmla="*/ 36 w 780"/>
                <a:gd name="T9" fmla="*/ 0 h 921"/>
                <a:gd name="T10" fmla="*/ 0 w 780"/>
                <a:gd name="T11" fmla="*/ 0 h 921"/>
                <a:gd name="T12" fmla="*/ 0 w 780"/>
                <a:gd name="T13" fmla="*/ 921 h 921"/>
                <a:gd name="T14" fmla="*/ 0 w 780"/>
                <a:gd name="T15" fmla="*/ 921 h 921"/>
                <a:gd name="T16" fmla="*/ 36 w 780"/>
                <a:gd name="T17" fmla="*/ 921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0" h="921">
                  <a:moveTo>
                    <a:pt x="36" y="921"/>
                  </a:moveTo>
                  <a:lnTo>
                    <a:pt x="780" y="921"/>
                  </a:lnTo>
                  <a:lnTo>
                    <a:pt x="780" y="921"/>
                  </a:lnTo>
                  <a:lnTo>
                    <a:pt x="36" y="921"/>
                  </a:lnTo>
                  <a:lnTo>
                    <a:pt x="36" y="0"/>
                  </a:lnTo>
                  <a:lnTo>
                    <a:pt x="0" y="0"/>
                  </a:lnTo>
                  <a:lnTo>
                    <a:pt x="0" y="921"/>
                  </a:lnTo>
                  <a:lnTo>
                    <a:pt x="0" y="921"/>
                  </a:lnTo>
                  <a:lnTo>
                    <a:pt x="36" y="921"/>
                  </a:lnTo>
                  <a:close/>
                </a:path>
              </a:pathLst>
            </a:custGeom>
            <a:solidFill>
              <a:schemeClr val="accent2"/>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 name="Rectangle 685"/>
            <p:cNvSpPr>
              <a:spLocks noChangeArrowheads="1"/>
            </p:cNvSpPr>
            <p:nvPr/>
          </p:nvSpPr>
          <p:spPr bwMode="auto">
            <a:xfrm>
              <a:off x="2112659" y="1715395"/>
              <a:ext cx="6335145" cy="3427210"/>
            </a:xfrm>
            <a:prstGeom prst="rect">
              <a:avLst/>
            </a:prstGeom>
            <a:solidFill>
              <a:schemeClr val="accent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dirty="0"/>
            </a:p>
          </p:txBody>
        </p:sp>
        <p:sp>
          <p:nvSpPr>
            <p:cNvPr id="8" name="Freeform 686"/>
            <p:cNvSpPr/>
            <p:nvPr/>
          </p:nvSpPr>
          <p:spPr bwMode="auto">
            <a:xfrm>
              <a:off x="6037304" y="1448702"/>
              <a:ext cx="2793333" cy="3298290"/>
            </a:xfrm>
            <a:custGeom>
              <a:avLst/>
              <a:gdLst>
                <a:gd name="T0" fmla="*/ 744 w 780"/>
                <a:gd name="T1" fmla="*/ 0 h 921"/>
                <a:gd name="T2" fmla="*/ 0 w 780"/>
                <a:gd name="T3" fmla="*/ 0 h 921"/>
                <a:gd name="T4" fmla="*/ 0 w 780"/>
                <a:gd name="T5" fmla="*/ 9 h 921"/>
                <a:gd name="T6" fmla="*/ 744 w 780"/>
                <a:gd name="T7" fmla="*/ 9 h 921"/>
                <a:gd name="T8" fmla="*/ 744 w 780"/>
                <a:gd name="T9" fmla="*/ 921 h 921"/>
                <a:gd name="T10" fmla="*/ 780 w 780"/>
                <a:gd name="T11" fmla="*/ 921 h 921"/>
                <a:gd name="T12" fmla="*/ 780 w 780"/>
                <a:gd name="T13" fmla="*/ 9 h 921"/>
                <a:gd name="T14" fmla="*/ 780 w 780"/>
                <a:gd name="T15" fmla="*/ 0 h 921"/>
                <a:gd name="T16" fmla="*/ 744 w 780"/>
                <a:gd name="T17"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0" h="921">
                  <a:moveTo>
                    <a:pt x="744" y="0"/>
                  </a:moveTo>
                  <a:lnTo>
                    <a:pt x="0" y="0"/>
                  </a:lnTo>
                  <a:lnTo>
                    <a:pt x="0" y="9"/>
                  </a:lnTo>
                  <a:lnTo>
                    <a:pt x="744" y="9"/>
                  </a:lnTo>
                  <a:lnTo>
                    <a:pt x="744" y="921"/>
                  </a:lnTo>
                  <a:lnTo>
                    <a:pt x="780" y="921"/>
                  </a:lnTo>
                  <a:lnTo>
                    <a:pt x="780" y="9"/>
                  </a:lnTo>
                  <a:lnTo>
                    <a:pt x="780" y="0"/>
                  </a:lnTo>
                  <a:lnTo>
                    <a:pt x="744" y="0"/>
                  </a:lnTo>
                  <a:close/>
                </a:path>
              </a:pathLst>
            </a:custGeom>
            <a:solidFill>
              <a:schemeClr val="accent2"/>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9" name="文本框 8"/>
          <p:cNvSpPr txBox="1"/>
          <p:nvPr userDrawn="1"/>
        </p:nvSpPr>
        <p:spPr>
          <a:xfrm>
            <a:off x="258474" y="212804"/>
            <a:ext cx="513282" cy="523220"/>
          </a:xfrm>
          <a:prstGeom prst="rect">
            <a:avLst/>
          </a:prstGeom>
          <a:noFill/>
        </p:spPr>
        <p:txBody>
          <a:bodyPr wrap="none" rtlCol="0">
            <a:spAutoFit/>
          </a:bodyPr>
          <a:lstStyle/>
          <a:p>
            <a:r>
              <a:rPr lang="en-US" altLang="zh-CN" sz="2800" b="1" dirty="0">
                <a:solidFill>
                  <a:schemeClr val="bg1"/>
                </a:solidFill>
                <a:effectLst>
                  <a:outerShdw blurRad="38100" dist="38100" dir="2700000" algn="tl">
                    <a:srgbClr val="000000">
                      <a:alpha val="43137"/>
                    </a:srgbClr>
                  </a:outerShdw>
                </a:effectLst>
                <a:latin typeface="Impact" panose="020B0806030902050204" pitchFamily="34" charset="0"/>
              </a:rPr>
              <a:t>01</a:t>
            </a:r>
            <a:endParaRPr lang="zh-CN" altLang="en-US" sz="2800" b="1" dirty="0">
              <a:solidFill>
                <a:schemeClr val="bg1"/>
              </a:solidFill>
              <a:effectLst>
                <a:outerShdw blurRad="38100" dist="38100" dir="2700000" algn="tl">
                  <a:srgbClr val="000000">
                    <a:alpha val="43137"/>
                  </a:srgbClr>
                </a:outerShdw>
              </a:effectLst>
              <a:latin typeface="Impact" panose="020B0806030902050204" pitchFamily="34" charset="0"/>
            </a:endParaRPr>
          </a:p>
        </p:txBody>
      </p:sp>
      <p:sp>
        <p:nvSpPr>
          <p:cNvPr id="10" name="TextBox 90"/>
          <p:cNvSpPr txBox="1"/>
          <p:nvPr userDrawn="1"/>
        </p:nvSpPr>
        <p:spPr>
          <a:xfrm>
            <a:off x="875874" y="150434"/>
            <a:ext cx="6134526" cy="537428"/>
          </a:xfrm>
          <a:prstGeom prst="rect">
            <a:avLst/>
          </a:prstGeom>
          <a:noFill/>
        </p:spPr>
        <p:txBody>
          <a:bodyPr wrap="square" lIns="105509" tIns="52755" rIns="105509" bIns="52755" rtlCol="0">
            <a:spAutoFit/>
          </a:bodyPr>
          <a:lstStyle/>
          <a:p>
            <a:r>
              <a:rPr lang="zh-CN" altLang="en-US" sz="2800" b="1" dirty="0">
                <a:solidFill>
                  <a:schemeClr val="accent1"/>
                </a:solidFill>
                <a:latin typeface="微软雅黑" panose="020B0503020204020204" pitchFamily="34" charset="-122"/>
                <a:ea typeface="微软雅黑" panose="020B0503020204020204" pitchFamily="34" charset="-122"/>
              </a:rPr>
              <a:t>此处添加需要的文字</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Lst>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par>
                                <p:cTn id="12" presetID="53" presetClass="entr" presetSubtype="16" fill="hold" grpId="0" nodeType="withEffect">
                                  <p:stCondLst>
                                    <p:cond delay="300"/>
                                  </p:stCondLst>
                                  <p:iterate type="lt">
                                    <p:tmPct val="10000"/>
                                  </p:iterate>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par>
                                <p:cTn id="17" presetID="22" presetClass="entr" presetSubtype="8" fill="hold" grpId="0" nodeType="withEffect">
                                  <p:stCondLst>
                                    <p:cond delay="90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p:bldP spid="10" grpId="0"/>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8.png"/><Relationship Id="rId8" Type="http://schemas.microsoft.com/office/2007/relationships/media" Target="../media/media1.mp3"/><Relationship Id="rId7" Type="http://schemas.openxmlformats.org/officeDocument/2006/relationships/audio" Target="../media/media1.mp3"/><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1" Type="http://schemas.openxmlformats.org/officeDocument/2006/relationships/notesSlide" Target="../notesSlides/notesSlide1.xml"/><Relationship Id="rId10"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3.xml"/><Relationship Id="rId2" Type="http://schemas.openxmlformats.org/officeDocument/2006/relationships/image" Target="../media/image7.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image" Target="../media/image12.png"/><Relationship Id="rId7" Type="http://schemas.openxmlformats.org/officeDocument/2006/relationships/tags" Target="../tags/tag6.xml"/><Relationship Id="rId6" Type="http://schemas.openxmlformats.org/officeDocument/2006/relationships/image" Target="../media/image11.png"/><Relationship Id="rId5" Type="http://schemas.openxmlformats.org/officeDocument/2006/relationships/tags" Target="../tags/tag5.xml"/><Relationship Id="rId4" Type="http://schemas.openxmlformats.org/officeDocument/2006/relationships/image" Target="../media/image10.png"/><Relationship Id="rId3" Type="http://schemas.openxmlformats.org/officeDocument/2006/relationships/tags" Target="../tags/tag4.xml"/><Relationship Id="rId2" Type="http://schemas.openxmlformats.org/officeDocument/2006/relationships/tags" Target="../tags/tag3.xml"/><Relationship Id="rId14" Type="http://schemas.openxmlformats.org/officeDocument/2006/relationships/notesSlide" Target="../notesSlides/notesSlide4.xml"/><Relationship Id="rId13" Type="http://schemas.openxmlformats.org/officeDocument/2006/relationships/slideLayout" Target="../slideLayouts/slideLayout12.xml"/><Relationship Id="rId12" Type="http://schemas.openxmlformats.org/officeDocument/2006/relationships/image" Target="../media/image15.jpeg"/><Relationship Id="rId11" Type="http://schemas.openxmlformats.org/officeDocument/2006/relationships/image" Target="../media/image14.jpeg"/><Relationship Id="rId10" Type="http://schemas.openxmlformats.org/officeDocument/2006/relationships/image" Target="../media/image13.jpeg"/><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3.xml"/><Relationship Id="rId2" Type="http://schemas.openxmlformats.org/officeDocument/2006/relationships/image" Target="../media/image7.pn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tags" Target="../tags/tag13.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image" Target="../media/image17.jpeg"/><Relationship Id="rId22" Type="http://schemas.openxmlformats.org/officeDocument/2006/relationships/notesSlide" Target="../notesSlides/notesSlide9.xml"/><Relationship Id="rId21" Type="http://schemas.openxmlformats.org/officeDocument/2006/relationships/slideLayout" Target="../slideLayouts/slideLayout11.xml"/><Relationship Id="rId20" Type="http://schemas.openxmlformats.org/officeDocument/2006/relationships/tags" Target="../tags/tag25.xml"/><Relationship Id="rId2" Type="http://schemas.openxmlformats.org/officeDocument/2006/relationships/tags" Target="../tags/tag8.xml"/><Relationship Id="rId19" Type="http://schemas.openxmlformats.org/officeDocument/2006/relationships/tags" Target="../tags/tag24.xml"/><Relationship Id="rId18" Type="http://schemas.openxmlformats.org/officeDocument/2006/relationships/tags" Target="../tags/tag23.xml"/><Relationship Id="rId17" Type="http://schemas.openxmlformats.org/officeDocument/2006/relationships/tags" Target="../tags/tag22.xml"/><Relationship Id="rId16" Type="http://schemas.openxmlformats.org/officeDocument/2006/relationships/tags" Target="../tags/tag21.xml"/><Relationship Id="rId15" Type="http://schemas.openxmlformats.org/officeDocument/2006/relationships/tags" Target="../tags/tag20.xml"/><Relationship Id="rId14" Type="http://schemas.openxmlformats.org/officeDocument/2006/relationships/tags" Target="../tags/tag19.xml"/><Relationship Id="rId13" Type="http://schemas.openxmlformats.org/officeDocument/2006/relationships/tags" Target="../tags/tag18.xml"/><Relationship Id="rId12" Type="http://schemas.openxmlformats.org/officeDocument/2006/relationships/tags" Target="../tags/tag17.xml"/><Relationship Id="rId11" Type="http://schemas.openxmlformats.org/officeDocument/2006/relationships/tags" Target="../tags/tag16.xml"/><Relationship Id="rId10" Type="http://schemas.openxmlformats.org/officeDocument/2006/relationships/tags" Target="../tags/tag15.xml"/><Relationship Id="rId1" Type="http://schemas.openxmlformats.org/officeDocument/2006/relationships/image" Target="../media/image1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3.xml"/><Relationship Id="rId2" Type="http://schemas.openxmlformats.org/officeDocument/2006/relationships/image" Target="../media/image7.png"/><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image" Target="../media/image20.jpeg"/><Relationship Id="rId5" Type="http://schemas.openxmlformats.org/officeDocument/2006/relationships/tags" Target="../tags/tag28.xml"/><Relationship Id="rId4" Type="http://schemas.openxmlformats.org/officeDocument/2006/relationships/image" Target="../media/image19.jpeg"/><Relationship Id="rId3" Type="http://schemas.openxmlformats.org/officeDocument/2006/relationships/tags" Target="../tags/tag27.xml"/><Relationship Id="rId2" Type="http://schemas.openxmlformats.org/officeDocument/2006/relationships/image" Target="../media/image18.jpeg"/><Relationship Id="rId18" Type="http://schemas.openxmlformats.org/officeDocument/2006/relationships/notesSlide" Target="../notesSlides/notesSlide14.xml"/><Relationship Id="rId17" Type="http://schemas.openxmlformats.org/officeDocument/2006/relationships/slideLayout" Target="../slideLayouts/slideLayout10.xml"/><Relationship Id="rId16" Type="http://schemas.openxmlformats.org/officeDocument/2006/relationships/image" Target="../media/image13.jpeg"/><Relationship Id="rId15" Type="http://schemas.openxmlformats.org/officeDocument/2006/relationships/image" Target="../media/image21.jpeg"/><Relationship Id="rId14" Type="http://schemas.openxmlformats.org/officeDocument/2006/relationships/image" Target="../media/image16.jpeg"/><Relationship Id="rId13" Type="http://schemas.openxmlformats.org/officeDocument/2006/relationships/tags" Target="../tags/tag35.xml"/><Relationship Id="rId12" Type="http://schemas.openxmlformats.org/officeDocument/2006/relationships/tags" Target="../tags/tag34.xml"/><Relationship Id="rId11" Type="http://schemas.openxmlformats.org/officeDocument/2006/relationships/tags" Target="../tags/tag33.xml"/><Relationship Id="rId10" Type="http://schemas.openxmlformats.org/officeDocument/2006/relationships/tags" Target="../tags/tag32.xml"/><Relationship Id="rId1" Type="http://schemas.openxmlformats.org/officeDocument/2006/relationships/tags" Target="../tags/tag2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3.xml"/><Relationship Id="rId2" Type="http://schemas.openxmlformats.org/officeDocument/2006/relationships/image" Target="../media/image7.png"/><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9" Type="http://schemas.openxmlformats.org/officeDocument/2006/relationships/tags" Target="../tags/tag43.xml"/><Relationship Id="rId8" Type="http://schemas.openxmlformats.org/officeDocument/2006/relationships/tags" Target="../tags/tag42.xml"/><Relationship Id="rId7" Type="http://schemas.openxmlformats.org/officeDocument/2006/relationships/tags" Target="../tags/tag41.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tags" Target="../tags/tag37.xml"/><Relationship Id="rId24" Type="http://schemas.openxmlformats.org/officeDocument/2006/relationships/notesSlide" Target="../notesSlides/notesSlide20.xml"/><Relationship Id="rId23" Type="http://schemas.openxmlformats.org/officeDocument/2006/relationships/slideLayout" Target="../slideLayouts/slideLayout9.xml"/><Relationship Id="rId22" Type="http://schemas.openxmlformats.org/officeDocument/2006/relationships/image" Target="../media/image15.jpeg"/><Relationship Id="rId21" Type="http://schemas.openxmlformats.org/officeDocument/2006/relationships/tags" Target="../tags/tag55.xml"/><Relationship Id="rId20" Type="http://schemas.openxmlformats.org/officeDocument/2006/relationships/tags" Target="../tags/tag54.xml"/><Relationship Id="rId2" Type="http://schemas.openxmlformats.org/officeDocument/2006/relationships/image" Target="../media/image22.jpeg"/><Relationship Id="rId19" Type="http://schemas.openxmlformats.org/officeDocument/2006/relationships/tags" Target="../tags/tag53.xml"/><Relationship Id="rId18" Type="http://schemas.openxmlformats.org/officeDocument/2006/relationships/tags" Target="../tags/tag52.xml"/><Relationship Id="rId17" Type="http://schemas.openxmlformats.org/officeDocument/2006/relationships/tags" Target="../tags/tag51.xml"/><Relationship Id="rId16" Type="http://schemas.openxmlformats.org/officeDocument/2006/relationships/tags" Target="../tags/tag50.xml"/><Relationship Id="rId15" Type="http://schemas.openxmlformats.org/officeDocument/2006/relationships/tags" Target="../tags/tag49.xml"/><Relationship Id="rId14" Type="http://schemas.openxmlformats.org/officeDocument/2006/relationships/tags" Target="../tags/tag48.xml"/><Relationship Id="rId13" Type="http://schemas.openxmlformats.org/officeDocument/2006/relationships/tags" Target="../tags/tag47.xml"/><Relationship Id="rId12" Type="http://schemas.openxmlformats.org/officeDocument/2006/relationships/tags" Target="../tags/tag46.xml"/><Relationship Id="rId11" Type="http://schemas.openxmlformats.org/officeDocument/2006/relationships/tags" Target="../tags/tag45.xml"/><Relationship Id="rId10" Type="http://schemas.openxmlformats.org/officeDocument/2006/relationships/tags" Target="../tags/tag44.xml"/><Relationship Id="rId1" Type="http://schemas.openxmlformats.org/officeDocument/2006/relationships/tags" Target="../tags/tag3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extLst>
              <a:ext uri="{28A0092B-C50C-407E-A947-70E740481C1C}">
                <a14:useLocalDpi xmlns:a14="http://schemas.microsoft.com/office/drawing/2010/main" val="0"/>
              </a:ext>
            </a:extLst>
          </a:blip>
          <a:srcRect l="5562" r="5562"/>
          <a:stretch>
            <a:fillRect/>
          </a:stretch>
        </p:blipFill>
        <p:spPr>
          <a:xfrm>
            <a:off x="0" y="0"/>
            <a:ext cx="12192000" cy="6858000"/>
          </a:xfrm>
          <a:prstGeom prst="rect">
            <a:avLst/>
          </a:prstGeom>
        </p:spPr>
      </p:pic>
      <p:pic>
        <p:nvPicPr>
          <p:cNvPr id="9" name="图片 8" descr="图片包含 音乐&#10;&#10;已生成极高可信度的说明"/>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5277014"/>
            <a:ext cx="12192000" cy="1580986"/>
          </a:xfrm>
          <a:prstGeom prst="rect">
            <a:avLst/>
          </a:prstGeom>
        </p:spPr>
      </p:pic>
      <p:pic>
        <p:nvPicPr>
          <p:cNvPr id="7" name="图片 6" descr="图片包含 锯子&#10;&#10;已生成极高可信度的说明"/>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5375073"/>
            <a:ext cx="12192000" cy="1482927"/>
          </a:xfrm>
          <a:prstGeom prst="rect">
            <a:avLst/>
          </a:prstGeom>
        </p:spPr>
      </p:pic>
      <p:pic>
        <p:nvPicPr>
          <p:cNvPr id="11" name="图片 10" descr="图片包含 植物, 树&#10;&#10;已生成极高可信度的说明"/>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0" y="0"/>
            <a:ext cx="12192000" cy="2047575"/>
          </a:xfrm>
          <a:prstGeom prst="rect">
            <a:avLst/>
          </a:prstGeom>
        </p:spPr>
      </p:pic>
      <p:pic>
        <p:nvPicPr>
          <p:cNvPr id="15" name="图片 14" descr="图片包含 事情, 物体&#10;&#10;已生成高可信度的说明"/>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3491114" y="1448277"/>
            <a:ext cx="7251148" cy="1394713"/>
          </a:xfrm>
          <a:prstGeom prst="rect">
            <a:avLst/>
          </a:prstGeom>
        </p:spPr>
      </p:pic>
      <p:pic>
        <p:nvPicPr>
          <p:cNvPr id="5" name="图片 4"/>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28434" y="2351925"/>
            <a:ext cx="3134720" cy="3878684"/>
          </a:xfrm>
          <a:prstGeom prst="rect">
            <a:avLst/>
          </a:prstGeom>
        </p:spPr>
      </p:pic>
      <p:sp>
        <p:nvSpPr>
          <p:cNvPr id="16" name="TextBox 7"/>
          <p:cNvSpPr txBox="1"/>
          <p:nvPr/>
        </p:nvSpPr>
        <p:spPr>
          <a:xfrm>
            <a:off x="3263154" y="3266183"/>
            <a:ext cx="8626079" cy="769441"/>
          </a:xfrm>
          <a:prstGeom prst="rect">
            <a:avLst/>
          </a:prstGeom>
          <a:noFill/>
        </p:spPr>
        <p:txBody>
          <a:bodyPr wrap="none" rtlCol="0">
            <a:spAutoFit/>
          </a:bodyPr>
          <a:lstStyle/>
          <a:p>
            <a:r>
              <a:rPr lang="zh-CN" altLang="en-US" sz="4400" b="1" spc="300" dirty="0">
                <a:solidFill>
                  <a:srgbClr val="D10026"/>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防范网络诈骗电信欺诈</a:t>
            </a:r>
            <a:r>
              <a:rPr lang="en-US" altLang="zh-CN" sz="4400" b="1" spc="300" dirty="0">
                <a:solidFill>
                  <a:srgbClr val="D10026"/>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4400" b="1" spc="300" dirty="0">
                <a:solidFill>
                  <a:srgbClr val="D10026"/>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endParaRPr lang="zh-CN" altLang="en-US" sz="4400" spc="300" dirty="0">
              <a:solidFill>
                <a:srgbClr val="D10026"/>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7" name="TextBox 7"/>
          <p:cNvSpPr>
            <a:spLocks noChangeArrowheads="1"/>
          </p:cNvSpPr>
          <p:nvPr/>
        </p:nvSpPr>
        <p:spPr bwMode="auto">
          <a:xfrm>
            <a:off x="4943938" y="4864870"/>
            <a:ext cx="5280406" cy="24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演讲人</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日期</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20XX.8.8</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17"/>
          <p:cNvSpPr/>
          <p:nvPr/>
        </p:nvSpPr>
        <p:spPr>
          <a:xfrm flipV="1">
            <a:off x="3989294" y="4156131"/>
            <a:ext cx="7189694" cy="45719"/>
          </a:xfrm>
          <a:prstGeom prst="rect">
            <a:avLst/>
          </a:prstGeom>
          <a:solidFill>
            <a:srgbClr val="D1002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9" name="TextBox 7"/>
          <p:cNvSpPr>
            <a:spLocks noChangeArrowheads="1"/>
          </p:cNvSpPr>
          <p:nvPr/>
        </p:nvSpPr>
        <p:spPr bwMode="auto">
          <a:xfrm>
            <a:off x="4837893" y="4312542"/>
            <a:ext cx="543870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800" spc="300" dirty="0">
                <a:solidFill>
                  <a:srgbClr val="D10026"/>
                </a:solidFill>
                <a:latin typeface="微软雅黑" panose="020B0503020204020204" pitchFamily="34" charset="-122"/>
                <a:ea typeface="微软雅黑" panose="020B0503020204020204" pitchFamily="34" charset="-122"/>
                <a:sym typeface="微软雅黑" panose="020B0503020204020204" pitchFamily="34" charset="-122"/>
              </a:rPr>
              <a:t>BUSINESS POWERPOINT</a:t>
            </a:r>
            <a:endParaRPr lang="zh-CN" altLang="en-US" sz="2800" spc="300" dirty="0">
              <a:solidFill>
                <a:srgbClr val="D10026"/>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0" name="喵">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422275" y="-7461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par>
                          <p:cTn id="7" fill="hold">
                            <p:stCondLst>
                              <p:cond delay="0"/>
                            </p:stCondLst>
                            <p:childTnLst>
                              <p:par>
                                <p:cTn id="8" presetID="23" presetClass="entr" presetSubtype="32" fill="hold" grpId="0" nodeType="afterEffect">
                                  <p:stCondLst>
                                    <p:cond delay="0"/>
                                  </p:stCondLst>
                                  <p:iterate type="lt">
                                    <p:tmPct val="4000"/>
                                  </p:iterate>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strVal val="4*#ppt_w"/>
                                          </p:val>
                                        </p:tav>
                                        <p:tav tm="100000">
                                          <p:val>
                                            <p:strVal val="#ppt_w"/>
                                          </p:val>
                                        </p:tav>
                                      </p:tavLst>
                                    </p:anim>
                                    <p:anim calcmode="lin" valueType="num">
                                      <p:cBhvr>
                                        <p:cTn id="11" dur="1000" fill="hold"/>
                                        <p:tgtEl>
                                          <p:spTgt spid="16"/>
                                        </p:tgtEl>
                                        <p:attrNameLst>
                                          <p:attrName>ppt_h</p:attrName>
                                        </p:attrNameLst>
                                      </p:cBhvr>
                                      <p:tavLst>
                                        <p:tav tm="0">
                                          <p:val>
                                            <p:strVal val="4*#ppt_h"/>
                                          </p:val>
                                        </p:tav>
                                        <p:tav tm="100000">
                                          <p:val>
                                            <p:strVal val="#ppt_h"/>
                                          </p:val>
                                        </p:tav>
                                      </p:tavLst>
                                    </p:anim>
                                  </p:childTnLst>
                                </p:cTn>
                              </p:par>
                            </p:childTnLst>
                          </p:cTn>
                        </p:par>
                        <p:par>
                          <p:cTn id="12" fill="hold">
                            <p:stCondLst>
                              <p:cond delay="1560"/>
                            </p:stCondLst>
                            <p:childTnLst>
                              <p:par>
                                <p:cTn id="13" presetID="16" presetClass="entr" presetSubtype="21"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arn(inVertical)">
                                      <p:cBhvr>
                                        <p:cTn id="15" dur="500"/>
                                        <p:tgtEl>
                                          <p:spTgt spid="18"/>
                                        </p:tgtEl>
                                      </p:cBhvr>
                                    </p:animEffect>
                                  </p:childTnLst>
                                </p:cTn>
                              </p:par>
                            </p:childTnLst>
                          </p:cTn>
                        </p:par>
                        <p:par>
                          <p:cTn id="16" fill="hold">
                            <p:stCondLst>
                              <p:cond delay="2060"/>
                            </p:stCondLst>
                            <p:childTnLst>
                              <p:par>
                                <p:cTn id="17" presetID="31" presetClass="entr" presetSubtype="0" fill="hold" grpId="0" nodeType="afterEffect">
                                  <p:stCondLst>
                                    <p:cond delay="0"/>
                                  </p:stCondLst>
                                  <p:iterate type="lt">
                                    <p:tmPct val="5000"/>
                                  </p:iterate>
                                  <p:childTnLst>
                                    <p:set>
                                      <p:cBhvr>
                                        <p:cTn id="18" dur="1" fill="hold">
                                          <p:stCondLst>
                                            <p:cond delay="0"/>
                                          </p:stCondLst>
                                        </p:cTn>
                                        <p:tgtEl>
                                          <p:spTgt spid="19"/>
                                        </p:tgtEl>
                                        <p:attrNameLst>
                                          <p:attrName>style.visibility</p:attrName>
                                        </p:attrNameLst>
                                      </p:cBhvr>
                                      <p:to>
                                        <p:strVal val="visible"/>
                                      </p:to>
                                    </p:set>
                                    <p:anim calcmode="lin" valueType="num">
                                      <p:cBhvr>
                                        <p:cTn id="19" dur="1000" fill="hold"/>
                                        <p:tgtEl>
                                          <p:spTgt spid="19"/>
                                        </p:tgtEl>
                                        <p:attrNameLst>
                                          <p:attrName>ppt_w</p:attrName>
                                        </p:attrNameLst>
                                      </p:cBhvr>
                                      <p:tavLst>
                                        <p:tav tm="0">
                                          <p:val>
                                            <p:fltVal val="0"/>
                                          </p:val>
                                        </p:tav>
                                        <p:tav tm="100000">
                                          <p:val>
                                            <p:strVal val="#ppt_w"/>
                                          </p:val>
                                        </p:tav>
                                      </p:tavLst>
                                    </p:anim>
                                    <p:anim calcmode="lin" valueType="num">
                                      <p:cBhvr>
                                        <p:cTn id="20" dur="1000" fill="hold"/>
                                        <p:tgtEl>
                                          <p:spTgt spid="19"/>
                                        </p:tgtEl>
                                        <p:attrNameLst>
                                          <p:attrName>ppt_h</p:attrName>
                                        </p:attrNameLst>
                                      </p:cBhvr>
                                      <p:tavLst>
                                        <p:tav tm="0">
                                          <p:val>
                                            <p:fltVal val="0"/>
                                          </p:val>
                                        </p:tav>
                                        <p:tav tm="100000">
                                          <p:val>
                                            <p:strVal val="#ppt_h"/>
                                          </p:val>
                                        </p:tav>
                                      </p:tavLst>
                                    </p:anim>
                                    <p:anim calcmode="lin" valueType="num">
                                      <p:cBhvr>
                                        <p:cTn id="21" dur="1000" fill="hold"/>
                                        <p:tgtEl>
                                          <p:spTgt spid="19"/>
                                        </p:tgtEl>
                                        <p:attrNameLst>
                                          <p:attrName>style.rotation</p:attrName>
                                        </p:attrNameLst>
                                      </p:cBhvr>
                                      <p:tavLst>
                                        <p:tav tm="0">
                                          <p:val>
                                            <p:fltVal val="90"/>
                                          </p:val>
                                        </p:tav>
                                        <p:tav tm="100000">
                                          <p:val>
                                            <p:fltVal val="0"/>
                                          </p:val>
                                        </p:tav>
                                      </p:tavLst>
                                    </p:anim>
                                    <p:animEffect transition="in" filter="fade">
                                      <p:cBhvr>
                                        <p:cTn id="22" dur="1000"/>
                                        <p:tgtEl>
                                          <p:spTgt spid="19"/>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8" repeatCount="indefinite" fill="hold" display="0">
                  <p:stCondLst>
                    <p:cond delay="indefinite"/>
                  </p:stCondLst>
                  <p:endCondLst>
                    <p:cond evt="onStopAudio" delay="0">
                      <p:tgtEl>
                        <p:sldTgt/>
                      </p:tgtEl>
                    </p:cond>
                  </p:endCondLst>
                </p:cTn>
                <p:tgtEl>
                  <p:spTgt spid="20"/>
                </p:tgtEl>
              </p:cMediaNode>
            </p:audio>
          </p:childTnLst>
        </p:cTn>
      </p:par>
    </p:tnLst>
    <p:bldLst>
      <p:bldP spid="16" grpId="0"/>
      <p:bldP spid="17" grpId="0"/>
      <p:bldP spid="18" grpId="0" animBg="1"/>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02951" y="1451918"/>
            <a:ext cx="4578496" cy="1862048"/>
          </a:xfrm>
          <a:prstGeom prst="rect">
            <a:avLst/>
          </a:prstGeom>
          <a:noFill/>
        </p:spPr>
        <p:txBody>
          <a:bodyPr vert="horz" wrap="none" rtlCol="0">
            <a:spAutoFit/>
          </a:bodyPr>
          <a:lstStyle/>
          <a:p>
            <a:pPr algn="ctr"/>
            <a:r>
              <a:rPr lang="en-US" altLang="zh-CN" sz="11500" b="1" dirty="0">
                <a:solidFill>
                  <a:schemeClr val="accent1"/>
                </a:solidFill>
                <a:effectLst>
                  <a:outerShdw blurRad="38100" dist="38100" dir="2700000" algn="tl">
                    <a:srgbClr val="000000">
                      <a:alpha val="43137"/>
                    </a:srgbClr>
                  </a:outerShdw>
                </a:effectLst>
                <a:latin typeface="Impact" panose="020B0806030902050204" pitchFamily="34" charset="0"/>
              </a:rPr>
              <a:t>C</a:t>
            </a:r>
            <a:r>
              <a:rPr lang="en-US" altLang="zh-CN" sz="8000" b="1" dirty="0">
                <a:solidFill>
                  <a:schemeClr val="accent1"/>
                </a:solidFill>
                <a:effectLst>
                  <a:outerShdw blurRad="38100" dist="38100" dir="2700000" algn="tl">
                    <a:srgbClr val="000000">
                      <a:alpha val="43137"/>
                    </a:srgbClr>
                  </a:outerShdw>
                </a:effectLst>
                <a:latin typeface="Impact" panose="020B0806030902050204" pitchFamily="34" charset="0"/>
              </a:rPr>
              <a:t>ONTENTS</a:t>
            </a:r>
            <a:endParaRPr lang="zh-CN" altLang="en-US" sz="8800" b="1" dirty="0">
              <a:solidFill>
                <a:schemeClr val="accent1"/>
              </a:solidFill>
              <a:effectLst>
                <a:outerShdw blurRad="38100" dist="38100" dir="2700000" algn="tl">
                  <a:srgbClr val="000000">
                    <a:alpha val="43137"/>
                  </a:srgbClr>
                </a:outerShdw>
              </a:effectLst>
              <a:latin typeface="Impact" panose="020B0806030902050204" pitchFamily="34" charset="0"/>
            </a:endParaRPr>
          </a:p>
        </p:txBody>
      </p:sp>
      <p:sp>
        <p:nvSpPr>
          <p:cNvPr id="3" name="文本框 2"/>
          <p:cNvSpPr txBox="1"/>
          <p:nvPr/>
        </p:nvSpPr>
        <p:spPr>
          <a:xfrm>
            <a:off x="1476832" y="1036584"/>
            <a:ext cx="1883849" cy="1107996"/>
          </a:xfrm>
          <a:prstGeom prst="rect">
            <a:avLst/>
          </a:prstGeom>
          <a:noFill/>
        </p:spPr>
        <p:txBody>
          <a:bodyPr vert="horz" wrap="none" rtlCol="0">
            <a:spAutoFit/>
          </a:bodyPr>
          <a:lstStyle>
            <a:defPPr>
              <a:defRPr lang="zh-CN"/>
            </a:defPPr>
            <a:lvl1pPr algn="ctr">
              <a:defRPr sz="9000" b="1">
                <a:solidFill>
                  <a:schemeClr val="bg1"/>
                </a:solidFill>
                <a:latin typeface="Agency FB" panose="020B0503020202020204" pitchFamily="34" charset="0"/>
              </a:defRPr>
            </a:lvl1pPr>
          </a:lstStyle>
          <a:p>
            <a:r>
              <a:rPr lang="zh-CN" altLang="en-US" sz="6600" dirty="0">
                <a:solidFill>
                  <a:schemeClr val="accent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目录</a:t>
            </a:r>
            <a:endParaRPr lang="zh-CN" altLang="en-US" sz="6600" dirty="0">
              <a:solidFill>
                <a:schemeClr val="accent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文本框 3"/>
          <p:cNvSpPr txBox="1"/>
          <p:nvPr/>
        </p:nvSpPr>
        <p:spPr>
          <a:xfrm>
            <a:off x="6325775" y="1232900"/>
            <a:ext cx="938077" cy="1077218"/>
          </a:xfrm>
          <a:prstGeom prst="rect">
            <a:avLst/>
          </a:prstGeom>
          <a:noFill/>
        </p:spPr>
        <p:txBody>
          <a:bodyPr wrap="none" rtlCol="0">
            <a:spAutoFit/>
          </a:bodyPr>
          <a:lstStyle/>
          <a:p>
            <a:r>
              <a:rPr kumimoji="1" lang="en-US" altLang="zh-CN" sz="6400" b="1" dirty="0">
                <a:solidFill>
                  <a:schemeClr val="accent1"/>
                </a:solidFill>
                <a:latin typeface="Impact" panose="020B0806030902050204" pitchFamily="34" charset="0"/>
              </a:rPr>
              <a:t>01</a:t>
            </a:r>
            <a:endParaRPr kumimoji="1" lang="zh-CN" altLang="en-US" sz="6400" b="1" dirty="0">
              <a:solidFill>
                <a:schemeClr val="accent1"/>
              </a:solidFill>
              <a:latin typeface="Impact" panose="020B0806030902050204" pitchFamily="34" charset="0"/>
            </a:endParaRPr>
          </a:p>
        </p:txBody>
      </p:sp>
      <p:sp>
        <p:nvSpPr>
          <p:cNvPr id="5" name="Rectangle 22"/>
          <p:cNvSpPr>
            <a:spLocks noChangeArrowheads="1"/>
          </p:cNvSpPr>
          <p:nvPr/>
        </p:nvSpPr>
        <p:spPr bwMode="auto">
          <a:xfrm>
            <a:off x="7378152" y="1380664"/>
            <a:ext cx="3962400" cy="78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135"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2135"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6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2400" dirty="0">
              <a:solidFill>
                <a:schemeClr val="accent1"/>
              </a:solidFill>
            </a:endParaRPr>
          </a:p>
        </p:txBody>
      </p:sp>
      <p:sp>
        <p:nvSpPr>
          <p:cNvPr id="6" name="文本框 5"/>
          <p:cNvSpPr txBox="1"/>
          <p:nvPr/>
        </p:nvSpPr>
        <p:spPr>
          <a:xfrm>
            <a:off x="6325775" y="2316092"/>
            <a:ext cx="1037463" cy="1077218"/>
          </a:xfrm>
          <a:prstGeom prst="rect">
            <a:avLst/>
          </a:prstGeom>
          <a:noFill/>
        </p:spPr>
        <p:txBody>
          <a:bodyPr wrap="none" rtlCol="0">
            <a:spAutoFit/>
          </a:bodyPr>
          <a:lstStyle/>
          <a:p>
            <a:r>
              <a:rPr kumimoji="1" lang="en-US" altLang="zh-CN" sz="6400" b="1" dirty="0">
                <a:solidFill>
                  <a:schemeClr val="accent1"/>
                </a:solidFill>
                <a:latin typeface="Impact" panose="020B0806030902050204" pitchFamily="34" charset="0"/>
              </a:rPr>
              <a:t>02</a:t>
            </a:r>
            <a:endParaRPr kumimoji="1" lang="zh-CN" altLang="en-US" sz="6400" b="1" dirty="0">
              <a:solidFill>
                <a:schemeClr val="accent1"/>
              </a:solidFill>
              <a:latin typeface="Impact" panose="020B0806030902050204" pitchFamily="34" charset="0"/>
            </a:endParaRPr>
          </a:p>
        </p:txBody>
      </p:sp>
      <p:sp>
        <p:nvSpPr>
          <p:cNvPr id="7" name="Rectangle 22"/>
          <p:cNvSpPr>
            <a:spLocks noChangeArrowheads="1"/>
          </p:cNvSpPr>
          <p:nvPr/>
        </p:nvSpPr>
        <p:spPr bwMode="auto">
          <a:xfrm>
            <a:off x="7378152" y="2463856"/>
            <a:ext cx="3962400" cy="78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135"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2135"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6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2400" dirty="0">
              <a:solidFill>
                <a:schemeClr val="accent1"/>
              </a:solidFill>
            </a:endParaRPr>
          </a:p>
        </p:txBody>
      </p:sp>
      <p:sp>
        <p:nvSpPr>
          <p:cNvPr id="8" name="文本框 7"/>
          <p:cNvSpPr txBox="1"/>
          <p:nvPr/>
        </p:nvSpPr>
        <p:spPr>
          <a:xfrm>
            <a:off x="6325775" y="3399284"/>
            <a:ext cx="1061509" cy="1077218"/>
          </a:xfrm>
          <a:prstGeom prst="rect">
            <a:avLst/>
          </a:prstGeom>
          <a:noFill/>
        </p:spPr>
        <p:txBody>
          <a:bodyPr wrap="none" rtlCol="0">
            <a:spAutoFit/>
          </a:bodyPr>
          <a:lstStyle/>
          <a:p>
            <a:r>
              <a:rPr kumimoji="1" lang="en-US" altLang="zh-CN" sz="6400" b="1" dirty="0">
                <a:solidFill>
                  <a:schemeClr val="accent1"/>
                </a:solidFill>
                <a:latin typeface="Impact" panose="020B0806030902050204" pitchFamily="34" charset="0"/>
              </a:rPr>
              <a:t>03</a:t>
            </a:r>
            <a:endParaRPr kumimoji="1" lang="zh-CN" altLang="en-US" sz="6400" b="1" dirty="0">
              <a:solidFill>
                <a:schemeClr val="accent1"/>
              </a:solidFill>
              <a:latin typeface="Impact" panose="020B0806030902050204" pitchFamily="34" charset="0"/>
            </a:endParaRPr>
          </a:p>
        </p:txBody>
      </p:sp>
      <p:sp>
        <p:nvSpPr>
          <p:cNvPr id="9" name="Rectangle 22"/>
          <p:cNvSpPr>
            <a:spLocks noChangeArrowheads="1"/>
          </p:cNvSpPr>
          <p:nvPr/>
        </p:nvSpPr>
        <p:spPr bwMode="auto">
          <a:xfrm>
            <a:off x="7378152" y="3547048"/>
            <a:ext cx="3962400" cy="78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135"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2135"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6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2400" dirty="0">
              <a:solidFill>
                <a:schemeClr val="accent1"/>
              </a:solidFill>
            </a:endParaRPr>
          </a:p>
        </p:txBody>
      </p:sp>
      <p:sp>
        <p:nvSpPr>
          <p:cNvPr id="10" name="文本框 9"/>
          <p:cNvSpPr txBox="1"/>
          <p:nvPr/>
        </p:nvSpPr>
        <p:spPr>
          <a:xfrm>
            <a:off x="6325775" y="4482476"/>
            <a:ext cx="1035861" cy="1077218"/>
          </a:xfrm>
          <a:prstGeom prst="rect">
            <a:avLst/>
          </a:prstGeom>
          <a:noFill/>
        </p:spPr>
        <p:txBody>
          <a:bodyPr wrap="none" rtlCol="0">
            <a:spAutoFit/>
          </a:bodyPr>
          <a:lstStyle/>
          <a:p>
            <a:r>
              <a:rPr kumimoji="1" lang="en-US" altLang="zh-CN" sz="6400" b="1" dirty="0">
                <a:solidFill>
                  <a:schemeClr val="accent1"/>
                </a:solidFill>
                <a:latin typeface="Impact" panose="020B0806030902050204" pitchFamily="34" charset="0"/>
              </a:rPr>
              <a:t>04</a:t>
            </a:r>
            <a:endParaRPr kumimoji="1" lang="zh-CN" altLang="en-US" sz="6400" b="1" dirty="0">
              <a:solidFill>
                <a:schemeClr val="accent1"/>
              </a:solidFill>
              <a:latin typeface="Impact" panose="020B0806030902050204" pitchFamily="34" charset="0"/>
            </a:endParaRPr>
          </a:p>
        </p:txBody>
      </p:sp>
      <p:sp>
        <p:nvSpPr>
          <p:cNvPr id="11" name="Rectangle 22"/>
          <p:cNvSpPr>
            <a:spLocks noChangeArrowheads="1"/>
          </p:cNvSpPr>
          <p:nvPr/>
        </p:nvSpPr>
        <p:spPr bwMode="auto">
          <a:xfrm>
            <a:off x="7378152" y="4630240"/>
            <a:ext cx="3962400" cy="78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135"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2135"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6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2400" dirty="0">
              <a:solidFill>
                <a:schemeClr val="accent1"/>
              </a:solidFill>
            </a:endParaRPr>
          </a:p>
        </p:txBody>
      </p:sp>
      <p:pic>
        <p:nvPicPr>
          <p:cNvPr id="12" name="图片 11" descr="图片包含 锯子&#10;&#10;已生成极高可信度的说明"/>
          <p:cNvPicPr>
            <a:picLocks noChangeAspect="1"/>
          </p:cNvPicPr>
          <p:nvPr/>
        </p:nvPicPr>
        <p:blipFill>
          <a:blip r:embed="rId1" cstate="screen">
            <a:extLst>
              <a:ext uri="{28A0092B-C50C-407E-A947-70E740481C1C}">
                <a14:useLocalDpi xmlns:a14="http://schemas.microsoft.com/office/drawing/2010/main" val="0"/>
              </a:ext>
            </a:extLst>
          </a:blip>
          <a:stretch>
            <a:fillRect/>
          </a:stretch>
        </p:blipFill>
        <p:spPr>
          <a:xfrm>
            <a:off x="0" y="5375073"/>
            <a:ext cx="12192000" cy="1482927"/>
          </a:xfrm>
          <a:prstGeom prst="rect">
            <a:avLst/>
          </a:prstGeom>
        </p:spPr>
      </p:pic>
      <p:pic>
        <p:nvPicPr>
          <p:cNvPr id="13" name="图片 12"/>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030134" y="3729300"/>
            <a:ext cx="2068666" cy="255962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5000">
        <p14:prism dir="u" isInverted="1"/>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85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400"/>
                            </p:stCondLst>
                            <p:childTnLst>
                              <p:par>
                                <p:cTn id="17" presetID="49" presetClass="entr" presetSubtype="0" decel="10000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360"/>
                                          </p:val>
                                        </p:tav>
                                        <p:tav tm="100000">
                                          <p:val>
                                            <p:fltVal val="0"/>
                                          </p:val>
                                        </p:tav>
                                      </p:tavLst>
                                    </p:anim>
                                    <p:animEffect>
                                      <p:cBhvr>
                                        <p:cTn id="22" dur="500"/>
                                        <p:tgtEl>
                                          <p:spTgt spid="4"/>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p:cBhvr>
                                        <p:cTn id="25" dur="750"/>
                                        <p:tgtEl>
                                          <p:spTgt spid="5"/>
                                        </p:tgtEl>
                                      </p:cBhvr>
                                    </p:animEffect>
                                    <p:anim calcmode="lin" valueType="num">
                                      <p:cBhvr>
                                        <p:cTn id="26" dur="750" fill="hold"/>
                                        <p:tgtEl>
                                          <p:spTgt spid="5"/>
                                        </p:tgtEl>
                                        <p:attrNameLst>
                                          <p:attrName>ppt_x</p:attrName>
                                        </p:attrNameLst>
                                      </p:cBhvr>
                                      <p:tavLst>
                                        <p:tav tm="0">
                                          <p:val>
                                            <p:strVal val="#ppt_x"/>
                                          </p:val>
                                        </p:tav>
                                        <p:tav tm="100000">
                                          <p:val>
                                            <p:strVal val="#ppt_x"/>
                                          </p:val>
                                        </p:tav>
                                      </p:tavLst>
                                    </p:anim>
                                    <p:anim calcmode="lin" valueType="num">
                                      <p:cBhvr>
                                        <p:cTn id="27" dur="75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1900"/>
                            </p:stCondLst>
                            <p:childTnLst>
                              <p:par>
                                <p:cTn id="29" presetID="49" presetClass="entr" presetSubtype="0" decel="10000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360"/>
                                          </p:val>
                                        </p:tav>
                                        <p:tav tm="100000">
                                          <p:val>
                                            <p:fltVal val="0"/>
                                          </p:val>
                                        </p:tav>
                                      </p:tavLst>
                                    </p:anim>
                                    <p:animEffect>
                                      <p:cBhvr>
                                        <p:cTn id="34" dur="500"/>
                                        <p:tgtEl>
                                          <p:spTgt spid="6"/>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p:cBhvr>
                                        <p:cTn id="37" dur="750"/>
                                        <p:tgtEl>
                                          <p:spTgt spid="7"/>
                                        </p:tgtEl>
                                      </p:cBhvr>
                                    </p:animEffect>
                                    <p:anim calcmode="lin" valueType="num">
                                      <p:cBhvr>
                                        <p:cTn id="38" dur="750" fill="hold"/>
                                        <p:tgtEl>
                                          <p:spTgt spid="7"/>
                                        </p:tgtEl>
                                        <p:attrNameLst>
                                          <p:attrName>ppt_x</p:attrName>
                                        </p:attrNameLst>
                                      </p:cBhvr>
                                      <p:tavLst>
                                        <p:tav tm="0">
                                          <p:val>
                                            <p:strVal val="#ppt_x"/>
                                          </p:val>
                                        </p:tav>
                                        <p:tav tm="100000">
                                          <p:val>
                                            <p:strVal val="#ppt_x"/>
                                          </p:val>
                                        </p:tav>
                                      </p:tavLst>
                                    </p:anim>
                                    <p:anim calcmode="lin" valueType="num">
                                      <p:cBhvr>
                                        <p:cTn id="39" dur="750" fill="hold"/>
                                        <p:tgtEl>
                                          <p:spTgt spid="7"/>
                                        </p:tgtEl>
                                        <p:attrNameLst>
                                          <p:attrName>ppt_y</p:attrName>
                                        </p:attrNameLst>
                                      </p:cBhvr>
                                      <p:tavLst>
                                        <p:tav tm="0">
                                          <p:val>
                                            <p:strVal val="#ppt_y+.1"/>
                                          </p:val>
                                        </p:tav>
                                        <p:tav tm="100000">
                                          <p:val>
                                            <p:strVal val="#ppt_y"/>
                                          </p:val>
                                        </p:tav>
                                      </p:tavLst>
                                    </p:anim>
                                  </p:childTnLst>
                                </p:cTn>
                              </p:par>
                            </p:childTnLst>
                          </p:cTn>
                        </p:par>
                        <p:par>
                          <p:cTn id="40" fill="hold">
                            <p:stCondLst>
                              <p:cond delay="2400"/>
                            </p:stCondLst>
                            <p:childTnLst>
                              <p:par>
                                <p:cTn id="41" presetID="49" presetClass="entr" presetSubtype="0" decel="10000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360"/>
                                          </p:val>
                                        </p:tav>
                                        <p:tav tm="100000">
                                          <p:val>
                                            <p:fltVal val="0"/>
                                          </p:val>
                                        </p:tav>
                                      </p:tavLst>
                                    </p:anim>
                                    <p:animEffect>
                                      <p:cBhvr>
                                        <p:cTn id="46" dur="500"/>
                                        <p:tgtEl>
                                          <p:spTgt spid="8"/>
                                        </p:tgtEl>
                                      </p:cBhvr>
                                    </p:animEffect>
                                  </p:childTnLst>
                                </p:cTn>
                              </p:par>
                              <p:par>
                                <p:cTn id="47" presetID="42"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p:cBhvr>
                                        <p:cTn id="49" dur="750"/>
                                        <p:tgtEl>
                                          <p:spTgt spid="9"/>
                                        </p:tgtEl>
                                      </p:cBhvr>
                                    </p:animEffect>
                                    <p:anim calcmode="lin" valueType="num">
                                      <p:cBhvr>
                                        <p:cTn id="50" dur="750" fill="hold"/>
                                        <p:tgtEl>
                                          <p:spTgt spid="9"/>
                                        </p:tgtEl>
                                        <p:attrNameLst>
                                          <p:attrName>ppt_x</p:attrName>
                                        </p:attrNameLst>
                                      </p:cBhvr>
                                      <p:tavLst>
                                        <p:tav tm="0">
                                          <p:val>
                                            <p:strVal val="#ppt_x"/>
                                          </p:val>
                                        </p:tav>
                                        <p:tav tm="100000">
                                          <p:val>
                                            <p:strVal val="#ppt_x"/>
                                          </p:val>
                                        </p:tav>
                                      </p:tavLst>
                                    </p:anim>
                                    <p:anim calcmode="lin" valueType="num">
                                      <p:cBhvr>
                                        <p:cTn id="51" dur="750" fill="hold"/>
                                        <p:tgtEl>
                                          <p:spTgt spid="9"/>
                                        </p:tgtEl>
                                        <p:attrNameLst>
                                          <p:attrName>ppt_y</p:attrName>
                                        </p:attrNameLst>
                                      </p:cBhvr>
                                      <p:tavLst>
                                        <p:tav tm="0">
                                          <p:val>
                                            <p:strVal val="#ppt_y+.1"/>
                                          </p:val>
                                        </p:tav>
                                        <p:tav tm="100000">
                                          <p:val>
                                            <p:strVal val="#ppt_y"/>
                                          </p:val>
                                        </p:tav>
                                      </p:tavLst>
                                    </p:anim>
                                  </p:childTnLst>
                                </p:cTn>
                              </p:par>
                            </p:childTnLst>
                          </p:cTn>
                        </p:par>
                        <p:par>
                          <p:cTn id="52" fill="hold">
                            <p:stCondLst>
                              <p:cond delay="2900"/>
                            </p:stCondLst>
                            <p:childTnLst>
                              <p:par>
                                <p:cTn id="53" presetID="49" presetClass="entr" presetSubtype="0" decel="10000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style.rotation</p:attrName>
                                        </p:attrNameLst>
                                      </p:cBhvr>
                                      <p:tavLst>
                                        <p:tav tm="0">
                                          <p:val>
                                            <p:fltVal val="360"/>
                                          </p:val>
                                        </p:tav>
                                        <p:tav tm="100000">
                                          <p:val>
                                            <p:fltVal val="0"/>
                                          </p:val>
                                        </p:tav>
                                      </p:tavLst>
                                    </p:anim>
                                    <p:animEffect>
                                      <p:cBhvr>
                                        <p:cTn id="58" dur="500"/>
                                        <p:tgtEl>
                                          <p:spTgt spid="10"/>
                                        </p:tgtEl>
                                      </p:cBhvr>
                                    </p:animEffect>
                                  </p:childTnLst>
                                </p:cTn>
                              </p:par>
                              <p:par>
                                <p:cTn id="59" presetID="42"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p:cBhvr>
                                        <p:cTn id="61" dur="750"/>
                                        <p:tgtEl>
                                          <p:spTgt spid="11"/>
                                        </p:tgtEl>
                                      </p:cBhvr>
                                    </p:animEffect>
                                    <p:anim calcmode="lin" valueType="num">
                                      <p:cBhvr>
                                        <p:cTn id="62" dur="750" fill="hold"/>
                                        <p:tgtEl>
                                          <p:spTgt spid="11"/>
                                        </p:tgtEl>
                                        <p:attrNameLst>
                                          <p:attrName>ppt_x</p:attrName>
                                        </p:attrNameLst>
                                      </p:cBhvr>
                                      <p:tavLst>
                                        <p:tav tm="0">
                                          <p:val>
                                            <p:strVal val="#ppt_x"/>
                                          </p:val>
                                        </p:tav>
                                        <p:tav tm="100000">
                                          <p:val>
                                            <p:strVal val="#ppt_x"/>
                                          </p:val>
                                        </p:tav>
                                      </p:tavLst>
                                    </p:anim>
                                    <p:anim calcmode="lin" valueType="num">
                                      <p:cBhvr>
                                        <p:cTn id="63" dur="7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bldLvl="0" autoUpdateAnimBg="0"/>
      <p:bldP spid="6" grpId="0"/>
      <p:bldP spid="7" grpId="0" bldLvl="0" autoUpdateAnimBg="0"/>
      <p:bldP spid="8" grpId="0"/>
      <p:bldP spid="9" grpId="0" bldLvl="0" autoUpdateAnimBg="0"/>
      <p:bldP spid="10" grpId="0"/>
      <p:bldP spid="11"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06"/>
          <p:cNvSpPr>
            <a:spLocks noChangeArrowheads="1"/>
          </p:cNvSpPr>
          <p:nvPr/>
        </p:nvSpPr>
        <p:spPr bwMode="auto">
          <a:xfrm>
            <a:off x="8215275" y="6009256"/>
            <a:ext cx="3581" cy="3581"/>
          </a:xfrm>
          <a:prstGeom prst="rect">
            <a:avLst/>
          </a:prstGeom>
          <a:solidFill>
            <a:srgbClr val="D100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 name="Freeform 682"/>
          <p:cNvSpPr/>
          <p:nvPr/>
        </p:nvSpPr>
        <p:spPr bwMode="auto">
          <a:xfrm>
            <a:off x="3995967" y="1865806"/>
            <a:ext cx="2793336" cy="3298287"/>
          </a:xfrm>
          <a:custGeom>
            <a:avLst/>
            <a:gdLst>
              <a:gd name="T0" fmla="*/ 36 w 780"/>
              <a:gd name="T1" fmla="*/ 921 h 921"/>
              <a:gd name="T2" fmla="*/ 780 w 780"/>
              <a:gd name="T3" fmla="*/ 921 h 921"/>
              <a:gd name="T4" fmla="*/ 780 w 780"/>
              <a:gd name="T5" fmla="*/ 921 h 921"/>
              <a:gd name="T6" fmla="*/ 36 w 780"/>
              <a:gd name="T7" fmla="*/ 921 h 921"/>
              <a:gd name="T8" fmla="*/ 36 w 780"/>
              <a:gd name="T9" fmla="*/ 0 h 921"/>
              <a:gd name="T10" fmla="*/ 0 w 780"/>
              <a:gd name="T11" fmla="*/ 0 h 921"/>
              <a:gd name="T12" fmla="*/ 0 w 780"/>
              <a:gd name="T13" fmla="*/ 921 h 921"/>
              <a:gd name="T14" fmla="*/ 0 w 780"/>
              <a:gd name="T15" fmla="*/ 921 h 921"/>
              <a:gd name="T16" fmla="*/ 36 w 780"/>
              <a:gd name="T17" fmla="*/ 921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0" h="921">
                <a:moveTo>
                  <a:pt x="36" y="921"/>
                </a:moveTo>
                <a:lnTo>
                  <a:pt x="780" y="921"/>
                </a:lnTo>
                <a:lnTo>
                  <a:pt x="780" y="921"/>
                </a:lnTo>
                <a:lnTo>
                  <a:pt x="36" y="921"/>
                </a:lnTo>
                <a:lnTo>
                  <a:pt x="36" y="0"/>
                </a:lnTo>
                <a:lnTo>
                  <a:pt x="0" y="0"/>
                </a:lnTo>
                <a:lnTo>
                  <a:pt x="0" y="921"/>
                </a:lnTo>
                <a:lnTo>
                  <a:pt x="0" y="921"/>
                </a:lnTo>
                <a:lnTo>
                  <a:pt x="36" y="921"/>
                </a:lnTo>
                <a:close/>
              </a:path>
            </a:pathLst>
          </a:custGeom>
          <a:solidFill>
            <a:schemeClr val="accent2"/>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4" name="Rectangle 685"/>
          <p:cNvSpPr>
            <a:spLocks noChangeArrowheads="1"/>
          </p:cNvSpPr>
          <p:nvPr/>
        </p:nvSpPr>
        <p:spPr bwMode="auto">
          <a:xfrm>
            <a:off x="4286043" y="1539918"/>
            <a:ext cx="6335145" cy="3427210"/>
          </a:xfrm>
          <a:prstGeom prst="rect">
            <a:avLst/>
          </a:prstGeom>
          <a:solidFill>
            <a:schemeClr val="accent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 name="Freeform 686"/>
          <p:cNvSpPr/>
          <p:nvPr/>
        </p:nvSpPr>
        <p:spPr bwMode="auto">
          <a:xfrm>
            <a:off x="8085698" y="1375183"/>
            <a:ext cx="2793336" cy="3298287"/>
          </a:xfrm>
          <a:custGeom>
            <a:avLst/>
            <a:gdLst>
              <a:gd name="T0" fmla="*/ 744 w 780"/>
              <a:gd name="T1" fmla="*/ 0 h 921"/>
              <a:gd name="T2" fmla="*/ 0 w 780"/>
              <a:gd name="T3" fmla="*/ 0 h 921"/>
              <a:gd name="T4" fmla="*/ 0 w 780"/>
              <a:gd name="T5" fmla="*/ 9 h 921"/>
              <a:gd name="T6" fmla="*/ 744 w 780"/>
              <a:gd name="T7" fmla="*/ 9 h 921"/>
              <a:gd name="T8" fmla="*/ 744 w 780"/>
              <a:gd name="T9" fmla="*/ 921 h 921"/>
              <a:gd name="T10" fmla="*/ 780 w 780"/>
              <a:gd name="T11" fmla="*/ 921 h 921"/>
              <a:gd name="T12" fmla="*/ 780 w 780"/>
              <a:gd name="T13" fmla="*/ 9 h 921"/>
              <a:gd name="T14" fmla="*/ 780 w 780"/>
              <a:gd name="T15" fmla="*/ 0 h 921"/>
              <a:gd name="T16" fmla="*/ 744 w 780"/>
              <a:gd name="T17"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0" h="921">
                <a:moveTo>
                  <a:pt x="744" y="0"/>
                </a:moveTo>
                <a:lnTo>
                  <a:pt x="0" y="0"/>
                </a:lnTo>
                <a:lnTo>
                  <a:pt x="0" y="9"/>
                </a:lnTo>
                <a:lnTo>
                  <a:pt x="744" y="9"/>
                </a:lnTo>
                <a:lnTo>
                  <a:pt x="744" y="921"/>
                </a:lnTo>
                <a:lnTo>
                  <a:pt x="780" y="921"/>
                </a:lnTo>
                <a:lnTo>
                  <a:pt x="780" y="9"/>
                </a:lnTo>
                <a:lnTo>
                  <a:pt x="780" y="0"/>
                </a:lnTo>
                <a:lnTo>
                  <a:pt x="744" y="0"/>
                </a:lnTo>
                <a:close/>
              </a:path>
            </a:pathLst>
          </a:custGeom>
          <a:solidFill>
            <a:schemeClr val="accent2"/>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 name="文本框 5"/>
          <p:cNvSpPr txBox="1"/>
          <p:nvPr/>
        </p:nvSpPr>
        <p:spPr>
          <a:xfrm>
            <a:off x="5854508" y="1868559"/>
            <a:ext cx="3031023" cy="1200329"/>
          </a:xfrm>
          <a:prstGeom prst="rect">
            <a:avLst/>
          </a:prstGeom>
          <a:noFill/>
        </p:spPr>
        <p:txBody>
          <a:bodyPr vert="horz" wrap="none" rtlCol="0">
            <a:spAutoFit/>
          </a:bodyPr>
          <a:lstStyle>
            <a:defPPr>
              <a:defRPr lang="zh-CN"/>
            </a:defPPr>
            <a:lvl1pPr algn="ctr">
              <a:defRPr sz="7200" b="1">
                <a:solidFill>
                  <a:schemeClr val="accent5">
                    <a:lumMod val="50000"/>
                  </a:schemeClr>
                </a:solidFill>
                <a:latin typeface="Agency FB" panose="020B0503020202020204" pitchFamily="34" charset="0"/>
              </a:defRPr>
            </a:lvl1pPr>
          </a:lstStyle>
          <a:p>
            <a:r>
              <a:rPr lang="en-US" altLang="zh-CN" dirty="0">
                <a:solidFill>
                  <a:schemeClr val="bg1"/>
                </a:solidFill>
                <a:effectLst>
                  <a:outerShdw blurRad="38100" dist="38100" dir="2700000" algn="tl">
                    <a:srgbClr val="000000">
                      <a:alpha val="43137"/>
                    </a:srgbClr>
                  </a:outerShdw>
                </a:effectLst>
                <a:latin typeface="Impact" panose="020B0806030902050204" pitchFamily="34" charset="0"/>
              </a:rPr>
              <a:t>PART 01</a:t>
            </a:r>
            <a:endParaRPr lang="zh-CN" altLang="en-US" sz="8800" dirty="0">
              <a:ln>
                <a:gradFill>
                  <a:gsLst>
                    <a:gs pos="0">
                      <a:schemeClr val="accent1">
                        <a:lumMod val="5000"/>
                        <a:lumOff val="95000"/>
                        <a:alpha val="0"/>
                      </a:schemeClr>
                    </a:gs>
                    <a:gs pos="55000">
                      <a:schemeClr val="bg1"/>
                    </a:gs>
                    <a:gs pos="100000">
                      <a:schemeClr val="bg1">
                        <a:alpha val="0"/>
                      </a:schemeClr>
                    </a:gs>
                  </a:gsLst>
                  <a:lin ang="5400000" scaled="1"/>
                </a:gradFill>
              </a:ln>
              <a:solidFill>
                <a:srgbClr val="BE3048"/>
              </a:solidFill>
              <a:effectLst>
                <a:outerShdw blurRad="38100" dist="38100" dir="2700000" algn="tl">
                  <a:srgbClr val="000000">
                    <a:alpha val="43137"/>
                  </a:srgbClr>
                </a:outerShdw>
              </a:effectLst>
              <a:latin typeface="Impact" panose="020B0806030902050204" pitchFamily="34" charset="0"/>
            </a:endParaRPr>
          </a:p>
        </p:txBody>
      </p:sp>
      <p:sp>
        <p:nvSpPr>
          <p:cNvPr id="7" name="矩形 6"/>
          <p:cNvSpPr/>
          <p:nvPr/>
        </p:nvSpPr>
        <p:spPr>
          <a:xfrm>
            <a:off x="5515078" y="3210128"/>
            <a:ext cx="3877985" cy="830997"/>
          </a:xfrm>
          <a:prstGeom prst="rect">
            <a:avLst/>
          </a:prstGeom>
          <a:noFill/>
        </p:spPr>
        <p:txBody>
          <a:bodyPr wrap="none" rtlCol="0">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rPr>
              <a:t>此处添加标题</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4435284" y="4010914"/>
            <a:ext cx="6037573" cy="453457"/>
          </a:xfrm>
          <a:prstGeom prst="rect">
            <a:avLst/>
          </a:prstGeom>
        </p:spPr>
        <p:txBody>
          <a:bodyPr wrap="square">
            <a:spAutoFit/>
          </a:bodyPr>
          <a:lstStyle/>
          <a:p>
            <a:pPr algn="ctr">
              <a:lnSpc>
                <a:spcPct val="130000"/>
              </a:lnSpc>
            </a:pPr>
            <a:r>
              <a:rPr lang="zh-CN" altLang="en-US" sz="2000" b="1" dirty="0">
                <a:solidFill>
                  <a:schemeClr val="bg1"/>
                </a:solidFill>
                <a:latin typeface="微软雅黑" panose="020B0503020204020204" pitchFamily="34" charset="-122"/>
                <a:ea typeface="微软雅黑" panose="020B0503020204020204" pitchFamily="34" charset="-122"/>
              </a:rPr>
              <a:t>点击此处添加文本内容，如关键词、部分简单介绍等</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9" name="图片 8" descr="图片包含 锯子&#10;&#10;已生成极高可信度的说明"/>
          <p:cNvPicPr>
            <a:picLocks noChangeAspect="1"/>
          </p:cNvPicPr>
          <p:nvPr/>
        </p:nvPicPr>
        <p:blipFill>
          <a:blip r:embed="rId1" cstate="screen">
            <a:extLst>
              <a:ext uri="{28A0092B-C50C-407E-A947-70E740481C1C}">
                <a14:useLocalDpi xmlns:a14="http://schemas.microsoft.com/office/drawing/2010/main" val="0"/>
              </a:ext>
            </a:extLst>
          </a:blip>
          <a:stretch>
            <a:fillRect/>
          </a:stretch>
        </p:blipFill>
        <p:spPr>
          <a:xfrm>
            <a:off x="0" y="5375073"/>
            <a:ext cx="12192000" cy="1482927"/>
          </a:xfrm>
          <a:prstGeom prst="rect">
            <a:avLst/>
          </a:prstGeom>
        </p:spPr>
      </p:pic>
      <p:pic>
        <p:nvPicPr>
          <p:cNvPr id="10" name="图片 9"/>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28434" y="2351925"/>
            <a:ext cx="3134720" cy="3878684"/>
          </a:xfrm>
          <a:prstGeom prst="rect">
            <a:avLst/>
          </a:prstGeom>
        </p:spPr>
      </p:pic>
    </p:spTree>
  </p:cSld>
  <p:clrMapOvr>
    <a:masterClrMapping/>
  </p:clrMapOvr>
  <p:transition spd="slow" advClick="0" advTm="500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par>
                              <p:cTn id="11" fill="hold">
                                <p:stCondLst>
                                  <p:cond delay="500"/>
                                </p:stCondLst>
                                <p:childTnLst>
                                  <p:par>
                                    <p:cTn id="12" presetID="23" presetClass="entr" presetSubtype="28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strVal val="4/3*#ppt_w"/>
                                              </p:val>
                                            </p:tav>
                                            <p:tav tm="100000">
                                              <p:val>
                                                <p:strVal val="#ppt_w"/>
                                              </p:val>
                                            </p:tav>
                                          </p:tavLst>
                                        </p:anim>
                                        <p:anim calcmode="lin" valueType="num">
                                          <p:cBhvr>
                                            <p:cTn id="15" dur="500" fill="hold"/>
                                            <p:tgtEl>
                                              <p:spTgt spid="4"/>
                                            </p:tgtEl>
                                            <p:attrNameLst>
                                              <p:attrName>ppt_h</p:attrName>
                                            </p:attrNameLst>
                                          </p:cBhvr>
                                          <p:tavLst>
                                            <p:tav tm="0">
                                              <p:val>
                                                <p:strVal val="4/3*#ppt_h"/>
                                              </p:val>
                                            </p:tav>
                                            <p:tav tm="100000">
                                              <p:val>
                                                <p:strVal val="#ppt_h"/>
                                              </p:val>
                                            </p:tav>
                                          </p:tavLst>
                                        </p:anim>
                                      </p:childTnLst>
                                    </p:cTn>
                                  </p:par>
                                </p:childTnLst>
                              </p:cTn>
                            </p:par>
                            <p:par>
                              <p:cTn id="16" fill="hold">
                                <p:stCondLst>
                                  <p:cond delay="1000"/>
                                </p:stCondLst>
                                <p:childTnLst>
                                  <p:par>
                                    <p:cTn id="17" presetID="2" presetClass="entr" presetSubtype="2" fill="hold" grpId="0" nodeType="afterEffect" p14:presetBounceEnd="40000">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14:bounceEnd="40000">
                                          <p:cBhvr additive="base">
                                            <p:cTn id="19"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799"/>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par>
                              <p:cTn id="27" fill="hold">
                                <p:stCondLst>
                                  <p:cond delay="2549"/>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8">
                                                <p:txEl>
                                                  <p:pRg st="0" end="0"/>
                                                </p:txEl>
                                              </p:spTgt>
                                            </p:tgtEl>
                                            <p:attrNameLst>
                                              <p:attrName>style.visibility</p:attrName>
                                            </p:attrNameLst>
                                          </p:cBhvr>
                                          <p:to>
                                            <p:strVal val="visible"/>
                                          </p:to>
                                        </p:set>
                                        <p:anim calcmode="lin" valueType="num">
                                          <p:cBhvr>
                                            <p:cTn id="30" dur="500" fill="hold"/>
                                            <p:tgtEl>
                                              <p:spTgt spid="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8">
                                                <p:txEl>
                                                  <p:pRg st="0" end="0"/>
                                                </p:txEl>
                                              </p:spTgt>
                                            </p:tgtEl>
                                            <p:attrNameLst>
                                              <p:attrName>ppt_y</p:attrName>
                                            </p:attrNameLst>
                                          </p:cBhvr>
                                          <p:tavLst>
                                            <p:tav tm="0">
                                              <p:val>
                                                <p:strVal val="#ppt_y"/>
                                              </p:val>
                                            </p:tav>
                                            <p:tav tm="100000">
                                              <p:val>
                                                <p:strVal val="#ppt_y"/>
                                              </p:val>
                                            </p:tav>
                                          </p:tavLst>
                                        </p:anim>
                                        <p:anim calcmode="lin" valueType="num">
                                          <p:cBhvr>
                                            <p:cTn id="32" dur="500" fill="hold"/>
                                            <p:tgtEl>
                                              <p:spTgt spid="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bui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par>
                              <p:cTn id="11" fill="hold">
                                <p:stCondLst>
                                  <p:cond delay="500"/>
                                </p:stCondLst>
                                <p:childTnLst>
                                  <p:par>
                                    <p:cTn id="12" presetID="23" presetClass="entr" presetSubtype="28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strVal val="4/3*#ppt_w"/>
                                              </p:val>
                                            </p:tav>
                                            <p:tav tm="100000">
                                              <p:val>
                                                <p:strVal val="#ppt_w"/>
                                              </p:val>
                                            </p:tav>
                                          </p:tavLst>
                                        </p:anim>
                                        <p:anim calcmode="lin" valueType="num">
                                          <p:cBhvr>
                                            <p:cTn id="15" dur="500" fill="hold"/>
                                            <p:tgtEl>
                                              <p:spTgt spid="4"/>
                                            </p:tgtEl>
                                            <p:attrNameLst>
                                              <p:attrName>ppt_h</p:attrName>
                                            </p:attrNameLst>
                                          </p:cBhvr>
                                          <p:tavLst>
                                            <p:tav tm="0">
                                              <p:val>
                                                <p:strVal val="4/3*#ppt_h"/>
                                              </p:val>
                                            </p:tav>
                                            <p:tav tm="100000">
                                              <p:val>
                                                <p:strVal val="#ppt_h"/>
                                              </p:val>
                                            </p:tav>
                                          </p:tavLst>
                                        </p:anim>
                                      </p:childTnLst>
                                    </p:cTn>
                                  </p:par>
                                </p:childTnLst>
                              </p:cTn>
                            </p:par>
                            <p:par>
                              <p:cTn id="16" fill="hold">
                                <p:stCondLst>
                                  <p:cond delay="1000"/>
                                </p:stCondLst>
                                <p:childTnLst>
                                  <p:par>
                                    <p:cTn id="17" presetID="2" presetClass="entr" presetSubtype="2"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799"/>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par>
                              <p:cTn id="27" fill="hold">
                                <p:stCondLst>
                                  <p:cond delay="2549"/>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8">
                                                <p:txEl>
                                                  <p:pRg st="0" end="0"/>
                                                </p:txEl>
                                              </p:spTgt>
                                            </p:tgtEl>
                                            <p:attrNameLst>
                                              <p:attrName>style.visibility</p:attrName>
                                            </p:attrNameLst>
                                          </p:cBhvr>
                                          <p:to>
                                            <p:strVal val="visible"/>
                                          </p:to>
                                        </p:set>
                                        <p:anim calcmode="lin" valueType="num">
                                          <p:cBhvr>
                                            <p:cTn id="30" dur="500" fill="hold"/>
                                            <p:tgtEl>
                                              <p:spTgt spid="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8">
                                                <p:txEl>
                                                  <p:pRg st="0" end="0"/>
                                                </p:txEl>
                                              </p:spTgt>
                                            </p:tgtEl>
                                            <p:attrNameLst>
                                              <p:attrName>ppt_y</p:attrName>
                                            </p:attrNameLst>
                                          </p:cBhvr>
                                          <p:tavLst>
                                            <p:tav tm="0">
                                              <p:val>
                                                <p:strVal val="#ppt_y"/>
                                              </p:val>
                                            </p:tav>
                                            <p:tav tm="100000">
                                              <p:val>
                                                <p:strVal val="#ppt_y"/>
                                              </p:val>
                                            </p:tav>
                                          </p:tavLst>
                                        </p:anim>
                                        <p:anim calcmode="lin" valueType="num">
                                          <p:cBhvr>
                                            <p:cTn id="32" dur="500" fill="hold"/>
                                            <p:tgtEl>
                                              <p:spTgt spid="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build="p"/>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3164544" y="1224500"/>
            <a:ext cx="1359001" cy="1987878"/>
          </a:xfrm>
          <a:prstGeom prst="rect">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2400" b="1" dirty="0">
                <a:solidFill>
                  <a:schemeClr val="bg1"/>
                </a:solidFill>
                <a:latin typeface="+mn-ea"/>
              </a:rPr>
              <a:t>添加标题</a:t>
            </a:r>
            <a:endParaRPr lang="en-US" altLang="zh-CN" sz="2400" b="1" dirty="0">
              <a:solidFill>
                <a:schemeClr val="bg1"/>
              </a:solidFill>
              <a:latin typeface="+mn-ea"/>
            </a:endParaRPr>
          </a:p>
        </p:txBody>
      </p:sp>
      <p:sp>
        <p:nvSpPr>
          <p:cNvPr id="3" name="PA_矩形 2"/>
          <p:cNvSpPr/>
          <p:nvPr>
            <p:custDataLst>
              <p:tags r:id="rId2"/>
            </p:custDataLst>
          </p:nvPr>
        </p:nvSpPr>
        <p:spPr>
          <a:xfrm>
            <a:off x="1223807" y="3328620"/>
            <a:ext cx="1051137" cy="1958593"/>
          </a:xfrm>
          <a:prstGeom prst="rect">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2400" b="1" dirty="0">
                <a:solidFill>
                  <a:schemeClr val="bg1"/>
                </a:solidFill>
                <a:latin typeface="+mn-ea"/>
              </a:rPr>
              <a:t>添加标题</a:t>
            </a:r>
            <a:endParaRPr lang="zh-CN" altLang="en-US" sz="2400" b="1" dirty="0">
              <a:solidFill>
                <a:schemeClr val="bg1"/>
              </a:solidFill>
              <a:latin typeface="+mn-ea"/>
            </a:endParaRPr>
          </a:p>
        </p:txBody>
      </p:sp>
      <p:sp>
        <p:nvSpPr>
          <p:cNvPr id="4" name="PA_矩形 3" hidden="1"/>
          <p:cNvSpPr/>
          <p:nvPr>
            <p:custDataLst>
              <p:tags r:id="rId3"/>
            </p:custDataLst>
          </p:nvPr>
        </p:nvSpPr>
        <p:spPr>
          <a:xfrm>
            <a:off x="4655199" y="1239143"/>
            <a:ext cx="6276694" cy="4048070"/>
          </a:xfrm>
          <a:prstGeom prst="rect">
            <a:avLst/>
          </a:prstGeom>
          <a:blipFill>
            <a:blip r:embed="rId4"/>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ffectLst>
                <a:outerShdw blurRad="50800" dist="38100" dir="2700000" algn="tl" rotWithShape="0">
                  <a:prstClr val="black">
                    <a:alpha val="40000"/>
                  </a:prstClr>
                </a:outerShdw>
              </a:effectLst>
              <a:latin typeface="+mn-ea"/>
            </a:endParaRPr>
          </a:p>
        </p:txBody>
      </p:sp>
      <p:sp>
        <p:nvSpPr>
          <p:cNvPr id="5" name="PA_矩形 4" hidden="1"/>
          <p:cNvSpPr/>
          <p:nvPr>
            <p:custDataLst>
              <p:tags r:id="rId5"/>
            </p:custDataLst>
          </p:nvPr>
        </p:nvSpPr>
        <p:spPr>
          <a:xfrm>
            <a:off x="2406598" y="3328619"/>
            <a:ext cx="2116947" cy="1958593"/>
          </a:xfrm>
          <a:prstGeom prst="rect">
            <a:avLst/>
          </a:prstGeom>
          <a:blipFill>
            <a:blip r:embed="rId6"/>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ffectLst>
                <a:outerShdw blurRad="50800" dist="38100" dir="2700000" algn="tl" rotWithShape="0">
                  <a:prstClr val="black">
                    <a:alpha val="40000"/>
                  </a:prstClr>
                </a:outerShdw>
              </a:effectLst>
              <a:latin typeface="+mn-ea"/>
            </a:endParaRPr>
          </a:p>
        </p:txBody>
      </p:sp>
      <p:sp>
        <p:nvSpPr>
          <p:cNvPr id="6" name="PA_矩形 5" hidden="1"/>
          <p:cNvSpPr/>
          <p:nvPr>
            <p:custDataLst>
              <p:tags r:id="rId7"/>
            </p:custDataLst>
          </p:nvPr>
        </p:nvSpPr>
        <p:spPr>
          <a:xfrm>
            <a:off x="1216470" y="1224498"/>
            <a:ext cx="1816419" cy="1987880"/>
          </a:xfrm>
          <a:prstGeom prst="rect">
            <a:avLst/>
          </a:prstGeom>
          <a:blipFill>
            <a:blip r:embed="rId8"/>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ffectLst>
                <a:outerShdw blurRad="50800" dist="38100" dir="2700000" algn="tl" rotWithShape="0">
                  <a:prstClr val="black">
                    <a:alpha val="40000"/>
                  </a:prstClr>
                </a:outerShdw>
              </a:effectLst>
              <a:latin typeface="+mn-ea"/>
            </a:endParaRPr>
          </a:p>
        </p:txBody>
      </p:sp>
      <p:sp>
        <p:nvSpPr>
          <p:cNvPr id="7" name="PA_矩形 5"/>
          <p:cNvSpPr/>
          <p:nvPr>
            <p:custDataLst>
              <p:tags r:id="rId9"/>
            </p:custDataLst>
          </p:nvPr>
        </p:nvSpPr>
        <p:spPr bwMode="auto">
          <a:xfrm>
            <a:off x="1242183" y="5553509"/>
            <a:ext cx="9702800" cy="99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400" dirty="0">
                <a:solidFill>
                  <a:schemeClr val="tx1">
                    <a:lumMod val="75000"/>
                    <a:lumOff val="25000"/>
                  </a:schemeClr>
                </a:solidFill>
                <a:latin typeface="+mn-ea"/>
                <a:sym typeface="Gill Sans" charset="0"/>
              </a:rPr>
              <a:t>此处添加详细文本描述，建议与标题相关并符合整体语言风格，语言描述尽量简洁生动。尽量将每页幻灯片的字数控制在  </a:t>
            </a:r>
            <a:r>
              <a:rPr lang="en-US" altLang="zh-CN" sz="1400" dirty="0">
                <a:solidFill>
                  <a:schemeClr val="tx1">
                    <a:lumMod val="75000"/>
                    <a:lumOff val="25000"/>
                  </a:schemeClr>
                </a:solidFill>
                <a:latin typeface="+mn-ea"/>
                <a:sym typeface="Gill Sans" charset="0"/>
              </a:rPr>
              <a:t>200</a:t>
            </a:r>
            <a:r>
              <a:rPr lang="zh-CN" altLang="en-US" sz="1400" dirty="0">
                <a:solidFill>
                  <a:schemeClr val="tx1">
                    <a:lumMod val="75000"/>
                    <a:lumOff val="25000"/>
                  </a:schemeClr>
                </a:solidFill>
                <a:latin typeface="+mn-ea"/>
                <a:sym typeface="Gill Sans" charset="0"/>
              </a:rPr>
              <a:t>字以内，据统计每页幻灯片的最好控制在</a:t>
            </a:r>
            <a:r>
              <a:rPr lang="en-US" altLang="zh-CN" sz="1400" dirty="0">
                <a:solidFill>
                  <a:schemeClr val="tx1">
                    <a:lumMod val="75000"/>
                    <a:lumOff val="25000"/>
                  </a:schemeClr>
                </a:solidFill>
                <a:latin typeface="+mn-ea"/>
                <a:sym typeface="Gill Sans" charset="0"/>
              </a:rPr>
              <a:t>5</a:t>
            </a:r>
            <a:r>
              <a:rPr lang="zh-CN" altLang="en-US" sz="1400" dirty="0">
                <a:solidFill>
                  <a:schemeClr val="tx1">
                    <a:lumMod val="75000"/>
                    <a:lumOff val="25000"/>
                  </a:schemeClr>
                </a:solidFill>
                <a:latin typeface="+mn-ea"/>
                <a:sym typeface="Gill Sans" charset="0"/>
              </a:rPr>
              <a:t>分钟之内。此处添加详细文本描述</a:t>
            </a:r>
            <a:r>
              <a:rPr lang="en-US" altLang="zh-CN" sz="1400" dirty="0">
                <a:solidFill>
                  <a:schemeClr val="tx1">
                    <a:lumMod val="75000"/>
                    <a:lumOff val="25000"/>
                  </a:schemeClr>
                </a:solidFill>
                <a:latin typeface="+mn-ea"/>
                <a:sym typeface="Gill Sans" charset="0"/>
              </a:rPr>
              <a:t> </a:t>
            </a:r>
            <a:r>
              <a:rPr lang="zh-CN" altLang="en-US" sz="1400" dirty="0">
                <a:solidFill>
                  <a:schemeClr val="tx1">
                    <a:lumMod val="75000"/>
                    <a:lumOff val="25000"/>
                  </a:schemeClr>
                </a:solidFill>
                <a:latin typeface="+mn-ea"/>
                <a:sym typeface="Gill Sans" charset="0"/>
              </a:rPr>
              <a:t>，建议与标题相关并符合整体语言风格，语言描述尽量简洁生动。尽量将每页幻灯片的字数控制在  </a:t>
            </a:r>
            <a:r>
              <a:rPr lang="en-US" altLang="zh-CN" sz="1400" dirty="0">
                <a:solidFill>
                  <a:schemeClr val="tx1">
                    <a:lumMod val="75000"/>
                    <a:lumOff val="25000"/>
                  </a:schemeClr>
                </a:solidFill>
                <a:latin typeface="+mn-ea"/>
                <a:sym typeface="Gill Sans" charset="0"/>
              </a:rPr>
              <a:t>200</a:t>
            </a:r>
            <a:r>
              <a:rPr lang="zh-CN" altLang="en-US" sz="1400" dirty="0">
                <a:solidFill>
                  <a:schemeClr val="tx1">
                    <a:lumMod val="75000"/>
                    <a:lumOff val="25000"/>
                  </a:schemeClr>
                </a:solidFill>
                <a:latin typeface="+mn-ea"/>
                <a:sym typeface="Gill Sans" charset="0"/>
              </a:rPr>
              <a:t>字以内，据统计每页幻灯片的最好控制在</a:t>
            </a:r>
            <a:r>
              <a:rPr lang="en-US" altLang="zh-CN" sz="1400" dirty="0">
                <a:solidFill>
                  <a:schemeClr val="tx1">
                    <a:lumMod val="75000"/>
                    <a:lumOff val="25000"/>
                  </a:schemeClr>
                </a:solidFill>
                <a:latin typeface="+mn-ea"/>
                <a:sym typeface="Gill Sans" charset="0"/>
              </a:rPr>
              <a:t>5</a:t>
            </a:r>
            <a:r>
              <a:rPr lang="zh-CN" altLang="en-US" sz="1400" dirty="0">
                <a:solidFill>
                  <a:schemeClr val="tx1">
                    <a:lumMod val="75000"/>
                    <a:lumOff val="25000"/>
                  </a:schemeClr>
                </a:solidFill>
                <a:latin typeface="+mn-ea"/>
                <a:sym typeface="Gill Sans" charset="0"/>
              </a:rPr>
              <a:t>分钟之内。   </a:t>
            </a:r>
            <a:endParaRPr lang="en-US" sz="1400" dirty="0">
              <a:solidFill>
                <a:schemeClr val="tx1">
                  <a:lumMod val="75000"/>
                  <a:lumOff val="25000"/>
                </a:schemeClr>
              </a:solidFill>
              <a:latin typeface="+mn-ea"/>
              <a:cs typeface="Lato Light" charset="0"/>
              <a:sym typeface="Lato Light" charset="0"/>
            </a:endParaRPr>
          </a:p>
        </p:txBody>
      </p:sp>
      <p:pic>
        <p:nvPicPr>
          <p:cNvPr id="12" name="图片占位符 11"/>
          <p:cNvPicPr>
            <a:picLocks noGrp="1" noChangeAspect="1"/>
          </p:cNvPicPr>
          <p:nvPr>
            <p:ph type="pic" sz="quarter" idx="13"/>
          </p:nvPr>
        </p:nvPicPr>
        <p:blipFill>
          <a:blip r:embed="rId10">
            <a:extLst>
              <a:ext uri="{28A0092B-C50C-407E-A947-70E740481C1C}">
                <a14:useLocalDpi xmlns:a14="http://schemas.microsoft.com/office/drawing/2010/main" val="0"/>
              </a:ext>
            </a:extLst>
          </a:blip>
          <a:srcRect l="25624" r="25624"/>
          <a:stretch>
            <a:fillRect/>
          </a:stretch>
        </p:blipFill>
        <p:spPr/>
      </p:pic>
      <p:pic>
        <p:nvPicPr>
          <p:cNvPr id="14" name="图片占位符 13" descr="图片包含 人员, 建筑物, 户外&#10;&#10;已生成极高可信度的说明"/>
          <p:cNvPicPr>
            <a:picLocks noGrp="1" noChangeAspect="1"/>
          </p:cNvPicPr>
          <p:nvPr>
            <p:ph type="pic" sz="quarter" idx="14"/>
          </p:nvPr>
        </p:nvPicPr>
        <p:blipFill>
          <a:blip r:embed="rId11" cstate="screen">
            <a:extLst>
              <a:ext uri="{28A0092B-C50C-407E-A947-70E740481C1C}">
                <a14:useLocalDpi xmlns:a14="http://schemas.microsoft.com/office/drawing/2010/main" val="0"/>
              </a:ext>
            </a:extLst>
          </a:blip>
          <a:srcRect l="20744" r="20744"/>
          <a:stretch>
            <a:fillRect/>
          </a:stretch>
        </p:blipFill>
        <p:spPr/>
      </p:pic>
      <p:pic>
        <p:nvPicPr>
          <p:cNvPr id="16" name="图片占位符 15" descr="图片包含 室内, 餐桌&#10;&#10;已生成极高可信度的说明"/>
          <p:cNvPicPr>
            <a:picLocks noGrp="1" noChangeAspect="1"/>
          </p:cNvPicPr>
          <p:nvPr>
            <p:ph type="pic" sz="quarter" idx="15"/>
          </p:nvPr>
        </p:nvPicPr>
        <p:blipFill>
          <a:blip r:embed="rId12">
            <a:extLst>
              <a:ext uri="{28A0092B-C50C-407E-A947-70E740481C1C}">
                <a14:useLocalDpi xmlns:a14="http://schemas.microsoft.com/office/drawing/2010/main" val="0"/>
              </a:ext>
            </a:extLst>
          </a:blip>
          <a:srcRect l="16662" r="16662"/>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2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2000">
                                          <p:cBhvr additive="base">
                                            <p:cTn id="7" dur="500" fill="hold"/>
                                            <p:tgtEl>
                                              <p:spTgt spid="6"/>
                                            </p:tgtEl>
                                            <p:attrNameLst>
                                              <p:attrName>ppt_x</p:attrName>
                                            </p:attrNameLst>
                                          </p:cBhvr>
                                          <p:tavLst>
                                            <p:tav tm="0">
                                              <p:val>
                                                <p:strVal val="0-#ppt_w/2"/>
                                              </p:val>
                                            </p:tav>
                                            <p:tav tm="100000">
                                              <p:val>
                                                <p:strVal val="#ppt_x"/>
                                              </p:val>
                                            </p:tav>
                                          </p:tavLst>
                                        </p:anim>
                                        <p:anim calcmode="lin" valueType="num" p14:bounceEnd="42000">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14:presetBounceEnd="42000">
                                      <p:stCondLst>
                                        <p:cond delay="150"/>
                                      </p:stCondLst>
                                      <p:childTnLst>
                                        <p:set>
                                          <p:cBhvr>
                                            <p:cTn id="10" dur="1" fill="hold">
                                              <p:stCondLst>
                                                <p:cond delay="0"/>
                                              </p:stCondLst>
                                            </p:cTn>
                                            <p:tgtEl>
                                              <p:spTgt spid="3"/>
                                            </p:tgtEl>
                                            <p:attrNameLst>
                                              <p:attrName>style.visibility</p:attrName>
                                            </p:attrNameLst>
                                          </p:cBhvr>
                                          <p:to>
                                            <p:strVal val="visible"/>
                                          </p:to>
                                        </p:set>
                                        <p:anim calcmode="lin" valueType="num" p14:bounceEnd="42000">
                                          <p:cBhvr additive="base">
                                            <p:cTn id="11" dur="500" fill="hold"/>
                                            <p:tgtEl>
                                              <p:spTgt spid="3"/>
                                            </p:tgtEl>
                                            <p:attrNameLst>
                                              <p:attrName>ppt_x</p:attrName>
                                            </p:attrNameLst>
                                          </p:cBhvr>
                                          <p:tavLst>
                                            <p:tav tm="0">
                                              <p:val>
                                                <p:strVal val="0-#ppt_w/2"/>
                                              </p:val>
                                            </p:tav>
                                            <p:tav tm="100000">
                                              <p:val>
                                                <p:strVal val="#ppt_x"/>
                                              </p:val>
                                            </p:tav>
                                          </p:tavLst>
                                        </p:anim>
                                        <p:anim calcmode="lin" valueType="num" p14:bounceEnd="42000">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14:presetBounceEnd="42000">
                                      <p:stCondLst>
                                        <p:cond delay="300"/>
                                      </p:stCondLst>
                                      <p:childTnLst>
                                        <p:set>
                                          <p:cBhvr>
                                            <p:cTn id="14" dur="1" fill="hold">
                                              <p:stCondLst>
                                                <p:cond delay="0"/>
                                              </p:stCondLst>
                                            </p:cTn>
                                            <p:tgtEl>
                                              <p:spTgt spid="2"/>
                                            </p:tgtEl>
                                            <p:attrNameLst>
                                              <p:attrName>style.visibility</p:attrName>
                                            </p:attrNameLst>
                                          </p:cBhvr>
                                          <p:to>
                                            <p:strVal val="visible"/>
                                          </p:to>
                                        </p:set>
                                        <p:anim calcmode="lin" valueType="num" p14:bounceEnd="42000">
                                          <p:cBhvr additive="base">
                                            <p:cTn id="15" dur="500" fill="hold"/>
                                            <p:tgtEl>
                                              <p:spTgt spid="2"/>
                                            </p:tgtEl>
                                            <p:attrNameLst>
                                              <p:attrName>ppt_x</p:attrName>
                                            </p:attrNameLst>
                                          </p:cBhvr>
                                          <p:tavLst>
                                            <p:tav tm="0">
                                              <p:val>
                                                <p:strVal val="#ppt_x"/>
                                              </p:val>
                                            </p:tav>
                                            <p:tav tm="100000">
                                              <p:val>
                                                <p:strVal val="#ppt_x"/>
                                              </p:val>
                                            </p:tav>
                                          </p:tavLst>
                                        </p:anim>
                                        <p:anim calcmode="lin" valueType="num" p14:bounceEnd="42000">
                                          <p:cBhvr additive="base">
                                            <p:cTn id="16" dur="5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14:presetBounceEnd="42000">
                                      <p:stCondLst>
                                        <p:cond delay="450"/>
                                      </p:stCondLst>
                                      <p:childTnLst>
                                        <p:set>
                                          <p:cBhvr>
                                            <p:cTn id="18" dur="1" fill="hold">
                                              <p:stCondLst>
                                                <p:cond delay="0"/>
                                              </p:stCondLst>
                                            </p:cTn>
                                            <p:tgtEl>
                                              <p:spTgt spid="5"/>
                                            </p:tgtEl>
                                            <p:attrNameLst>
                                              <p:attrName>style.visibility</p:attrName>
                                            </p:attrNameLst>
                                          </p:cBhvr>
                                          <p:to>
                                            <p:strVal val="visible"/>
                                          </p:to>
                                        </p:set>
                                        <p:anim calcmode="lin" valueType="num" p14:bounceEnd="42000">
                                          <p:cBhvr additive="base">
                                            <p:cTn id="19" dur="500" fill="hold"/>
                                            <p:tgtEl>
                                              <p:spTgt spid="5"/>
                                            </p:tgtEl>
                                            <p:attrNameLst>
                                              <p:attrName>ppt_x</p:attrName>
                                            </p:attrNameLst>
                                          </p:cBhvr>
                                          <p:tavLst>
                                            <p:tav tm="0">
                                              <p:val>
                                                <p:strVal val="#ppt_x"/>
                                              </p:val>
                                            </p:tav>
                                            <p:tav tm="100000">
                                              <p:val>
                                                <p:strVal val="#ppt_x"/>
                                              </p:val>
                                            </p:tav>
                                          </p:tavLst>
                                        </p:anim>
                                        <p:anim calcmode="lin" valueType="num" p14:bounceEnd="42000">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14:presetBounceEnd="42000">
                                      <p:stCondLst>
                                        <p:cond delay="600"/>
                                      </p:stCondLst>
                                      <p:childTnLst>
                                        <p:set>
                                          <p:cBhvr>
                                            <p:cTn id="22" dur="1" fill="hold">
                                              <p:stCondLst>
                                                <p:cond delay="0"/>
                                              </p:stCondLst>
                                            </p:cTn>
                                            <p:tgtEl>
                                              <p:spTgt spid="4"/>
                                            </p:tgtEl>
                                            <p:attrNameLst>
                                              <p:attrName>style.visibility</p:attrName>
                                            </p:attrNameLst>
                                          </p:cBhvr>
                                          <p:to>
                                            <p:strVal val="visible"/>
                                          </p:to>
                                        </p:set>
                                        <p:anim calcmode="lin" valueType="num" p14:bounceEnd="42000">
                                          <p:cBhvr additive="base">
                                            <p:cTn id="23" dur="500" fill="hold"/>
                                            <p:tgtEl>
                                              <p:spTgt spid="4"/>
                                            </p:tgtEl>
                                            <p:attrNameLst>
                                              <p:attrName>ppt_x</p:attrName>
                                            </p:attrNameLst>
                                          </p:cBhvr>
                                          <p:tavLst>
                                            <p:tav tm="0">
                                              <p:val>
                                                <p:strVal val="1+#ppt_w/2"/>
                                              </p:val>
                                            </p:tav>
                                            <p:tav tm="100000">
                                              <p:val>
                                                <p:strVal val="#ppt_x"/>
                                              </p:val>
                                            </p:tav>
                                          </p:tavLst>
                                        </p:anim>
                                        <p:anim calcmode="lin" valueType="num" p14:bounceEnd="42000">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2" presetClass="entr" presetSubtype="1" fill="hold" grpId="0" nodeType="withEffect">
                                      <p:stCondLst>
                                        <p:cond delay="110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1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3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45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stCondLst>
                                        <p:cond delay="6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2" presetClass="entr" presetSubtype="1" fill="hold" grpId="0" nodeType="withEffect">
                                      <p:stCondLst>
                                        <p:cond delay="110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307210" y="2374558"/>
            <a:ext cx="1523933" cy="1465544"/>
            <a:chOff x="9791183" y="5224434"/>
            <a:chExt cx="645684" cy="620945"/>
          </a:xfrm>
          <a:solidFill>
            <a:srgbClr val="555555"/>
          </a:solidFill>
        </p:grpSpPr>
        <p:sp>
          <p:nvSpPr>
            <p:cNvPr id="5" name="Oval 131"/>
            <p:cNvSpPr>
              <a:spLocks noChangeArrowheads="1"/>
            </p:cNvSpPr>
            <p:nvPr/>
          </p:nvSpPr>
          <p:spPr bwMode="auto">
            <a:xfrm>
              <a:off x="9968746" y="5224434"/>
              <a:ext cx="290558" cy="294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mn-ea"/>
              </a:endParaRPr>
            </a:p>
          </p:txBody>
        </p:sp>
        <p:sp>
          <p:nvSpPr>
            <p:cNvPr id="6"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mn-ea"/>
              </a:endParaRPr>
            </a:p>
          </p:txBody>
        </p:sp>
      </p:grpSp>
      <p:grpSp>
        <p:nvGrpSpPr>
          <p:cNvPr id="7" name="组合 6"/>
          <p:cNvGrpSpPr/>
          <p:nvPr/>
        </p:nvGrpSpPr>
        <p:grpSpPr>
          <a:xfrm>
            <a:off x="1079830" y="1869078"/>
            <a:ext cx="3597749" cy="2559998"/>
            <a:chOff x="1079830" y="1869078"/>
            <a:chExt cx="3597749" cy="2559998"/>
          </a:xfrm>
        </p:grpSpPr>
        <p:grpSp>
          <p:nvGrpSpPr>
            <p:cNvPr id="8" name="组合 7"/>
            <p:cNvGrpSpPr/>
            <p:nvPr/>
          </p:nvGrpSpPr>
          <p:grpSpPr>
            <a:xfrm>
              <a:off x="1079830" y="1869078"/>
              <a:ext cx="3597749" cy="2559998"/>
              <a:chOff x="1520351" y="2658546"/>
              <a:chExt cx="3597749" cy="2559998"/>
            </a:xfrm>
            <a:solidFill>
              <a:srgbClr val="BC242A"/>
            </a:solidFill>
          </p:grpSpPr>
          <p:sp>
            <p:nvSpPr>
              <p:cNvPr id="10" name="椭圆 9"/>
              <p:cNvSpPr/>
              <p:nvPr/>
            </p:nvSpPr>
            <p:spPr>
              <a:xfrm>
                <a:off x="1520351" y="2658546"/>
                <a:ext cx="2559998" cy="25599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mn-ea"/>
                </a:endParaRPr>
              </a:p>
            </p:txBody>
          </p:sp>
          <p:sp>
            <p:nvSpPr>
              <p:cNvPr id="11" name="等腰三角形 10"/>
              <p:cNvSpPr/>
              <p:nvPr/>
            </p:nvSpPr>
            <p:spPr>
              <a:xfrm rot="5400000" flipH="1">
                <a:off x="4337050" y="3395146"/>
                <a:ext cx="393700" cy="11684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endParaRPr>
              </a:p>
            </p:txBody>
          </p:sp>
        </p:grpSp>
        <p:sp>
          <p:nvSpPr>
            <p:cNvPr id="9" name="文本框 8"/>
            <p:cNvSpPr txBox="1"/>
            <p:nvPr/>
          </p:nvSpPr>
          <p:spPr>
            <a:xfrm>
              <a:off x="1547280" y="2630095"/>
              <a:ext cx="1723549" cy="1015663"/>
            </a:xfrm>
            <a:prstGeom prst="rect">
              <a:avLst/>
            </a:prstGeom>
            <a:noFill/>
          </p:spPr>
          <p:txBody>
            <a:bodyPr wrap="none" rtlCol="0">
              <a:spAutoFit/>
            </a:bodyPr>
            <a:lstStyle/>
            <a:p>
              <a:r>
                <a:rPr lang="zh-CN" altLang="en-US" sz="6000" dirty="0">
                  <a:solidFill>
                    <a:schemeClr val="bg1"/>
                  </a:solidFill>
                  <a:latin typeface="+mn-ea"/>
                </a:rPr>
                <a:t>国内</a:t>
              </a:r>
              <a:endParaRPr lang="zh-CN" altLang="en-US" sz="6000" dirty="0">
                <a:solidFill>
                  <a:schemeClr val="bg1"/>
                </a:solidFill>
                <a:latin typeface="+mn-ea"/>
              </a:endParaRPr>
            </a:p>
          </p:txBody>
        </p:sp>
      </p:grpSp>
      <p:grpSp>
        <p:nvGrpSpPr>
          <p:cNvPr id="12" name="组合 11"/>
          <p:cNvGrpSpPr/>
          <p:nvPr/>
        </p:nvGrpSpPr>
        <p:grpSpPr>
          <a:xfrm>
            <a:off x="7547449" y="1869078"/>
            <a:ext cx="3597749" cy="2559998"/>
            <a:chOff x="7547449" y="1869078"/>
            <a:chExt cx="3597749" cy="2559998"/>
          </a:xfrm>
        </p:grpSpPr>
        <p:grpSp>
          <p:nvGrpSpPr>
            <p:cNvPr id="13" name="组合 12"/>
            <p:cNvGrpSpPr/>
            <p:nvPr/>
          </p:nvGrpSpPr>
          <p:grpSpPr>
            <a:xfrm flipH="1">
              <a:off x="7547449" y="1869078"/>
              <a:ext cx="3597749" cy="2559998"/>
              <a:chOff x="1672751" y="2810946"/>
              <a:chExt cx="3597749" cy="2559998"/>
            </a:xfrm>
            <a:solidFill>
              <a:srgbClr val="BC242A"/>
            </a:solidFill>
          </p:grpSpPr>
          <p:sp>
            <p:nvSpPr>
              <p:cNvPr id="15" name="椭圆 14"/>
              <p:cNvSpPr/>
              <p:nvPr/>
            </p:nvSpPr>
            <p:spPr>
              <a:xfrm>
                <a:off x="1672751" y="2810946"/>
                <a:ext cx="2559998" cy="255999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endParaRPr>
              </a:p>
            </p:txBody>
          </p:sp>
          <p:sp>
            <p:nvSpPr>
              <p:cNvPr id="16" name="等腰三角形 15"/>
              <p:cNvSpPr/>
              <p:nvPr/>
            </p:nvSpPr>
            <p:spPr>
              <a:xfrm rot="5400000" flipH="1">
                <a:off x="4489450" y="3547546"/>
                <a:ext cx="393700" cy="116840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mn-ea"/>
                </a:endParaRPr>
              </a:p>
            </p:txBody>
          </p:sp>
        </p:grpSp>
        <p:sp>
          <p:nvSpPr>
            <p:cNvPr id="14" name="文本框 13"/>
            <p:cNvSpPr txBox="1"/>
            <p:nvPr/>
          </p:nvSpPr>
          <p:spPr>
            <a:xfrm>
              <a:off x="9068749" y="2641245"/>
              <a:ext cx="1723549" cy="1015663"/>
            </a:xfrm>
            <a:prstGeom prst="rect">
              <a:avLst/>
            </a:prstGeom>
            <a:noFill/>
          </p:spPr>
          <p:txBody>
            <a:bodyPr wrap="none" rtlCol="0">
              <a:spAutoFit/>
            </a:bodyPr>
            <a:lstStyle/>
            <a:p>
              <a:r>
                <a:rPr lang="zh-CN" altLang="en-US" sz="6000" dirty="0">
                  <a:solidFill>
                    <a:schemeClr val="bg1"/>
                  </a:solidFill>
                  <a:latin typeface="+mn-ea"/>
                </a:rPr>
                <a:t>国外</a:t>
              </a:r>
              <a:endParaRPr lang="zh-CN" altLang="en-US" sz="6000" dirty="0">
                <a:solidFill>
                  <a:schemeClr val="bg1"/>
                </a:solidFill>
                <a:latin typeface="+mn-ea"/>
              </a:endParaRPr>
            </a:p>
          </p:txBody>
        </p:sp>
      </p:grpSp>
      <p:sp>
        <p:nvSpPr>
          <p:cNvPr id="17" name="文本框 16"/>
          <p:cNvSpPr txBox="1"/>
          <p:nvPr/>
        </p:nvSpPr>
        <p:spPr>
          <a:xfrm>
            <a:off x="831205" y="5019119"/>
            <a:ext cx="3027680" cy="1076325"/>
          </a:xfrm>
          <a:prstGeom prst="rect">
            <a:avLst/>
          </a:prstGeom>
          <a:noFill/>
          <a:effectLst/>
        </p:spPr>
        <p:txBody>
          <a:bodyPr wrap="none" rtlCol="0">
            <a:spAutoFit/>
          </a:bodyPr>
          <a:lstStyle/>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请在这里输入您的主要叙述</a:t>
            </a:r>
            <a:r>
              <a:rPr lang="zh-CN" altLang="en-US" sz="1600" dirty="0" smtClean="0">
                <a:solidFill>
                  <a:schemeClr val="tx1">
                    <a:lumMod val="75000"/>
                    <a:lumOff val="25000"/>
                  </a:schemeClr>
                </a:solidFill>
                <a:latin typeface="+mn-ea"/>
              </a:rPr>
              <a:t>内容</a:t>
            </a:r>
            <a:endParaRPr lang="en-US" altLang="zh-CN" sz="1600" dirty="0" smtClean="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   </a:t>
            </a:r>
            <a:endParaRPr lang="en-US" altLang="zh-CN" sz="1600" dirty="0">
              <a:solidFill>
                <a:schemeClr val="tx1">
                  <a:lumMod val="75000"/>
                  <a:lumOff val="25000"/>
                </a:schemeClr>
              </a:solidFill>
              <a:latin typeface="+mn-ea"/>
            </a:endParaRPr>
          </a:p>
          <a:p>
            <a:endParaRPr lang="en-US" altLang="zh-CN" sz="1600" dirty="0">
              <a:solidFill>
                <a:schemeClr val="tx1">
                  <a:lumMod val="75000"/>
                  <a:lumOff val="25000"/>
                </a:schemeClr>
              </a:solidFill>
              <a:latin typeface="+mn-ea"/>
            </a:endParaRPr>
          </a:p>
        </p:txBody>
      </p:sp>
      <p:sp>
        <p:nvSpPr>
          <p:cNvPr id="18" name="文本框 17"/>
          <p:cNvSpPr txBox="1"/>
          <p:nvPr/>
        </p:nvSpPr>
        <p:spPr>
          <a:xfrm>
            <a:off x="8336575" y="5019118"/>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endParaRPr lang="en-US" altLang="zh-CN" sz="1600" dirty="0">
              <a:solidFill>
                <a:schemeClr val="tx1">
                  <a:lumMod val="75000"/>
                  <a:lumOff val="2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0-#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1+#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3558956" y="1978974"/>
            <a:ext cx="0" cy="360045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rot="5400000">
            <a:off x="4297144" y="1240786"/>
            <a:ext cx="0" cy="147637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5400000">
            <a:off x="3720881" y="3055298"/>
            <a:ext cx="0" cy="147637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5400000">
            <a:off x="4297144" y="4844411"/>
            <a:ext cx="0" cy="147637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1069756" y="2675886"/>
            <a:ext cx="2193925" cy="21939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b="1" noProof="1">
              <a:solidFill>
                <a:schemeClr val="bg1"/>
              </a:solidFill>
              <a:latin typeface="+mn-ea"/>
            </a:endParaRPr>
          </a:p>
        </p:txBody>
      </p:sp>
      <p:grpSp>
        <p:nvGrpSpPr>
          <p:cNvPr id="7" name="组合 6"/>
          <p:cNvGrpSpPr/>
          <p:nvPr/>
        </p:nvGrpSpPr>
        <p:grpSpPr>
          <a:xfrm>
            <a:off x="3966943" y="1604324"/>
            <a:ext cx="2855913" cy="773112"/>
            <a:chOff x="3952875" y="1970088"/>
            <a:chExt cx="2855913" cy="773112"/>
          </a:xfrm>
        </p:grpSpPr>
        <p:sp>
          <p:nvSpPr>
            <p:cNvPr id="8" name="圆角矩形 11"/>
            <p:cNvSpPr/>
            <p:nvPr/>
          </p:nvSpPr>
          <p:spPr>
            <a:xfrm>
              <a:off x="3952875" y="1970088"/>
              <a:ext cx="2855913" cy="77311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b="1" noProof="1">
                <a:solidFill>
                  <a:schemeClr val="bg1"/>
                </a:solidFill>
                <a:latin typeface="+mn-ea"/>
              </a:endParaRPr>
            </a:p>
          </p:txBody>
        </p:sp>
        <p:sp>
          <p:nvSpPr>
            <p:cNvPr id="9" name="文本框 8"/>
            <p:cNvSpPr txBox="1"/>
            <p:nvPr/>
          </p:nvSpPr>
          <p:spPr>
            <a:xfrm>
              <a:off x="4455265" y="2065191"/>
              <a:ext cx="1947969" cy="584775"/>
            </a:xfrm>
            <a:prstGeom prst="rect">
              <a:avLst/>
            </a:prstGeom>
            <a:noFill/>
            <a:effectLst/>
          </p:spPr>
          <p:txBody>
            <a:bodyPr wrap="none" rtlCol="0">
              <a:spAutoFit/>
            </a:bodyPr>
            <a:lstStyle/>
            <a:p>
              <a:r>
                <a:rPr lang="zh-CN" altLang="en-US" sz="3200" b="1" dirty="0">
                  <a:solidFill>
                    <a:schemeClr val="bg1"/>
                  </a:solidFill>
                  <a:latin typeface="+mn-ea"/>
                </a:rPr>
                <a:t>添加标题</a:t>
              </a:r>
              <a:r>
                <a:rPr lang="en-US" altLang="zh-CN" sz="3200" b="1" dirty="0">
                  <a:solidFill>
                    <a:schemeClr val="bg1"/>
                  </a:solidFill>
                  <a:latin typeface="+mn-ea"/>
                </a:rPr>
                <a:t> </a:t>
              </a:r>
              <a:endParaRPr lang="en-US" altLang="zh-CN" sz="3200" b="1" dirty="0">
                <a:solidFill>
                  <a:schemeClr val="bg1"/>
                </a:solidFill>
                <a:latin typeface="+mn-ea"/>
              </a:endParaRPr>
            </a:p>
          </p:txBody>
        </p:sp>
      </p:grpSp>
      <p:grpSp>
        <p:nvGrpSpPr>
          <p:cNvPr id="10" name="组合 9"/>
          <p:cNvGrpSpPr/>
          <p:nvPr/>
        </p:nvGrpSpPr>
        <p:grpSpPr>
          <a:xfrm>
            <a:off x="3966943" y="3385499"/>
            <a:ext cx="2855913" cy="774700"/>
            <a:chOff x="3952875" y="3751263"/>
            <a:chExt cx="2855913" cy="774700"/>
          </a:xfrm>
        </p:grpSpPr>
        <p:sp>
          <p:nvSpPr>
            <p:cNvPr id="11" name="圆角矩形 14"/>
            <p:cNvSpPr/>
            <p:nvPr/>
          </p:nvSpPr>
          <p:spPr>
            <a:xfrm>
              <a:off x="3952875" y="3751263"/>
              <a:ext cx="2855913" cy="7747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b="1" noProof="1">
                <a:solidFill>
                  <a:schemeClr val="bg1"/>
                </a:solidFill>
                <a:latin typeface="+mn-ea"/>
              </a:endParaRPr>
            </a:p>
          </p:txBody>
        </p:sp>
        <p:sp>
          <p:nvSpPr>
            <p:cNvPr id="12" name="文本框 11"/>
            <p:cNvSpPr txBox="1"/>
            <p:nvPr/>
          </p:nvSpPr>
          <p:spPr>
            <a:xfrm>
              <a:off x="4455265" y="3828188"/>
              <a:ext cx="1947969" cy="584775"/>
            </a:xfrm>
            <a:prstGeom prst="rect">
              <a:avLst/>
            </a:prstGeom>
            <a:noFill/>
            <a:effectLst/>
          </p:spPr>
          <p:txBody>
            <a:bodyPr wrap="none" rtlCol="0">
              <a:spAutoFit/>
            </a:bodyPr>
            <a:lstStyle/>
            <a:p>
              <a:r>
                <a:rPr lang="zh-CN" altLang="en-US" sz="3200" b="1" dirty="0">
                  <a:solidFill>
                    <a:schemeClr val="bg1"/>
                  </a:solidFill>
                  <a:latin typeface="+mn-ea"/>
                </a:rPr>
                <a:t>添加标题</a:t>
              </a:r>
              <a:r>
                <a:rPr lang="en-US" altLang="zh-CN" sz="3200" b="1" dirty="0">
                  <a:solidFill>
                    <a:schemeClr val="bg1"/>
                  </a:solidFill>
                  <a:latin typeface="+mn-ea"/>
                </a:rPr>
                <a:t> </a:t>
              </a:r>
              <a:endParaRPr lang="en-US" altLang="zh-CN" sz="3200" b="1" dirty="0">
                <a:solidFill>
                  <a:schemeClr val="bg1"/>
                </a:solidFill>
                <a:latin typeface="+mn-ea"/>
              </a:endParaRPr>
            </a:p>
          </p:txBody>
        </p:sp>
      </p:grpSp>
      <p:grpSp>
        <p:nvGrpSpPr>
          <p:cNvPr id="13" name="组合 12"/>
          <p:cNvGrpSpPr/>
          <p:nvPr/>
        </p:nvGrpSpPr>
        <p:grpSpPr>
          <a:xfrm>
            <a:off x="3966943" y="5166674"/>
            <a:ext cx="2855913" cy="774700"/>
            <a:chOff x="3952875" y="5532438"/>
            <a:chExt cx="2855913" cy="774700"/>
          </a:xfrm>
        </p:grpSpPr>
        <p:sp>
          <p:nvSpPr>
            <p:cNvPr id="14" name="圆角矩形 18"/>
            <p:cNvSpPr/>
            <p:nvPr/>
          </p:nvSpPr>
          <p:spPr>
            <a:xfrm>
              <a:off x="3952875" y="5532438"/>
              <a:ext cx="2855913" cy="7747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b="1" noProof="1">
                <a:solidFill>
                  <a:schemeClr val="bg1"/>
                </a:solidFill>
                <a:latin typeface="+mn-ea"/>
              </a:endParaRPr>
            </a:p>
          </p:txBody>
        </p:sp>
        <p:sp>
          <p:nvSpPr>
            <p:cNvPr id="15" name="文本框 14"/>
            <p:cNvSpPr txBox="1"/>
            <p:nvPr/>
          </p:nvSpPr>
          <p:spPr>
            <a:xfrm>
              <a:off x="4467827" y="5652800"/>
              <a:ext cx="1947969" cy="584775"/>
            </a:xfrm>
            <a:prstGeom prst="rect">
              <a:avLst/>
            </a:prstGeom>
            <a:noFill/>
            <a:effectLst/>
          </p:spPr>
          <p:txBody>
            <a:bodyPr wrap="none" rtlCol="0">
              <a:spAutoFit/>
            </a:bodyPr>
            <a:lstStyle/>
            <a:p>
              <a:r>
                <a:rPr lang="zh-CN" altLang="en-US" sz="3200" b="1" dirty="0">
                  <a:solidFill>
                    <a:schemeClr val="bg1"/>
                  </a:solidFill>
                  <a:latin typeface="+mn-ea"/>
                </a:rPr>
                <a:t>添加标题</a:t>
              </a:r>
              <a:r>
                <a:rPr lang="en-US" altLang="zh-CN" sz="3200" b="1" dirty="0">
                  <a:solidFill>
                    <a:schemeClr val="bg1"/>
                  </a:solidFill>
                  <a:latin typeface="+mn-ea"/>
                </a:rPr>
                <a:t> </a:t>
              </a:r>
              <a:endParaRPr lang="en-US" altLang="zh-CN" sz="3200" b="1" dirty="0">
                <a:solidFill>
                  <a:schemeClr val="bg1"/>
                </a:solidFill>
                <a:latin typeface="+mn-ea"/>
              </a:endParaRPr>
            </a:p>
          </p:txBody>
        </p:sp>
      </p:grpSp>
      <p:sp>
        <p:nvSpPr>
          <p:cNvPr id="16" name="文本框 15"/>
          <p:cNvSpPr txBox="1"/>
          <p:nvPr/>
        </p:nvSpPr>
        <p:spPr>
          <a:xfrm>
            <a:off x="7230842" y="1660223"/>
            <a:ext cx="3775393" cy="1015663"/>
          </a:xfrm>
          <a:prstGeom prst="rect">
            <a:avLst/>
          </a:prstGeom>
          <a:noFill/>
          <a:effectLst/>
        </p:spPr>
        <p:txBody>
          <a:bodyPr wrap="none" rtlCol="0">
            <a:spAutoFit/>
          </a:bodyPr>
          <a:lstStyle/>
          <a:p>
            <a:r>
              <a:rPr lang="zh-CN" altLang="en-US" sz="2000" dirty="0">
                <a:solidFill>
                  <a:schemeClr val="tx1">
                    <a:lumMod val="75000"/>
                    <a:lumOff val="25000"/>
                  </a:schemeClr>
                </a:solidFill>
                <a:latin typeface="+mn-ea"/>
              </a:rPr>
              <a:t>请在这里输入您的主要叙述内容</a:t>
            </a:r>
            <a:endParaRPr lang="en-US" altLang="zh-CN" sz="2000" dirty="0">
              <a:solidFill>
                <a:schemeClr val="tx1">
                  <a:lumMod val="75000"/>
                  <a:lumOff val="25000"/>
                </a:schemeClr>
              </a:solidFill>
              <a:latin typeface="+mn-ea"/>
            </a:endParaRPr>
          </a:p>
          <a:p>
            <a:r>
              <a:rPr lang="zh-CN" altLang="en-US" sz="2000" dirty="0">
                <a:solidFill>
                  <a:schemeClr val="tx1">
                    <a:lumMod val="75000"/>
                    <a:lumOff val="25000"/>
                  </a:schemeClr>
                </a:solidFill>
                <a:latin typeface="+mn-ea"/>
              </a:rPr>
              <a:t>请在这里输入您的主要叙述内容</a:t>
            </a:r>
            <a:endParaRPr lang="en-US" altLang="zh-CN" sz="2000" dirty="0">
              <a:solidFill>
                <a:schemeClr val="tx1">
                  <a:lumMod val="75000"/>
                  <a:lumOff val="25000"/>
                </a:schemeClr>
              </a:solidFill>
              <a:latin typeface="+mn-ea"/>
            </a:endParaRPr>
          </a:p>
          <a:p>
            <a:endParaRPr lang="en-US" altLang="zh-CN" sz="2000" dirty="0">
              <a:solidFill>
                <a:schemeClr val="tx1">
                  <a:lumMod val="75000"/>
                  <a:lumOff val="25000"/>
                </a:schemeClr>
              </a:solidFill>
              <a:latin typeface="+mn-ea"/>
            </a:endParaRPr>
          </a:p>
        </p:txBody>
      </p:sp>
      <p:sp>
        <p:nvSpPr>
          <p:cNvPr id="17" name="文本框 16"/>
          <p:cNvSpPr txBox="1"/>
          <p:nvPr/>
        </p:nvSpPr>
        <p:spPr>
          <a:xfrm>
            <a:off x="7230842" y="3385499"/>
            <a:ext cx="4279900" cy="1630045"/>
          </a:xfrm>
          <a:prstGeom prst="rect">
            <a:avLst/>
          </a:prstGeom>
          <a:noFill/>
          <a:effectLst/>
        </p:spPr>
        <p:txBody>
          <a:bodyPr wrap="none" rtlCol="0">
            <a:spAutoFit/>
          </a:bodyPr>
          <a:lstStyle/>
          <a:p>
            <a:r>
              <a:rPr lang="zh-CN" altLang="en-US" sz="2000" dirty="0">
                <a:solidFill>
                  <a:schemeClr val="tx1">
                    <a:lumMod val="75000"/>
                    <a:lumOff val="25000"/>
                  </a:schemeClr>
                </a:solidFill>
                <a:latin typeface="+mn-ea"/>
              </a:rPr>
              <a:t>请在这里输入您的主要叙述内容</a:t>
            </a:r>
            <a:endParaRPr lang="en-US" altLang="zh-CN" sz="2000" dirty="0">
              <a:solidFill>
                <a:schemeClr val="tx1">
                  <a:lumMod val="75000"/>
                  <a:lumOff val="25000"/>
                </a:schemeClr>
              </a:solidFill>
              <a:latin typeface="+mn-ea"/>
            </a:endParaRPr>
          </a:p>
          <a:p>
            <a:r>
              <a:rPr lang="zh-CN" altLang="en-US" sz="2000" dirty="0">
                <a:solidFill>
                  <a:schemeClr val="tx1">
                    <a:lumMod val="75000"/>
                    <a:lumOff val="25000"/>
                  </a:schemeClr>
                </a:solidFill>
                <a:latin typeface="+mn-ea"/>
              </a:rPr>
              <a:t>请在这里输入您的主要叙述</a:t>
            </a:r>
            <a:r>
              <a:rPr lang="zh-CN" altLang="en-US" sz="2000" dirty="0" smtClean="0">
                <a:solidFill>
                  <a:schemeClr val="tx1">
                    <a:lumMod val="75000"/>
                    <a:lumOff val="25000"/>
                  </a:schemeClr>
                </a:solidFill>
                <a:latin typeface="+mn-ea"/>
              </a:rPr>
              <a:t>内容</a:t>
            </a:r>
            <a:endParaRPr lang="en-US" altLang="zh-CN" sz="2000" dirty="0" smtClean="0">
              <a:solidFill>
                <a:schemeClr val="tx1">
                  <a:lumMod val="75000"/>
                  <a:lumOff val="25000"/>
                </a:schemeClr>
              </a:solidFill>
              <a:latin typeface="+mn-ea"/>
            </a:endParaRPr>
          </a:p>
          <a:p>
            <a:r>
              <a:rPr lang="zh-CN" altLang="en-US" sz="2000" dirty="0">
                <a:solidFill>
                  <a:schemeClr val="tx1">
                    <a:lumMod val="75000"/>
                    <a:lumOff val="25000"/>
                  </a:schemeClr>
                </a:solidFill>
                <a:latin typeface="+mn-ea"/>
              </a:rPr>
              <a:t>   旗舰</a:t>
            </a:r>
            <a:r>
              <a:rPr lang="zh-CN" altLang="en-US" sz="2000" dirty="0" smtClean="0">
                <a:solidFill>
                  <a:schemeClr val="tx1">
                    <a:lumMod val="75000"/>
                    <a:lumOff val="25000"/>
                  </a:schemeClr>
                </a:solidFill>
                <a:latin typeface="+mn-ea"/>
              </a:rPr>
              <a:t>店</a:t>
            </a:r>
            <a:endParaRPr lang="en-US" altLang="zh-CN" sz="2000" dirty="0" smtClean="0">
              <a:solidFill>
                <a:schemeClr val="tx1">
                  <a:lumMod val="75000"/>
                  <a:lumOff val="25000"/>
                </a:schemeClr>
              </a:solidFill>
              <a:latin typeface="+mn-ea"/>
            </a:endParaRPr>
          </a:p>
          <a:p>
            <a:r>
              <a:rPr lang="en-US" altLang="zh-CN" sz="2000" dirty="0" smtClean="0">
                <a:solidFill>
                  <a:schemeClr val="tx1">
                    <a:lumMod val="75000"/>
                    <a:lumOff val="25000"/>
                  </a:schemeClr>
                </a:solidFill>
                <a:latin typeface="+mn-ea"/>
              </a:rPr>
              <a:t>https</a:t>
            </a:r>
            <a:r>
              <a:rPr lang="en-US" altLang="zh-CN" sz="2000" dirty="0">
                <a:solidFill>
                  <a:schemeClr val="tx1">
                    <a:lumMod val="75000"/>
                    <a:lumOff val="25000"/>
                  </a:schemeClr>
                </a:solidFill>
                <a:latin typeface="+mn-ea"/>
              </a:rPr>
              <a:t>://liangliangtuwen.tmall.com</a:t>
            </a:r>
            <a:endParaRPr lang="en-US" altLang="zh-CN" sz="2000" dirty="0">
              <a:solidFill>
                <a:schemeClr val="tx1">
                  <a:lumMod val="75000"/>
                  <a:lumOff val="25000"/>
                </a:schemeClr>
              </a:solidFill>
              <a:latin typeface="+mn-ea"/>
            </a:endParaRPr>
          </a:p>
          <a:p>
            <a:endParaRPr lang="en-US" altLang="zh-CN" sz="2000" dirty="0">
              <a:solidFill>
                <a:schemeClr val="tx1">
                  <a:lumMod val="75000"/>
                  <a:lumOff val="25000"/>
                </a:schemeClr>
              </a:solidFill>
              <a:latin typeface="+mn-ea"/>
            </a:endParaRPr>
          </a:p>
        </p:txBody>
      </p:sp>
      <p:sp>
        <p:nvSpPr>
          <p:cNvPr id="18" name="文本框 17"/>
          <p:cNvSpPr txBox="1"/>
          <p:nvPr/>
        </p:nvSpPr>
        <p:spPr>
          <a:xfrm>
            <a:off x="7230842" y="5166674"/>
            <a:ext cx="3775393" cy="1015663"/>
          </a:xfrm>
          <a:prstGeom prst="rect">
            <a:avLst/>
          </a:prstGeom>
          <a:noFill/>
          <a:effectLst/>
        </p:spPr>
        <p:txBody>
          <a:bodyPr wrap="none" rtlCol="0">
            <a:spAutoFit/>
          </a:bodyPr>
          <a:lstStyle/>
          <a:p>
            <a:r>
              <a:rPr lang="zh-CN" altLang="en-US" sz="2000" dirty="0">
                <a:solidFill>
                  <a:schemeClr val="tx1">
                    <a:lumMod val="75000"/>
                    <a:lumOff val="25000"/>
                  </a:schemeClr>
                </a:solidFill>
                <a:latin typeface="+mn-ea"/>
              </a:rPr>
              <a:t>请在这里输入您的主要叙述内容</a:t>
            </a:r>
            <a:endParaRPr lang="en-US" altLang="zh-CN" sz="2000" dirty="0">
              <a:solidFill>
                <a:schemeClr val="tx1">
                  <a:lumMod val="75000"/>
                  <a:lumOff val="25000"/>
                </a:schemeClr>
              </a:solidFill>
              <a:latin typeface="+mn-ea"/>
            </a:endParaRPr>
          </a:p>
          <a:p>
            <a:r>
              <a:rPr lang="zh-CN" altLang="en-US" sz="2000" dirty="0">
                <a:solidFill>
                  <a:schemeClr val="tx1">
                    <a:lumMod val="75000"/>
                    <a:lumOff val="25000"/>
                  </a:schemeClr>
                </a:solidFill>
                <a:latin typeface="+mn-ea"/>
              </a:rPr>
              <a:t>请在这里输入您的主要叙述内容</a:t>
            </a:r>
            <a:endParaRPr lang="en-US" altLang="zh-CN" sz="2000" dirty="0">
              <a:solidFill>
                <a:schemeClr val="tx1">
                  <a:lumMod val="75000"/>
                  <a:lumOff val="25000"/>
                </a:schemeClr>
              </a:solidFill>
              <a:latin typeface="+mn-ea"/>
            </a:endParaRPr>
          </a:p>
          <a:p>
            <a:endParaRPr lang="en-US" altLang="zh-CN" sz="2000" dirty="0">
              <a:solidFill>
                <a:schemeClr val="tx1">
                  <a:lumMod val="75000"/>
                  <a:lumOff val="25000"/>
                </a:schemeClr>
              </a:solidFill>
              <a:latin typeface="+mn-ea"/>
            </a:endParaRPr>
          </a:p>
        </p:txBody>
      </p:sp>
      <p:sp>
        <p:nvSpPr>
          <p:cNvPr id="19" name="文本框 18"/>
          <p:cNvSpPr txBox="1"/>
          <p:nvPr/>
        </p:nvSpPr>
        <p:spPr>
          <a:xfrm>
            <a:off x="1567301" y="3091791"/>
            <a:ext cx="1210588" cy="1323439"/>
          </a:xfrm>
          <a:prstGeom prst="rect">
            <a:avLst/>
          </a:prstGeom>
          <a:noFill/>
        </p:spPr>
        <p:txBody>
          <a:bodyPr wrap="none" rtlCol="0">
            <a:spAutoFit/>
          </a:bodyPr>
          <a:lstStyle/>
          <a:p>
            <a:r>
              <a:rPr lang="zh-CN" altLang="en-US" sz="4000" b="1" dirty="0">
                <a:solidFill>
                  <a:schemeClr val="bg1"/>
                </a:solidFill>
                <a:latin typeface="+mn-ea"/>
              </a:rPr>
              <a:t>研究</a:t>
            </a:r>
            <a:endParaRPr lang="en-US" altLang="zh-CN" sz="4000" b="1" dirty="0">
              <a:solidFill>
                <a:schemeClr val="bg1"/>
              </a:solidFill>
              <a:latin typeface="+mn-ea"/>
            </a:endParaRPr>
          </a:p>
          <a:p>
            <a:r>
              <a:rPr lang="zh-CN" altLang="en-US" sz="4000" b="1" dirty="0">
                <a:solidFill>
                  <a:schemeClr val="bg1"/>
                </a:solidFill>
                <a:latin typeface="+mn-ea"/>
              </a:rPr>
              <a:t>意义</a:t>
            </a:r>
            <a:endParaRPr lang="zh-CN" altLang="en-US" sz="4000" b="1" dirty="0">
              <a:solidFill>
                <a:schemeClr val="bg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1000"/>
                                        <p:tgtEl>
                                          <p:spTgt spid="6"/>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par>
                          <p:cTn id="17" fill="hold">
                            <p:stCondLst>
                              <p:cond delay="2000"/>
                            </p:stCondLst>
                            <p:childTnLst>
                              <p:par>
                                <p:cTn id="18" presetID="16" presetClass="entr" presetSubtype="42"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outHorizontal)">
                                      <p:cBhvr>
                                        <p:cTn id="20" dur="500"/>
                                        <p:tgtEl>
                                          <p:spTgt spid="2"/>
                                        </p:tgtEl>
                                      </p:cBhvr>
                                    </p:animEffect>
                                  </p:childTnLst>
                                </p:cTn>
                              </p:par>
                            </p:childTnLst>
                          </p:cTn>
                        </p:par>
                        <p:par>
                          <p:cTn id="21" fill="hold">
                            <p:stCondLst>
                              <p:cond delay="2500"/>
                            </p:stCondLst>
                            <p:childTnLst>
                              <p:par>
                                <p:cTn id="22" presetID="22" presetClass="entr" presetSubtype="8"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par>
                                <p:cTn id="25" presetID="22" presetClass="entr" presetSubtype="8"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500"/>
                                        <p:tgtEl>
                                          <p:spTgt spid="17"/>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left)">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p:bldP spid="17" grpId="0" bldLvl="0" animBg="1"/>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720004" y="2541111"/>
            <a:ext cx="3649380" cy="1015548"/>
            <a:chOff x="6720004" y="2541111"/>
            <a:chExt cx="3649380" cy="1015548"/>
          </a:xfrm>
          <a:solidFill>
            <a:srgbClr val="99CC03"/>
          </a:solidFill>
        </p:grpSpPr>
        <p:sp>
          <p:nvSpPr>
            <p:cNvPr id="3" name="任意多边形 4"/>
            <p:cNvSpPr/>
            <p:nvPr/>
          </p:nvSpPr>
          <p:spPr>
            <a:xfrm>
              <a:off x="6720004" y="2541111"/>
              <a:ext cx="3649380" cy="1015548"/>
            </a:xfrm>
            <a:custGeom>
              <a:avLst/>
              <a:gdLst>
                <a:gd name="connsiteX0" fmla="*/ 2242611 w 3649380"/>
                <a:gd name="connsiteY0" fmla="*/ 0 h 1015548"/>
                <a:gd name="connsiteX1" fmla="*/ 3142943 w 3649380"/>
                <a:gd name="connsiteY1" fmla="*/ 0 h 1015548"/>
                <a:gd name="connsiteX2" fmla="*/ 3649380 w 3649380"/>
                <a:gd name="connsiteY2" fmla="*/ 506438 h 1015548"/>
                <a:gd name="connsiteX3" fmla="*/ 3142943 w 3649380"/>
                <a:gd name="connsiteY3" fmla="*/ 1012875 h 1015548"/>
                <a:gd name="connsiteX4" fmla="*/ 3066757 w 3649380"/>
                <a:gd name="connsiteY4" fmla="*/ 1012875 h 1015548"/>
                <a:gd name="connsiteX5" fmla="*/ 3066757 w 3649380"/>
                <a:gd name="connsiteY5" fmla="*/ 1015548 h 1015548"/>
                <a:gd name="connsiteX6" fmla="*/ 0 w 3649380"/>
                <a:gd name="connsiteY6" fmla="*/ 1015548 h 1015548"/>
                <a:gd name="connsiteX7" fmla="*/ 0 w 3649380"/>
                <a:gd name="connsiteY7" fmla="*/ 2673 h 1015548"/>
                <a:gd name="connsiteX8" fmla="*/ 2242611 w 3649380"/>
                <a:gd name="connsiteY8" fmla="*/ 2673 h 101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49380" h="1015548">
                  <a:moveTo>
                    <a:pt x="2242611" y="0"/>
                  </a:moveTo>
                  <a:lnTo>
                    <a:pt x="3142943" y="0"/>
                  </a:lnTo>
                  <a:lnTo>
                    <a:pt x="3649380" y="506438"/>
                  </a:lnTo>
                  <a:lnTo>
                    <a:pt x="3142943" y="1012875"/>
                  </a:lnTo>
                  <a:lnTo>
                    <a:pt x="3066757" y="1012875"/>
                  </a:lnTo>
                  <a:lnTo>
                    <a:pt x="3066757" y="1015548"/>
                  </a:lnTo>
                  <a:lnTo>
                    <a:pt x="0" y="1015548"/>
                  </a:lnTo>
                  <a:lnTo>
                    <a:pt x="0" y="2673"/>
                  </a:lnTo>
                  <a:lnTo>
                    <a:pt x="2242611" y="26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tx1">
                    <a:lumMod val="75000"/>
                    <a:lumOff val="25000"/>
                  </a:schemeClr>
                </a:solidFill>
                <a:latin typeface="+mn-ea"/>
              </a:endParaRPr>
            </a:p>
          </p:txBody>
        </p:sp>
        <p:sp>
          <p:nvSpPr>
            <p:cNvPr id="4" name="矩形 3"/>
            <p:cNvSpPr/>
            <p:nvPr/>
          </p:nvSpPr>
          <p:spPr>
            <a:xfrm>
              <a:off x="9170681" y="2687803"/>
              <a:ext cx="726481" cy="646331"/>
            </a:xfrm>
            <a:prstGeom prst="rect">
              <a:avLst/>
            </a:prstGeom>
            <a:noFill/>
          </p:spPr>
          <p:txBody>
            <a:bodyPr wrap="none">
              <a:spAutoFit/>
            </a:bodyPr>
            <a:lstStyle/>
            <a:p>
              <a:r>
                <a:rPr lang="en-US" altLang="zh-CN" sz="3600" dirty="0">
                  <a:solidFill>
                    <a:schemeClr val="bg1"/>
                  </a:solidFill>
                  <a:latin typeface="+mn-ea"/>
                </a:rPr>
                <a:t>05</a:t>
              </a:r>
              <a:endParaRPr lang="zh-CN" altLang="en-US" sz="3600" dirty="0">
                <a:solidFill>
                  <a:schemeClr val="bg1"/>
                </a:solidFill>
                <a:latin typeface="+mn-ea"/>
              </a:endParaRPr>
            </a:p>
          </p:txBody>
        </p:sp>
      </p:grpSp>
      <p:grpSp>
        <p:nvGrpSpPr>
          <p:cNvPr id="5" name="组合 4"/>
          <p:cNvGrpSpPr/>
          <p:nvPr/>
        </p:nvGrpSpPr>
        <p:grpSpPr>
          <a:xfrm>
            <a:off x="5530635" y="3052895"/>
            <a:ext cx="3066757" cy="1012875"/>
            <a:chOff x="5530635" y="3052895"/>
            <a:chExt cx="3066757" cy="1012875"/>
          </a:xfrm>
          <a:solidFill>
            <a:srgbClr val="555555"/>
          </a:solidFill>
        </p:grpSpPr>
        <p:sp>
          <p:nvSpPr>
            <p:cNvPr id="6" name="矩形 5"/>
            <p:cNvSpPr/>
            <p:nvPr/>
          </p:nvSpPr>
          <p:spPr>
            <a:xfrm>
              <a:off x="5530635" y="3052895"/>
              <a:ext cx="3066757" cy="10128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mn-ea"/>
              </a:endParaRPr>
            </a:p>
          </p:txBody>
        </p:sp>
        <p:sp>
          <p:nvSpPr>
            <p:cNvPr id="7" name="矩形 6"/>
            <p:cNvSpPr/>
            <p:nvPr/>
          </p:nvSpPr>
          <p:spPr>
            <a:xfrm>
              <a:off x="7683209" y="3224883"/>
              <a:ext cx="726481" cy="646331"/>
            </a:xfrm>
            <a:prstGeom prst="rect">
              <a:avLst/>
            </a:prstGeom>
            <a:noFill/>
          </p:spPr>
          <p:txBody>
            <a:bodyPr wrap="none">
              <a:spAutoFit/>
            </a:bodyPr>
            <a:lstStyle/>
            <a:p>
              <a:r>
                <a:rPr lang="en-US" altLang="zh-CN" sz="3600" dirty="0">
                  <a:solidFill>
                    <a:schemeClr val="bg1"/>
                  </a:solidFill>
                  <a:latin typeface="+mn-ea"/>
                </a:rPr>
                <a:t>04</a:t>
              </a:r>
              <a:endParaRPr lang="zh-CN" altLang="en-US" sz="3600" dirty="0">
                <a:solidFill>
                  <a:schemeClr val="bg1"/>
                </a:solidFill>
                <a:latin typeface="+mn-ea"/>
              </a:endParaRPr>
            </a:p>
          </p:txBody>
        </p:sp>
      </p:grpSp>
      <p:grpSp>
        <p:nvGrpSpPr>
          <p:cNvPr id="8" name="组合 7"/>
          <p:cNvGrpSpPr/>
          <p:nvPr/>
        </p:nvGrpSpPr>
        <p:grpSpPr>
          <a:xfrm>
            <a:off x="4338893" y="3559333"/>
            <a:ext cx="3066757" cy="1012875"/>
            <a:chOff x="4338893" y="3559333"/>
            <a:chExt cx="3066757" cy="1012875"/>
          </a:xfrm>
          <a:solidFill>
            <a:srgbClr val="99CC03"/>
          </a:solidFill>
        </p:grpSpPr>
        <p:sp>
          <p:nvSpPr>
            <p:cNvPr id="9" name="矩形 8"/>
            <p:cNvSpPr/>
            <p:nvPr/>
          </p:nvSpPr>
          <p:spPr>
            <a:xfrm>
              <a:off x="4338893" y="3559333"/>
              <a:ext cx="3066757" cy="10128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mn-ea"/>
              </a:endParaRPr>
            </a:p>
          </p:txBody>
        </p:sp>
        <p:sp>
          <p:nvSpPr>
            <p:cNvPr id="10" name="矩形 9"/>
            <p:cNvSpPr/>
            <p:nvPr/>
          </p:nvSpPr>
          <p:spPr>
            <a:xfrm>
              <a:off x="6472445" y="3684598"/>
              <a:ext cx="726481" cy="646331"/>
            </a:xfrm>
            <a:prstGeom prst="rect">
              <a:avLst/>
            </a:prstGeom>
            <a:noFill/>
          </p:spPr>
          <p:txBody>
            <a:bodyPr wrap="none">
              <a:spAutoFit/>
            </a:bodyPr>
            <a:lstStyle/>
            <a:p>
              <a:r>
                <a:rPr lang="en-US" altLang="zh-CN" sz="3600" dirty="0">
                  <a:solidFill>
                    <a:schemeClr val="bg1"/>
                  </a:solidFill>
                  <a:latin typeface="+mn-ea"/>
                </a:rPr>
                <a:t>03</a:t>
              </a:r>
              <a:endParaRPr lang="zh-CN" altLang="en-US" sz="3600" dirty="0">
                <a:solidFill>
                  <a:schemeClr val="bg1"/>
                </a:solidFill>
                <a:latin typeface="+mn-ea"/>
              </a:endParaRPr>
            </a:p>
          </p:txBody>
        </p:sp>
      </p:grpSp>
      <p:grpSp>
        <p:nvGrpSpPr>
          <p:cNvPr id="11" name="组合 10"/>
          <p:cNvGrpSpPr/>
          <p:nvPr/>
        </p:nvGrpSpPr>
        <p:grpSpPr>
          <a:xfrm>
            <a:off x="3147151" y="4068443"/>
            <a:ext cx="3066757" cy="1012875"/>
            <a:chOff x="3147151" y="4068443"/>
            <a:chExt cx="3066757" cy="1012875"/>
          </a:xfrm>
          <a:solidFill>
            <a:srgbClr val="555555"/>
          </a:solidFill>
        </p:grpSpPr>
        <p:sp>
          <p:nvSpPr>
            <p:cNvPr id="12" name="矩形 11"/>
            <p:cNvSpPr/>
            <p:nvPr/>
          </p:nvSpPr>
          <p:spPr>
            <a:xfrm>
              <a:off x="3147151" y="4068443"/>
              <a:ext cx="3066757" cy="10128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mn-ea"/>
              </a:endParaRPr>
            </a:p>
          </p:txBody>
        </p:sp>
        <p:sp>
          <p:nvSpPr>
            <p:cNvPr id="13" name="矩形 12"/>
            <p:cNvSpPr/>
            <p:nvPr/>
          </p:nvSpPr>
          <p:spPr>
            <a:xfrm>
              <a:off x="5280703" y="4240539"/>
              <a:ext cx="726481" cy="646331"/>
            </a:xfrm>
            <a:prstGeom prst="rect">
              <a:avLst/>
            </a:prstGeom>
            <a:noFill/>
          </p:spPr>
          <p:txBody>
            <a:bodyPr wrap="none">
              <a:spAutoFit/>
            </a:bodyPr>
            <a:lstStyle/>
            <a:p>
              <a:r>
                <a:rPr lang="en-US" altLang="zh-CN" sz="3600" dirty="0">
                  <a:solidFill>
                    <a:schemeClr val="bg1"/>
                  </a:solidFill>
                  <a:latin typeface="+mn-ea"/>
                </a:rPr>
                <a:t>02</a:t>
              </a:r>
              <a:endParaRPr lang="zh-CN" altLang="en-US" sz="3600" dirty="0">
                <a:solidFill>
                  <a:schemeClr val="bg1"/>
                </a:solidFill>
                <a:latin typeface="+mn-ea"/>
              </a:endParaRPr>
            </a:p>
          </p:txBody>
        </p:sp>
      </p:grpSp>
      <p:sp>
        <p:nvSpPr>
          <p:cNvPr id="14" name="直角三角形 13"/>
          <p:cNvSpPr/>
          <p:nvPr/>
        </p:nvSpPr>
        <p:spPr>
          <a:xfrm>
            <a:off x="3147151" y="4079630"/>
            <a:ext cx="1899139" cy="506437"/>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mn-ea"/>
            </a:endParaRPr>
          </a:p>
        </p:txBody>
      </p:sp>
      <p:sp>
        <p:nvSpPr>
          <p:cNvPr id="15" name="直角三角形 14"/>
          <p:cNvSpPr/>
          <p:nvPr/>
        </p:nvSpPr>
        <p:spPr>
          <a:xfrm>
            <a:off x="4338893" y="3562006"/>
            <a:ext cx="1899139" cy="506437"/>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mn-ea"/>
            </a:endParaRPr>
          </a:p>
        </p:txBody>
      </p:sp>
      <p:sp>
        <p:nvSpPr>
          <p:cNvPr id="16" name="直角三角形 15"/>
          <p:cNvSpPr/>
          <p:nvPr/>
        </p:nvSpPr>
        <p:spPr>
          <a:xfrm>
            <a:off x="5530635" y="3052896"/>
            <a:ext cx="1899139" cy="506437"/>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mn-ea"/>
            </a:endParaRPr>
          </a:p>
        </p:txBody>
      </p:sp>
      <p:sp>
        <p:nvSpPr>
          <p:cNvPr id="17" name="直角三角形 16"/>
          <p:cNvSpPr/>
          <p:nvPr/>
        </p:nvSpPr>
        <p:spPr>
          <a:xfrm>
            <a:off x="6722377" y="2546458"/>
            <a:ext cx="1899139" cy="506437"/>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mn-ea"/>
            </a:endParaRPr>
          </a:p>
        </p:txBody>
      </p:sp>
      <p:sp>
        <p:nvSpPr>
          <p:cNvPr id="18" name="文本框 17"/>
          <p:cNvSpPr txBox="1"/>
          <p:nvPr/>
        </p:nvSpPr>
        <p:spPr>
          <a:xfrm>
            <a:off x="260896" y="3347078"/>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endParaRPr lang="en-US" altLang="zh-CN" sz="1600" dirty="0">
              <a:solidFill>
                <a:schemeClr val="tx1">
                  <a:lumMod val="75000"/>
                  <a:lumOff val="25000"/>
                </a:schemeClr>
              </a:solidFill>
              <a:latin typeface="+mn-ea"/>
            </a:endParaRPr>
          </a:p>
        </p:txBody>
      </p:sp>
      <p:sp>
        <p:nvSpPr>
          <p:cNvPr id="19" name="文本框 18"/>
          <p:cNvSpPr txBox="1"/>
          <p:nvPr/>
        </p:nvSpPr>
        <p:spPr>
          <a:xfrm>
            <a:off x="2341523" y="2346151"/>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endParaRPr lang="en-US" altLang="zh-CN" sz="1600" dirty="0">
              <a:solidFill>
                <a:schemeClr val="tx1">
                  <a:lumMod val="75000"/>
                  <a:lumOff val="25000"/>
                </a:schemeClr>
              </a:solidFill>
              <a:latin typeface="+mn-ea"/>
            </a:endParaRPr>
          </a:p>
        </p:txBody>
      </p:sp>
      <p:sp>
        <p:nvSpPr>
          <p:cNvPr id="20" name="文本框 19"/>
          <p:cNvSpPr txBox="1"/>
          <p:nvPr/>
        </p:nvSpPr>
        <p:spPr>
          <a:xfrm>
            <a:off x="4951580" y="1501295"/>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endParaRPr lang="en-US" altLang="zh-CN" sz="1600" dirty="0">
              <a:solidFill>
                <a:schemeClr val="tx1">
                  <a:lumMod val="75000"/>
                  <a:lumOff val="25000"/>
                </a:schemeClr>
              </a:solidFill>
              <a:latin typeface="+mn-ea"/>
            </a:endParaRPr>
          </a:p>
        </p:txBody>
      </p:sp>
      <p:sp>
        <p:nvSpPr>
          <p:cNvPr id="21" name="文本框 20"/>
          <p:cNvSpPr txBox="1"/>
          <p:nvPr/>
        </p:nvSpPr>
        <p:spPr>
          <a:xfrm>
            <a:off x="8156669" y="4282351"/>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endParaRPr lang="en-US" altLang="zh-CN" sz="1600" dirty="0">
              <a:solidFill>
                <a:schemeClr val="tx1">
                  <a:lumMod val="75000"/>
                  <a:lumOff val="25000"/>
                </a:schemeClr>
              </a:solidFill>
              <a:latin typeface="+mn-ea"/>
            </a:endParaRPr>
          </a:p>
        </p:txBody>
      </p:sp>
      <p:sp>
        <p:nvSpPr>
          <p:cNvPr id="22" name="文本框 21"/>
          <p:cNvSpPr txBox="1"/>
          <p:nvPr/>
        </p:nvSpPr>
        <p:spPr>
          <a:xfrm>
            <a:off x="6720004" y="5405245"/>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endParaRPr lang="en-US" altLang="zh-CN" sz="1600" dirty="0">
              <a:solidFill>
                <a:schemeClr val="tx1">
                  <a:lumMod val="75000"/>
                  <a:lumOff val="25000"/>
                </a:schemeClr>
              </a:solidFill>
              <a:latin typeface="+mn-ea"/>
            </a:endParaRPr>
          </a:p>
        </p:txBody>
      </p:sp>
      <p:grpSp>
        <p:nvGrpSpPr>
          <p:cNvPr id="23" name="组合 22"/>
          <p:cNvGrpSpPr/>
          <p:nvPr/>
        </p:nvGrpSpPr>
        <p:grpSpPr>
          <a:xfrm>
            <a:off x="1955409" y="4586067"/>
            <a:ext cx="3066757" cy="1012875"/>
            <a:chOff x="1955409" y="4586067"/>
            <a:chExt cx="3066757" cy="1012875"/>
          </a:xfrm>
          <a:solidFill>
            <a:srgbClr val="99CC03"/>
          </a:solidFill>
        </p:grpSpPr>
        <p:sp>
          <p:nvSpPr>
            <p:cNvPr id="24" name="矩形 23"/>
            <p:cNvSpPr/>
            <p:nvPr/>
          </p:nvSpPr>
          <p:spPr>
            <a:xfrm>
              <a:off x="1955409" y="4586067"/>
              <a:ext cx="3066757" cy="10128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
          <p:nvSpPr>
            <p:cNvPr id="25" name="矩形 24"/>
            <p:cNvSpPr/>
            <p:nvPr/>
          </p:nvSpPr>
          <p:spPr>
            <a:xfrm>
              <a:off x="3872177" y="4766990"/>
              <a:ext cx="726481" cy="646331"/>
            </a:xfrm>
            <a:prstGeom prst="rect">
              <a:avLst/>
            </a:prstGeom>
            <a:noFill/>
          </p:spPr>
          <p:txBody>
            <a:bodyPr wrap="none">
              <a:spAutoFit/>
            </a:bodyPr>
            <a:lstStyle/>
            <a:p>
              <a:r>
                <a:rPr lang="en-US" altLang="zh-CN" sz="3600" dirty="0">
                  <a:solidFill>
                    <a:schemeClr val="bg1"/>
                  </a:solidFill>
                  <a:latin typeface="+mn-ea"/>
                </a:rPr>
                <a:t>01</a:t>
              </a:r>
              <a:endParaRPr lang="zh-CN" altLang="en-US" sz="3600" dirty="0">
                <a:solidFill>
                  <a:schemeClr val="bg1"/>
                </a:solidFill>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par>
                          <p:cTn id="25" fill="hold">
                            <p:stCondLst>
                              <p:cond delay="2500"/>
                            </p:stCondLst>
                            <p:childTnLst>
                              <p:par>
                                <p:cTn id="26" presetID="2" presetClass="entr" presetSubtype="2"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1+#ppt_w/2"/>
                                          </p:val>
                                        </p:tav>
                                        <p:tav tm="100000">
                                          <p:val>
                                            <p:strVal val="#ppt_x"/>
                                          </p:val>
                                        </p:tav>
                                      </p:tavLst>
                                    </p:anim>
                                    <p:anim calcmode="lin" valueType="num">
                                      <p:cBhvr additive="base">
                                        <p:cTn id="29" dur="500" fill="hold"/>
                                        <p:tgtEl>
                                          <p:spTgt spid="19"/>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par>
                          <p:cTn id="38" fill="hold">
                            <p:stCondLst>
                              <p:cond delay="4000"/>
                            </p:stCondLst>
                            <p:childTnLst>
                              <p:par>
                                <p:cTn id="39" presetID="2" presetClass="entr" presetSubtype="2"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1+#ppt_w/2"/>
                                          </p:val>
                                        </p:tav>
                                        <p:tav tm="100000">
                                          <p:val>
                                            <p:strVal val="#ppt_x"/>
                                          </p:val>
                                        </p:tav>
                                      </p:tavLst>
                                    </p:anim>
                                    <p:anim calcmode="lin" valueType="num">
                                      <p:cBhvr additive="base">
                                        <p:cTn id="42" dur="500" fill="hold"/>
                                        <p:tgtEl>
                                          <p:spTgt spid="20"/>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2" presetClass="entr" presetSubtype="8"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left)">
                                      <p:cBhvr>
                                        <p:cTn id="46" dur="500"/>
                                        <p:tgtEl>
                                          <p:spTgt spid="5"/>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childTnLst>
                          </p:cTn>
                        </p:par>
                        <p:par>
                          <p:cTn id="51" fill="hold">
                            <p:stCondLst>
                              <p:cond delay="5500"/>
                            </p:stCondLst>
                            <p:childTnLst>
                              <p:par>
                                <p:cTn id="52" presetID="2" presetClass="entr" presetSubtype="2" fill="hold" grpId="0" nodeType="after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additive="base">
                                        <p:cTn id="54" dur="500" fill="hold"/>
                                        <p:tgtEl>
                                          <p:spTgt spid="21"/>
                                        </p:tgtEl>
                                        <p:attrNameLst>
                                          <p:attrName>ppt_x</p:attrName>
                                        </p:attrNameLst>
                                      </p:cBhvr>
                                      <p:tavLst>
                                        <p:tav tm="0">
                                          <p:val>
                                            <p:strVal val="1+#ppt_w/2"/>
                                          </p:val>
                                        </p:tav>
                                        <p:tav tm="100000">
                                          <p:val>
                                            <p:strVal val="#ppt_x"/>
                                          </p:val>
                                        </p:tav>
                                      </p:tavLst>
                                    </p:anim>
                                    <p:anim calcmode="lin" valueType="num">
                                      <p:cBhvr additive="base">
                                        <p:cTn id="55" dur="500" fill="hold"/>
                                        <p:tgtEl>
                                          <p:spTgt spid="21"/>
                                        </p:tgtEl>
                                        <p:attrNameLst>
                                          <p:attrName>ppt_y</p:attrName>
                                        </p:attrNameLst>
                                      </p:cBhvr>
                                      <p:tavLst>
                                        <p:tav tm="0">
                                          <p:val>
                                            <p:strVal val="#ppt_y"/>
                                          </p:val>
                                        </p:tav>
                                        <p:tav tm="100000">
                                          <p:val>
                                            <p:strVal val="#ppt_y"/>
                                          </p:val>
                                        </p:tav>
                                      </p:tavLst>
                                    </p:anim>
                                  </p:childTnLst>
                                </p:cTn>
                              </p:par>
                            </p:childTnLst>
                          </p:cTn>
                        </p:par>
                        <p:par>
                          <p:cTn id="56" fill="hold">
                            <p:stCondLst>
                              <p:cond delay="6000"/>
                            </p:stCondLst>
                            <p:childTnLst>
                              <p:par>
                                <p:cTn id="57" presetID="22" presetClass="entr" presetSubtype="8" fill="hold" nodeType="after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wipe(left)">
                                      <p:cBhvr>
                                        <p:cTn id="59" dur="500"/>
                                        <p:tgtEl>
                                          <p:spTgt spid="2"/>
                                        </p:tgtEl>
                                      </p:cBhvr>
                                    </p:animEffect>
                                  </p:childTnLst>
                                </p:cTn>
                              </p:par>
                            </p:childTnLst>
                          </p:cTn>
                        </p:par>
                        <p:par>
                          <p:cTn id="60" fill="hold">
                            <p:stCondLst>
                              <p:cond delay="6500"/>
                            </p:stCondLst>
                            <p:childTnLst>
                              <p:par>
                                <p:cTn id="61" presetID="2" presetClass="entr" presetSubtype="2"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1+#ppt_w/2"/>
                                          </p:val>
                                        </p:tav>
                                        <p:tav tm="100000">
                                          <p:val>
                                            <p:strVal val="#ppt_x"/>
                                          </p:val>
                                        </p:tav>
                                      </p:tavLst>
                                    </p:anim>
                                    <p:anim calcmode="lin" valueType="num">
                                      <p:cBhvr additive="base">
                                        <p:cTn id="64"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p:bldP spid="19" grpId="0"/>
      <p:bldP spid="20" grpId="0"/>
      <p:bldP spid="21"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06"/>
          <p:cNvSpPr>
            <a:spLocks noChangeArrowheads="1"/>
          </p:cNvSpPr>
          <p:nvPr/>
        </p:nvSpPr>
        <p:spPr bwMode="auto">
          <a:xfrm>
            <a:off x="8215275" y="6009256"/>
            <a:ext cx="3581" cy="3581"/>
          </a:xfrm>
          <a:prstGeom prst="rect">
            <a:avLst/>
          </a:prstGeom>
          <a:solidFill>
            <a:srgbClr val="D100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 name="Freeform 682"/>
          <p:cNvSpPr/>
          <p:nvPr/>
        </p:nvSpPr>
        <p:spPr bwMode="auto">
          <a:xfrm>
            <a:off x="3995967" y="1865806"/>
            <a:ext cx="2793336" cy="3298287"/>
          </a:xfrm>
          <a:custGeom>
            <a:avLst/>
            <a:gdLst>
              <a:gd name="T0" fmla="*/ 36 w 780"/>
              <a:gd name="T1" fmla="*/ 921 h 921"/>
              <a:gd name="T2" fmla="*/ 780 w 780"/>
              <a:gd name="T3" fmla="*/ 921 h 921"/>
              <a:gd name="T4" fmla="*/ 780 w 780"/>
              <a:gd name="T5" fmla="*/ 921 h 921"/>
              <a:gd name="T6" fmla="*/ 36 w 780"/>
              <a:gd name="T7" fmla="*/ 921 h 921"/>
              <a:gd name="T8" fmla="*/ 36 w 780"/>
              <a:gd name="T9" fmla="*/ 0 h 921"/>
              <a:gd name="T10" fmla="*/ 0 w 780"/>
              <a:gd name="T11" fmla="*/ 0 h 921"/>
              <a:gd name="T12" fmla="*/ 0 w 780"/>
              <a:gd name="T13" fmla="*/ 921 h 921"/>
              <a:gd name="T14" fmla="*/ 0 w 780"/>
              <a:gd name="T15" fmla="*/ 921 h 921"/>
              <a:gd name="T16" fmla="*/ 36 w 780"/>
              <a:gd name="T17" fmla="*/ 921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0" h="921">
                <a:moveTo>
                  <a:pt x="36" y="921"/>
                </a:moveTo>
                <a:lnTo>
                  <a:pt x="780" y="921"/>
                </a:lnTo>
                <a:lnTo>
                  <a:pt x="780" y="921"/>
                </a:lnTo>
                <a:lnTo>
                  <a:pt x="36" y="921"/>
                </a:lnTo>
                <a:lnTo>
                  <a:pt x="36" y="0"/>
                </a:lnTo>
                <a:lnTo>
                  <a:pt x="0" y="0"/>
                </a:lnTo>
                <a:lnTo>
                  <a:pt x="0" y="921"/>
                </a:lnTo>
                <a:lnTo>
                  <a:pt x="0" y="921"/>
                </a:lnTo>
                <a:lnTo>
                  <a:pt x="36" y="921"/>
                </a:lnTo>
                <a:close/>
              </a:path>
            </a:pathLst>
          </a:custGeom>
          <a:solidFill>
            <a:schemeClr val="accent2"/>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4" name="Rectangle 685"/>
          <p:cNvSpPr>
            <a:spLocks noChangeArrowheads="1"/>
          </p:cNvSpPr>
          <p:nvPr/>
        </p:nvSpPr>
        <p:spPr bwMode="auto">
          <a:xfrm>
            <a:off x="4286043" y="1539918"/>
            <a:ext cx="6335145" cy="3427210"/>
          </a:xfrm>
          <a:prstGeom prst="rect">
            <a:avLst/>
          </a:prstGeom>
          <a:solidFill>
            <a:schemeClr val="accent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 name="Freeform 686"/>
          <p:cNvSpPr/>
          <p:nvPr/>
        </p:nvSpPr>
        <p:spPr bwMode="auto">
          <a:xfrm>
            <a:off x="8085698" y="1375183"/>
            <a:ext cx="2793336" cy="3298287"/>
          </a:xfrm>
          <a:custGeom>
            <a:avLst/>
            <a:gdLst>
              <a:gd name="T0" fmla="*/ 744 w 780"/>
              <a:gd name="T1" fmla="*/ 0 h 921"/>
              <a:gd name="T2" fmla="*/ 0 w 780"/>
              <a:gd name="T3" fmla="*/ 0 h 921"/>
              <a:gd name="T4" fmla="*/ 0 w 780"/>
              <a:gd name="T5" fmla="*/ 9 h 921"/>
              <a:gd name="T6" fmla="*/ 744 w 780"/>
              <a:gd name="T7" fmla="*/ 9 h 921"/>
              <a:gd name="T8" fmla="*/ 744 w 780"/>
              <a:gd name="T9" fmla="*/ 921 h 921"/>
              <a:gd name="T10" fmla="*/ 780 w 780"/>
              <a:gd name="T11" fmla="*/ 921 h 921"/>
              <a:gd name="T12" fmla="*/ 780 w 780"/>
              <a:gd name="T13" fmla="*/ 9 h 921"/>
              <a:gd name="T14" fmla="*/ 780 w 780"/>
              <a:gd name="T15" fmla="*/ 0 h 921"/>
              <a:gd name="T16" fmla="*/ 744 w 780"/>
              <a:gd name="T17"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0" h="921">
                <a:moveTo>
                  <a:pt x="744" y="0"/>
                </a:moveTo>
                <a:lnTo>
                  <a:pt x="0" y="0"/>
                </a:lnTo>
                <a:lnTo>
                  <a:pt x="0" y="9"/>
                </a:lnTo>
                <a:lnTo>
                  <a:pt x="744" y="9"/>
                </a:lnTo>
                <a:lnTo>
                  <a:pt x="744" y="921"/>
                </a:lnTo>
                <a:lnTo>
                  <a:pt x="780" y="921"/>
                </a:lnTo>
                <a:lnTo>
                  <a:pt x="780" y="9"/>
                </a:lnTo>
                <a:lnTo>
                  <a:pt x="780" y="0"/>
                </a:lnTo>
                <a:lnTo>
                  <a:pt x="744" y="0"/>
                </a:lnTo>
                <a:close/>
              </a:path>
            </a:pathLst>
          </a:custGeom>
          <a:solidFill>
            <a:schemeClr val="accent2"/>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 name="文本框 5"/>
          <p:cNvSpPr txBox="1"/>
          <p:nvPr/>
        </p:nvSpPr>
        <p:spPr>
          <a:xfrm>
            <a:off x="5799205" y="1868559"/>
            <a:ext cx="3141630" cy="1200329"/>
          </a:xfrm>
          <a:prstGeom prst="rect">
            <a:avLst/>
          </a:prstGeom>
          <a:noFill/>
        </p:spPr>
        <p:txBody>
          <a:bodyPr vert="horz" wrap="none" rtlCol="0">
            <a:spAutoFit/>
          </a:bodyPr>
          <a:lstStyle>
            <a:defPPr>
              <a:defRPr lang="zh-CN"/>
            </a:defPPr>
            <a:lvl1pPr algn="ctr">
              <a:defRPr sz="7200" b="1">
                <a:solidFill>
                  <a:schemeClr val="accent5">
                    <a:lumMod val="50000"/>
                  </a:schemeClr>
                </a:solidFill>
                <a:latin typeface="Agency FB" panose="020B0503020202020204" pitchFamily="34" charset="0"/>
              </a:defRPr>
            </a:lvl1pPr>
          </a:lstStyle>
          <a:p>
            <a:r>
              <a:rPr lang="en-US" altLang="zh-CN" dirty="0">
                <a:solidFill>
                  <a:schemeClr val="bg1"/>
                </a:solidFill>
                <a:effectLst>
                  <a:outerShdw blurRad="38100" dist="38100" dir="2700000" algn="tl">
                    <a:srgbClr val="000000">
                      <a:alpha val="43137"/>
                    </a:srgbClr>
                  </a:outerShdw>
                </a:effectLst>
                <a:latin typeface="Impact" panose="020B0806030902050204" pitchFamily="34" charset="0"/>
              </a:rPr>
              <a:t>PART 02</a:t>
            </a:r>
            <a:endParaRPr lang="zh-CN" altLang="en-US" sz="8800" dirty="0">
              <a:ln>
                <a:gradFill>
                  <a:gsLst>
                    <a:gs pos="0">
                      <a:schemeClr val="accent1">
                        <a:lumMod val="5000"/>
                        <a:lumOff val="95000"/>
                        <a:alpha val="0"/>
                      </a:schemeClr>
                    </a:gs>
                    <a:gs pos="55000">
                      <a:schemeClr val="bg1"/>
                    </a:gs>
                    <a:gs pos="100000">
                      <a:schemeClr val="bg1">
                        <a:alpha val="0"/>
                      </a:schemeClr>
                    </a:gs>
                  </a:gsLst>
                  <a:lin ang="5400000" scaled="1"/>
                </a:gradFill>
              </a:ln>
              <a:solidFill>
                <a:srgbClr val="BE3048"/>
              </a:solidFill>
              <a:effectLst>
                <a:outerShdw blurRad="38100" dist="38100" dir="2700000" algn="tl">
                  <a:srgbClr val="000000">
                    <a:alpha val="43137"/>
                  </a:srgbClr>
                </a:outerShdw>
              </a:effectLst>
              <a:latin typeface="Impact" panose="020B0806030902050204" pitchFamily="34" charset="0"/>
            </a:endParaRPr>
          </a:p>
        </p:txBody>
      </p:sp>
      <p:sp>
        <p:nvSpPr>
          <p:cNvPr id="7" name="矩形 6"/>
          <p:cNvSpPr/>
          <p:nvPr/>
        </p:nvSpPr>
        <p:spPr>
          <a:xfrm>
            <a:off x="5515078" y="3210128"/>
            <a:ext cx="3877985" cy="830997"/>
          </a:xfrm>
          <a:prstGeom prst="rect">
            <a:avLst/>
          </a:prstGeom>
          <a:noFill/>
        </p:spPr>
        <p:txBody>
          <a:bodyPr wrap="none" rtlCol="0">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rPr>
              <a:t>此处添加标题</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4435284" y="4010914"/>
            <a:ext cx="6037573" cy="453457"/>
          </a:xfrm>
          <a:prstGeom prst="rect">
            <a:avLst/>
          </a:prstGeom>
        </p:spPr>
        <p:txBody>
          <a:bodyPr wrap="square">
            <a:spAutoFit/>
          </a:bodyPr>
          <a:lstStyle/>
          <a:p>
            <a:pPr algn="ctr">
              <a:lnSpc>
                <a:spcPct val="130000"/>
              </a:lnSpc>
            </a:pPr>
            <a:r>
              <a:rPr lang="zh-CN" altLang="en-US" sz="2000" b="1" dirty="0">
                <a:solidFill>
                  <a:schemeClr val="bg1"/>
                </a:solidFill>
                <a:latin typeface="微软雅黑" panose="020B0503020204020204" pitchFamily="34" charset="-122"/>
                <a:ea typeface="微软雅黑" panose="020B0503020204020204" pitchFamily="34" charset="-122"/>
              </a:rPr>
              <a:t>点击此处添加文本内容，如关键词、部分简单介绍等</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9" name="图片 8" descr="图片包含 锯子&#10;&#10;已生成极高可信度的说明"/>
          <p:cNvPicPr>
            <a:picLocks noChangeAspect="1"/>
          </p:cNvPicPr>
          <p:nvPr/>
        </p:nvPicPr>
        <p:blipFill>
          <a:blip r:embed="rId1" cstate="screen">
            <a:extLst>
              <a:ext uri="{28A0092B-C50C-407E-A947-70E740481C1C}">
                <a14:useLocalDpi xmlns:a14="http://schemas.microsoft.com/office/drawing/2010/main" val="0"/>
              </a:ext>
            </a:extLst>
          </a:blip>
          <a:stretch>
            <a:fillRect/>
          </a:stretch>
        </p:blipFill>
        <p:spPr>
          <a:xfrm>
            <a:off x="0" y="5375073"/>
            <a:ext cx="12192000" cy="1482927"/>
          </a:xfrm>
          <a:prstGeom prst="rect">
            <a:avLst/>
          </a:prstGeom>
        </p:spPr>
      </p:pic>
      <p:pic>
        <p:nvPicPr>
          <p:cNvPr id="10" name="图片 9"/>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28434" y="2351925"/>
            <a:ext cx="3134720" cy="3878684"/>
          </a:xfrm>
          <a:prstGeom prst="rect">
            <a:avLst/>
          </a:prstGeom>
        </p:spPr>
      </p:pic>
    </p:spTree>
  </p:cSld>
  <p:clrMapOvr>
    <a:masterClrMapping/>
  </p:clrMapOvr>
  <p:transition spd="slow" advClick="0" advTm="500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par>
                              <p:cTn id="11" fill="hold">
                                <p:stCondLst>
                                  <p:cond delay="500"/>
                                </p:stCondLst>
                                <p:childTnLst>
                                  <p:par>
                                    <p:cTn id="12" presetID="23" presetClass="entr" presetSubtype="28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strVal val="4/3*#ppt_w"/>
                                              </p:val>
                                            </p:tav>
                                            <p:tav tm="100000">
                                              <p:val>
                                                <p:strVal val="#ppt_w"/>
                                              </p:val>
                                            </p:tav>
                                          </p:tavLst>
                                        </p:anim>
                                        <p:anim calcmode="lin" valueType="num">
                                          <p:cBhvr>
                                            <p:cTn id="15" dur="500" fill="hold"/>
                                            <p:tgtEl>
                                              <p:spTgt spid="4"/>
                                            </p:tgtEl>
                                            <p:attrNameLst>
                                              <p:attrName>ppt_h</p:attrName>
                                            </p:attrNameLst>
                                          </p:cBhvr>
                                          <p:tavLst>
                                            <p:tav tm="0">
                                              <p:val>
                                                <p:strVal val="4/3*#ppt_h"/>
                                              </p:val>
                                            </p:tav>
                                            <p:tav tm="100000">
                                              <p:val>
                                                <p:strVal val="#ppt_h"/>
                                              </p:val>
                                            </p:tav>
                                          </p:tavLst>
                                        </p:anim>
                                      </p:childTnLst>
                                    </p:cTn>
                                  </p:par>
                                </p:childTnLst>
                              </p:cTn>
                            </p:par>
                            <p:par>
                              <p:cTn id="16" fill="hold">
                                <p:stCondLst>
                                  <p:cond delay="1000"/>
                                </p:stCondLst>
                                <p:childTnLst>
                                  <p:par>
                                    <p:cTn id="17" presetID="2" presetClass="entr" presetSubtype="2" fill="hold" grpId="0" nodeType="afterEffect" p14:presetBounceEnd="40000">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14:bounceEnd="40000">
                                          <p:cBhvr additive="base">
                                            <p:cTn id="19"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799"/>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par>
                              <p:cTn id="27" fill="hold">
                                <p:stCondLst>
                                  <p:cond delay="2549"/>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8">
                                                <p:txEl>
                                                  <p:pRg st="0" end="0"/>
                                                </p:txEl>
                                              </p:spTgt>
                                            </p:tgtEl>
                                            <p:attrNameLst>
                                              <p:attrName>style.visibility</p:attrName>
                                            </p:attrNameLst>
                                          </p:cBhvr>
                                          <p:to>
                                            <p:strVal val="visible"/>
                                          </p:to>
                                        </p:set>
                                        <p:anim calcmode="lin" valueType="num">
                                          <p:cBhvr>
                                            <p:cTn id="30" dur="500" fill="hold"/>
                                            <p:tgtEl>
                                              <p:spTgt spid="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8">
                                                <p:txEl>
                                                  <p:pRg st="0" end="0"/>
                                                </p:txEl>
                                              </p:spTgt>
                                            </p:tgtEl>
                                            <p:attrNameLst>
                                              <p:attrName>ppt_y</p:attrName>
                                            </p:attrNameLst>
                                          </p:cBhvr>
                                          <p:tavLst>
                                            <p:tav tm="0">
                                              <p:val>
                                                <p:strVal val="#ppt_y"/>
                                              </p:val>
                                            </p:tav>
                                            <p:tav tm="100000">
                                              <p:val>
                                                <p:strVal val="#ppt_y"/>
                                              </p:val>
                                            </p:tav>
                                          </p:tavLst>
                                        </p:anim>
                                        <p:anim calcmode="lin" valueType="num">
                                          <p:cBhvr>
                                            <p:cTn id="32" dur="500" fill="hold"/>
                                            <p:tgtEl>
                                              <p:spTgt spid="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bui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par>
                              <p:cTn id="11" fill="hold">
                                <p:stCondLst>
                                  <p:cond delay="500"/>
                                </p:stCondLst>
                                <p:childTnLst>
                                  <p:par>
                                    <p:cTn id="12" presetID="23" presetClass="entr" presetSubtype="28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strVal val="4/3*#ppt_w"/>
                                              </p:val>
                                            </p:tav>
                                            <p:tav tm="100000">
                                              <p:val>
                                                <p:strVal val="#ppt_w"/>
                                              </p:val>
                                            </p:tav>
                                          </p:tavLst>
                                        </p:anim>
                                        <p:anim calcmode="lin" valueType="num">
                                          <p:cBhvr>
                                            <p:cTn id="15" dur="500" fill="hold"/>
                                            <p:tgtEl>
                                              <p:spTgt spid="4"/>
                                            </p:tgtEl>
                                            <p:attrNameLst>
                                              <p:attrName>ppt_h</p:attrName>
                                            </p:attrNameLst>
                                          </p:cBhvr>
                                          <p:tavLst>
                                            <p:tav tm="0">
                                              <p:val>
                                                <p:strVal val="4/3*#ppt_h"/>
                                              </p:val>
                                            </p:tav>
                                            <p:tav tm="100000">
                                              <p:val>
                                                <p:strVal val="#ppt_h"/>
                                              </p:val>
                                            </p:tav>
                                          </p:tavLst>
                                        </p:anim>
                                      </p:childTnLst>
                                    </p:cTn>
                                  </p:par>
                                </p:childTnLst>
                              </p:cTn>
                            </p:par>
                            <p:par>
                              <p:cTn id="16" fill="hold">
                                <p:stCondLst>
                                  <p:cond delay="1000"/>
                                </p:stCondLst>
                                <p:childTnLst>
                                  <p:par>
                                    <p:cTn id="17" presetID="2" presetClass="entr" presetSubtype="2"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799"/>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par>
                              <p:cTn id="27" fill="hold">
                                <p:stCondLst>
                                  <p:cond delay="2549"/>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8">
                                                <p:txEl>
                                                  <p:pRg st="0" end="0"/>
                                                </p:txEl>
                                              </p:spTgt>
                                            </p:tgtEl>
                                            <p:attrNameLst>
                                              <p:attrName>style.visibility</p:attrName>
                                            </p:attrNameLst>
                                          </p:cBhvr>
                                          <p:to>
                                            <p:strVal val="visible"/>
                                          </p:to>
                                        </p:set>
                                        <p:anim calcmode="lin" valueType="num">
                                          <p:cBhvr>
                                            <p:cTn id="30" dur="500" fill="hold"/>
                                            <p:tgtEl>
                                              <p:spTgt spid="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8">
                                                <p:txEl>
                                                  <p:pRg st="0" end="0"/>
                                                </p:txEl>
                                              </p:spTgt>
                                            </p:tgtEl>
                                            <p:attrNameLst>
                                              <p:attrName>ppt_y</p:attrName>
                                            </p:attrNameLst>
                                          </p:cBhvr>
                                          <p:tavLst>
                                            <p:tav tm="0">
                                              <p:val>
                                                <p:strVal val="#ppt_y"/>
                                              </p:val>
                                            </p:tav>
                                            <p:tav tm="100000">
                                              <p:val>
                                                <p:strVal val="#ppt_y"/>
                                              </p:val>
                                            </p:tav>
                                          </p:tavLst>
                                        </p:anim>
                                        <p:anim calcmode="lin" valueType="num">
                                          <p:cBhvr>
                                            <p:cTn id="32" dur="500" fill="hold"/>
                                            <p:tgtEl>
                                              <p:spTgt spid="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build="p"/>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占位符 21" descr="图片包含 人员, 建筑物, 户外&#10;&#10;已生成极高可信度的说明"/>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15589" b="15589"/>
          <a:stretch>
            <a:fillRect/>
          </a:stretch>
        </p:blipFill>
        <p:spPr/>
      </p:pic>
      <p:pic>
        <p:nvPicPr>
          <p:cNvPr id="2" name="PA_图片 1" hidden="1"/>
          <p:cNvPicPr>
            <a:picLocks noChangeAspect="1"/>
          </p:cNvPicPr>
          <p:nvPr>
            <p:custDataLst>
              <p:tags r:id="rId2"/>
            </p:custDataLst>
          </p:nvPr>
        </p:nvPicPr>
        <p:blipFill rotWithShape="1">
          <a:blip r:embed="rId3" cstate="screen">
            <a:extLst>
              <a:ext uri="{28A0092B-C50C-407E-A947-70E740481C1C}">
                <a14:useLocalDpi xmlns:a14="http://schemas.microsoft.com/office/drawing/2010/main" val="0"/>
              </a:ext>
            </a:extLst>
          </a:blip>
          <a:srcRect b="20955"/>
          <a:stretch>
            <a:fillRect/>
          </a:stretch>
        </p:blipFill>
        <p:spPr>
          <a:xfrm>
            <a:off x="0" y="1705213"/>
            <a:ext cx="12192000" cy="4544349"/>
          </a:xfrm>
          <a:prstGeom prst="rect">
            <a:avLst/>
          </a:prstGeom>
        </p:spPr>
      </p:pic>
      <p:sp>
        <p:nvSpPr>
          <p:cNvPr id="3" name="PA_矩形 2" hidden="1"/>
          <p:cNvSpPr/>
          <p:nvPr>
            <p:custDataLst>
              <p:tags r:id="rId4"/>
            </p:custDataLst>
          </p:nvPr>
        </p:nvSpPr>
        <p:spPr>
          <a:xfrm>
            <a:off x="0" y="1661660"/>
            <a:ext cx="12192000" cy="4573389"/>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PA_矩形 3"/>
          <p:cNvSpPr/>
          <p:nvPr>
            <p:custDataLst>
              <p:tags r:id="rId5"/>
            </p:custDataLst>
          </p:nvPr>
        </p:nvSpPr>
        <p:spPr>
          <a:xfrm>
            <a:off x="1712686" y="2002282"/>
            <a:ext cx="4317774" cy="1937656"/>
          </a:xfrm>
          <a:prstGeom prst="rect">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bg1"/>
              </a:solidFill>
              <a:latin typeface="+mn-ea"/>
            </a:endParaRPr>
          </a:p>
        </p:txBody>
      </p:sp>
      <p:sp>
        <p:nvSpPr>
          <p:cNvPr id="5" name="PA_矩形 4"/>
          <p:cNvSpPr/>
          <p:nvPr>
            <p:custDataLst>
              <p:tags r:id="rId6"/>
            </p:custDataLst>
          </p:nvPr>
        </p:nvSpPr>
        <p:spPr>
          <a:xfrm>
            <a:off x="1712686" y="3977388"/>
            <a:ext cx="4317774" cy="1937656"/>
          </a:xfrm>
          <a:prstGeom prst="rect">
            <a:avLst/>
          </a:pr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bg1"/>
              </a:solidFill>
              <a:latin typeface="+mn-ea"/>
            </a:endParaRPr>
          </a:p>
        </p:txBody>
      </p:sp>
      <p:sp>
        <p:nvSpPr>
          <p:cNvPr id="6" name="PA_矩形 5"/>
          <p:cNvSpPr/>
          <p:nvPr>
            <p:custDataLst>
              <p:tags r:id="rId7"/>
            </p:custDataLst>
          </p:nvPr>
        </p:nvSpPr>
        <p:spPr>
          <a:xfrm>
            <a:off x="6088516" y="2002282"/>
            <a:ext cx="4317774" cy="1937656"/>
          </a:xfrm>
          <a:prstGeom prst="rect">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bg1"/>
              </a:solidFill>
              <a:latin typeface="+mn-ea"/>
            </a:endParaRPr>
          </a:p>
        </p:txBody>
      </p:sp>
      <p:sp>
        <p:nvSpPr>
          <p:cNvPr id="7" name="PA_矩形 6"/>
          <p:cNvSpPr/>
          <p:nvPr>
            <p:custDataLst>
              <p:tags r:id="rId8"/>
            </p:custDataLst>
          </p:nvPr>
        </p:nvSpPr>
        <p:spPr>
          <a:xfrm>
            <a:off x="6088516" y="3977388"/>
            <a:ext cx="4317774" cy="1937656"/>
          </a:xfrm>
          <a:prstGeom prst="rect">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bg1"/>
              </a:solidFill>
              <a:latin typeface="+mn-ea"/>
            </a:endParaRPr>
          </a:p>
        </p:txBody>
      </p:sp>
      <p:sp>
        <p:nvSpPr>
          <p:cNvPr id="8" name="PA_任意多边形 7"/>
          <p:cNvSpPr>
            <a:spLocks noEditPoints="1"/>
          </p:cNvSpPr>
          <p:nvPr>
            <p:custDataLst>
              <p:tags r:id="rId9"/>
            </p:custDataLst>
          </p:nvPr>
        </p:nvSpPr>
        <p:spPr bwMode="auto">
          <a:xfrm>
            <a:off x="2016350" y="2762680"/>
            <a:ext cx="438341" cy="528872"/>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mn-ea"/>
            </a:endParaRPr>
          </a:p>
        </p:txBody>
      </p:sp>
      <p:sp>
        <p:nvSpPr>
          <p:cNvPr id="9" name="PA_任意多边形 5"/>
          <p:cNvSpPr>
            <a:spLocks noEditPoints="1"/>
          </p:cNvSpPr>
          <p:nvPr>
            <p:custDataLst>
              <p:tags r:id="rId10"/>
            </p:custDataLst>
          </p:nvPr>
        </p:nvSpPr>
        <p:spPr bwMode="auto">
          <a:xfrm>
            <a:off x="6447595" y="2798283"/>
            <a:ext cx="515180" cy="457667"/>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mn-ea"/>
            </a:endParaRPr>
          </a:p>
        </p:txBody>
      </p:sp>
      <p:sp>
        <p:nvSpPr>
          <p:cNvPr id="10" name="PA_KSO_Shape"/>
          <p:cNvSpPr/>
          <p:nvPr>
            <p:custDataLst>
              <p:tags r:id="rId11"/>
            </p:custDataLst>
          </p:nvPr>
        </p:nvSpPr>
        <p:spPr bwMode="auto">
          <a:xfrm>
            <a:off x="1863459" y="4823853"/>
            <a:ext cx="591232" cy="452362"/>
          </a:xfrm>
          <a:custGeom>
            <a:avLst/>
            <a:gdLst>
              <a:gd name="T0" fmla="*/ 2147483646 w 3534"/>
              <a:gd name="T1" fmla="*/ 2147483646 h 2606"/>
              <a:gd name="T2" fmla="*/ 2147483646 w 3534"/>
              <a:gd name="T3" fmla="*/ 2147483646 h 2606"/>
              <a:gd name="T4" fmla="*/ 2147483646 w 3534"/>
              <a:gd name="T5" fmla="*/ 2147483646 h 2606"/>
              <a:gd name="T6" fmla="*/ 2147483646 w 3534"/>
              <a:gd name="T7" fmla="*/ 2147483646 h 2606"/>
              <a:gd name="T8" fmla="*/ 0 w 3534"/>
              <a:gd name="T9" fmla="*/ 2147483646 h 2606"/>
              <a:gd name="T10" fmla="*/ 2147483646 w 3534"/>
              <a:gd name="T11" fmla="*/ 2147483646 h 2606"/>
              <a:gd name="T12" fmla="*/ 2147483646 w 3534"/>
              <a:gd name="T13" fmla="*/ 2147483646 h 2606"/>
              <a:gd name="T14" fmla="*/ 2147483646 w 3534"/>
              <a:gd name="T15" fmla="*/ 2147483646 h 2606"/>
              <a:gd name="T16" fmla="*/ 2147483646 w 3534"/>
              <a:gd name="T17" fmla="*/ 2147483646 h 2606"/>
              <a:gd name="T18" fmla="*/ 2147483646 w 3534"/>
              <a:gd name="T19" fmla="*/ 2147483646 h 2606"/>
              <a:gd name="T20" fmla="*/ 2147483646 w 3534"/>
              <a:gd name="T21" fmla="*/ 2147483646 h 2606"/>
              <a:gd name="T22" fmla="*/ 2147483646 w 3534"/>
              <a:gd name="T23" fmla="*/ 2147483646 h 2606"/>
              <a:gd name="T24" fmla="*/ 2147483646 w 3534"/>
              <a:gd name="T25" fmla="*/ 2147483646 h 2606"/>
              <a:gd name="T26" fmla="*/ 2147483646 w 3534"/>
              <a:gd name="T27" fmla="*/ 2147483646 h 2606"/>
              <a:gd name="T28" fmla="*/ 2147483646 w 3534"/>
              <a:gd name="T29" fmla="*/ 2147483646 h 2606"/>
              <a:gd name="T30" fmla="*/ 2147483646 w 3534"/>
              <a:gd name="T31" fmla="*/ 2147483646 h 2606"/>
              <a:gd name="T32" fmla="*/ 2147483646 w 3534"/>
              <a:gd name="T33" fmla="*/ 2147483646 h 2606"/>
              <a:gd name="T34" fmla="*/ 2147483646 w 3534"/>
              <a:gd name="T35" fmla="*/ 2147483646 h 2606"/>
              <a:gd name="T36" fmla="*/ 2147483646 w 3534"/>
              <a:gd name="T37" fmla="*/ 2147483646 h 2606"/>
              <a:gd name="T38" fmla="*/ 2147483646 w 3534"/>
              <a:gd name="T39" fmla="*/ 2147483646 h 2606"/>
              <a:gd name="T40" fmla="*/ 2147483646 w 3534"/>
              <a:gd name="T41" fmla="*/ 2147483646 h 2606"/>
              <a:gd name="T42" fmla="*/ 2147483646 w 3534"/>
              <a:gd name="T43" fmla="*/ 2147483646 h 2606"/>
              <a:gd name="T44" fmla="*/ 2147483646 w 3534"/>
              <a:gd name="T45" fmla="*/ 2147483646 h 2606"/>
              <a:gd name="T46" fmla="*/ 2147483646 w 3534"/>
              <a:gd name="T47" fmla="*/ 2147483646 h 2606"/>
              <a:gd name="T48" fmla="*/ 2147483646 w 3534"/>
              <a:gd name="T49" fmla="*/ 2147483646 h 2606"/>
              <a:gd name="T50" fmla="*/ 2147483646 w 3534"/>
              <a:gd name="T51" fmla="*/ 0 h 2606"/>
              <a:gd name="T52" fmla="*/ 2147483646 w 3534"/>
              <a:gd name="T53" fmla="*/ 0 h 2606"/>
              <a:gd name="T54" fmla="*/ 2147483646 w 3534"/>
              <a:gd name="T55" fmla="*/ 2147483646 h 2606"/>
              <a:gd name="T56" fmla="*/ 2147483646 w 3534"/>
              <a:gd name="T57" fmla="*/ 2147483646 h 2606"/>
              <a:gd name="T58" fmla="*/ 2147483646 w 3534"/>
              <a:gd name="T59" fmla="*/ 2147483646 h 2606"/>
              <a:gd name="T60" fmla="*/ 2147483646 w 3534"/>
              <a:gd name="T61" fmla="*/ 2147483646 h 2606"/>
              <a:gd name="T62" fmla="*/ 2147483646 w 3534"/>
              <a:gd name="T63" fmla="*/ 2147483646 h 260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534" h="2606">
                <a:moveTo>
                  <a:pt x="3341" y="1944"/>
                </a:moveTo>
                <a:cubicBezTo>
                  <a:pt x="3384" y="1901"/>
                  <a:pt x="2830" y="2536"/>
                  <a:pt x="2830" y="2536"/>
                </a:cubicBezTo>
                <a:cubicBezTo>
                  <a:pt x="2830" y="2536"/>
                  <a:pt x="1884" y="2536"/>
                  <a:pt x="1790" y="2536"/>
                </a:cubicBezTo>
                <a:cubicBezTo>
                  <a:pt x="1541" y="2536"/>
                  <a:pt x="1075" y="2216"/>
                  <a:pt x="560" y="2606"/>
                </a:cubicBezTo>
                <a:cubicBezTo>
                  <a:pt x="522" y="2563"/>
                  <a:pt x="0" y="2013"/>
                  <a:pt x="0" y="2013"/>
                </a:cubicBezTo>
                <a:cubicBezTo>
                  <a:pt x="0" y="2013"/>
                  <a:pt x="949" y="1431"/>
                  <a:pt x="1000" y="1401"/>
                </a:cubicBezTo>
                <a:cubicBezTo>
                  <a:pt x="1386" y="1212"/>
                  <a:pt x="1670" y="1510"/>
                  <a:pt x="1773" y="1510"/>
                </a:cubicBezTo>
                <a:cubicBezTo>
                  <a:pt x="1876" y="1510"/>
                  <a:pt x="2535" y="1510"/>
                  <a:pt x="2582" y="1510"/>
                </a:cubicBezTo>
                <a:cubicBezTo>
                  <a:pt x="2710" y="1510"/>
                  <a:pt x="2856" y="1764"/>
                  <a:pt x="2582" y="1850"/>
                </a:cubicBezTo>
                <a:cubicBezTo>
                  <a:pt x="2504" y="1850"/>
                  <a:pt x="1910" y="1850"/>
                  <a:pt x="1910" y="1850"/>
                </a:cubicBezTo>
                <a:cubicBezTo>
                  <a:pt x="1910" y="1850"/>
                  <a:pt x="1920" y="1989"/>
                  <a:pt x="2053" y="1989"/>
                </a:cubicBezTo>
                <a:cubicBezTo>
                  <a:pt x="2186" y="1989"/>
                  <a:pt x="2705" y="1989"/>
                  <a:pt x="2705" y="1989"/>
                </a:cubicBezTo>
                <a:cubicBezTo>
                  <a:pt x="2705" y="1989"/>
                  <a:pt x="2976" y="1717"/>
                  <a:pt x="3019" y="1670"/>
                </a:cubicBezTo>
                <a:cubicBezTo>
                  <a:pt x="3126" y="1528"/>
                  <a:pt x="3214" y="1658"/>
                  <a:pt x="3214" y="1658"/>
                </a:cubicBezTo>
                <a:cubicBezTo>
                  <a:pt x="3214" y="1658"/>
                  <a:pt x="3534" y="1640"/>
                  <a:pt x="3341" y="1944"/>
                </a:cubicBezTo>
                <a:close/>
                <a:moveTo>
                  <a:pt x="2922" y="206"/>
                </a:moveTo>
                <a:cubicBezTo>
                  <a:pt x="2373" y="206"/>
                  <a:pt x="2373" y="206"/>
                  <a:pt x="2373" y="206"/>
                </a:cubicBezTo>
                <a:cubicBezTo>
                  <a:pt x="2373" y="823"/>
                  <a:pt x="2373" y="823"/>
                  <a:pt x="2373" y="823"/>
                </a:cubicBezTo>
                <a:cubicBezTo>
                  <a:pt x="1618" y="823"/>
                  <a:pt x="1618" y="823"/>
                  <a:pt x="1618" y="823"/>
                </a:cubicBezTo>
                <a:cubicBezTo>
                  <a:pt x="1618" y="206"/>
                  <a:pt x="1618" y="206"/>
                  <a:pt x="1618" y="206"/>
                </a:cubicBezTo>
                <a:cubicBezTo>
                  <a:pt x="1069" y="206"/>
                  <a:pt x="1069" y="206"/>
                  <a:pt x="1069" y="206"/>
                </a:cubicBezTo>
                <a:cubicBezTo>
                  <a:pt x="1069" y="1192"/>
                  <a:pt x="1069" y="1192"/>
                  <a:pt x="1069" y="1192"/>
                </a:cubicBezTo>
                <a:cubicBezTo>
                  <a:pt x="1004" y="1191"/>
                  <a:pt x="935" y="1199"/>
                  <a:pt x="863" y="1222"/>
                </a:cubicBezTo>
                <a:cubicBezTo>
                  <a:pt x="863" y="206"/>
                  <a:pt x="863" y="206"/>
                  <a:pt x="863" y="206"/>
                </a:cubicBezTo>
                <a:cubicBezTo>
                  <a:pt x="863" y="137"/>
                  <a:pt x="863" y="137"/>
                  <a:pt x="863" y="137"/>
                </a:cubicBezTo>
                <a:cubicBezTo>
                  <a:pt x="863" y="0"/>
                  <a:pt x="863" y="0"/>
                  <a:pt x="863" y="0"/>
                </a:cubicBezTo>
                <a:cubicBezTo>
                  <a:pt x="3128" y="0"/>
                  <a:pt x="3128" y="0"/>
                  <a:pt x="3128" y="0"/>
                </a:cubicBezTo>
                <a:cubicBezTo>
                  <a:pt x="3128" y="137"/>
                  <a:pt x="3128" y="137"/>
                  <a:pt x="3128" y="137"/>
                </a:cubicBezTo>
                <a:cubicBezTo>
                  <a:pt x="3128" y="206"/>
                  <a:pt x="3128" y="206"/>
                  <a:pt x="3128" y="206"/>
                </a:cubicBezTo>
                <a:cubicBezTo>
                  <a:pt x="3128" y="1443"/>
                  <a:pt x="3128" y="1443"/>
                  <a:pt x="3128" y="1443"/>
                </a:cubicBezTo>
                <a:cubicBezTo>
                  <a:pt x="3090" y="1443"/>
                  <a:pt x="3016" y="1443"/>
                  <a:pt x="2922" y="1443"/>
                </a:cubicBezTo>
                <a:lnTo>
                  <a:pt x="2922" y="206"/>
                </a:lnTo>
                <a:close/>
              </a:path>
            </a:pathLst>
          </a:custGeom>
          <a:solidFill>
            <a:schemeClr val="bg1"/>
          </a:solidFill>
          <a:ln>
            <a:noFill/>
          </a:ln>
        </p:spPr>
        <p:txBody>
          <a:bodyPr anchor="ctr" anchorCtr="1"/>
          <a:lstStyle/>
          <a:p>
            <a:endParaRPr lang="zh-CN" altLang="en-US">
              <a:solidFill>
                <a:schemeClr val="bg1"/>
              </a:solidFill>
              <a:latin typeface="+mn-ea"/>
            </a:endParaRPr>
          </a:p>
        </p:txBody>
      </p:sp>
      <p:sp>
        <p:nvSpPr>
          <p:cNvPr id="11" name="PA_KSO_Shape"/>
          <p:cNvSpPr/>
          <p:nvPr>
            <p:custDataLst>
              <p:tags r:id="rId12"/>
            </p:custDataLst>
          </p:nvPr>
        </p:nvSpPr>
        <p:spPr bwMode="auto">
          <a:xfrm>
            <a:off x="6569143" y="4812256"/>
            <a:ext cx="462121" cy="475556"/>
          </a:xfrm>
          <a:custGeom>
            <a:avLst/>
            <a:gdLst>
              <a:gd name="T0" fmla="*/ 1018488 w 2254250"/>
              <a:gd name="T1" fmla="*/ 1217529 h 2312988"/>
              <a:gd name="T2" fmla="*/ 951021 w 2254250"/>
              <a:gd name="T3" fmla="*/ 1495703 h 2312988"/>
              <a:gd name="T4" fmla="*/ 813587 w 2254250"/>
              <a:gd name="T5" fmla="*/ 1552468 h 2312988"/>
              <a:gd name="T6" fmla="*/ 630721 w 2254250"/>
              <a:gd name="T7" fmla="*/ 1584356 h 2312988"/>
              <a:gd name="T8" fmla="*/ 616637 w 2254250"/>
              <a:gd name="T9" fmla="*/ 1217529 h 2312988"/>
              <a:gd name="T10" fmla="*/ 360535 w 2254250"/>
              <a:gd name="T11" fmla="*/ 1187450 h 2312988"/>
              <a:gd name="T12" fmla="*/ 408440 w 2254250"/>
              <a:gd name="T13" fmla="*/ 1226575 h 2312988"/>
              <a:gd name="T14" fmla="*/ 383920 w 2254250"/>
              <a:gd name="T15" fmla="*/ 1589558 h 2312988"/>
              <a:gd name="T16" fmla="*/ 17028 w 2254250"/>
              <a:gd name="T17" fmla="*/ 1583452 h 2312988"/>
              <a:gd name="T18" fmla="*/ 1816 w 2254250"/>
              <a:gd name="T19" fmla="*/ 1223861 h 2312988"/>
              <a:gd name="T20" fmla="*/ 44272 w 2254250"/>
              <a:gd name="T21" fmla="*/ 1187676 h 2312988"/>
              <a:gd name="T22" fmla="*/ 1501412 w 2254250"/>
              <a:gd name="T23" fmla="*/ 810536 h 2312988"/>
              <a:gd name="T24" fmla="*/ 1551555 w 2254250"/>
              <a:gd name="T25" fmla="*/ 878128 h 2312988"/>
              <a:gd name="T26" fmla="*/ 2150105 w 2254250"/>
              <a:gd name="T27" fmla="*/ 1434290 h 2312988"/>
              <a:gd name="T28" fmla="*/ 2226569 w 2254250"/>
              <a:gd name="T29" fmla="*/ 1485778 h 2312988"/>
              <a:gd name="T30" fmla="*/ 2254250 w 2254250"/>
              <a:gd name="T31" fmla="*/ 2174175 h 2312988"/>
              <a:gd name="T32" fmla="*/ 2222485 w 2254250"/>
              <a:gd name="T33" fmla="*/ 2262407 h 2312988"/>
              <a:gd name="T34" fmla="*/ 2143298 w 2254250"/>
              <a:gd name="T35" fmla="*/ 2310040 h 2312988"/>
              <a:gd name="T36" fmla="*/ 1409065 w 2254250"/>
              <a:gd name="T37" fmla="*/ 2308452 h 2312988"/>
              <a:gd name="T38" fmla="*/ 867013 w 2254250"/>
              <a:gd name="T39" fmla="*/ 1785633 h 2312988"/>
              <a:gd name="T40" fmla="*/ 844550 w 2254250"/>
              <a:gd name="T41" fmla="*/ 1711463 h 2312988"/>
              <a:gd name="T42" fmla="*/ 874500 w 2254250"/>
              <a:gd name="T43" fmla="*/ 1638881 h 2312988"/>
              <a:gd name="T44" fmla="*/ 943703 w 2254250"/>
              <a:gd name="T45" fmla="*/ 1601682 h 2312988"/>
              <a:gd name="T46" fmla="*/ 1020848 w 2254250"/>
              <a:gd name="T47" fmla="*/ 1616879 h 2312988"/>
              <a:gd name="T48" fmla="*/ 1311273 w 2254250"/>
              <a:gd name="T49" fmla="*/ 872231 h 2312988"/>
              <a:gd name="T50" fmla="*/ 1364821 w 2254250"/>
              <a:gd name="T51" fmla="*/ 807134 h 2312988"/>
              <a:gd name="T52" fmla="*/ 1589493 w 2254250"/>
              <a:gd name="T53" fmla="*/ 586241 h 2312988"/>
              <a:gd name="T54" fmla="*/ 1630132 w 2254250"/>
              <a:gd name="T55" fmla="*/ 617084 h 2312988"/>
              <a:gd name="T56" fmla="*/ 1597666 w 2254250"/>
              <a:gd name="T57" fmla="*/ 756104 h 2312988"/>
              <a:gd name="T58" fmla="*/ 1508213 w 2254250"/>
              <a:gd name="T59" fmla="*/ 698274 h 2312988"/>
              <a:gd name="T60" fmla="*/ 1397419 w 2254250"/>
              <a:gd name="T61" fmla="*/ 687161 h 2312988"/>
              <a:gd name="T62" fmla="*/ 1295026 w 2254250"/>
              <a:gd name="T63" fmla="*/ 728663 h 2312988"/>
              <a:gd name="T64" fmla="*/ 1223963 w 2254250"/>
              <a:gd name="T65" fmla="*/ 811213 h 2312988"/>
              <a:gd name="T66" fmla="*/ 1244850 w 2254250"/>
              <a:gd name="T67" fmla="*/ 594859 h 2312988"/>
              <a:gd name="T68" fmla="*/ 995772 w 2254250"/>
              <a:gd name="T69" fmla="*/ 591216 h 2312988"/>
              <a:gd name="T70" fmla="*/ 1022350 w 2254250"/>
              <a:gd name="T71" fmla="*/ 631246 h 2312988"/>
              <a:gd name="T72" fmla="*/ 998725 w 2254250"/>
              <a:gd name="T73" fmla="*/ 986539 h 2312988"/>
              <a:gd name="T74" fmla="*/ 632992 w 2254250"/>
              <a:gd name="T75" fmla="*/ 984278 h 2312988"/>
              <a:gd name="T76" fmla="*/ 613229 w 2254250"/>
              <a:gd name="T77" fmla="*/ 627175 h 2312988"/>
              <a:gd name="T78" fmla="*/ 642760 w 2254250"/>
              <a:gd name="T79" fmla="*/ 589633 h 2312988"/>
              <a:gd name="T80" fmla="*/ 391866 w 2254250"/>
              <a:gd name="T81" fmla="*/ 597096 h 2312988"/>
              <a:gd name="T82" fmla="*/ 409348 w 2254250"/>
              <a:gd name="T83" fmla="*/ 949223 h 2312988"/>
              <a:gd name="T84" fmla="*/ 374611 w 2254250"/>
              <a:gd name="T85" fmla="*/ 991741 h 2312988"/>
              <a:gd name="T86" fmla="*/ 11352 w 2254250"/>
              <a:gd name="T87" fmla="*/ 975910 h 2312988"/>
              <a:gd name="T88" fmla="*/ 3632 w 2254250"/>
              <a:gd name="T89" fmla="*/ 616998 h 2312988"/>
              <a:gd name="T90" fmla="*/ 44272 w 2254250"/>
              <a:gd name="T91" fmla="*/ 586240 h 2312988"/>
              <a:gd name="T92" fmla="*/ 1627408 w 2254250"/>
              <a:gd name="T93" fmla="*/ 25796 h 2312988"/>
              <a:gd name="T94" fmla="*/ 1619235 w 2254250"/>
              <a:gd name="T95" fmla="*/ 393732 h 2312988"/>
              <a:gd name="T96" fmla="*/ 1249845 w 2254250"/>
              <a:gd name="T97" fmla="*/ 402105 h 2312988"/>
              <a:gd name="T98" fmla="*/ 1224871 w 2254250"/>
              <a:gd name="T99" fmla="*/ 39147 h 2312988"/>
              <a:gd name="T100" fmla="*/ 1273230 w 2254250"/>
              <a:gd name="T101" fmla="*/ 0 h 2312988"/>
              <a:gd name="T102" fmla="*/ 1018488 w 2254250"/>
              <a:gd name="T103" fmla="*/ 29869 h 2312988"/>
              <a:gd name="T104" fmla="*/ 1004404 w 2254250"/>
              <a:gd name="T105" fmla="*/ 396900 h 2312988"/>
              <a:gd name="T106" fmla="*/ 634355 w 2254250"/>
              <a:gd name="T107" fmla="*/ 399615 h 2312988"/>
              <a:gd name="T108" fmla="*/ 614819 w 2254250"/>
              <a:gd name="T109" fmla="*/ 34395 h 2312988"/>
              <a:gd name="T110" fmla="*/ 49267 w 2254250"/>
              <a:gd name="T111" fmla="*/ 0 h 2312988"/>
              <a:gd name="T112" fmla="*/ 407531 w 2254250"/>
              <a:gd name="T113" fmla="*/ 34395 h 2312988"/>
              <a:gd name="T114" fmla="*/ 388233 w 2254250"/>
              <a:gd name="T115" fmla="*/ 399615 h 2312988"/>
              <a:gd name="T116" fmla="*/ 20433 w 2254250"/>
              <a:gd name="T117" fmla="*/ 398710 h 2312988"/>
              <a:gd name="T118" fmla="*/ 908 w 2254250"/>
              <a:gd name="T119" fmla="*/ 40278 h 2312988"/>
              <a:gd name="T120" fmla="*/ 39277 w 2254250"/>
              <a:gd name="T121" fmla="*/ 905 h 2312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54250" h="2312988">
                <a:moveTo>
                  <a:pt x="661842" y="1187450"/>
                </a:moveTo>
                <a:lnTo>
                  <a:pt x="973283" y="1187450"/>
                </a:lnTo>
                <a:lnTo>
                  <a:pt x="978280" y="1187676"/>
                </a:lnTo>
                <a:lnTo>
                  <a:pt x="983278" y="1188581"/>
                </a:lnTo>
                <a:lnTo>
                  <a:pt x="988048" y="1189938"/>
                </a:lnTo>
                <a:lnTo>
                  <a:pt x="992364" y="1191295"/>
                </a:lnTo>
                <a:lnTo>
                  <a:pt x="996681" y="1193330"/>
                </a:lnTo>
                <a:lnTo>
                  <a:pt x="1000769" y="1196044"/>
                </a:lnTo>
                <a:lnTo>
                  <a:pt x="1004404" y="1198758"/>
                </a:lnTo>
                <a:lnTo>
                  <a:pt x="1008039" y="1201924"/>
                </a:lnTo>
                <a:lnTo>
                  <a:pt x="1011219" y="1205543"/>
                </a:lnTo>
                <a:lnTo>
                  <a:pt x="1013945" y="1209161"/>
                </a:lnTo>
                <a:lnTo>
                  <a:pt x="1016444" y="1213232"/>
                </a:lnTo>
                <a:lnTo>
                  <a:pt x="1018488" y="1217529"/>
                </a:lnTo>
                <a:lnTo>
                  <a:pt x="1020306" y="1222052"/>
                </a:lnTo>
                <a:lnTo>
                  <a:pt x="1021214" y="1226575"/>
                </a:lnTo>
                <a:lnTo>
                  <a:pt x="1022123" y="1231551"/>
                </a:lnTo>
                <a:lnTo>
                  <a:pt x="1022350" y="1236526"/>
                </a:lnTo>
                <a:lnTo>
                  <a:pt x="1022350" y="1503618"/>
                </a:lnTo>
                <a:lnTo>
                  <a:pt x="1015081" y="1501809"/>
                </a:lnTo>
                <a:lnTo>
                  <a:pt x="1007584" y="1500226"/>
                </a:lnTo>
                <a:lnTo>
                  <a:pt x="1000315" y="1498643"/>
                </a:lnTo>
                <a:lnTo>
                  <a:pt x="992819" y="1497286"/>
                </a:lnTo>
                <a:lnTo>
                  <a:pt x="985095" y="1496607"/>
                </a:lnTo>
                <a:lnTo>
                  <a:pt x="977599" y="1495929"/>
                </a:lnTo>
                <a:lnTo>
                  <a:pt x="969875" y="1495250"/>
                </a:lnTo>
                <a:lnTo>
                  <a:pt x="962152" y="1495250"/>
                </a:lnTo>
                <a:lnTo>
                  <a:pt x="951021" y="1495703"/>
                </a:lnTo>
                <a:lnTo>
                  <a:pt x="940117" y="1496381"/>
                </a:lnTo>
                <a:lnTo>
                  <a:pt x="929213" y="1497738"/>
                </a:lnTo>
                <a:lnTo>
                  <a:pt x="918764" y="1499547"/>
                </a:lnTo>
                <a:lnTo>
                  <a:pt x="908087" y="1502035"/>
                </a:lnTo>
                <a:lnTo>
                  <a:pt x="897637" y="1504749"/>
                </a:lnTo>
                <a:lnTo>
                  <a:pt x="887415" y="1508141"/>
                </a:lnTo>
                <a:lnTo>
                  <a:pt x="877420" y="1511986"/>
                </a:lnTo>
                <a:lnTo>
                  <a:pt x="867652" y="1516509"/>
                </a:lnTo>
                <a:lnTo>
                  <a:pt x="858111" y="1521032"/>
                </a:lnTo>
                <a:lnTo>
                  <a:pt x="848343" y="1526460"/>
                </a:lnTo>
                <a:lnTo>
                  <a:pt x="839483" y="1532114"/>
                </a:lnTo>
                <a:lnTo>
                  <a:pt x="830397" y="1538446"/>
                </a:lnTo>
                <a:lnTo>
                  <a:pt x="821765" y="1545231"/>
                </a:lnTo>
                <a:lnTo>
                  <a:pt x="813587" y="1552468"/>
                </a:lnTo>
                <a:lnTo>
                  <a:pt x="805636" y="1559931"/>
                </a:lnTo>
                <a:lnTo>
                  <a:pt x="801320" y="1564002"/>
                </a:lnTo>
                <a:lnTo>
                  <a:pt x="797458" y="1568299"/>
                </a:lnTo>
                <a:lnTo>
                  <a:pt x="789962" y="1577119"/>
                </a:lnTo>
                <a:lnTo>
                  <a:pt x="783147" y="1586166"/>
                </a:lnTo>
                <a:lnTo>
                  <a:pt x="776559" y="1595438"/>
                </a:lnTo>
                <a:lnTo>
                  <a:pt x="661842" y="1595438"/>
                </a:lnTo>
                <a:lnTo>
                  <a:pt x="656844" y="1595212"/>
                </a:lnTo>
                <a:lnTo>
                  <a:pt x="651847" y="1594307"/>
                </a:lnTo>
                <a:lnTo>
                  <a:pt x="647076" y="1593403"/>
                </a:lnTo>
                <a:lnTo>
                  <a:pt x="642760" y="1591593"/>
                </a:lnTo>
                <a:lnTo>
                  <a:pt x="638444" y="1589558"/>
                </a:lnTo>
                <a:lnTo>
                  <a:pt x="634355" y="1587070"/>
                </a:lnTo>
                <a:lnTo>
                  <a:pt x="630721" y="1584356"/>
                </a:lnTo>
                <a:lnTo>
                  <a:pt x="627086" y="1580964"/>
                </a:lnTo>
                <a:lnTo>
                  <a:pt x="623906" y="1577572"/>
                </a:lnTo>
                <a:lnTo>
                  <a:pt x="621180" y="1573727"/>
                </a:lnTo>
                <a:lnTo>
                  <a:pt x="618681" y="1569882"/>
                </a:lnTo>
                <a:lnTo>
                  <a:pt x="616637" y="1565585"/>
                </a:lnTo>
                <a:lnTo>
                  <a:pt x="614819" y="1560836"/>
                </a:lnTo>
                <a:lnTo>
                  <a:pt x="613683" y="1556313"/>
                </a:lnTo>
                <a:lnTo>
                  <a:pt x="613002" y="1551337"/>
                </a:lnTo>
                <a:lnTo>
                  <a:pt x="612775" y="1546588"/>
                </a:lnTo>
                <a:lnTo>
                  <a:pt x="612775" y="1236526"/>
                </a:lnTo>
                <a:lnTo>
                  <a:pt x="613002" y="1231551"/>
                </a:lnTo>
                <a:lnTo>
                  <a:pt x="613683" y="1226575"/>
                </a:lnTo>
                <a:lnTo>
                  <a:pt x="614819" y="1222052"/>
                </a:lnTo>
                <a:lnTo>
                  <a:pt x="616637" y="1217529"/>
                </a:lnTo>
                <a:lnTo>
                  <a:pt x="618681" y="1213232"/>
                </a:lnTo>
                <a:lnTo>
                  <a:pt x="621180" y="1209161"/>
                </a:lnTo>
                <a:lnTo>
                  <a:pt x="623906" y="1205543"/>
                </a:lnTo>
                <a:lnTo>
                  <a:pt x="627086" y="1201924"/>
                </a:lnTo>
                <a:lnTo>
                  <a:pt x="630721" y="1198758"/>
                </a:lnTo>
                <a:lnTo>
                  <a:pt x="634355" y="1196044"/>
                </a:lnTo>
                <a:lnTo>
                  <a:pt x="638444" y="1193330"/>
                </a:lnTo>
                <a:lnTo>
                  <a:pt x="642760" y="1191295"/>
                </a:lnTo>
                <a:lnTo>
                  <a:pt x="647076" y="1189938"/>
                </a:lnTo>
                <a:lnTo>
                  <a:pt x="651847" y="1188581"/>
                </a:lnTo>
                <a:lnTo>
                  <a:pt x="656844" y="1187676"/>
                </a:lnTo>
                <a:lnTo>
                  <a:pt x="661842" y="1187450"/>
                </a:lnTo>
                <a:close/>
                <a:moveTo>
                  <a:pt x="49267" y="1187450"/>
                </a:moveTo>
                <a:lnTo>
                  <a:pt x="360535" y="1187450"/>
                </a:lnTo>
                <a:lnTo>
                  <a:pt x="365757" y="1187676"/>
                </a:lnTo>
                <a:lnTo>
                  <a:pt x="370524" y="1188581"/>
                </a:lnTo>
                <a:lnTo>
                  <a:pt x="375292" y="1189938"/>
                </a:lnTo>
                <a:lnTo>
                  <a:pt x="379606" y="1191295"/>
                </a:lnTo>
                <a:lnTo>
                  <a:pt x="383920" y="1193330"/>
                </a:lnTo>
                <a:lnTo>
                  <a:pt x="388233" y="1196044"/>
                </a:lnTo>
                <a:lnTo>
                  <a:pt x="391866" y="1198758"/>
                </a:lnTo>
                <a:lnTo>
                  <a:pt x="395271" y="1201924"/>
                </a:lnTo>
                <a:lnTo>
                  <a:pt x="398450" y="1205543"/>
                </a:lnTo>
                <a:lnTo>
                  <a:pt x="401401" y="1209161"/>
                </a:lnTo>
                <a:lnTo>
                  <a:pt x="403672" y="1213232"/>
                </a:lnTo>
                <a:lnTo>
                  <a:pt x="405715" y="1217529"/>
                </a:lnTo>
                <a:lnTo>
                  <a:pt x="407531" y="1222052"/>
                </a:lnTo>
                <a:lnTo>
                  <a:pt x="408440" y="1226575"/>
                </a:lnTo>
                <a:lnTo>
                  <a:pt x="409348" y="1231551"/>
                </a:lnTo>
                <a:lnTo>
                  <a:pt x="409575" y="1236526"/>
                </a:lnTo>
                <a:lnTo>
                  <a:pt x="409575" y="1546588"/>
                </a:lnTo>
                <a:lnTo>
                  <a:pt x="409348" y="1551337"/>
                </a:lnTo>
                <a:lnTo>
                  <a:pt x="408440" y="1556313"/>
                </a:lnTo>
                <a:lnTo>
                  <a:pt x="407531" y="1560836"/>
                </a:lnTo>
                <a:lnTo>
                  <a:pt x="405715" y="1565585"/>
                </a:lnTo>
                <a:lnTo>
                  <a:pt x="403672" y="1569882"/>
                </a:lnTo>
                <a:lnTo>
                  <a:pt x="401401" y="1573727"/>
                </a:lnTo>
                <a:lnTo>
                  <a:pt x="398450" y="1577572"/>
                </a:lnTo>
                <a:lnTo>
                  <a:pt x="395271" y="1580964"/>
                </a:lnTo>
                <a:lnTo>
                  <a:pt x="391866" y="1584356"/>
                </a:lnTo>
                <a:lnTo>
                  <a:pt x="388233" y="1587070"/>
                </a:lnTo>
                <a:lnTo>
                  <a:pt x="383920" y="1589558"/>
                </a:lnTo>
                <a:lnTo>
                  <a:pt x="379606" y="1591593"/>
                </a:lnTo>
                <a:lnTo>
                  <a:pt x="375292" y="1593403"/>
                </a:lnTo>
                <a:lnTo>
                  <a:pt x="370524" y="1594307"/>
                </a:lnTo>
                <a:lnTo>
                  <a:pt x="365757" y="1595212"/>
                </a:lnTo>
                <a:lnTo>
                  <a:pt x="360535" y="1595438"/>
                </a:lnTo>
                <a:lnTo>
                  <a:pt x="49267" y="1595438"/>
                </a:lnTo>
                <a:lnTo>
                  <a:pt x="44272" y="1595212"/>
                </a:lnTo>
                <a:lnTo>
                  <a:pt x="39277" y="1594307"/>
                </a:lnTo>
                <a:lnTo>
                  <a:pt x="35191" y="1593403"/>
                </a:lnTo>
                <a:lnTo>
                  <a:pt x="31331" y="1592046"/>
                </a:lnTo>
                <a:lnTo>
                  <a:pt x="27471" y="1590237"/>
                </a:lnTo>
                <a:lnTo>
                  <a:pt x="23839" y="1588427"/>
                </a:lnTo>
                <a:lnTo>
                  <a:pt x="20433" y="1586166"/>
                </a:lnTo>
                <a:lnTo>
                  <a:pt x="17028" y="1583452"/>
                </a:lnTo>
                <a:lnTo>
                  <a:pt x="14303" y="1580738"/>
                </a:lnTo>
                <a:lnTo>
                  <a:pt x="11352" y="1577572"/>
                </a:lnTo>
                <a:lnTo>
                  <a:pt x="8854" y="1574179"/>
                </a:lnTo>
                <a:lnTo>
                  <a:pt x="6811" y="1570787"/>
                </a:lnTo>
                <a:lnTo>
                  <a:pt x="4768" y="1567168"/>
                </a:lnTo>
                <a:lnTo>
                  <a:pt x="3178" y="1563324"/>
                </a:lnTo>
                <a:lnTo>
                  <a:pt x="1816" y="1559479"/>
                </a:lnTo>
                <a:lnTo>
                  <a:pt x="908" y="1555182"/>
                </a:lnTo>
                <a:lnTo>
                  <a:pt x="227" y="1550885"/>
                </a:lnTo>
                <a:lnTo>
                  <a:pt x="0" y="1546588"/>
                </a:lnTo>
                <a:lnTo>
                  <a:pt x="0" y="1236526"/>
                </a:lnTo>
                <a:lnTo>
                  <a:pt x="227" y="1232003"/>
                </a:lnTo>
                <a:lnTo>
                  <a:pt x="908" y="1227932"/>
                </a:lnTo>
                <a:lnTo>
                  <a:pt x="1816" y="1223861"/>
                </a:lnTo>
                <a:lnTo>
                  <a:pt x="3178" y="1219564"/>
                </a:lnTo>
                <a:lnTo>
                  <a:pt x="4768" y="1215720"/>
                </a:lnTo>
                <a:lnTo>
                  <a:pt x="6811" y="1212101"/>
                </a:lnTo>
                <a:lnTo>
                  <a:pt x="8854" y="1208709"/>
                </a:lnTo>
                <a:lnTo>
                  <a:pt x="11352" y="1205543"/>
                </a:lnTo>
                <a:lnTo>
                  <a:pt x="14303" y="1202377"/>
                </a:lnTo>
                <a:lnTo>
                  <a:pt x="17028" y="1199663"/>
                </a:lnTo>
                <a:lnTo>
                  <a:pt x="20433" y="1196949"/>
                </a:lnTo>
                <a:lnTo>
                  <a:pt x="23839" y="1194687"/>
                </a:lnTo>
                <a:lnTo>
                  <a:pt x="27471" y="1192652"/>
                </a:lnTo>
                <a:lnTo>
                  <a:pt x="31331" y="1191069"/>
                </a:lnTo>
                <a:lnTo>
                  <a:pt x="35191" y="1189486"/>
                </a:lnTo>
                <a:lnTo>
                  <a:pt x="39277" y="1188581"/>
                </a:lnTo>
                <a:lnTo>
                  <a:pt x="44272" y="1187676"/>
                </a:lnTo>
                <a:lnTo>
                  <a:pt x="49267" y="1187450"/>
                </a:lnTo>
                <a:close/>
                <a:moveTo>
                  <a:pt x="1430620" y="788988"/>
                </a:moveTo>
                <a:lnTo>
                  <a:pt x="1436973" y="789215"/>
                </a:lnTo>
                <a:lnTo>
                  <a:pt x="1443553" y="789669"/>
                </a:lnTo>
                <a:lnTo>
                  <a:pt x="1449906" y="790349"/>
                </a:lnTo>
                <a:lnTo>
                  <a:pt x="1456033" y="791483"/>
                </a:lnTo>
                <a:lnTo>
                  <a:pt x="1462386" y="793071"/>
                </a:lnTo>
                <a:lnTo>
                  <a:pt x="1468285" y="794659"/>
                </a:lnTo>
                <a:lnTo>
                  <a:pt x="1474184" y="796700"/>
                </a:lnTo>
                <a:lnTo>
                  <a:pt x="1479857" y="798968"/>
                </a:lnTo>
                <a:lnTo>
                  <a:pt x="1485529" y="801463"/>
                </a:lnTo>
                <a:lnTo>
                  <a:pt x="1490975" y="804185"/>
                </a:lnTo>
                <a:lnTo>
                  <a:pt x="1496420" y="807134"/>
                </a:lnTo>
                <a:lnTo>
                  <a:pt x="1501412" y="810536"/>
                </a:lnTo>
                <a:lnTo>
                  <a:pt x="1506403" y="814165"/>
                </a:lnTo>
                <a:lnTo>
                  <a:pt x="1511168" y="817794"/>
                </a:lnTo>
                <a:lnTo>
                  <a:pt x="1515706" y="821877"/>
                </a:lnTo>
                <a:lnTo>
                  <a:pt x="1520017" y="825960"/>
                </a:lnTo>
                <a:lnTo>
                  <a:pt x="1524555" y="830496"/>
                </a:lnTo>
                <a:lnTo>
                  <a:pt x="1528412" y="835032"/>
                </a:lnTo>
                <a:lnTo>
                  <a:pt x="1532269" y="840023"/>
                </a:lnTo>
                <a:lnTo>
                  <a:pt x="1535673" y="844786"/>
                </a:lnTo>
                <a:lnTo>
                  <a:pt x="1538849" y="850003"/>
                </a:lnTo>
                <a:lnTo>
                  <a:pt x="1542026" y="855219"/>
                </a:lnTo>
                <a:lnTo>
                  <a:pt x="1544976" y="860890"/>
                </a:lnTo>
                <a:lnTo>
                  <a:pt x="1547471" y="866334"/>
                </a:lnTo>
                <a:lnTo>
                  <a:pt x="1549740" y="872231"/>
                </a:lnTo>
                <a:lnTo>
                  <a:pt x="1551555" y="878128"/>
                </a:lnTo>
                <a:lnTo>
                  <a:pt x="1553371" y="884025"/>
                </a:lnTo>
                <a:lnTo>
                  <a:pt x="1554732" y="890150"/>
                </a:lnTo>
                <a:lnTo>
                  <a:pt x="1555867" y="896501"/>
                </a:lnTo>
                <a:lnTo>
                  <a:pt x="1556774" y="902625"/>
                </a:lnTo>
                <a:lnTo>
                  <a:pt x="1557228" y="908976"/>
                </a:lnTo>
                <a:lnTo>
                  <a:pt x="1557455" y="915780"/>
                </a:lnTo>
                <a:lnTo>
                  <a:pt x="1557455" y="1366471"/>
                </a:lnTo>
                <a:lnTo>
                  <a:pt x="2109264" y="1429526"/>
                </a:lnTo>
                <a:lnTo>
                  <a:pt x="2115163" y="1429753"/>
                </a:lnTo>
                <a:lnTo>
                  <a:pt x="2122424" y="1429980"/>
                </a:lnTo>
                <a:lnTo>
                  <a:pt x="2129458" y="1430660"/>
                </a:lnTo>
                <a:lnTo>
                  <a:pt x="2136265" y="1431341"/>
                </a:lnTo>
                <a:lnTo>
                  <a:pt x="2143298" y="1432702"/>
                </a:lnTo>
                <a:lnTo>
                  <a:pt x="2150105" y="1434290"/>
                </a:lnTo>
                <a:lnTo>
                  <a:pt x="2156458" y="1436104"/>
                </a:lnTo>
                <a:lnTo>
                  <a:pt x="2162811" y="1438372"/>
                </a:lnTo>
                <a:lnTo>
                  <a:pt x="2169391" y="1440867"/>
                </a:lnTo>
                <a:lnTo>
                  <a:pt x="2175291" y="1443589"/>
                </a:lnTo>
                <a:lnTo>
                  <a:pt x="2181417" y="1446538"/>
                </a:lnTo>
                <a:lnTo>
                  <a:pt x="2187089" y="1449940"/>
                </a:lnTo>
                <a:lnTo>
                  <a:pt x="2192761" y="1453569"/>
                </a:lnTo>
                <a:lnTo>
                  <a:pt x="2198207" y="1457425"/>
                </a:lnTo>
                <a:lnTo>
                  <a:pt x="2203652" y="1461508"/>
                </a:lnTo>
                <a:lnTo>
                  <a:pt x="2208644" y="1465817"/>
                </a:lnTo>
                <a:lnTo>
                  <a:pt x="2213409" y="1470581"/>
                </a:lnTo>
                <a:lnTo>
                  <a:pt x="2218174" y="1475571"/>
                </a:lnTo>
                <a:lnTo>
                  <a:pt x="2222485" y="1480334"/>
                </a:lnTo>
                <a:lnTo>
                  <a:pt x="2226569" y="1485778"/>
                </a:lnTo>
                <a:lnTo>
                  <a:pt x="2230426" y="1491221"/>
                </a:lnTo>
                <a:lnTo>
                  <a:pt x="2234056" y="1496892"/>
                </a:lnTo>
                <a:lnTo>
                  <a:pt x="2237460" y="1502562"/>
                </a:lnTo>
                <a:lnTo>
                  <a:pt x="2240409" y="1508686"/>
                </a:lnTo>
                <a:lnTo>
                  <a:pt x="2243132" y="1514584"/>
                </a:lnTo>
                <a:lnTo>
                  <a:pt x="2245628" y="1521161"/>
                </a:lnTo>
                <a:lnTo>
                  <a:pt x="2247897" y="1527512"/>
                </a:lnTo>
                <a:lnTo>
                  <a:pt x="2249939" y="1534090"/>
                </a:lnTo>
                <a:lnTo>
                  <a:pt x="2251300" y="1540668"/>
                </a:lnTo>
                <a:lnTo>
                  <a:pt x="2252435" y="1547699"/>
                </a:lnTo>
                <a:lnTo>
                  <a:pt x="2253569" y="1554731"/>
                </a:lnTo>
                <a:lnTo>
                  <a:pt x="2254023" y="1561535"/>
                </a:lnTo>
                <a:lnTo>
                  <a:pt x="2254250" y="1568793"/>
                </a:lnTo>
                <a:lnTo>
                  <a:pt x="2254250" y="2174175"/>
                </a:lnTo>
                <a:lnTo>
                  <a:pt x="2254023" y="2181206"/>
                </a:lnTo>
                <a:lnTo>
                  <a:pt x="2253569" y="2188237"/>
                </a:lnTo>
                <a:lnTo>
                  <a:pt x="2252435" y="2195269"/>
                </a:lnTo>
                <a:lnTo>
                  <a:pt x="2251300" y="2202073"/>
                </a:lnTo>
                <a:lnTo>
                  <a:pt x="2249939" y="2208651"/>
                </a:lnTo>
                <a:lnTo>
                  <a:pt x="2247897" y="2215456"/>
                </a:lnTo>
                <a:lnTo>
                  <a:pt x="2245628" y="2221807"/>
                </a:lnTo>
                <a:lnTo>
                  <a:pt x="2243132" y="2228158"/>
                </a:lnTo>
                <a:lnTo>
                  <a:pt x="2240409" y="2234282"/>
                </a:lnTo>
                <a:lnTo>
                  <a:pt x="2237460" y="2240179"/>
                </a:lnTo>
                <a:lnTo>
                  <a:pt x="2234056" y="2246076"/>
                </a:lnTo>
                <a:lnTo>
                  <a:pt x="2230426" y="2251747"/>
                </a:lnTo>
                <a:lnTo>
                  <a:pt x="2226569" y="2257191"/>
                </a:lnTo>
                <a:lnTo>
                  <a:pt x="2222485" y="2262407"/>
                </a:lnTo>
                <a:lnTo>
                  <a:pt x="2218174" y="2267624"/>
                </a:lnTo>
                <a:lnTo>
                  <a:pt x="2213409" y="2272161"/>
                </a:lnTo>
                <a:lnTo>
                  <a:pt x="2208644" y="2276924"/>
                </a:lnTo>
                <a:lnTo>
                  <a:pt x="2203652" y="2281233"/>
                </a:lnTo>
                <a:lnTo>
                  <a:pt x="2198207" y="2285316"/>
                </a:lnTo>
                <a:lnTo>
                  <a:pt x="2192761" y="2289172"/>
                </a:lnTo>
                <a:lnTo>
                  <a:pt x="2187089" y="2292801"/>
                </a:lnTo>
                <a:lnTo>
                  <a:pt x="2181417" y="2296204"/>
                </a:lnTo>
                <a:lnTo>
                  <a:pt x="2175291" y="2299152"/>
                </a:lnTo>
                <a:lnTo>
                  <a:pt x="2169391" y="2302101"/>
                </a:lnTo>
                <a:lnTo>
                  <a:pt x="2162811" y="2304596"/>
                </a:lnTo>
                <a:lnTo>
                  <a:pt x="2156458" y="2306637"/>
                </a:lnTo>
                <a:lnTo>
                  <a:pt x="2150105" y="2308452"/>
                </a:lnTo>
                <a:lnTo>
                  <a:pt x="2143298" y="2310040"/>
                </a:lnTo>
                <a:lnTo>
                  <a:pt x="2136265" y="2311400"/>
                </a:lnTo>
                <a:lnTo>
                  <a:pt x="2129458" y="2312308"/>
                </a:lnTo>
                <a:lnTo>
                  <a:pt x="2122424" y="2312988"/>
                </a:lnTo>
                <a:lnTo>
                  <a:pt x="2115163" y="2312988"/>
                </a:lnTo>
                <a:lnTo>
                  <a:pt x="1452175" y="2312988"/>
                </a:lnTo>
                <a:lnTo>
                  <a:pt x="1448091" y="2312761"/>
                </a:lnTo>
                <a:lnTo>
                  <a:pt x="1446276" y="2312761"/>
                </a:lnTo>
                <a:lnTo>
                  <a:pt x="1444688" y="2312761"/>
                </a:lnTo>
                <a:lnTo>
                  <a:pt x="1438562" y="2312988"/>
                </a:lnTo>
                <a:lnTo>
                  <a:pt x="1432662" y="2312761"/>
                </a:lnTo>
                <a:lnTo>
                  <a:pt x="1426536" y="2311854"/>
                </a:lnTo>
                <a:lnTo>
                  <a:pt x="1420864" y="2311174"/>
                </a:lnTo>
                <a:lnTo>
                  <a:pt x="1414738" y="2310040"/>
                </a:lnTo>
                <a:lnTo>
                  <a:pt x="1409065" y="2308452"/>
                </a:lnTo>
                <a:lnTo>
                  <a:pt x="1403393" y="2306637"/>
                </a:lnTo>
                <a:lnTo>
                  <a:pt x="1397721" y="2304823"/>
                </a:lnTo>
                <a:lnTo>
                  <a:pt x="1392275" y="2302554"/>
                </a:lnTo>
                <a:lnTo>
                  <a:pt x="1387057" y="2300059"/>
                </a:lnTo>
                <a:lnTo>
                  <a:pt x="1381838" y="2297111"/>
                </a:lnTo>
                <a:lnTo>
                  <a:pt x="1376846" y="2293935"/>
                </a:lnTo>
                <a:lnTo>
                  <a:pt x="1372081" y="2290533"/>
                </a:lnTo>
                <a:lnTo>
                  <a:pt x="1367317" y="2286904"/>
                </a:lnTo>
                <a:lnTo>
                  <a:pt x="1362779" y="2283048"/>
                </a:lnTo>
                <a:lnTo>
                  <a:pt x="1358241" y="2278965"/>
                </a:lnTo>
                <a:lnTo>
                  <a:pt x="878584" y="1799469"/>
                </a:lnTo>
                <a:lnTo>
                  <a:pt x="874500" y="1794933"/>
                </a:lnTo>
                <a:lnTo>
                  <a:pt x="870643" y="1790396"/>
                </a:lnTo>
                <a:lnTo>
                  <a:pt x="867013" y="1785633"/>
                </a:lnTo>
                <a:lnTo>
                  <a:pt x="863609" y="1781097"/>
                </a:lnTo>
                <a:lnTo>
                  <a:pt x="860433" y="1776107"/>
                </a:lnTo>
                <a:lnTo>
                  <a:pt x="857710" y="1771117"/>
                </a:lnTo>
                <a:lnTo>
                  <a:pt x="855214" y="1766126"/>
                </a:lnTo>
                <a:lnTo>
                  <a:pt x="852945" y="1760683"/>
                </a:lnTo>
                <a:lnTo>
                  <a:pt x="850903" y="1755466"/>
                </a:lnTo>
                <a:lnTo>
                  <a:pt x="849088" y="1750249"/>
                </a:lnTo>
                <a:lnTo>
                  <a:pt x="847727" y="1744805"/>
                </a:lnTo>
                <a:lnTo>
                  <a:pt x="846592" y="1739362"/>
                </a:lnTo>
                <a:lnTo>
                  <a:pt x="845458" y="1733691"/>
                </a:lnTo>
                <a:lnTo>
                  <a:pt x="845004" y="1728248"/>
                </a:lnTo>
                <a:lnTo>
                  <a:pt x="844550" y="1722577"/>
                </a:lnTo>
                <a:lnTo>
                  <a:pt x="844550" y="1716907"/>
                </a:lnTo>
                <a:lnTo>
                  <a:pt x="844550" y="1711463"/>
                </a:lnTo>
                <a:lnTo>
                  <a:pt x="845004" y="1705793"/>
                </a:lnTo>
                <a:lnTo>
                  <a:pt x="845458" y="1700122"/>
                </a:lnTo>
                <a:lnTo>
                  <a:pt x="846592" y="1694678"/>
                </a:lnTo>
                <a:lnTo>
                  <a:pt x="847727" y="1689235"/>
                </a:lnTo>
                <a:lnTo>
                  <a:pt x="849088" y="1683564"/>
                </a:lnTo>
                <a:lnTo>
                  <a:pt x="850903" y="1678347"/>
                </a:lnTo>
                <a:lnTo>
                  <a:pt x="852945" y="1673131"/>
                </a:lnTo>
                <a:lnTo>
                  <a:pt x="855214" y="1667914"/>
                </a:lnTo>
                <a:lnTo>
                  <a:pt x="857710" y="1662697"/>
                </a:lnTo>
                <a:lnTo>
                  <a:pt x="860433" y="1657707"/>
                </a:lnTo>
                <a:lnTo>
                  <a:pt x="863609" y="1652717"/>
                </a:lnTo>
                <a:lnTo>
                  <a:pt x="867013" y="1647954"/>
                </a:lnTo>
                <a:lnTo>
                  <a:pt x="870643" y="1643417"/>
                </a:lnTo>
                <a:lnTo>
                  <a:pt x="874500" y="1638881"/>
                </a:lnTo>
                <a:lnTo>
                  <a:pt x="878584" y="1634571"/>
                </a:lnTo>
                <a:lnTo>
                  <a:pt x="882668" y="1630488"/>
                </a:lnTo>
                <a:lnTo>
                  <a:pt x="887206" y="1626632"/>
                </a:lnTo>
                <a:lnTo>
                  <a:pt x="891744" y="1623230"/>
                </a:lnTo>
                <a:lnTo>
                  <a:pt x="896509" y="1619828"/>
                </a:lnTo>
                <a:lnTo>
                  <a:pt x="901047" y="1616879"/>
                </a:lnTo>
                <a:lnTo>
                  <a:pt x="906039" y="1613931"/>
                </a:lnTo>
                <a:lnTo>
                  <a:pt x="911030" y="1611436"/>
                </a:lnTo>
                <a:lnTo>
                  <a:pt x="916249" y="1609167"/>
                </a:lnTo>
                <a:lnTo>
                  <a:pt x="921694" y="1607353"/>
                </a:lnTo>
                <a:lnTo>
                  <a:pt x="927140" y="1605538"/>
                </a:lnTo>
                <a:lnTo>
                  <a:pt x="932585" y="1603951"/>
                </a:lnTo>
                <a:lnTo>
                  <a:pt x="938031" y="1602590"/>
                </a:lnTo>
                <a:lnTo>
                  <a:pt x="943703" y="1601682"/>
                </a:lnTo>
                <a:lnTo>
                  <a:pt x="949376" y="1600775"/>
                </a:lnTo>
                <a:lnTo>
                  <a:pt x="955275" y="1600548"/>
                </a:lnTo>
                <a:lnTo>
                  <a:pt x="960947" y="1600321"/>
                </a:lnTo>
                <a:lnTo>
                  <a:pt x="966847" y="1600548"/>
                </a:lnTo>
                <a:lnTo>
                  <a:pt x="972519" y="1600775"/>
                </a:lnTo>
                <a:lnTo>
                  <a:pt x="978191" y="1601682"/>
                </a:lnTo>
                <a:lnTo>
                  <a:pt x="983864" y="1602590"/>
                </a:lnTo>
                <a:lnTo>
                  <a:pt x="989536" y="1603951"/>
                </a:lnTo>
                <a:lnTo>
                  <a:pt x="994982" y="1605538"/>
                </a:lnTo>
                <a:lnTo>
                  <a:pt x="1000427" y="1607353"/>
                </a:lnTo>
                <a:lnTo>
                  <a:pt x="1005646" y="1609167"/>
                </a:lnTo>
                <a:lnTo>
                  <a:pt x="1010637" y="1611436"/>
                </a:lnTo>
                <a:lnTo>
                  <a:pt x="1015856" y="1613931"/>
                </a:lnTo>
                <a:lnTo>
                  <a:pt x="1020848" y="1616879"/>
                </a:lnTo>
                <a:lnTo>
                  <a:pt x="1025612" y="1619828"/>
                </a:lnTo>
                <a:lnTo>
                  <a:pt x="1030377" y="1623230"/>
                </a:lnTo>
                <a:lnTo>
                  <a:pt x="1034688" y="1626632"/>
                </a:lnTo>
                <a:lnTo>
                  <a:pt x="1038999" y="1630488"/>
                </a:lnTo>
                <a:lnTo>
                  <a:pt x="1043537" y="1634571"/>
                </a:lnTo>
                <a:lnTo>
                  <a:pt x="1303559" y="1894506"/>
                </a:lnTo>
                <a:lnTo>
                  <a:pt x="1303559" y="915780"/>
                </a:lnTo>
                <a:lnTo>
                  <a:pt x="1303786" y="908976"/>
                </a:lnTo>
                <a:lnTo>
                  <a:pt x="1304467" y="902625"/>
                </a:lnTo>
                <a:lnTo>
                  <a:pt x="1305147" y="896501"/>
                </a:lnTo>
                <a:lnTo>
                  <a:pt x="1306282" y="890150"/>
                </a:lnTo>
                <a:lnTo>
                  <a:pt x="1307643" y="884025"/>
                </a:lnTo>
                <a:lnTo>
                  <a:pt x="1309231" y="878128"/>
                </a:lnTo>
                <a:lnTo>
                  <a:pt x="1311273" y="872231"/>
                </a:lnTo>
                <a:lnTo>
                  <a:pt x="1313769" y="866334"/>
                </a:lnTo>
                <a:lnTo>
                  <a:pt x="1316265" y="860890"/>
                </a:lnTo>
                <a:lnTo>
                  <a:pt x="1318988" y="855219"/>
                </a:lnTo>
                <a:lnTo>
                  <a:pt x="1322164" y="850003"/>
                </a:lnTo>
                <a:lnTo>
                  <a:pt x="1325341" y="844786"/>
                </a:lnTo>
                <a:lnTo>
                  <a:pt x="1328971" y="840023"/>
                </a:lnTo>
                <a:lnTo>
                  <a:pt x="1332829" y="835032"/>
                </a:lnTo>
                <a:lnTo>
                  <a:pt x="1336686" y="830496"/>
                </a:lnTo>
                <a:lnTo>
                  <a:pt x="1340770" y="825960"/>
                </a:lnTo>
                <a:lnTo>
                  <a:pt x="1345081" y="821877"/>
                </a:lnTo>
                <a:lnTo>
                  <a:pt x="1349846" y="817794"/>
                </a:lnTo>
                <a:lnTo>
                  <a:pt x="1354610" y="814165"/>
                </a:lnTo>
                <a:lnTo>
                  <a:pt x="1359602" y="810536"/>
                </a:lnTo>
                <a:lnTo>
                  <a:pt x="1364821" y="807134"/>
                </a:lnTo>
                <a:lnTo>
                  <a:pt x="1370266" y="804185"/>
                </a:lnTo>
                <a:lnTo>
                  <a:pt x="1375485" y="801463"/>
                </a:lnTo>
                <a:lnTo>
                  <a:pt x="1381384" y="798968"/>
                </a:lnTo>
                <a:lnTo>
                  <a:pt x="1387057" y="796700"/>
                </a:lnTo>
                <a:lnTo>
                  <a:pt x="1392956" y="794659"/>
                </a:lnTo>
                <a:lnTo>
                  <a:pt x="1398855" y="793071"/>
                </a:lnTo>
                <a:lnTo>
                  <a:pt x="1404981" y="791483"/>
                </a:lnTo>
                <a:lnTo>
                  <a:pt x="1411107" y="790349"/>
                </a:lnTo>
                <a:lnTo>
                  <a:pt x="1417687" y="789669"/>
                </a:lnTo>
                <a:lnTo>
                  <a:pt x="1424040" y="789215"/>
                </a:lnTo>
                <a:lnTo>
                  <a:pt x="1430620" y="788988"/>
                </a:lnTo>
                <a:close/>
                <a:moveTo>
                  <a:pt x="1273230" y="585788"/>
                </a:moveTo>
                <a:lnTo>
                  <a:pt x="1584498" y="585788"/>
                </a:lnTo>
                <a:lnTo>
                  <a:pt x="1589493" y="586241"/>
                </a:lnTo>
                <a:lnTo>
                  <a:pt x="1594488" y="586922"/>
                </a:lnTo>
                <a:lnTo>
                  <a:pt x="1599028" y="588283"/>
                </a:lnTo>
                <a:lnTo>
                  <a:pt x="1603569" y="589643"/>
                </a:lnTo>
                <a:lnTo>
                  <a:pt x="1606975" y="591231"/>
                </a:lnTo>
                <a:lnTo>
                  <a:pt x="1609926" y="593045"/>
                </a:lnTo>
                <a:lnTo>
                  <a:pt x="1612878" y="594859"/>
                </a:lnTo>
                <a:lnTo>
                  <a:pt x="1615602" y="597127"/>
                </a:lnTo>
                <a:lnTo>
                  <a:pt x="1618327" y="599622"/>
                </a:lnTo>
                <a:lnTo>
                  <a:pt x="1620824" y="601890"/>
                </a:lnTo>
                <a:lnTo>
                  <a:pt x="1623094" y="604611"/>
                </a:lnTo>
                <a:lnTo>
                  <a:pt x="1625138" y="607559"/>
                </a:lnTo>
                <a:lnTo>
                  <a:pt x="1626954" y="610734"/>
                </a:lnTo>
                <a:lnTo>
                  <a:pt x="1628543" y="613683"/>
                </a:lnTo>
                <a:lnTo>
                  <a:pt x="1630132" y="617084"/>
                </a:lnTo>
                <a:lnTo>
                  <a:pt x="1631495" y="620486"/>
                </a:lnTo>
                <a:lnTo>
                  <a:pt x="1632176" y="623888"/>
                </a:lnTo>
                <a:lnTo>
                  <a:pt x="1632857" y="627290"/>
                </a:lnTo>
                <a:lnTo>
                  <a:pt x="1633538" y="631372"/>
                </a:lnTo>
                <a:lnTo>
                  <a:pt x="1633538" y="634774"/>
                </a:lnTo>
                <a:lnTo>
                  <a:pt x="1633538" y="805090"/>
                </a:lnTo>
                <a:lnTo>
                  <a:pt x="1629678" y="798286"/>
                </a:lnTo>
                <a:lnTo>
                  <a:pt x="1625819" y="791936"/>
                </a:lnTo>
                <a:lnTo>
                  <a:pt x="1621505" y="785586"/>
                </a:lnTo>
                <a:lnTo>
                  <a:pt x="1616964" y="779236"/>
                </a:lnTo>
                <a:lnTo>
                  <a:pt x="1612651" y="773113"/>
                </a:lnTo>
                <a:lnTo>
                  <a:pt x="1607656" y="767443"/>
                </a:lnTo>
                <a:lnTo>
                  <a:pt x="1602661" y="761547"/>
                </a:lnTo>
                <a:lnTo>
                  <a:pt x="1597666" y="756104"/>
                </a:lnTo>
                <a:lnTo>
                  <a:pt x="1592217" y="750661"/>
                </a:lnTo>
                <a:lnTo>
                  <a:pt x="1586541" y="745445"/>
                </a:lnTo>
                <a:lnTo>
                  <a:pt x="1580865" y="740456"/>
                </a:lnTo>
                <a:lnTo>
                  <a:pt x="1575189" y="735466"/>
                </a:lnTo>
                <a:lnTo>
                  <a:pt x="1568832" y="730704"/>
                </a:lnTo>
                <a:lnTo>
                  <a:pt x="1562702" y="726395"/>
                </a:lnTo>
                <a:lnTo>
                  <a:pt x="1556572" y="722086"/>
                </a:lnTo>
                <a:lnTo>
                  <a:pt x="1549988" y="718231"/>
                </a:lnTo>
                <a:lnTo>
                  <a:pt x="1543404" y="714375"/>
                </a:lnTo>
                <a:lnTo>
                  <a:pt x="1536593" y="710747"/>
                </a:lnTo>
                <a:lnTo>
                  <a:pt x="1529555" y="707118"/>
                </a:lnTo>
                <a:lnTo>
                  <a:pt x="1522744" y="703943"/>
                </a:lnTo>
                <a:lnTo>
                  <a:pt x="1515706" y="701222"/>
                </a:lnTo>
                <a:lnTo>
                  <a:pt x="1508213" y="698274"/>
                </a:lnTo>
                <a:lnTo>
                  <a:pt x="1500948" y="695779"/>
                </a:lnTo>
                <a:lnTo>
                  <a:pt x="1493456" y="693738"/>
                </a:lnTo>
                <a:lnTo>
                  <a:pt x="1485964" y="691697"/>
                </a:lnTo>
                <a:lnTo>
                  <a:pt x="1478245" y="689883"/>
                </a:lnTo>
                <a:lnTo>
                  <a:pt x="1470525" y="688295"/>
                </a:lnTo>
                <a:lnTo>
                  <a:pt x="1462806" y="686934"/>
                </a:lnTo>
                <a:lnTo>
                  <a:pt x="1454860" y="686254"/>
                </a:lnTo>
                <a:lnTo>
                  <a:pt x="1446686" y="685347"/>
                </a:lnTo>
                <a:lnTo>
                  <a:pt x="1438513" y="684893"/>
                </a:lnTo>
                <a:lnTo>
                  <a:pt x="1430567" y="684893"/>
                </a:lnTo>
                <a:lnTo>
                  <a:pt x="1421939" y="684893"/>
                </a:lnTo>
                <a:lnTo>
                  <a:pt x="1413766" y="685347"/>
                </a:lnTo>
                <a:lnTo>
                  <a:pt x="1405366" y="686254"/>
                </a:lnTo>
                <a:lnTo>
                  <a:pt x="1397419" y="687161"/>
                </a:lnTo>
                <a:lnTo>
                  <a:pt x="1389246" y="688522"/>
                </a:lnTo>
                <a:lnTo>
                  <a:pt x="1381300" y="690109"/>
                </a:lnTo>
                <a:lnTo>
                  <a:pt x="1373353" y="691924"/>
                </a:lnTo>
                <a:lnTo>
                  <a:pt x="1365634" y="693965"/>
                </a:lnTo>
                <a:lnTo>
                  <a:pt x="1357915" y="696459"/>
                </a:lnTo>
                <a:lnTo>
                  <a:pt x="1350423" y="699181"/>
                </a:lnTo>
                <a:lnTo>
                  <a:pt x="1342930" y="701902"/>
                </a:lnTo>
                <a:lnTo>
                  <a:pt x="1335665" y="705077"/>
                </a:lnTo>
                <a:lnTo>
                  <a:pt x="1328400" y="708479"/>
                </a:lnTo>
                <a:lnTo>
                  <a:pt x="1321589" y="711881"/>
                </a:lnTo>
                <a:lnTo>
                  <a:pt x="1314551" y="715963"/>
                </a:lnTo>
                <a:lnTo>
                  <a:pt x="1307967" y="720045"/>
                </a:lnTo>
                <a:lnTo>
                  <a:pt x="1301383" y="724354"/>
                </a:lnTo>
                <a:lnTo>
                  <a:pt x="1295026" y="728663"/>
                </a:lnTo>
                <a:lnTo>
                  <a:pt x="1288442" y="733425"/>
                </a:lnTo>
                <a:lnTo>
                  <a:pt x="1282539" y="738188"/>
                </a:lnTo>
                <a:lnTo>
                  <a:pt x="1276636" y="743404"/>
                </a:lnTo>
                <a:lnTo>
                  <a:pt x="1270960" y="748847"/>
                </a:lnTo>
                <a:lnTo>
                  <a:pt x="1265284" y="754290"/>
                </a:lnTo>
                <a:lnTo>
                  <a:pt x="1259835" y="759959"/>
                </a:lnTo>
                <a:lnTo>
                  <a:pt x="1254613" y="765856"/>
                </a:lnTo>
                <a:lnTo>
                  <a:pt x="1249845" y="771752"/>
                </a:lnTo>
                <a:lnTo>
                  <a:pt x="1244850" y="778102"/>
                </a:lnTo>
                <a:lnTo>
                  <a:pt x="1240310" y="784452"/>
                </a:lnTo>
                <a:lnTo>
                  <a:pt x="1235769" y="790802"/>
                </a:lnTo>
                <a:lnTo>
                  <a:pt x="1231682" y="797606"/>
                </a:lnTo>
                <a:lnTo>
                  <a:pt x="1227823" y="804410"/>
                </a:lnTo>
                <a:lnTo>
                  <a:pt x="1223963" y="811213"/>
                </a:lnTo>
                <a:lnTo>
                  <a:pt x="1223963" y="634774"/>
                </a:lnTo>
                <a:lnTo>
                  <a:pt x="1224190" y="631372"/>
                </a:lnTo>
                <a:lnTo>
                  <a:pt x="1224644" y="627290"/>
                </a:lnTo>
                <a:lnTo>
                  <a:pt x="1225325" y="623888"/>
                </a:lnTo>
                <a:lnTo>
                  <a:pt x="1226233" y="620486"/>
                </a:lnTo>
                <a:lnTo>
                  <a:pt x="1227596" y="617084"/>
                </a:lnTo>
                <a:lnTo>
                  <a:pt x="1228731" y="613683"/>
                </a:lnTo>
                <a:lnTo>
                  <a:pt x="1230547" y="610734"/>
                </a:lnTo>
                <a:lnTo>
                  <a:pt x="1232363" y="607559"/>
                </a:lnTo>
                <a:lnTo>
                  <a:pt x="1234634" y="604611"/>
                </a:lnTo>
                <a:lnTo>
                  <a:pt x="1236904" y="601890"/>
                </a:lnTo>
                <a:lnTo>
                  <a:pt x="1239402" y="599622"/>
                </a:lnTo>
                <a:lnTo>
                  <a:pt x="1241899" y="597127"/>
                </a:lnTo>
                <a:lnTo>
                  <a:pt x="1244850" y="594859"/>
                </a:lnTo>
                <a:lnTo>
                  <a:pt x="1247802" y="593045"/>
                </a:lnTo>
                <a:lnTo>
                  <a:pt x="1250753" y="591231"/>
                </a:lnTo>
                <a:lnTo>
                  <a:pt x="1254159" y="589643"/>
                </a:lnTo>
                <a:lnTo>
                  <a:pt x="1258473" y="588283"/>
                </a:lnTo>
                <a:lnTo>
                  <a:pt x="1263240" y="586922"/>
                </a:lnTo>
                <a:lnTo>
                  <a:pt x="1268008" y="586241"/>
                </a:lnTo>
                <a:lnTo>
                  <a:pt x="1273230" y="585788"/>
                </a:lnTo>
                <a:close/>
                <a:moveTo>
                  <a:pt x="661842" y="585788"/>
                </a:moveTo>
                <a:lnTo>
                  <a:pt x="973283" y="585788"/>
                </a:lnTo>
                <a:lnTo>
                  <a:pt x="978280" y="586240"/>
                </a:lnTo>
                <a:lnTo>
                  <a:pt x="983051" y="586919"/>
                </a:lnTo>
                <a:lnTo>
                  <a:pt x="988048" y="588276"/>
                </a:lnTo>
                <a:lnTo>
                  <a:pt x="992364" y="589633"/>
                </a:lnTo>
                <a:lnTo>
                  <a:pt x="995772" y="591216"/>
                </a:lnTo>
                <a:lnTo>
                  <a:pt x="998725" y="593025"/>
                </a:lnTo>
                <a:lnTo>
                  <a:pt x="1001678" y="594834"/>
                </a:lnTo>
                <a:lnTo>
                  <a:pt x="1004404" y="597096"/>
                </a:lnTo>
                <a:lnTo>
                  <a:pt x="1007130" y="599583"/>
                </a:lnTo>
                <a:lnTo>
                  <a:pt x="1009629" y="601845"/>
                </a:lnTo>
                <a:lnTo>
                  <a:pt x="1011901" y="604559"/>
                </a:lnTo>
                <a:lnTo>
                  <a:pt x="1013945" y="607499"/>
                </a:lnTo>
                <a:lnTo>
                  <a:pt x="1015762" y="610665"/>
                </a:lnTo>
                <a:lnTo>
                  <a:pt x="1017580" y="613605"/>
                </a:lnTo>
                <a:lnTo>
                  <a:pt x="1018943" y="616998"/>
                </a:lnTo>
                <a:lnTo>
                  <a:pt x="1020306" y="620390"/>
                </a:lnTo>
                <a:lnTo>
                  <a:pt x="1020987" y="623782"/>
                </a:lnTo>
                <a:lnTo>
                  <a:pt x="1021896" y="627175"/>
                </a:lnTo>
                <a:lnTo>
                  <a:pt x="1022350" y="631246"/>
                </a:lnTo>
                <a:lnTo>
                  <a:pt x="1022350" y="634638"/>
                </a:lnTo>
                <a:lnTo>
                  <a:pt x="1022350" y="944926"/>
                </a:lnTo>
                <a:lnTo>
                  <a:pt x="1022350" y="949223"/>
                </a:lnTo>
                <a:lnTo>
                  <a:pt x="1021441" y="953294"/>
                </a:lnTo>
                <a:lnTo>
                  <a:pt x="1020760" y="957817"/>
                </a:lnTo>
                <a:lnTo>
                  <a:pt x="1019397" y="961662"/>
                </a:lnTo>
                <a:lnTo>
                  <a:pt x="1017807" y="965506"/>
                </a:lnTo>
                <a:lnTo>
                  <a:pt x="1015762" y="969125"/>
                </a:lnTo>
                <a:lnTo>
                  <a:pt x="1013718" y="972743"/>
                </a:lnTo>
                <a:lnTo>
                  <a:pt x="1011219" y="975910"/>
                </a:lnTo>
                <a:lnTo>
                  <a:pt x="1008266" y="979076"/>
                </a:lnTo>
                <a:lnTo>
                  <a:pt x="1005540" y="981564"/>
                </a:lnTo>
                <a:lnTo>
                  <a:pt x="1002133" y="984278"/>
                </a:lnTo>
                <a:lnTo>
                  <a:pt x="998725" y="986539"/>
                </a:lnTo>
                <a:lnTo>
                  <a:pt x="995090" y="988575"/>
                </a:lnTo>
                <a:lnTo>
                  <a:pt x="991229" y="990384"/>
                </a:lnTo>
                <a:lnTo>
                  <a:pt x="987367" y="991741"/>
                </a:lnTo>
                <a:lnTo>
                  <a:pt x="983278" y="992645"/>
                </a:lnTo>
                <a:lnTo>
                  <a:pt x="978280" y="993550"/>
                </a:lnTo>
                <a:lnTo>
                  <a:pt x="973283" y="993776"/>
                </a:lnTo>
                <a:lnTo>
                  <a:pt x="661842" y="993776"/>
                </a:lnTo>
                <a:lnTo>
                  <a:pt x="656844" y="993550"/>
                </a:lnTo>
                <a:lnTo>
                  <a:pt x="652074" y="992645"/>
                </a:lnTo>
                <a:lnTo>
                  <a:pt x="647985" y="991741"/>
                </a:lnTo>
                <a:lnTo>
                  <a:pt x="643896" y="990384"/>
                </a:lnTo>
                <a:lnTo>
                  <a:pt x="640034" y="988575"/>
                </a:lnTo>
                <a:lnTo>
                  <a:pt x="636400" y="986539"/>
                </a:lnTo>
                <a:lnTo>
                  <a:pt x="632992" y="984278"/>
                </a:lnTo>
                <a:lnTo>
                  <a:pt x="629585" y="981564"/>
                </a:lnTo>
                <a:lnTo>
                  <a:pt x="626859" y="979076"/>
                </a:lnTo>
                <a:lnTo>
                  <a:pt x="623906" y="975910"/>
                </a:lnTo>
                <a:lnTo>
                  <a:pt x="621407" y="972743"/>
                </a:lnTo>
                <a:lnTo>
                  <a:pt x="619362" y="969125"/>
                </a:lnTo>
                <a:lnTo>
                  <a:pt x="617318" y="965506"/>
                </a:lnTo>
                <a:lnTo>
                  <a:pt x="615728" y="961662"/>
                </a:lnTo>
                <a:lnTo>
                  <a:pt x="614365" y="957817"/>
                </a:lnTo>
                <a:lnTo>
                  <a:pt x="613683" y="953294"/>
                </a:lnTo>
                <a:lnTo>
                  <a:pt x="612775" y="949223"/>
                </a:lnTo>
                <a:lnTo>
                  <a:pt x="612775" y="944926"/>
                </a:lnTo>
                <a:lnTo>
                  <a:pt x="612775" y="634638"/>
                </a:lnTo>
                <a:lnTo>
                  <a:pt x="612775" y="631246"/>
                </a:lnTo>
                <a:lnTo>
                  <a:pt x="613229" y="627175"/>
                </a:lnTo>
                <a:lnTo>
                  <a:pt x="613911" y="623782"/>
                </a:lnTo>
                <a:lnTo>
                  <a:pt x="614819" y="620390"/>
                </a:lnTo>
                <a:lnTo>
                  <a:pt x="616182" y="616998"/>
                </a:lnTo>
                <a:lnTo>
                  <a:pt x="617545" y="613605"/>
                </a:lnTo>
                <a:lnTo>
                  <a:pt x="619362" y="610665"/>
                </a:lnTo>
                <a:lnTo>
                  <a:pt x="621180" y="607499"/>
                </a:lnTo>
                <a:lnTo>
                  <a:pt x="623224" y="604559"/>
                </a:lnTo>
                <a:lnTo>
                  <a:pt x="625496" y="601845"/>
                </a:lnTo>
                <a:lnTo>
                  <a:pt x="627995" y="599583"/>
                </a:lnTo>
                <a:lnTo>
                  <a:pt x="630721" y="597096"/>
                </a:lnTo>
                <a:lnTo>
                  <a:pt x="633447" y="594834"/>
                </a:lnTo>
                <a:lnTo>
                  <a:pt x="636400" y="593025"/>
                </a:lnTo>
                <a:lnTo>
                  <a:pt x="639353" y="591216"/>
                </a:lnTo>
                <a:lnTo>
                  <a:pt x="642760" y="589633"/>
                </a:lnTo>
                <a:lnTo>
                  <a:pt x="647076" y="588276"/>
                </a:lnTo>
                <a:lnTo>
                  <a:pt x="651847" y="586919"/>
                </a:lnTo>
                <a:lnTo>
                  <a:pt x="656844" y="586240"/>
                </a:lnTo>
                <a:lnTo>
                  <a:pt x="661842" y="585788"/>
                </a:lnTo>
                <a:close/>
                <a:moveTo>
                  <a:pt x="49267" y="585788"/>
                </a:moveTo>
                <a:lnTo>
                  <a:pt x="360535" y="585788"/>
                </a:lnTo>
                <a:lnTo>
                  <a:pt x="365757" y="586240"/>
                </a:lnTo>
                <a:lnTo>
                  <a:pt x="370524" y="586919"/>
                </a:lnTo>
                <a:lnTo>
                  <a:pt x="375292" y="588276"/>
                </a:lnTo>
                <a:lnTo>
                  <a:pt x="379606" y="589633"/>
                </a:lnTo>
                <a:lnTo>
                  <a:pt x="383011" y="591216"/>
                </a:lnTo>
                <a:lnTo>
                  <a:pt x="386190" y="593025"/>
                </a:lnTo>
                <a:lnTo>
                  <a:pt x="388914" y="594834"/>
                </a:lnTo>
                <a:lnTo>
                  <a:pt x="391866" y="597096"/>
                </a:lnTo>
                <a:lnTo>
                  <a:pt x="394363" y="599583"/>
                </a:lnTo>
                <a:lnTo>
                  <a:pt x="396861" y="601845"/>
                </a:lnTo>
                <a:lnTo>
                  <a:pt x="399358" y="604559"/>
                </a:lnTo>
                <a:lnTo>
                  <a:pt x="401401" y="607499"/>
                </a:lnTo>
                <a:lnTo>
                  <a:pt x="403218" y="610665"/>
                </a:lnTo>
                <a:lnTo>
                  <a:pt x="404580" y="613605"/>
                </a:lnTo>
                <a:lnTo>
                  <a:pt x="406169" y="616998"/>
                </a:lnTo>
                <a:lnTo>
                  <a:pt x="407531" y="620390"/>
                </a:lnTo>
                <a:lnTo>
                  <a:pt x="408213" y="623782"/>
                </a:lnTo>
                <a:lnTo>
                  <a:pt x="409121" y="627175"/>
                </a:lnTo>
                <a:lnTo>
                  <a:pt x="409575" y="631246"/>
                </a:lnTo>
                <a:lnTo>
                  <a:pt x="409575" y="634638"/>
                </a:lnTo>
                <a:lnTo>
                  <a:pt x="409575" y="944926"/>
                </a:lnTo>
                <a:lnTo>
                  <a:pt x="409348" y="949223"/>
                </a:lnTo>
                <a:lnTo>
                  <a:pt x="408894" y="953294"/>
                </a:lnTo>
                <a:lnTo>
                  <a:pt x="407986" y="957817"/>
                </a:lnTo>
                <a:lnTo>
                  <a:pt x="406623" y="961662"/>
                </a:lnTo>
                <a:lnTo>
                  <a:pt x="405034" y="965506"/>
                </a:lnTo>
                <a:lnTo>
                  <a:pt x="403218" y="969125"/>
                </a:lnTo>
                <a:lnTo>
                  <a:pt x="400720" y="972743"/>
                </a:lnTo>
                <a:lnTo>
                  <a:pt x="398450" y="975910"/>
                </a:lnTo>
                <a:lnTo>
                  <a:pt x="395726" y="979076"/>
                </a:lnTo>
                <a:lnTo>
                  <a:pt x="392774" y="981564"/>
                </a:lnTo>
                <a:lnTo>
                  <a:pt x="389368" y="984278"/>
                </a:lnTo>
                <a:lnTo>
                  <a:pt x="386190" y="986539"/>
                </a:lnTo>
                <a:lnTo>
                  <a:pt x="382557" y="988575"/>
                </a:lnTo>
                <a:lnTo>
                  <a:pt x="378698" y="990384"/>
                </a:lnTo>
                <a:lnTo>
                  <a:pt x="374611" y="991741"/>
                </a:lnTo>
                <a:lnTo>
                  <a:pt x="370524" y="992645"/>
                </a:lnTo>
                <a:lnTo>
                  <a:pt x="365757" y="993550"/>
                </a:lnTo>
                <a:lnTo>
                  <a:pt x="360535" y="993776"/>
                </a:lnTo>
                <a:lnTo>
                  <a:pt x="49267" y="993776"/>
                </a:lnTo>
                <a:lnTo>
                  <a:pt x="44272" y="993550"/>
                </a:lnTo>
                <a:lnTo>
                  <a:pt x="39277" y="992645"/>
                </a:lnTo>
                <a:lnTo>
                  <a:pt x="35191" y="991741"/>
                </a:lnTo>
                <a:lnTo>
                  <a:pt x="31331" y="990384"/>
                </a:lnTo>
                <a:lnTo>
                  <a:pt x="27471" y="988575"/>
                </a:lnTo>
                <a:lnTo>
                  <a:pt x="23839" y="986539"/>
                </a:lnTo>
                <a:lnTo>
                  <a:pt x="20433" y="984278"/>
                </a:lnTo>
                <a:lnTo>
                  <a:pt x="17028" y="981564"/>
                </a:lnTo>
                <a:lnTo>
                  <a:pt x="14303" y="979076"/>
                </a:lnTo>
                <a:lnTo>
                  <a:pt x="11352" y="975910"/>
                </a:lnTo>
                <a:lnTo>
                  <a:pt x="8854" y="972743"/>
                </a:lnTo>
                <a:lnTo>
                  <a:pt x="6811" y="969125"/>
                </a:lnTo>
                <a:lnTo>
                  <a:pt x="4768" y="965506"/>
                </a:lnTo>
                <a:lnTo>
                  <a:pt x="3178" y="961662"/>
                </a:lnTo>
                <a:lnTo>
                  <a:pt x="1816" y="957817"/>
                </a:lnTo>
                <a:lnTo>
                  <a:pt x="908" y="953294"/>
                </a:lnTo>
                <a:lnTo>
                  <a:pt x="227" y="949223"/>
                </a:lnTo>
                <a:lnTo>
                  <a:pt x="0" y="944926"/>
                </a:lnTo>
                <a:lnTo>
                  <a:pt x="0" y="634638"/>
                </a:lnTo>
                <a:lnTo>
                  <a:pt x="227" y="631246"/>
                </a:lnTo>
                <a:lnTo>
                  <a:pt x="908" y="627175"/>
                </a:lnTo>
                <a:lnTo>
                  <a:pt x="1362" y="623782"/>
                </a:lnTo>
                <a:lnTo>
                  <a:pt x="2270" y="620390"/>
                </a:lnTo>
                <a:lnTo>
                  <a:pt x="3632" y="616998"/>
                </a:lnTo>
                <a:lnTo>
                  <a:pt x="4995" y="613605"/>
                </a:lnTo>
                <a:lnTo>
                  <a:pt x="6811" y="610665"/>
                </a:lnTo>
                <a:lnTo>
                  <a:pt x="8627" y="607499"/>
                </a:lnTo>
                <a:lnTo>
                  <a:pt x="10670" y="604559"/>
                </a:lnTo>
                <a:lnTo>
                  <a:pt x="12941" y="601845"/>
                </a:lnTo>
                <a:lnTo>
                  <a:pt x="15438" y="599583"/>
                </a:lnTo>
                <a:lnTo>
                  <a:pt x="18163" y="597096"/>
                </a:lnTo>
                <a:lnTo>
                  <a:pt x="20887" y="594834"/>
                </a:lnTo>
                <a:lnTo>
                  <a:pt x="23839" y="593025"/>
                </a:lnTo>
                <a:lnTo>
                  <a:pt x="27017" y="591216"/>
                </a:lnTo>
                <a:lnTo>
                  <a:pt x="30196" y="589633"/>
                </a:lnTo>
                <a:lnTo>
                  <a:pt x="34736" y="588276"/>
                </a:lnTo>
                <a:lnTo>
                  <a:pt x="39277" y="586919"/>
                </a:lnTo>
                <a:lnTo>
                  <a:pt x="44272" y="586240"/>
                </a:lnTo>
                <a:lnTo>
                  <a:pt x="49267" y="585788"/>
                </a:lnTo>
                <a:close/>
                <a:moveTo>
                  <a:pt x="1273230" y="0"/>
                </a:moveTo>
                <a:lnTo>
                  <a:pt x="1584498" y="0"/>
                </a:lnTo>
                <a:lnTo>
                  <a:pt x="1589493" y="226"/>
                </a:lnTo>
                <a:lnTo>
                  <a:pt x="1594488" y="905"/>
                </a:lnTo>
                <a:lnTo>
                  <a:pt x="1599028" y="2263"/>
                </a:lnTo>
                <a:lnTo>
                  <a:pt x="1603569" y="3847"/>
                </a:lnTo>
                <a:lnTo>
                  <a:pt x="1607883" y="5883"/>
                </a:lnTo>
                <a:lnTo>
                  <a:pt x="1611969" y="8372"/>
                </a:lnTo>
                <a:lnTo>
                  <a:pt x="1615602" y="11314"/>
                </a:lnTo>
                <a:lnTo>
                  <a:pt x="1619235" y="14256"/>
                </a:lnTo>
                <a:lnTo>
                  <a:pt x="1622413" y="17650"/>
                </a:lnTo>
                <a:lnTo>
                  <a:pt x="1625138" y="21497"/>
                </a:lnTo>
                <a:lnTo>
                  <a:pt x="1627408" y="25796"/>
                </a:lnTo>
                <a:lnTo>
                  <a:pt x="1629678" y="29869"/>
                </a:lnTo>
                <a:lnTo>
                  <a:pt x="1631495" y="34395"/>
                </a:lnTo>
                <a:lnTo>
                  <a:pt x="1632403" y="39147"/>
                </a:lnTo>
                <a:lnTo>
                  <a:pt x="1633311" y="43899"/>
                </a:lnTo>
                <a:lnTo>
                  <a:pt x="1633538" y="48877"/>
                </a:lnTo>
                <a:lnTo>
                  <a:pt x="1633538" y="359111"/>
                </a:lnTo>
                <a:lnTo>
                  <a:pt x="1633311" y="364089"/>
                </a:lnTo>
                <a:lnTo>
                  <a:pt x="1632403" y="368841"/>
                </a:lnTo>
                <a:lnTo>
                  <a:pt x="1631495" y="373593"/>
                </a:lnTo>
                <a:lnTo>
                  <a:pt x="1629678" y="378119"/>
                </a:lnTo>
                <a:lnTo>
                  <a:pt x="1627408" y="382418"/>
                </a:lnTo>
                <a:lnTo>
                  <a:pt x="1625138" y="386491"/>
                </a:lnTo>
                <a:lnTo>
                  <a:pt x="1622413" y="390338"/>
                </a:lnTo>
                <a:lnTo>
                  <a:pt x="1619235" y="393732"/>
                </a:lnTo>
                <a:lnTo>
                  <a:pt x="1615602" y="396900"/>
                </a:lnTo>
                <a:lnTo>
                  <a:pt x="1611969" y="399615"/>
                </a:lnTo>
                <a:lnTo>
                  <a:pt x="1607883" y="402105"/>
                </a:lnTo>
                <a:lnTo>
                  <a:pt x="1603569" y="404141"/>
                </a:lnTo>
                <a:lnTo>
                  <a:pt x="1599028" y="405725"/>
                </a:lnTo>
                <a:lnTo>
                  <a:pt x="1594488" y="407083"/>
                </a:lnTo>
                <a:lnTo>
                  <a:pt x="1589493" y="407762"/>
                </a:lnTo>
                <a:lnTo>
                  <a:pt x="1584498" y="407988"/>
                </a:lnTo>
                <a:lnTo>
                  <a:pt x="1273230" y="407988"/>
                </a:lnTo>
                <a:lnTo>
                  <a:pt x="1268008" y="407762"/>
                </a:lnTo>
                <a:lnTo>
                  <a:pt x="1263240" y="407083"/>
                </a:lnTo>
                <a:lnTo>
                  <a:pt x="1258473" y="405725"/>
                </a:lnTo>
                <a:lnTo>
                  <a:pt x="1254159" y="404141"/>
                </a:lnTo>
                <a:lnTo>
                  <a:pt x="1249845" y="402105"/>
                </a:lnTo>
                <a:lnTo>
                  <a:pt x="1245532" y="399615"/>
                </a:lnTo>
                <a:lnTo>
                  <a:pt x="1241899" y="396900"/>
                </a:lnTo>
                <a:lnTo>
                  <a:pt x="1238493" y="393732"/>
                </a:lnTo>
                <a:lnTo>
                  <a:pt x="1235315" y="390338"/>
                </a:lnTo>
                <a:lnTo>
                  <a:pt x="1232363" y="386491"/>
                </a:lnTo>
                <a:lnTo>
                  <a:pt x="1229866" y="382418"/>
                </a:lnTo>
                <a:lnTo>
                  <a:pt x="1227823" y="378119"/>
                </a:lnTo>
                <a:lnTo>
                  <a:pt x="1226233" y="373593"/>
                </a:lnTo>
                <a:lnTo>
                  <a:pt x="1224871" y="368841"/>
                </a:lnTo>
                <a:lnTo>
                  <a:pt x="1224190" y="364089"/>
                </a:lnTo>
                <a:lnTo>
                  <a:pt x="1223963" y="359111"/>
                </a:lnTo>
                <a:lnTo>
                  <a:pt x="1223963" y="48877"/>
                </a:lnTo>
                <a:lnTo>
                  <a:pt x="1224190" y="43899"/>
                </a:lnTo>
                <a:lnTo>
                  <a:pt x="1224871" y="39147"/>
                </a:lnTo>
                <a:lnTo>
                  <a:pt x="1226233" y="34395"/>
                </a:lnTo>
                <a:lnTo>
                  <a:pt x="1227823" y="29869"/>
                </a:lnTo>
                <a:lnTo>
                  <a:pt x="1229866" y="25796"/>
                </a:lnTo>
                <a:lnTo>
                  <a:pt x="1232363" y="21497"/>
                </a:lnTo>
                <a:lnTo>
                  <a:pt x="1235315" y="17650"/>
                </a:lnTo>
                <a:lnTo>
                  <a:pt x="1238493" y="14256"/>
                </a:lnTo>
                <a:lnTo>
                  <a:pt x="1241899" y="11314"/>
                </a:lnTo>
                <a:lnTo>
                  <a:pt x="1245532" y="8372"/>
                </a:lnTo>
                <a:lnTo>
                  <a:pt x="1249845" y="5883"/>
                </a:lnTo>
                <a:lnTo>
                  <a:pt x="1254159" y="3847"/>
                </a:lnTo>
                <a:lnTo>
                  <a:pt x="1258473" y="2263"/>
                </a:lnTo>
                <a:lnTo>
                  <a:pt x="1263240" y="905"/>
                </a:lnTo>
                <a:lnTo>
                  <a:pt x="1268008" y="226"/>
                </a:lnTo>
                <a:lnTo>
                  <a:pt x="1273230" y="0"/>
                </a:lnTo>
                <a:close/>
                <a:moveTo>
                  <a:pt x="661842" y="0"/>
                </a:moveTo>
                <a:lnTo>
                  <a:pt x="973283" y="0"/>
                </a:lnTo>
                <a:lnTo>
                  <a:pt x="978280" y="226"/>
                </a:lnTo>
                <a:lnTo>
                  <a:pt x="983278" y="905"/>
                </a:lnTo>
                <a:lnTo>
                  <a:pt x="988048" y="2263"/>
                </a:lnTo>
                <a:lnTo>
                  <a:pt x="992364" y="3847"/>
                </a:lnTo>
                <a:lnTo>
                  <a:pt x="996681" y="5883"/>
                </a:lnTo>
                <a:lnTo>
                  <a:pt x="1000769" y="8372"/>
                </a:lnTo>
                <a:lnTo>
                  <a:pt x="1004404" y="11314"/>
                </a:lnTo>
                <a:lnTo>
                  <a:pt x="1008039" y="14256"/>
                </a:lnTo>
                <a:lnTo>
                  <a:pt x="1011219" y="17650"/>
                </a:lnTo>
                <a:lnTo>
                  <a:pt x="1013945" y="21497"/>
                </a:lnTo>
                <a:lnTo>
                  <a:pt x="1016444" y="25796"/>
                </a:lnTo>
                <a:lnTo>
                  <a:pt x="1018488" y="29869"/>
                </a:lnTo>
                <a:lnTo>
                  <a:pt x="1020306" y="34395"/>
                </a:lnTo>
                <a:lnTo>
                  <a:pt x="1021214" y="39147"/>
                </a:lnTo>
                <a:lnTo>
                  <a:pt x="1022123" y="43899"/>
                </a:lnTo>
                <a:lnTo>
                  <a:pt x="1022350" y="48877"/>
                </a:lnTo>
                <a:lnTo>
                  <a:pt x="1022350" y="359111"/>
                </a:lnTo>
                <a:lnTo>
                  <a:pt x="1022123" y="364089"/>
                </a:lnTo>
                <a:lnTo>
                  <a:pt x="1021214" y="368841"/>
                </a:lnTo>
                <a:lnTo>
                  <a:pt x="1020306" y="373593"/>
                </a:lnTo>
                <a:lnTo>
                  <a:pt x="1018488" y="378119"/>
                </a:lnTo>
                <a:lnTo>
                  <a:pt x="1016444" y="382418"/>
                </a:lnTo>
                <a:lnTo>
                  <a:pt x="1013945" y="386491"/>
                </a:lnTo>
                <a:lnTo>
                  <a:pt x="1011219" y="390338"/>
                </a:lnTo>
                <a:lnTo>
                  <a:pt x="1008039" y="393732"/>
                </a:lnTo>
                <a:lnTo>
                  <a:pt x="1004404" y="396900"/>
                </a:lnTo>
                <a:lnTo>
                  <a:pt x="1000769" y="399615"/>
                </a:lnTo>
                <a:lnTo>
                  <a:pt x="996681" y="402105"/>
                </a:lnTo>
                <a:lnTo>
                  <a:pt x="992364" y="404141"/>
                </a:lnTo>
                <a:lnTo>
                  <a:pt x="988048" y="405725"/>
                </a:lnTo>
                <a:lnTo>
                  <a:pt x="983278" y="407083"/>
                </a:lnTo>
                <a:lnTo>
                  <a:pt x="978280" y="407762"/>
                </a:lnTo>
                <a:lnTo>
                  <a:pt x="973283" y="407988"/>
                </a:lnTo>
                <a:lnTo>
                  <a:pt x="661842" y="407988"/>
                </a:lnTo>
                <a:lnTo>
                  <a:pt x="656844" y="407762"/>
                </a:lnTo>
                <a:lnTo>
                  <a:pt x="651847" y="407083"/>
                </a:lnTo>
                <a:lnTo>
                  <a:pt x="647076" y="405725"/>
                </a:lnTo>
                <a:lnTo>
                  <a:pt x="642760" y="404141"/>
                </a:lnTo>
                <a:lnTo>
                  <a:pt x="638444" y="402105"/>
                </a:lnTo>
                <a:lnTo>
                  <a:pt x="634355" y="399615"/>
                </a:lnTo>
                <a:lnTo>
                  <a:pt x="630721" y="396900"/>
                </a:lnTo>
                <a:lnTo>
                  <a:pt x="627086" y="393732"/>
                </a:lnTo>
                <a:lnTo>
                  <a:pt x="623906" y="390338"/>
                </a:lnTo>
                <a:lnTo>
                  <a:pt x="621180" y="386491"/>
                </a:lnTo>
                <a:lnTo>
                  <a:pt x="618681" y="382418"/>
                </a:lnTo>
                <a:lnTo>
                  <a:pt x="616637" y="378119"/>
                </a:lnTo>
                <a:lnTo>
                  <a:pt x="614819" y="373593"/>
                </a:lnTo>
                <a:lnTo>
                  <a:pt x="613683" y="368841"/>
                </a:lnTo>
                <a:lnTo>
                  <a:pt x="613002" y="364089"/>
                </a:lnTo>
                <a:lnTo>
                  <a:pt x="612775" y="359111"/>
                </a:lnTo>
                <a:lnTo>
                  <a:pt x="612775" y="48877"/>
                </a:lnTo>
                <a:lnTo>
                  <a:pt x="613002" y="43899"/>
                </a:lnTo>
                <a:lnTo>
                  <a:pt x="613683" y="39147"/>
                </a:lnTo>
                <a:lnTo>
                  <a:pt x="614819" y="34395"/>
                </a:lnTo>
                <a:lnTo>
                  <a:pt x="616637" y="29869"/>
                </a:lnTo>
                <a:lnTo>
                  <a:pt x="618681" y="25796"/>
                </a:lnTo>
                <a:lnTo>
                  <a:pt x="621180" y="21497"/>
                </a:lnTo>
                <a:lnTo>
                  <a:pt x="623906" y="17650"/>
                </a:lnTo>
                <a:lnTo>
                  <a:pt x="627086" y="14256"/>
                </a:lnTo>
                <a:lnTo>
                  <a:pt x="630721" y="11314"/>
                </a:lnTo>
                <a:lnTo>
                  <a:pt x="634355" y="8372"/>
                </a:lnTo>
                <a:lnTo>
                  <a:pt x="638444" y="5883"/>
                </a:lnTo>
                <a:lnTo>
                  <a:pt x="642760" y="3847"/>
                </a:lnTo>
                <a:lnTo>
                  <a:pt x="647076" y="2263"/>
                </a:lnTo>
                <a:lnTo>
                  <a:pt x="651847" y="905"/>
                </a:lnTo>
                <a:lnTo>
                  <a:pt x="656844" y="226"/>
                </a:lnTo>
                <a:lnTo>
                  <a:pt x="661842" y="0"/>
                </a:lnTo>
                <a:close/>
                <a:moveTo>
                  <a:pt x="49267" y="0"/>
                </a:moveTo>
                <a:lnTo>
                  <a:pt x="360535" y="0"/>
                </a:lnTo>
                <a:lnTo>
                  <a:pt x="365757" y="226"/>
                </a:lnTo>
                <a:lnTo>
                  <a:pt x="370524" y="905"/>
                </a:lnTo>
                <a:lnTo>
                  <a:pt x="375292" y="2263"/>
                </a:lnTo>
                <a:lnTo>
                  <a:pt x="379606" y="3847"/>
                </a:lnTo>
                <a:lnTo>
                  <a:pt x="383920" y="5883"/>
                </a:lnTo>
                <a:lnTo>
                  <a:pt x="388233" y="8372"/>
                </a:lnTo>
                <a:lnTo>
                  <a:pt x="391866" y="11314"/>
                </a:lnTo>
                <a:lnTo>
                  <a:pt x="395271" y="14256"/>
                </a:lnTo>
                <a:lnTo>
                  <a:pt x="398450" y="17650"/>
                </a:lnTo>
                <a:lnTo>
                  <a:pt x="401401" y="21497"/>
                </a:lnTo>
                <a:lnTo>
                  <a:pt x="403672" y="25796"/>
                </a:lnTo>
                <a:lnTo>
                  <a:pt x="405715" y="29869"/>
                </a:lnTo>
                <a:lnTo>
                  <a:pt x="407531" y="34395"/>
                </a:lnTo>
                <a:lnTo>
                  <a:pt x="408440" y="39147"/>
                </a:lnTo>
                <a:lnTo>
                  <a:pt x="409348" y="43899"/>
                </a:lnTo>
                <a:lnTo>
                  <a:pt x="409575" y="48877"/>
                </a:lnTo>
                <a:lnTo>
                  <a:pt x="409575" y="359111"/>
                </a:lnTo>
                <a:lnTo>
                  <a:pt x="409348" y="364089"/>
                </a:lnTo>
                <a:lnTo>
                  <a:pt x="408440" y="368841"/>
                </a:lnTo>
                <a:lnTo>
                  <a:pt x="407531" y="373593"/>
                </a:lnTo>
                <a:lnTo>
                  <a:pt x="405715" y="378119"/>
                </a:lnTo>
                <a:lnTo>
                  <a:pt x="403672" y="382418"/>
                </a:lnTo>
                <a:lnTo>
                  <a:pt x="401401" y="386491"/>
                </a:lnTo>
                <a:lnTo>
                  <a:pt x="398450" y="390338"/>
                </a:lnTo>
                <a:lnTo>
                  <a:pt x="395271" y="393732"/>
                </a:lnTo>
                <a:lnTo>
                  <a:pt x="391866" y="396900"/>
                </a:lnTo>
                <a:lnTo>
                  <a:pt x="388233" y="399615"/>
                </a:lnTo>
                <a:lnTo>
                  <a:pt x="383920" y="402105"/>
                </a:lnTo>
                <a:lnTo>
                  <a:pt x="379606" y="404141"/>
                </a:lnTo>
                <a:lnTo>
                  <a:pt x="375292" y="405725"/>
                </a:lnTo>
                <a:lnTo>
                  <a:pt x="370524" y="407083"/>
                </a:lnTo>
                <a:lnTo>
                  <a:pt x="365757" y="407762"/>
                </a:lnTo>
                <a:lnTo>
                  <a:pt x="360535" y="407988"/>
                </a:lnTo>
                <a:lnTo>
                  <a:pt x="49267" y="407988"/>
                </a:lnTo>
                <a:lnTo>
                  <a:pt x="44272" y="407762"/>
                </a:lnTo>
                <a:lnTo>
                  <a:pt x="39277" y="407083"/>
                </a:lnTo>
                <a:lnTo>
                  <a:pt x="35191" y="405951"/>
                </a:lnTo>
                <a:lnTo>
                  <a:pt x="31331" y="404594"/>
                </a:lnTo>
                <a:lnTo>
                  <a:pt x="27471" y="402783"/>
                </a:lnTo>
                <a:lnTo>
                  <a:pt x="23839" y="400747"/>
                </a:lnTo>
                <a:lnTo>
                  <a:pt x="20433" y="398710"/>
                </a:lnTo>
                <a:lnTo>
                  <a:pt x="17028" y="396221"/>
                </a:lnTo>
                <a:lnTo>
                  <a:pt x="14303" y="393279"/>
                </a:lnTo>
                <a:lnTo>
                  <a:pt x="11352" y="390338"/>
                </a:lnTo>
                <a:lnTo>
                  <a:pt x="8854" y="386944"/>
                </a:lnTo>
                <a:lnTo>
                  <a:pt x="6811" y="383323"/>
                </a:lnTo>
                <a:lnTo>
                  <a:pt x="4768" y="379703"/>
                </a:lnTo>
                <a:lnTo>
                  <a:pt x="3178" y="375856"/>
                </a:lnTo>
                <a:lnTo>
                  <a:pt x="1816" y="371783"/>
                </a:lnTo>
                <a:lnTo>
                  <a:pt x="908" y="367710"/>
                </a:lnTo>
                <a:lnTo>
                  <a:pt x="227" y="363636"/>
                </a:lnTo>
                <a:lnTo>
                  <a:pt x="0" y="359111"/>
                </a:lnTo>
                <a:lnTo>
                  <a:pt x="0" y="48877"/>
                </a:lnTo>
                <a:lnTo>
                  <a:pt x="227" y="44578"/>
                </a:lnTo>
                <a:lnTo>
                  <a:pt x="908" y="40278"/>
                </a:lnTo>
                <a:lnTo>
                  <a:pt x="1816" y="36205"/>
                </a:lnTo>
                <a:lnTo>
                  <a:pt x="3178" y="32132"/>
                </a:lnTo>
                <a:lnTo>
                  <a:pt x="4768" y="28285"/>
                </a:lnTo>
                <a:lnTo>
                  <a:pt x="6811" y="24665"/>
                </a:lnTo>
                <a:lnTo>
                  <a:pt x="8854" y="21044"/>
                </a:lnTo>
                <a:lnTo>
                  <a:pt x="11352" y="17650"/>
                </a:lnTo>
                <a:lnTo>
                  <a:pt x="14303" y="14708"/>
                </a:lnTo>
                <a:lnTo>
                  <a:pt x="17028" y="11993"/>
                </a:lnTo>
                <a:lnTo>
                  <a:pt x="20433" y="9504"/>
                </a:lnTo>
                <a:lnTo>
                  <a:pt x="23839" y="7241"/>
                </a:lnTo>
                <a:lnTo>
                  <a:pt x="27471" y="5204"/>
                </a:lnTo>
                <a:lnTo>
                  <a:pt x="31331" y="3394"/>
                </a:lnTo>
                <a:lnTo>
                  <a:pt x="35191" y="2036"/>
                </a:lnTo>
                <a:lnTo>
                  <a:pt x="39277" y="905"/>
                </a:lnTo>
                <a:lnTo>
                  <a:pt x="44272" y="226"/>
                </a:lnTo>
                <a:lnTo>
                  <a:pt x="49267"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chemeClr val="bg1"/>
              </a:solidFill>
              <a:latin typeface="+mn-ea"/>
            </a:endParaRPr>
          </a:p>
        </p:txBody>
      </p:sp>
      <p:sp>
        <p:nvSpPr>
          <p:cNvPr id="12" name="PA_矩形 11"/>
          <p:cNvSpPr/>
          <p:nvPr>
            <p:custDataLst>
              <p:tags r:id="rId13"/>
            </p:custDataLst>
          </p:nvPr>
        </p:nvSpPr>
        <p:spPr>
          <a:xfrm>
            <a:off x="2624305" y="2398173"/>
            <a:ext cx="2236510" cy="400110"/>
          </a:xfrm>
          <a:prstGeom prst="rect">
            <a:avLst/>
          </a:prstGeom>
          <a:noFill/>
        </p:spPr>
        <p:txBody>
          <a:bodyPr wrap="none">
            <a:spAutoFit/>
          </a:bodyPr>
          <a:lstStyle/>
          <a:p>
            <a:pPr algn="ctr" defTabSz="608965"/>
            <a:r>
              <a:rPr lang="zh-CN" altLang="en-US" sz="2000" b="1" dirty="0">
                <a:solidFill>
                  <a:schemeClr val="bg1"/>
                </a:solidFill>
                <a:latin typeface="+mn-ea"/>
                <a:cs typeface="+mn-ea"/>
                <a:sym typeface="Calibri" panose="020F0502020204030204" pitchFamily="34" charset="0"/>
              </a:rPr>
              <a:t>点击此处添加标题</a:t>
            </a:r>
            <a:endParaRPr lang="zh-CN" altLang="en-US" sz="2000" b="1" dirty="0">
              <a:solidFill>
                <a:schemeClr val="bg1"/>
              </a:solidFill>
              <a:latin typeface="+mn-ea"/>
              <a:cs typeface="+mn-ea"/>
              <a:sym typeface="Calibri" panose="020F0502020204030204" pitchFamily="34" charset="0"/>
            </a:endParaRPr>
          </a:p>
        </p:txBody>
      </p:sp>
      <p:sp>
        <p:nvSpPr>
          <p:cNvPr id="13" name="PA_矩形 12"/>
          <p:cNvSpPr/>
          <p:nvPr>
            <p:custDataLst>
              <p:tags r:id="rId14"/>
            </p:custDataLst>
          </p:nvPr>
        </p:nvSpPr>
        <p:spPr>
          <a:xfrm>
            <a:off x="2624306" y="2798283"/>
            <a:ext cx="3249426" cy="1052596"/>
          </a:xfrm>
          <a:prstGeom prst="rect">
            <a:avLst/>
          </a:prstGeom>
        </p:spPr>
        <p:txBody>
          <a:bodyPr wrap="square">
            <a:spAutoFit/>
          </a:bodyPr>
          <a:lstStyle/>
          <a:p>
            <a:pPr defTabSz="608965">
              <a:lnSpc>
                <a:spcPct val="130000"/>
              </a:lnSpc>
            </a:pPr>
            <a:r>
              <a:rPr lang="zh-CN" altLang="en-US" sz="1600" dirty="0">
                <a:solidFill>
                  <a:schemeClr val="bg1"/>
                </a:solidFill>
                <a:latin typeface="+mn-ea"/>
                <a:cs typeface="+mn-ea"/>
                <a:sym typeface="Calibri" panose="020F0502020204030204" pitchFamily="34" charset="0"/>
              </a:rPr>
              <a:t>添加标题此处添加标题此处添加标题此处添加标题添加标题此处添加标题此处添加标题</a:t>
            </a:r>
            <a:endParaRPr lang="zh-CN" altLang="en-US" sz="1600" dirty="0">
              <a:solidFill>
                <a:schemeClr val="bg1"/>
              </a:solidFill>
              <a:latin typeface="+mn-ea"/>
              <a:cs typeface="+mn-ea"/>
              <a:sym typeface="Calibri" panose="020F0502020204030204" pitchFamily="34" charset="0"/>
            </a:endParaRPr>
          </a:p>
        </p:txBody>
      </p:sp>
      <p:sp>
        <p:nvSpPr>
          <p:cNvPr id="14" name="PA_矩形 13"/>
          <p:cNvSpPr/>
          <p:nvPr>
            <p:custDataLst>
              <p:tags r:id="rId15"/>
            </p:custDataLst>
          </p:nvPr>
        </p:nvSpPr>
        <p:spPr>
          <a:xfrm>
            <a:off x="7059819" y="2398173"/>
            <a:ext cx="2236510" cy="400110"/>
          </a:xfrm>
          <a:prstGeom prst="rect">
            <a:avLst/>
          </a:prstGeom>
          <a:noFill/>
        </p:spPr>
        <p:txBody>
          <a:bodyPr wrap="none">
            <a:spAutoFit/>
          </a:bodyPr>
          <a:lstStyle/>
          <a:p>
            <a:pPr algn="ctr" defTabSz="608965"/>
            <a:r>
              <a:rPr lang="zh-CN" altLang="en-US" sz="2000" b="1" dirty="0">
                <a:solidFill>
                  <a:schemeClr val="bg1"/>
                </a:solidFill>
                <a:latin typeface="+mn-ea"/>
                <a:cs typeface="+mn-ea"/>
                <a:sym typeface="Calibri" panose="020F0502020204030204" pitchFamily="34" charset="0"/>
              </a:rPr>
              <a:t>点击此处添加标题</a:t>
            </a:r>
            <a:endParaRPr lang="zh-CN" altLang="en-US" sz="2000" b="1" dirty="0">
              <a:solidFill>
                <a:schemeClr val="bg1"/>
              </a:solidFill>
              <a:latin typeface="+mn-ea"/>
              <a:cs typeface="+mn-ea"/>
              <a:sym typeface="Calibri" panose="020F0502020204030204" pitchFamily="34" charset="0"/>
            </a:endParaRPr>
          </a:p>
        </p:txBody>
      </p:sp>
      <p:sp>
        <p:nvSpPr>
          <p:cNvPr id="15" name="PA_矩形 14"/>
          <p:cNvSpPr/>
          <p:nvPr>
            <p:custDataLst>
              <p:tags r:id="rId16"/>
            </p:custDataLst>
          </p:nvPr>
        </p:nvSpPr>
        <p:spPr>
          <a:xfrm>
            <a:off x="7059820" y="2798283"/>
            <a:ext cx="3249426" cy="1052596"/>
          </a:xfrm>
          <a:prstGeom prst="rect">
            <a:avLst/>
          </a:prstGeom>
        </p:spPr>
        <p:txBody>
          <a:bodyPr wrap="square">
            <a:spAutoFit/>
          </a:bodyPr>
          <a:lstStyle/>
          <a:p>
            <a:pPr defTabSz="608965">
              <a:lnSpc>
                <a:spcPct val="130000"/>
              </a:lnSpc>
            </a:pPr>
            <a:r>
              <a:rPr lang="zh-CN" altLang="en-US" sz="1600" dirty="0">
                <a:solidFill>
                  <a:schemeClr val="bg1"/>
                </a:solidFill>
                <a:latin typeface="+mn-ea"/>
                <a:cs typeface="+mn-ea"/>
                <a:sym typeface="Calibri" panose="020F0502020204030204" pitchFamily="34" charset="0"/>
              </a:rPr>
              <a:t>添加标题此处添加标题此处添加标题此处添加标题添加标题此处添加标题此处添加标题</a:t>
            </a:r>
            <a:endParaRPr lang="zh-CN" altLang="en-US" sz="1600" dirty="0">
              <a:solidFill>
                <a:schemeClr val="bg1"/>
              </a:solidFill>
              <a:latin typeface="+mn-ea"/>
              <a:cs typeface="+mn-ea"/>
              <a:sym typeface="Calibri" panose="020F0502020204030204" pitchFamily="34" charset="0"/>
            </a:endParaRPr>
          </a:p>
        </p:txBody>
      </p:sp>
      <p:sp>
        <p:nvSpPr>
          <p:cNvPr id="16" name="PA_矩形 15"/>
          <p:cNvSpPr/>
          <p:nvPr>
            <p:custDataLst>
              <p:tags r:id="rId17"/>
            </p:custDataLst>
          </p:nvPr>
        </p:nvSpPr>
        <p:spPr>
          <a:xfrm>
            <a:off x="2624305" y="4335576"/>
            <a:ext cx="2236510" cy="400110"/>
          </a:xfrm>
          <a:prstGeom prst="rect">
            <a:avLst/>
          </a:prstGeom>
          <a:noFill/>
        </p:spPr>
        <p:txBody>
          <a:bodyPr wrap="none">
            <a:spAutoFit/>
          </a:bodyPr>
          <a:lstStyle/>
          <a:p>
            <a:pPr algn="ctr" defTabSz="608965"/>
            <a:r>
              <a:rPr lang="zh-CN" altLang="en-US" sz="2000" b="1" dirty="0">
                <a:solidFill>
                  <a:schemeClr val="bg1"/>
                </a:solidFill>
                <a:latin typeface="+mn-ea"/>
                <a:cs typeface="+mn-ea"/>
                <a:sym typeface="Calibri" panose="020F0502020204030204" pitchFamily="34" charset="0"/>
              </a:rPr>
              <a:t>点击此处添加标题</a:t>
            </a:r>
            <a:endParaRPr lang="zh-CN" altLang="en-US" sz="2000" b="1" dirty="0">
              <a:solidFill>
                <a:schemeClr val="bg1"/>
              </a:solidFill>
              <a:latin typeface="+mn-ea"/>
              <a:cs typeface="+mn-ea"/>
              <a:sym typeface="Calibri" panose="020F0502020204030204" pitchFamily="34" charset="0"/>
            </a:endParaRPr>
          </a:p>
        </p:txBody>
      </p:sp>
      <p:sp>
        <p:nvSpPr>
          <p:cNvPr id="17" name="PA_矩形 16"/>
          <p:cNvSpPr/>
          <p:nvPr>
            <p:custDataLst>
              <p:tags r:id="rId18"/>
            </p:custDataLst>
          </p:nvPr>
        </p:nvSpPr>
        <p:spPr>
          <a:xfrm>
            <a:off x="2624306" y="4735686"/>
            <a:ext cx="3249426" cy="1052596"/>
          </a:xfrm>
          <a:prstGeom prst="rect">
            <a:avLst/>
          </a:prstGeom>
        </p:spPr>
        <p:txBody>
          <a:bodyPr wrap="square">
            <a:spAutoFit/>
          </a:bodyPr>
          <a:lstStyle/>
          <a:p>
            <a:pPr defTabSz="608965">
              <a:lnSpc>
                <a:spcPct val="130000"/>
              </a:lnSpc>
            </a:pPr>
            <a:r>
              <a:rPr lang="zh-CN" altLang="en-US" sz="1600" dirty="0">
                <a:solidFill>
                  <a:schemeClr val="bg1"/>
                </a:solidFill>
                <a:latin typeface="+mn-ea"/>
                <a:cs typeface="+mn-ea"/>
                <a:sym typeface="Calibri" panose="020F0502020204030204" pitchFamily="34" charset="0"/>
              </a:rPr>
              <a:t>添加标题此处添加标题此处添加标题此处添加标题添加标题此处添加标题此处添加标题</a:t>
            </a:r>
            <a:endParaRPr lang="zh-CN" altLang="en-US" sz="1600" dirty="0">
              <a:solidFill>
                <a:schemeClr val="bg1"/>
              </a:solidFill>
              <a:latin typeface="+mn-ea"/>
              <a:cs typeface="+mn-ea"/>
              <a:sym typeface="Calibri" panose="020F0502020204030204" pitchFamily="34" charset="0"/>
            </a:endParaRPr>
          </a:p>
        </p:txBody>
      </p:sp>
      <p:sp>
        <p:nvSpPr>
          <p:cNvPr id="18" name="PA_矩形 17"/>
          <p:cNvSpPr/>
          <p:nvPr>
            <p:custDataLst>
              <p:tags r:id="rId19"/>
            </p:custDataLst>
          </p:nvPr>
        </p:nvSpPr>
        <p:spPr>
          <a:xfrm>
            <a:off x="7059819" y="4335576"/>
            <a:ext cx="2236510" cy="400110"/>
          </a:xfrm>
          <a:prstGeom prst="rect">
            <a:avLst/>
          </a:prstGeom>
          <a:noFill/>
        </p:spPr>
        <p:txBody>
          <a:bodyPr wrap="none">
            <a:spAutoFit/>
          </a:bodyPr>
          <a:lstStyle/>
          <a:p>
            <a:pPr algn="ctr" defTabSz="608965"/>
            <a:r>
              <a:rPr lang="zh-CN" altLang="en-US" sz="2000" b="1" dirty="0">
                <a:solidFill>
                  <a:schemeClr val="bg1"/>
                </a:solidFill>
                <a:latin typeface="+mn-ea"/>
                <a:cs typeface="+mn-ea"/>
                <a:sym typeface="Calibri" panose="020F0502020204030204" pitchFamily="34" charset="0"/>
              </a:rPr>
              <a:t>点击此处添加标题</a:t>
            </a:r>
            <a:endParaRPr lang="zh-CN" altLang="en-US" sz="2000" b="1" dirty="0">
              <a:solidFill>
                <a:schemeClr val="bg1"/>
              </a:solidFill>
              <a:latin typeface="+mn-ea"/>
              <a:cs typeface="+mn-ea"/>
              <a:sym typeface="Calibri" panose="020F0502020204030204" pitchFamily="34" charset="0"/>
            </a:endParaRPr>
          </a:p>
        </p:txBody>
      </p:sp>
      <p:sp>
        <p:nvSpPr>
          <p:cNvPr id="19" name="PA_矩形 18"/>
          <p:cNvSpPr/>
          <p:nvPr>
            <p:custDataLst>
              <p:tags r:id="rId20"/>
            </p:custDataLst>
          </p:nvPr>
        </p:nvSpPr>
        <p:spPr>
          <a:xfrm>
            <a:off x="7059820" y="4735686"/>
            <a:ext cx="3249426" cy="1052596"/>
          </a:xfrm>
          <a:prstGeom prst="rect">
            <a:avLst/>
          </a:prstGeom>
        </p:spPr>
        <p:txBody>
          <a:bodyPr wrap="square">
            <a:spAutoFit/>
          </a:bodyPr>
          <a:lstStyle/>
          <a:p>
            <a:pPr defTabSz="608965">
              <a:lnSpc>
                <a:spcPct val="130000"/>
              </a:lnSpc>
            </a:pPr>
            <a:r>
              <a:rPr lang="zh-CN" altLang="en-US" sz="1600" dirty="0">
                <a:solidFill>
                  <a:schemeClr val="bg1"/>
                </a:solidFill>
                <a:latin typeface="+mn-ea"/>
                <a:cs typeface="+mn-ea"/>
                <a:sym typeface="Calibri" panose="020F0502020204030204" pitchFamily="34" charset="0"/>
              </a:rPr>
              <a:t>添加标题此处添加标题此处添加标题此处添加标题添加标题此处添加标题此处添加标题</a:t>
            </a:r>
            <a:endParaRPr lang="zh-CN" altLang="en-US" sz="1600" dirty="0">
              <a:solidFill>
                <a:schemeClr val="bg1"/>
              </a:solidFill>
              <a:latin typeface="+mn-ea"/>
              <a:cs typeface="+mn-ea"/>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par>
                                <p:cTn id="11" presetID="49" presetClass="entr" presetSubtype="0" decel="100000"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par>
                                <p:cTn id="17" presetID="49" presetClass="entr" presetSubtype="0" decel="100000"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 calcmode="lin" valueType="num">
                                      <p:cBhvr>
                                        <p:cTn id="21" dur="500" fill="hold"/>
                                        <p:tgtEl>
                                          <p:spTgt spid="6"/>
                                        </p:tgtEl>
                                        <p:attrNameLst>
                                          <p:attrName>style.rotation</p:attrName>
                                        </p:attrNameLst>
                                      </p:cBhvr>
                                      <p:tavLst>
                                        <p:tav tm="0">
                                          <p:val>
                                            <p:fltVal val="360"/>
                                          </p:val>
                                        </p:tav>
                                        <p:tav tm="100000">
                                          <p:val>
                                            <p:fltVal val="0"/>
                                          </p:val>
                                        </p:tav>
                                      </p:tavLst>
                                    </p:anim>
                                    <p:animEffect transition="in" filter="fade">
                                      <p:cBhvr>
                                        <p:cTn id="22" dur="500"/>
                                        <p:tgtEl>
                                          <p:spTgt spid="6"/>
                                        </p:tgtEl>
                                      </p:cBhvr>
                                    </p:animEffect>
                                  </p:childTnLst>
                                </p:cTn>
                              </p:par>
                              <p:par>
                                <p:cTn id="23" presetID="49" presetClass="entr" presetSubtype="0" decel="100000" fill="hold" grpId="0" nodeType="withEffect">
                                  <p:stCondLst>
                                    <p:cond delay="100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360"/>
                                          </p:val>
                                        </p:tav>
                                        <p:tav tm="100000">
                                          <p:val>
                                            <p:fltVal val="0"/>
                                          </p:val>
                                        </p:tav>
                                      </p:tavLst>
                                    </p:anim>
                                    <p:animEffect transition="in" filter="fade">
                                      <p:cBhvr>
                                        <p:cTn id="28" dur="500"/>
                                        <p:tgtEl>
                                          <p:spTgt spid="5"/>
                                        </p:tgtEl>
                                      </p:cBhvr>
                                    </p:animEffect>
                                  </p:childTnLst>
                                </p:cTn>
                              </p:par>
                              <p:par>
                                <p:cTn id="29" presetID="49" presetClass="entr" presetSubtype="0" decel="100000" fill="hold" grpId="0" nodeType="withEffect">
                                  <p:stCondLst>
                                    <p:cond delay="125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360"/>
                                          </p:val>
                                        </p:tav>
                                        <p:tav tm="100000">
                                          <p:val>
                                            <p:fltVal val="0"/>
                                          </p:val>
                                        </p:tav>
                                      </p:tavLst>
                                    </p:anim>
                                    <p:animEffect transition="in" filter="fade">
                                      <p:cBhvr>
                                        <p:cTn id="34" dur="500"/>
                                        <p:tgtEl>
                                          <p:spTgt spid="7"/>
                                        </p:tgtEl>
                                      </p:cBhvr>
                                    </p:animEffect>
                                  </p:childTnLst>
                                </p:cTn>
                              </p:par>
                              <p:par>
                                <p:cTn id="35" presetID="45" presetClass="entr" presetSubtype="0" fill="hold" grpId="0" nodeType="withEffect">
                                  <p:stCondLst>
                                    <p:cond delay="15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350"/>
                                        <p:tgtEl>
                                          <p:spTgt spid="8"/>
                                        </p:tgtEl>
                                      </p:cBhvr>
                                    </p:animEffect>
                                    <p:anim calcmode="lin" valueType="num">
                                      <p:cBhvr>
                                        <p:cTn id="38" dur="350" fill="hold"/>
                                        <p:tgtEl>
                                          <p:spTgt spid="8"/>
                                        </p:tgtEl>
                                        <p:attrNameLst>
                                          <p:attrName>ppt_w</p:attrName>
                                        </p:attrNameLst>
                                      </p:cBhvr>
                                      <p:tavLst>
                                        <p:tav tm="0" fmla="#ppt_w*sin(2.5*pi*$)">
                                          <p:val>
                                            <p:fltVal val="0"/>
                                          </p:val>
                                        </p:tav>
                                        <p:tav tm="100000">
                                          <p:val>
                                            <p:fltVal val="1"/>
                                          </p:val>
                                        </p:tav>
                                      </p:tavLst>
                                    </p:anim>
                                    <p:anim calcmode="lin" valueType="num">
                                      <p:cBhvr>
                                        <p:cTn id="39" dur="350" fill="hold"/>
                                        <p:tgtEl>
                                          <p:spTgt spid="8"/>
                                        </p:tgtEl>
                                        <p:attrNameLst>
                                          <p:attrName>ppt_h</p:attrName>
                                        </p:attrNameLst>
                                      </p:cBhvr>
                                      <p:tavLst>
                                        <p:tav tm="0">
                                          <p:val>
                                            <p:strVal val="#ppt_h"/>
                                          </p:val>
                                        </p:tav>
                                        <p:tav tm="100000">
                                          <p:val>
                                            <p:strVal val="#ppt_h"/>
                                          </p:val>
                                        </p:tav>
                                      </p:tavLst>
                                    </p:anim>
                                  </p:childTnLst>
                                </p:cTn>
                              </p:par>
                              <p:par>
                                <p:cTn id="40" presetID="45" presetClass="entr" presetSubtype="0" fill="hold" grpId="0" nodeType="withEffect">
                                  <p:stCondLst>
                                    <p:cond delay="15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350"/>
                                        <p:tgtEl>
                                          <p:spTgt spid="9"/>
                                        </p:tgtEl>
                                      </p:cBhvr>
                                    </p:animEffect>
                                    <p:anim calcmode="lin" valueType="num">
                                      <p:cBhvr>
                                        <p:cTn id="43" dur="350" fill="hold"/>
                                        <p:tgtEl>
                                          <p:spTgt spid="9"/>
                                        </p:tgtEl>
                                        <p:attrNameLst>
                                          <p:attrName>ppt_w</p:attrName>
                                        </p:attrNameLst>
                                      </p:cBhvr>
                                      <p:tavLst>
                                        <p:tav tm="0" fmla="#ppt_w*sin(2.5*pi*$)">
                                          <p:val>
                                            <p:fltVal val="0"/>
                                          </p:val>
                                        </p:tav>
                                        <p:tav tm="100000">
                                          <p:val>
                                            <p:fltVal val="1"/>
                                          </p:val>
                                        </p:tav>
                                      </p:tavLst>
                                    </p:anim>
                                    <p:anim calcmode="lin" valueType="num">
                                      <p:cBhvr>
                                        <p:cTn id="44" dur="350" fill="hold"/>
                                        <p:tgtEl>
                                          <p:spTgt spid="9"/>
                                        </p:tgtEl>
                                        <p:attrNameLst>
                                          <p:attrName>ppt_h</p:attrName>
                                        </p:attrNameLst>
                                      </p:cBhvr>
                                      <p:tavLst>
                                        <p:tav tm="0">
                                          <p:val>
                                            <p:strVal val="#ppt_h"/>
                                          </p:val>
                                        </p:tav>
                                        <p:tav tm="100000">
                                          <p:val>
                                            <p:strVal val="#ppt_h"/>
                                          </p:val>
                                        </p:tav>
                                      </p:tavLst>
                                    </p:anim>
                                  </p:childTnLst>
                                </p:cTn>
                              </p:par>
                              <p:par>
                                <p:cTn id="45" presetID="45" presetClass="entr" presetSubtype="0" fill="hold" grpId="0" nodeType="withEffect">
                                  <p:stCondLst>
                                    <p:cond delay="150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350"/>
                                        <p:tgtEl>
                                          <p:spTgt spid="10"/>
                                        </p:tgtEl>
                                      </p:cBhvr>
                                    </p:animEffect>
                                    <p:anim calcmode="lin" valueType="num">
                                      <p:cBhvr>
                                        <p:cTn id="48" dur="350" fill="hold"/>
                                        <p:tgtEl>
                                          <p:spTgt spid="10"/>
                                        </p:tgtEl>
                                        <p:attrNameLst>
                                          <p:attrName>ppt_w</p:attrName>
                                        </p:attrNameLst>
                                      </p:cBhvr>
                                      <p:tavLst>
                                        <p:tav tm="0" fmla="#ppt_w*sin(2.5*pi*$)">
                                          <p:val>
                                            <p:fltVal val="0"/>
                                          </p:val>
                                        </p:tav>
                                        <p:tav tm="100000">
                                          <p:val>
                                            <p:fltVal val="1"/>
                                          </p:val>
                                        </p:tav>
                                      </p:tavLst>
                                    </p:anim>
                                    <p:anim calcmode="lin" valueType="num">
                                      <p:cBhvr>
                                        <p:cTn id="49" dur="350" fill="hold"/>
                                        <p:tgtEl>
                                          <p:spTgt spid="10"/>
                                        </p:tgtEl>
                                        <p:attrNameLst>
                                          <p:attrName>ppt_h</p:attrName>
                                        </p:attrNameLst>
                                      </p:cBhvr>
                                      <p:tavLst>
                                        <p:tav tm="0">
                                          <p:val>
                                            <p:strVal val="#ppt_h"/>
                                          </p:val>
                                        </p:tav>
                                        <p:tav tm="100000">
                                          <p:val>
                                            <p:strVal val="#ppt_h"/>
                                          </p:val>
                                        </p:tav>
                                      </p:tavLst>
                                    </p:anim>
                                  </p:childTnLst>
                                </p:cTn>
                              </p:par>
                              <p:par>
                                <p:cTn id="50" presetID="45" presetClass="entr" presetSubtype="0" fill="hold" grpId="0" nodeType="withEffect">
                                  <p:stCondLst>
                                    <p:cond delay="150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350"/>
                                        <p:tgtEl>
                                          <p:spTgt spid="11"/>
                                        </p:tgtEl>
                                      </p:cBhvr>
                                    </p:animEffect>
                                    <p:anim calcmode="lin" valueType="num">
                                      <p:cBhvr>
                                        <p:cTn id="53" dur="350" fill="hold"/>
                                        <p:tgtEl>
                                          <p:spTgt spid="11"/>
                                        </p:tgtEl>
                                        <p:attrNameLst>
                                          <p:attrName>ppt_w</p:attrName>
                                        </p:attrNameLst>
                                      </p:cBhvr>
                                      <p:tavLst>
                                        <p:tav tm="0" fmla="#ppt_w*sin(2.5*pi*$)">
                                          <p:val>
                                            <p:fltVal val="0"/>
                                          </p:val>
                                        </p:tav>
                                        <p:tav tm="100000">
                                          <p:val>
                                            <p:fltVal val="1"/>
                                          </p:val>
                                        </p:tav>
                                      </p:tavLst>
                                    </p:anim>
                                    <p:anim calcmode="lin" valueType="num">
                                      <p:cBhvr>
                                        <p:cTn id="54" dur="350" fill="hold"/>
                                        <p:tgtEl>
                                          <p:spTgt spid="11"/>
                                        </p:tgtEl>
                                        <p:attrNameLst>
                                          <p:attrName>ppt_h</p:attrName>
                                        </p:attrNameLst>
                                      </p:cBhvr>
                                      <p:tavLst>
                                        <p:tav tm="0">
                                          <p:val>
                                            <p:strVal val="#ppt_h"/>
                                          </p:val>
                                        </p:tav>
                                        <p:tav tm="100000">
                                          <p:val>
                                            <p:strVal val="#ppt_h"/>
                                          </p:val>
                                        </p:tav>
                                      </p:tavLst>
                                    </p:anim>
                                  </p:childTnLst>
                                </p:cTn>
                              </p:par>
                              <p:par>
                                <p:cTn id="55" presetID="53" presetClass="entr" presetSubtype="16" fill="hold" grpId="0" nodeType="withEffect">
                                  <p:stCondLst>
                                    <p:cond delay="1850"/>
                                  </p:stCondLst>
                                  <p:iterate type="lt">
                                    <p:tmPct val="10000"/>
                                  </p:iterate>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par>
                                <p:cTn id="60" presetID="2" presetClass="entr" presetSubtype="4" fill="hold" grpId="0" nodeType="withEffect">
                                  <p:stCondLst>
                                    <p:cond delay="1850"/>
                                  </p:stCondLst>
                                  <p:iterate type="lt">
                                    <p:tmPct val="5000"/>
                                  </p:iterate>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500" fill="hold"/>
                                        <p:tgtEl>
                                          <p:spTgt spid="13"/>
                                        </p:tgtEl>
                                        <p:attrNameLst>
                                          <p:attrName>ppt_x</p:attrName>
                                        </p:attrNameLst>
                                      </p:cBhvr>
                                      <p:tavLst>
                                        <p:tav tm="0">
                                          <p:val>
                                            <p:strVal val="#ppt_x"/>
                                          </p:val>
                                        </p:tav>
                                        <p:tav tm="100000">
                                          <p:val>
                                            <p:strVal val="#ppt_x"/>
                                          </p:val>
                                        </p:tav>
                                      </p:tavLst>
                                    </p:anim>
                                    <p:anim calcmode="lin" valueType="num">
                                      <p:cBhvr additive="base">
                                        <p:cTn id="63" dur="500" fill="hold"/>
                                        <p:tgtEl>
                                          <p:spTgt spid="13"/>
                                        </p:tgtEl>
                                        <p:attrNameLst>
                                          <p:attrName>ppt_y</p:attrName>
                                        </p:attrNameLst>
                                      </p:cBhvr>
                                      <p:tavLst>
                                        <p:tav tm="0">
                                          <p:val>
                                            <p:strVal val="1+#ppt_h/2"/>
                                          </p:val>
                                        </p:tav>
                                        <p:tav tm="100000">
                                          <p:val>
                                            <p:strVal val="#ppt_y"/>
                                          </p:val>
                                        </p:tav>
                                      </p:tavLst>
                                    </p:anim>
                                  </p:childTnLst>
                                </p:cTn>
                              </p:par>
                              <p:par>
                                <p:cTn id="64" presetID="53" presetClass="entr" presetSubtype="16" fill="hold" grpId="0" nodeType="withEffect">
                                  <p:stCondLst>
                                    <p:cond delay="2350"/>
                                  </p:stCondLst>
                                  <p:iterate type="lt">
                                    <p:tmPct val="10000"/>
                                  </p:iterate>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childTnLst>
                                </p:cTn>
                              </p:par>
                              <p:par>
                                <p:cTn id="69" presetID="2" presetClass="entr" presetSubtype="4" fill="hold" grpId="0" nodeType="withEffect">
                                  <p:stCondLst>
                                    <p:cond delay="2350"/>
                                  </p:stCondLst>
                                  <p:iterate type="lt">
                                    <p:tmPct val="5000"/>
                                  </p:iterate>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500" fill="hold"/>
                                        <p:tgtEl>
                                          <p:spTgt spid="15"/>
                                        </p:tgtEl>
                                        <p:attrNameLst>
                                          <p:attrName>ppt_x</p:attrName>
                                        </p:attrNameLst>
                                      </p:cBhvr>
                                      <p:tavLst>
                                        <p:tav tm="0">
                                          <p:val>
                                            <p:strVal val="#ppt_x"/>
                                          </p:val>
                                        </p:tav>
                                        <p:tav tm="100000">
                                          <p:val>
                                            <p:strVal val="#ppt_x"/>
                                          </p:val>
                                        </p:tav>
                                      </p:tavLst>
                                    </p:anim>
                                    <p:anim calcmode="lin" valueType="num">
                                      <p:cBhvr additive="base">
                                        <p:cTn id="72" dur="500" fill="hold"/>
                                        <p:tgtEl>
                                          <p:spTgt spid="15"/>
                                        </p:tgtEl>
                                        <p:attrNameLst>
                                          <p:attrName>ppt_y</p:attrName>
                                        </p:attrNameLst>
                                      </p:cBhvr>
                                      <p:tavLst>
                                        <p:tav tm="0">
                                          <p:val>
                                            <p:strVal val="1+#ppt_h/2"/>
                                          </p:val>
                                        </p:tav>
                                        <p:tav tm="100000">
                                          <p:val>
                                            <p:strVal val="#ppt_y"/>
                                          </p:val>
                                        </p:tav>
                                      </p:tavLst>
                                    </p:anim>
                                  </p:childTnLst>
                                </p:cTn>
                              </p:par>
                              <p:par>
                                <p:cTn id="73" presetID="53" presetClass="entr" presetSubtype="16" fill="hold" grpId="0" nodeType="withEffect">
                                  <p:stCondLst>
                                    <p:cond delay="2850"/>
                                  </p:stCondLst>
                                  <p:iterate type="lt">
                                    <p:tmPct val="10000"/>
                                  </p:iterate>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Effect transition="in" filter="fade">
                                      <p:cBhvr>
                                        <p:cTn id="77" dur="500"/>
                                        <p:tgtEl>
                                          <p:spTgt spid="16"/>
                                        </p:tgtEl>
                                      </p:cBhvr>
                                    </p:animEffect>
                                  </p:childTnLst>
                                </p:cTn>
                              </p:par>
                              <p:par>
                                <p:cTn id="78" presetID="2" presetClass="entr" presetSubtype="4" fill="hold" grpId="0" nodeType="withEffect">
                                  <p:stCondLst>
                                    <p:cond delay="2850"/>
                                  </p:stCondLst>
                                  <p:iterate type="lt">
                                    <p:tmPct val="5000"/>
                                  </p:iterate>
                                  <p:childTnLst>
                                    <p:set>
                                      <p:cBhvr>
                                        <p:cTn id="79" dur="1" fill="hold">
                                          <p:stCondLst>
                                            <p:cond delay="0"/>
                                          </p:stCondLst>
                                        </p:cTn>
                                        <p:tgtEl>
                                          <p:spTgt spid="17"/>
                                        </p:tgtEl>
                                        <p:attrNameLst>
                                          <p:attrName>style.visibility</p:attrName>
                                        </p:attrNameLst>
                                      </p:cBhvr>
                                      <p:to>
                                        <p:strVal val="visible"/>
                                      </p:to>
                                    </p:set>
                                    <p:anim calcmode="lin" valueType="num">
                                      <p:cBhvr additive="base">
                                        <p:cTn id="80" dur="500" fill="hold"/>
                                        <p:tgtEl>
                                          <p:spTgt spid="17"/>
                                        </p:tgtEl>
                                        <p:attrNameLst>
                                          <p:attrName>ppt_x</p:attrName>
                                        </p:attrNameLst>
                                      </p:cBhvr>
                                      <p:tavLst>
                                        <p:tav tm="0">
                                          <p:val>
                                            <p:strVal val="#ppt_x"/>
                                          </p:val>
                                        </p:tav>
                                        <p:tav tm="100000">
                                          <p:val>
                                            <p:strVal val="#ppt_x"/>
                                          </p:val>
                                        </p:tav>
                                      </p:tavLst>
                                    </p:anim>
                                    <p:anim calcmode="lin" valueType="num">
                                      <p:cBhvr additive="base">
                                        <p:cTn id="81" dur="500" fill="hold"/>
                                        <p:tgtEl>
                                          <p:spTgt spid="17"/>
                                        </p:tgtEl>
                                        <p:attrNameLst>
                                          <p:attrName>ppt_y</p:attrName>
                                        </p:attrNameLst>
                                      </p:cBhvr>
                                      <p:tavLst>
                                        <p:tav tm="0">
                                          <p:val>
                                            <p:strVal val="1+#ppt_h/2"/>
                                          </p:val>
                                        </p:tav>
                                        <p:tav tm="100000">
                                          <p:val>
                                            <p:strVal val="#ppt_y"/>
                                          </p:val>
                                        </p:tav>
                                      </p:tavLst>
                                    </p:anim>
                                  </p:childTnLst>
                                </p:cTn>
                              </p:par>
                              <p:par>
                                <p:cTn id="82" presetID="53" presetClass="entr" presetSubtype="16" fill="hold" grpId="0" nodeType="withEffect">
                                  <p:stCondLst>
                                    <p:cond delay="3350"/>
                                  </p:stCondLst>
                                  <p:iterate type="lt">
                                    <p:tmPct val="10000"/>
                                  </p:iterate>
                                  <p:childTnLst>
                                    <p:set>
                                      <p:cBhvr>
                                        <p:cTn id="83" dur="1" fill="hold">
                                          <p:stCondLst>
                                            <p:cond delay="0"/>
                                          </p:stCondLst>
                                        </p:cTn>
                                        <p:tgtEl>
                                          <p:spTgt spid="18"/>
                                        </p:tgtEl>
                                        <p:attrNameLst>
                                          <p:attrName>style.visibility</p:attrName>
                                        </p:attrNameLst>
                                      </p:cBhvr>
                                      <p:to>
                                        <p:strVal val="visible"/>
                                      </p:to>
                                    </p:set>
                                    <p:anim calcmode="lin" valueType="num">
                                      <p:cBhvr>
                                        <p:cTn id="84" dur="500" fill="hold"/>
                                        <p:tgtEl>
                                          <p:spTgt spid="18"/>
                                        </p:tgtEl>
                                        <p:attrNameLst>
                                          <p:attrName>ppt_w</p:attrName>
                                        </p:attrNameLst>
                                      </p:cBhvr>
                                      <p:tavLst>
                                        <p:tav tm="0">
                                          <p:val>
                                            <p:fltVal val="0"/>
                                          </p:val>
                                        </p:tav>
                                        <p:tav tm="100000">
                                          <p:val>
                                            <p:strVal val="#ppt_w"/>
                                          </p:val>
                                        </p:tav>
                                      </p:tavLst>
                                    </p:anim>
                                    <p:anim calcmode="lin" valueType="num">
                                      <p:cBhvr>
                                        <p:cTn id="85" dur="500" fill="hold"/>
                                        <p:tgtEl>
                                          <p:spTgt spid="18"/>
                                        </p:tgtEl>
                                        <p:attrNameLst>
                                          <p:attrName>ppt_h</p:attrName>
                                        </p:attrNameLst>
                                      </p:cBhvr>
                                      <p:tavLst>
                                        <p:tav tm="0">
                                          <p:val>
                                            <p:fltVal val="0"/>
                                          </p:val>
                                        </p:tav>
                                        <p:tav tm="100000">
                                          <p:val>
                                            <p:strVal val="#ppt_h"/>
                                          </p:val>
                                        </p:tav>
                                      </p:tavLst>
                                    </p:anim>
                                    <p:animEffect transition="in" filter="fade">
                                      <p:cBhvr>
                                        <p:cTn id="86" dur="500"/>
                                        <p:tgtEl>
                                          <p:spTgt spid="18"/>
                                        </p:tgtEl>
                                      </p:cBhvr>
                                    </p:animEffect>
                                  </p:childTnLst>
                                </p:cTn>
                              </p:par>
                              <p:par>
                                <p:cTn id="87" presetID="2" presetClass="entr" presetSubtype="4" fill="hold" grpId="0" nodeType="withEffect">
                                  <p:stCondLst>
                                    <p:cond delay="3350"/>
                                  </p:stCondLst>
                                  <p:iterate type="lt">
                                    <p:tmPct val="5000"/>
                                  </p:iterate>
                                  <p:childTnLst>
                                    <p:set>
                                      <p:cBhvr>
                                        <p:cTn id="88" dur="1" fill="hold">
                                          <p:stCondLst>
                                            <p:cond delay="0"/>
                                          </p:stCondLst>
                                        </p:cTn>
                                        <p:tgtEl>
                                          <p:spTgt spid="19"/>
                                        </p:tgtEl>
                                        <p:attrNameLst>
                                          <p:attrName>style.visibility</p:attrName>
                                        </p:attrNameLst>
                                      </p:cBhvr>
                                      <p:to>
                                        <p:strVal val="visible"/>
                                      </p:to>
                                    </p:set>
                                    <p:anim calcmode="lin" valueType="num">
                                      <p:cBhvr additive="base">
                                        <p:cTn id="89" dur="500" fill="hold"/>
                                        <p:tgtEl>
                                          <p:spTgt spid="19"/>
                                        </p:tgtEl>
                                        <p:attrNameLst>
                                          <p:attrName>ppt_x</p:attrName>
                                        </p:attrNameLst>
                                      </p:cBhvr>
                                      <p:tavLst>
                                        <p:tav tm="0">
                                          <p:val>
                                            <p:strVal val="#ppt_x"/>
                                          </p:val>
                                        </p:tav>
                                        <p:tav tm="100000">
                                          <p:val>
                                            <p:strVal val="#ppt_x"/>
                                          </p:val>
                                        </p:tav>
                                      </p:tavLst>
                                    </p:anim>
                                    <p:anim calcmode="lin" valueType="num">
                                      <p:cBhvr additive="base">
                                        <p:cTn id="9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45857" y="2003782"/>
            <a:ext cx="930728" cy="1234087"/>
            <a:chOff x="4845857" y="2003782"/>
            <a:chExt cx="930728" cy="1234087"/>
          </a:xfrm>
        </p:grpSpPr>
        <p:sp>
          <p:nvSpPr>
            <p:cNvPr id="3" name="平行四边形 2"/>
            <p:cNvSpPr/>
            <p:nvPr/>
          </p:nvSpPr>
          <p:spPr>
            <a:xfrm rot="5400000" flipH="1" flipV="1">
              <a:off x="4694177" y="2155462"/>
              <a:ext cx="1234087" cy="930728"/>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mj-lt"/>
              </a:endParaRPr>
            </a:p>
          </p:txBody>
        </p:sp>
        <p:sp>
          <p:nvSpPr>
            <p:cNvPr id="4" name="矩形 3"/>
            <p:cNvSpPr/>
            <p:nvPr/>
          </p:nvSpPr>
          <p:spPr>
            <a:xfrm>
              <a:off x="4986451" y="2272080"/>
              <a:ext cx="607859" cy="646331"/>
            </a:xfrm>
            <a:prstGeom prst="rect">
              <a:avLst/>
            </a:prstGeom>
          </p:spPr>
          <p:txBody>
            <a:bodyPr wrap="none">
              <a:spAutoFit/>
            </a:bodyPr>
            <a:lstStyle/>
            <a:p>
              <a:r>
                <a:rPr lang="en-US" altLang="zh-CN" sz="3600" dirty="0">
                  <a:solidFill>
                    <a:schemeClr val="bg1"/>
                  </a:solidFill>
                  <a:latin typeface="+mj-lt"/>
                  <a:ea typeface="方正姚体" panose="02010601030101010101" pitchFamily="2" charset="-122"/>
                </a:rPr>
                <a:t>01</a:t>
              </a:r>
              <a:endParaRPr lang="zh-CN" altLang="en-US" sz="3600" dirty="0">
                <a:solidFill>
                  <a:schemeClr val="bg1"/>
                </a:solidFill>
                <a:latin typeface="+mj-lt"/>
                <a:ea typeface="方正姚体" panose="02010601030101010101" pitchFamily="2" charset="-122"/>
              </a:endParaRPr>
            </a:p>
          </p:txBody>
        </p:sp>
      </p:grpSp>
      <p:grpSp>
        <p:nvGrpSpPr>
          <p:cNvPr id="5" name="组合 4"/>
          <p:cNvGrpSpPr/>
          <p:nvPr/>
        </p:nvGrpSpPr>
        <p:grpSpPr>
          <a:xfrm>
            <a:off x="6389398" y="2003782"/>
            <a:ext cx="930728" cy="1234087"/>
            <a:chOff x="6389398" y="2003782"/>
            <a:chExt cx="930728" cy="1234087"/>
          </a:xfrm>
          <a:solidFill>
            <a:schemeClr val="accent2"/>
          </a:solidFill>
        </p:grpSpPr>
        <p:sp>
          <p:nvSpPr>
            <p:cNvPr id="6" name="平行四边形 5"/>
            <p:cNvSpPr/>
            <p:nvPr/>
          </p:nvSpPr>
          <p:spPr>
            <a:xfrm rot="16200000" flipV="1">
              <a:off x="6237718" y="2155462"/>
              <a:ext cx="1234087" cy="930728"/>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lt"/>
              </a:endParaRPr>
            </a:p>
          </p:txBody>
        </p:sp>
        <p:sp>
          <p:nvSpPr>
            <p:cNvPr id="7" name="矩形 6"/>
            <p:cNvSpPr/>
            <p:nvPr/>
          </p:nvSpPr>
          <p:spPr>
            <a:xfrm>
              <a:off x="6529992" y="2272079"/>
              <a:ext cx="663964" cy="646331"/>
            </a:xfrm>
            <a:prstGeom prst="rect">
              <a:avLst/>
            </a:prstGeom>
            <a:grpFill/>
          </p:spPr>
          <p:txBody>
            <a:bodyPr wrap="none">
              <a:spAutoFit/>
            </a:bodyPr>
            <a:lstStyle/>
            <a:p>
              <a:r>
                <a:rPr lang="en-US" altLang="zh-CN" sz="3600" dirty="0">
                  <a:solidFill>
                    <a:schemeClr val="bg1"/>
                  </a:solidFill>
                  <a:latin typeface="+mj-lt"/>
                  <a:ea typeface="方正姚体" panose="02010601030101010101" pitchFamily="2" charset="-122"/>
                </a:rPr>
                <a:t>02</a:t>
              </a:r>
              <a:endParaRPr lang="zh-CN" altLang="en-US" sz="3600" dirty="0">
                <a:solidFill>
                  <a:schemeClr val="bg1"/>
                </a:solidFill>
                <a:latin typeface="+mj-lt"/>
                <a:ea typeface="方正姚体" panose="02010601030101010101" pitchFamily="2" charset="-122"/>
              </a:endParaRPr>
            </a:p>
          </p:txBody>
        </p:sp>
      </p:grpSp>
      <p:grpSp>
        <p:nvGrpSpPr>
          <p:cNvPr id="8" name="组合 7"/>
          <p:cNvGrpSpPr/>
          <p:nvPr/>
        </p:nvGrpSpPr>
        <p:grpSpPr>
          <a:xfrm>
            <a:off x="4845858" y="3331839"/>
            <a:ext cx="930728" cy="1234087"/>
            <a:chOff x="4845858" y="3331839"/>
            <a:chExt cx="930728" cy="1234087"/>
          </a:xfrm>
        </p:grpSpPr>
        <p:sp>
          <p:nvSpPr>
            <p:cNvPr id="9" name="平行四边形 8"/>
            <p:cNvSpPr/>
            <p:nvPr/>
          </p:nvSpPr>
          <p:spPr>
            <a:xfrm rot="5400000" flipH="1" flipV="1">
              <a:off x="4694178" y="3483519"/>
              <a:ext cx="1234087" cy="930728"/>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lt"/>
              </a:endParaRPr>
            </a:p>
          </p:txBody>
        </p:sp>
        <p:sp>
          <p:nvSpPr>
            <p:cNvPr id="10" name="矩形 9"/>
            <p:cNvSpPr/>
            <p:nvPr/>
          </p:nvSpPr>
          <p:spPr>
            <a:xfrm>
              <a:off x="4986451" y="3625309"/>
              <a:ext cx="676788" cy="646331"/>
            </a:xfrm>
            <a:prstGeom prst="rect">
              <a:avLst/>
            </a:prstGeom>
          </p:spPr>
          <p:txBody>
            <a:bodyPr wrap="none">
              <a:spAutoFit/>
            </a:bodyPr>
            <a:lstStyle/>
            <a:p>
              <a:r>
                <a:rPr lang="en-US" altLang="zh-CN" sz="3600" dirty="0">
                  <a:solidFill>
                    <a:schemeClr val="bg1"/>
                  </a:solidFill>
                  <a:latin typeface="+mj-lt"/>
                  <a:ea typeface="方正姚体" panose="02010601030101010101" pitchFamily="2" charset="-122"/>
                </a:rPr>
                <a:t>03</a:t>
              </a:r>
              <a:endParaRPr lang="zh-CN" altLang="en-US" sz="3600" dirty="0">
                <a:solidFill>
                  <a:schemeClr val="bg1"/>
                </a:solidFill>
                <a:latin typeface="+mj-lt"/>
                <a:ea typeface="方正姚体" panose="02010601030101010101" pitchFamily="2" charset="-122"/>
              </a:endParaRPr>
            </a:p>
          </p:txBody>
        </p:sp>
      </p:grpSp>
      <p:grpSp>
        <p:nvGrpSpPr>
          <p:cNvPr id="11" name="组合 10"/>
          <p:cNvGrpSpPr/>
          <p:nvPr/>
        </p:nvGrpSpPr>
        <p:grpSpPr>
          <a:xfrm>
            <a:off x="6389399" y="3331839"/>
            <a:ext cx="930728" cy="1234087"/>
            <a:chOff x="6389399" y="3331839"/>
            <a:chExt cx="930728" cy="1234087"/>
          </a:xfrm>
          <a:solidFill>
            <a:schemeClr val="accent2"/>
          </a:solidFill>
        </p:grpSpPr>
        <p:sp>
          <p:nvSpPr>
            <p:cNvPr id="12" name="平行四边形 11"/>
            <p:cNvSpPr/>
            <p:nvPr/>
          </p:nvSpPr>
          <p:spPr>
            <a:xfrm rot="16200000" flipV="1">
              <a:off x="6237719" y="3483519"/>
              <a:ext cx="1234087" cy="930728"/>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mj-lt"/>
              </a:endParaRPr>
            </a:p>
          </p:txBody>
        </p:sp>
        <p:sp>
          <p:nvSpPr>
            <p:cNvPr id="13" name="矩形 12"/>
            <p:cNvSpPr/>
            <p:nvPr/>
          </p:nvSpPr>
          <p:spPr>
            <a:xfrm>
              <a:off x="6529991" y="3625308"/>
              <a:ext cx="662361" cy="646331"/>
            </a:xfrm>
            <a:prstGeom prst="rect">
              <a:avLst/>
            </a:prstGeom>
            <a:grpFill/>
          </p:spPr>
          <p:txBody>
            <a:bodyPr wrap="none">
              <a:spAutoFit/>
            </a:bodyPr>
            <a:lstStyle/>
            <a:p>
              <a:r>
                <a:rPr lang="en-US" altLang="zh-CN" sz="3600" dirty="0">
                  <a:solidFill>
                    <a:schemeClr val="bg1"/>
                  </a:solidFill>
                  <a:latin typeface="+mj-lt"/>
                  <a:ea typeface="方正姚体" panose="02010601030101010101" pitchFamily="2" charset="-122"/>
                </a:rPr>
                <a:t>04</a:t>
              </a:r>
              <a:endParaRPr lang="zh-CN" altLang="en-US" sz="3600" dirty="0">
                <a:solidFill>
                  <a:schemeClr val="bg1"/>
                </a:solidFill>
                <a:latin typeface="+mj-lt"/>
                <a:ea typeface="方正姚体" panose="02010601030101010101" pitchFamily="2" charset="-122"/>
              </a:endParaRPr>
            </a:p>
          </p:txBody>
        </p:sp>
      </p:grpSp>
      <p:grpSp>
        <p:nvGrpSpPr>
          <p:cNvPr id="14" name="组合 13"/>
          <p:cNvGrpSpPr/>
          <p:nvPr/>
        </p:nvGrpSpPr>
        <p:grpSpPr>
          <a:xfrm>
            <a:off x="4845857" y="4659896"/>
            <a:ext cx="930728" cy="1234087"/>
            <a:chOff x="4845857" y="4659896"/>
            <a:chExt cx="930728" cy="1234087"/>
          </a:xfrm>
          <a:solidFill>
            <a:schemeClr val="accent1"/>
          </a:solidFill>
        </p:grpSpPr>
        <p:sp>
          <p:nvSpPr>
            <p:cNvPr id="15" name="平行四边形 14"/>
            <p:cNvSpPr/>
            <p:nvPr/>
          </p:nvSpPr>
          <p:spPr>
            <a:xfrm rot="5400000" flipH="1" flipV="1">
              <a:off x="4694177" y="4811576"/>
              <a:ext cx="1234087" cy="930728"/>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mj-lt"/>
              </a:endParaRPr>
            </a:p>
          </p:txBody>
        </p:sp>
        <p:sp>
          <p:nvSpPr>
            <p:cNvPr id="16" name="矩形 15"/>
            <p:cNvSpPr/>
            <p:nvPr/>
          </p:nvSpPr>
          <p:spPr>
            <a:xfrm>
              <a:off x="4986451" y="4953774"/>
              <a:ext cx="679994" cy="646331"/>
            </a:xfrm>
            <a:prstGeom prst="rect">
              <a:avLst/>
            </a:prstGeom>
            <a:grpFill/>
          </p:spPr>
          <p:txBody>
            <a:bodyPr wrap="none">
              <a:spAutoFit/>
            </a:bodyPr>
            <a:lstStyle/>
            <a:p>
              <a:r>
                <a:rPr lang="en-US" altLang="zh-CN" sz="3600" dirty="0">
                  <a:solidFill>
                    <a:schemeClr val="bg1"/>
                  </a:solidFill>
                  <a:latin typeface="+mj-lt"/>
                  <a:ea typeface="方正姚体" panose="02010601030101010101" pitchFamily="2" charset="-122"/>
                </a:rPr>
                <a:t>05</a:t>
              </a:r>
              <a:endParaRPr lang="zh-CN" altLang="en-US" sz="3600" dirty="0">
                <a:solidFill>
                  <a:schemeClr val="bg1"/>
                </a:solidFill>
                <a:latin typeface="+mj-lt"/>
                <a:ea typeface="方正姚体" panose="02010601030101010101" pitchFamily="2" charset="-122"/>
              </a:endParaRPr>
            </a:p>
          </p:txBody>
        </p:sp>
      </p:grpSp>
      <p:grpSp>
        <p:nvGrpSpPr>
          <p:cNvPr id="17" name="组合 16"/>
          <p:cNvGrpSpPr/>
          <p:nvPr/>
        </p:nvGrpSpPr>
        <p:grpSpPr>
          <a:xfrm>
            <a:off x="6389398" y="4659896"/>
            <a:ext cx="930728" cy="1234087"/>
            <a:chOff x="6389398" y="4659896"/>
            <a:chExt cx="930728" cy="1234087"/>
          </a:xfrm>
          <a:solidFill>
            <a:schemeClr val="accent2"/>
          </a:solidFill>
        </p:grpSpPr>
        <p:sp>
          <p:nvSpPr>
            <p:cNvPr id="18" name="平行四边形 17"/>
            <p:cNvSpPr/>
            <p:nvPr/>
          </p:nvSpPr>
          <p:spPr>
            <a:xfrm rot="16200000" flipV="1">
              <a:off x="6237718" y="4811576"/>
              <a:ext cx="1234087" cy="930728"/>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mj-lt"/>
              </a:endParaRPr>
            </a:p>
          </p:txBody>
        </p:sp>
        <p:sp>
          <p:nvSpPr>
            <p:cNvPr id="19" name="矩形 18"/>
            <p:cNvSpPr/>
            <p:nvPr/>
          </p:nvSpPr>
          <p:spPr>
            <a:xfrm>
              <a:off x="6524834" y="4953774"/>
              <a:ext cx="681597" cy="646331"/>
            </a:xfrm>
            <a:prstGeom prst="rect">
              <a:avLst/>
            </a:prstGeom>
            <a:grpFill/>
          </p:spPr>
          <p:txBody>
            <a:bodyPr wrap="none">
              <a:spAutoFit/>
            </a:bodyPr>
            <a:lstStyle/>
            <a:p>
              <a:r>
                <a:rPr lang="en-US" altLang="zh-CN" sz="3600" dirty="0">
                  <a:solidFill>
                    <a:schemeClr val="bg1"/>
                  </a:solidFill>
                  <a:latin typeface="+mj-lt"/>
                  <a:ea typeface="方正姚体" panose="02010601030101010101" pitchFamily="2" charset="-122"/>
                </a:rPr>
                <a:t>06</a:t>
              </a:r>
              <a:endParaRPr lang="zh-CN" altLang="en-US" sz="3600" dirty="0">
                <a:solidFill>
                  <a:schemeClr val="bg1"/>
                </a:solidFill>
                <a:latin typeface="+mj-lt"/>
                <a:ea typeface="方正姚体" panose="02010601030101010101" pitchFamily="2" charset="-122"/>
              </a:endParaRPr>
            </a:p>
          </p:txBody>
        </p:sp>
      </p:grpSp>
      <p:sp>
        <p:nvSpPr>
          <p:cNvPr id="20" name="文本框 19"/>
          <p:cNvSpPr txBox="1"/>
          <p:nvPr/>
        </p:nvSpPr>
        <p:spPr>
          <a:xfrm>
            <a:off x="1261013" y="2272079"/>
            <a:ext cx="3462655" cy="1322070"/>
          </a:xfrm>
          <a:prstGeom prst="rect">
            <a:avLst/>
          </a:prstGeom>
          <a:noFill/>
          <a:effectLst/>
        </p:spPr>
        <p:txBody>
          <a:bodyPr wrap="none" rtlCol="0">
            <a:spAutoFit/>
          </a:bodyPr>
          <a:lstStyle/>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请在这里输入您的主要叙述</a:t>
            </a:r>
            <a:r>
              <a:rPr lang="zh-CN" altLang="en-US" sz="1600" dirty="0" smtClean="0">
                <a:solidFill>
                  <a:schemeClr val="tx1">
                    <a:lumMod val="75000"/>
                    <a:lumOff val="25000"/>
                  </a:schemeClr>
                </a:solidFill>
                <a:latin typeface="+mn-ea"/>
              </a:rPr>
              <a:t>内容</a:t>
            </a:r>
            <a:endParaRPr lang="zh-CN" altLang="en-US"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更多模版：   旗舰</a:t>
            </a:r>
            <a:r>
              <a:rPr lang="zh-CN" altLang="en-US" sz="1600" dirty="0" smtClean="0">
                <a:solidFill>
                  <a:schemeClr val="tx1">
                    <a:lumMod val="75000"/>
                    <a:lumOff val="25000"/>
                  </a:schemeClr>
                </a:solidFill>
                <a:latin typeface="+mn-ea"/>
              </a:rPr>
              <a:t>店</a:t>
            </a:r>
            <a:endParaRPr lang="en-US" altLang="zh-CN" sz="1600" dirty="0" smtClean="0">
              <a:solidFill>
                <a:schemeClr val="tx1">
                  <a:lumMod val="75000"/>
                  <a:lumOff val="25000"/>
                </a:schemeClr>
              </a:solidFill>
              <a:latin typeface="+mn-ea"/>
            </a:endParaRPr>
          </a:p>
          <a:p>
            <a:r>
              <a:rPr lang="en-US" altLang="zh-CN" sz="1600" dirty="0" smtClean="0">
                <a:solidFill>
                  <a:schemeClr val="tx1">
                    <a:lumMod val="75000"/>
                    <a:lumOff val="25000"/>
                  </a:schemeClr>
                </a:solidFill>
                <a:latin typeface="+mn-ea"/>
              </a:rPr>
              <a:t>https</a:t>
            </a:r>
            <a:r>
              <a:rPr lang="en-US" altLang="zh-CN" sz="1600" dirty="0">
                <a:solidFill>
                  <a:schemeClr val="tx1">
                    <a:lumMod val="75000"/>
                    <a:lumOff val="25000"/>
                  </a:schemeClr>
                </a:solidFill>
                <a:latin typeface="+mn-ea"/>
              </a:rPr>
              <a:t>://liangliangtuwen.tmall.com</a:t>
            </a:r>
            <a:endParaRPr lang="en-US" altLang="zh-CN" sz="1600" dirty="0">
              <a:solidFill>
                <a:schemeClr val="tx1">
                  <a:lumMod val="75000"/>
                  <a:lumOff val="25000"/>
                </a:schemeClr>
              </a:solidFill>
              <a:latin typeface="+mn-ea"/>
            </a:endParaRPr>
          </a:p>
          <a:p>
            <a:endParaRPr lang="en-US" altLang="zh-CN" sz="1600" dirty="0">
              <a:solidFill>
                <a:schemeClr val="tx1">
                  <a:lumMod val="75000"/>
                  <a:lumOff val="25000"/>
                </a:schemeClr>
              </a:solidFill>
              <a:latin typeface="+mn-ea"/>
            </a:endParaRPr>
          </a:p>
        </p:txBody>
      </p:sp>
      <p:sp>
        <p:nvSpPr>
          <p:cNvPr id="21" name="文本框 20"/>
          <p:cNvSpPr txBox="1"/>
          <p:nvPr/>
        </p:nvSpPr>
        <p:spPr>
          <a:xfrm>
            <a:off x="1261012" y="3561702"/>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endParaRPr lang="en-US" altLang="zh-CN" sz="1600" dirty="0">
              <a:solidFill>
                <a:schemeClr val="tx1">
                  <a:lumMod val="75000"/>
                  <a:lumOff val="25000"/>
                </a:schemeClr>
              </a:solidFill>
              <a:latin typeface="+mn-ea"/>
            </a:endParaRPr>
          </a:p>
        </p:txBody>
      </p:sp>
      <p:sp>
        <p:nvSpPr>
          <p:cNvPr id="22" name="文本框 21"/>
          <p:cNvSpPr txBox="1"/>
          <p:nvPr/>
        </p:nvSpPr>
        <p:spPr>
          <a:xfrm>
            <a:off x="1261011" y="4953774"/>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endParaRPr lang="en-US" altLang="zh-CN" sz="1600" dirty="0">
              <a:solidFill>
                <a:schemeClr val="tx1">
                  <a:lumMod val="75000"/>
                  <a:lumOff val="25000"/>
                </a:schemeClr>
              </a:solidFill>
              <a:latin typeface="+mn-ea"/>
            </a:endParaRPr>
          </a:p>
        </p:txBody>
      </p:sp>
      <p:sp>
        <p:nvSpPr>
          <p:cNvPr id="23" name="文本框 22"/>
          <p:cNvSpPr txBox="1"/>
          <p:nvPr/>
        </p:nvSpPr>
        <p:spPr>
          <a:xfrm>
            <a:off x="7932938" y="2272079"/>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endParaRPr lang="en-US" altLang="zh-CN" sz="1600" dirty="0">
              <a:solidFill>
                <a:schemeClr val="tx1">
                  <a:lumMod val="75000"/>
                  <a:lumOff val="25000"/>
                </a:schemeClr>
              </a:solidFill>
              <a:latin typeface="+mn-ea"/>
            </a:endParaRPr>
          </a:p>
        </p:txBody>
      </p:sp>
      <p:sp>
        <p:nvSpPr>
          <p:cNvPr id="24" name="文本框 23"/>
          <p:cNvSpPr txBox="1"/>
          <p:nvPr/>
        </p:nvSpPr>
        <p:spPr>
          <a:xfrm>
            <a:off x="7932937" y="3561702"/>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endParaRPr lang="en-US" altLang="zh-CN" sz="1600" dirty="0">
              <a:solidFill>
                <a:schemeClr val="tx1">
                  <a:lumMod val="75000"/>
                  <a:lumOff val="25000"/>
                </a:schemeClr>
              </a:solidFill>
              <a:latin typeface="+mn-ea"/>
            </a:endParaRPr>
          </a:p>
        </p:txBody>
      </p:sp>
      <p:sp>
        <p:nvSpPr>
          <p:cNvPr id="25" name="文本框 24"/>
          <p:cNvSpPr txBox="1"/>
          <p:nvPr/>
        </p:nvSpPr>
        <p:spPr>
          <a:xfrm>
            <a:off x="7932936" y="4953774"/>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请在这里输入您的主要叙述内容</a:t>
            </a:r>
            <a:endParaRPr lang="en-US" altLang="zh-CN" sz="1600" dirty="0">
              <a:solidFill>
                <a:schemeClr val="tx1">
                  <a:lumMod val="75000"/>
                  <a:lumOff val="25000"/>
                </a:schemeClr>
              </a:solidFill>
              <a:latin typeface="+mn-ea"/>
            </a:endParaRPr>
          </a:p>
          <a:p>
            <a:endParaRPr lang="en-US" altLang="zh-CN" sz="1600" dirty="0">
              <a:solidFill>
                <a:schemeClr val="tx1">
                  <a:lumMod val="75000"/>
                  <a:lumOff val="2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1+#ppt_w/2"/>
                                          </p:val>
                                        </p:tav>
                                        <p:tav tm="100000">
                                          <p:val>
                                            <p:strVal val="#ppt_x"/>
                                          </p:val>
                                        </p:tav>
                                      </p:tavLst>
                                    </p:anim>
                                    <p:anim calcmode="lin" valueType="num">
                                      <p:cBhvr additive="base">
                                        <p:cTn id="21" dur="500" fill="hold"/>
                                        <p:tgtEl>
                                          <p:spTgt spid="23"/>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0-#ppt_w/2"/>
                                          </p:val>
                                        </p:tav>
                                        <p:tav tm="100000">
                                          <p:val>
                                            <p:strVal val="#ppt_x"/>
                                          </p:val>
                                        </p:tav>
                                      </p:tavLst>
                                    </p:anim>
                                    <p:anim calcmode="lin" valueType="num">
                                      <p:cBhvr additive="base">
                                        <p:cTn id="30" dur="500" fill="hold"/>
                                        <p:tgtEl>
                                          <p:spTgt spid="21"/>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par>
                          <p:cTn id="35" fill="hold">
                            <p:stCondLst>
                              <p:cond delay="3500"/>
                            </p:stCondLst>
                            <p:childTnLst>
                              <p:par>
                                <p:cTn id="36" presetID="2" presetClass="entr" presetSubtype="2"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1+#ppt_w/2"/>
                                          </p:val>
                                        </p:tav>
                                        <p:tav tm="100000">
                                          <p:val>
                                            <p:strVal val="#ppt_x"/>
                                          </p:val>
                                        </p:tav>
                                      </p:tavLst>
                                    </p:anim>
                                    <p:anim calcmode="lin" valueType="num">
                                      <p:cBhvr additive="base">
                                        <p:cTn id="39" dur="500" fill="hold"/>
                                        <p:tgtEl>
                                          <p:spTgt spid="24"/>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4500"/>
                            </p:stCondLst>
                            <p:childTnLst>
                              <p:par>
                                <p:cTn id="45" presetID="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0-#ppt_w/2"/>
                                          </p:val>
                                        </p:tav>
                                        <p:tav tm="100000">
                                          <p:val>
                                            <p:strVal val="#ppt_x"/>
                                          </p:val>
                                        </p:tav>
                                      </p:tavLst>
                                    </p:anim>
                                    <p:anim calcmode="lin" valueType="num">
                                      <p:cBhvr additive="base">
                                        <p:cTn id="48" dur="500" fill="hold"/>
                                        <p:tgtEl>
                                          <p:spTgt spid="22"/>
                                        </p:tgtEl>
                                        <p:attrNameLst>
                                          <p:attrName>ppt_y</p:attrName>
                                        </p:attrNameLst>
                                      </p:cBhvr>
                                      <p:tavLst>
                                        <p:tav tm="0">
                                          <p:val>
                                            <p:strVal val="#ppt_y"/>
                                          </p:val>
                                        </p:tav>
                                        <p:tav tm="100000">
                                          <p:val>
                                            <p:strVal val="#ppt_y"/>
                                          </p:val>
                                        </p:tav>
                                      </p:tavLst>
                                    </p:anim>
                                  </p:childTnLst>
                                </p:cTn>
                              </p:par>
                            </p:childTnLst>
                          </p:cTn>
                        </p:par>
                        <p:par>
                          <p:cTn id="49" fill="hold">
                            <p:stCondLst>
                              <p:cond delay="5000"/>
                            </p:stCondLst>
                            <p:childTnLst>
                              <p:par>
                                <p:cTn id="50" presetID="10"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par>
                          <p:cTn id="53" fill="hold">
                            <p:stCondLst>
                              <p:cond delay="5500"/>
                            </p:stCondLst>
                            <p:childTnLst>
                              <p:par>
                                <p:cTn id="54" presetID="2" presetClass="entr" presetSubtype="2"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500" fill="hold"/>
                                        <p:tgtEl>
                                          <p:spTgt spid="25"/>
                                        </p:tgtEl>
                                        <p:attrNameLst>
                                          <p:attrName>ppt_x</p:attrName>
                                        </p:attrNameLst>
                                      </p:cBhvr>
                                      <p:tavLst>
                                        <p:tav tm="0">
                                          <p:val>
                                            <p:strVal val="1+#ppt_w/2"/>
                                          </p:val>
                                        </p:tav>
                                        <p:tav tm="100000">
                                          <p:val>
                                            <p:strVal val="#ppt_x"/>
                                          </p:val>
                                        </p:tav>
                                      </p:tavLst>
                                    </p:anim>
                                    <p:anim calcmode="lin" valueType="num">
                                      <p:cBhvr additive="base">
                                        <p:cTn id="57"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1" grpId="0"/>
      <p:bldP spid="22" grpId="0"/>
      <p:bldP spid="23" grpId="0"/>
      <p:bldP spid="24"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54775"/>
            <a:ext cx="3200400" cy="1306513"/>
            <a:chOff x="0" y="2754775"/>
            <a:chExt cx="3200400" cy="1306513"/>
          </a:xfrm>
          <a:solidFill>
            <a:schemeClr val="accent1"/>
          </a:solidFill>
        </p:grpSpPr>
        <p:sp>
          <p:nvSpPr>
            <p:cNvPr id="3" name="六边形 2"/>
            <p:cNvSpPr/>
            <p:nvPr/>
          </p:nvSpPr>
          <p:spPr>
            <a:xfrm>
              <a:off x="1062038" y="2754775"/>
              <a:ext cx="2138362" cy="1306513"/>
            </a:xfrm>
            <a:prstGeom prst="hexagon">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4" name="任意多边形 10"/>
            <p:cNvSpPr/>
            <p:nvPr/>
          </p:nvSpPr>
          <p:spPr>
            <a:xfrm>
              <a:off x="0" y="2754775"/>
              <a:ext cx="1404938" cy="1306513"/>
            </a:xfrm>
            <a:custGeom>
              <a:avLst/>
              <a:gdLst>
                <a:gd name="connsiteX0" fmla="*/ 1396587 w 1404257"/>
                <a:gd name="connsiteY0" fmla="*/ 0 h 1306286"/>
                <a:gd name="connsiteX1" fmla="*/ 1404257 w 1404257"/>
                <a:gd name="connsiteY1" fmla="*/ 0 h 1306286"/>
                <a:gd name="connsiteX2" fmla="*/ 1404257 w 1404257"/>
                <a:gd name="connsiteY2" fmla="*/ 1306286 h 1306286"/>
                <a:gd name="connsiteX3" fmla="*/ 1401838 w 1404257"/>
                <a:gd name="connsiteY3" fmla="*/ 1306286 h 1306286"/>
                <a:gd name="connsiteX4" fmla="*/ 0 w 1404257"/>
                <a:gd name="connsiteY4" fmla="*/ 983228 h 1306286"/>
                <a:gd name="connsiteX5" fmla="*/ 0 w 1404257"/>
                <a:gd name="connsiteY5" fmla="*/ 321848 h 1306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4257" h="1306286">
                  <a:moveTo>
                    <a:pt x="1396587" y="0"/>
                  </a:moveTo>
                  <a:lnTo>
                    <a:pt x="1404257" y="0"/>
                  </a:lnTo>
                  <a:lnTo>
                    <a:pt x="1404257" y="1306286"/>
                  </a:lnTo>
                  <a:lnTo>
                    <a:pt x="1401838" y="1306286"/>
                  </a:lnTo>
                  <a:lnTo>
                    <a:pt x="0" y="983228"/>
                  </a:lnTo>
                  <a:lnTo>
                    <a:pt x="0" y="321848"/>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 name="文本框 4"/>
            <p:cNvSpPr txBox="1"/>
            <p:nvPr/>
          </p:nvSpPr>
          <p:spPr>
            <a:xfrm>
              <a:off x="1518758" y="2992532"/>
              <a:ext cx="1415772" cy="830997"/>
            </a:xfrm>
            <a:prstGeom prst="rect">
              <a:avLst/>
            </a:prstGeom>
            <a:grpFill/>
          </p:spPr>
          <p:txBody>
            <a:bodyPr wrap="none" rtlCol="0">
              <a:spAutoFit/>
            </a:bodyPr>
            <a:lstStyle/>
            <a:p>
              <a:r>
                <a:rPr lang="zh-CN" altLang="en-US" sz="2400" b="1" dirty="0">
                  <a:solidFill>
                    <a:srgbClr val="FEFEFE"/>
                  </a:solidFill>
                  <a:latin typeface="微软雅黑" panose="020B0503020204020204" pitchFamily="34" charset="-122"/>
                  <a:ea typeface="微软雅黑" panose="020B0503020204020204" pitchFamily="34" charset="-122"/>
                </a:rPr>
                <a:t>研究成果</a:t>
              </a:r>
              <a:endParaRPr lang="en-US" altLang="zh-CN" sz="2400" b="1" dirty="0">
                <a:solidFill>
                  <a:srgbClr val="FEFEFE"/>
                </a:solidFill>
                <a:latin typeface="微软雅黑" panose="020B0503020204020204" pitchFamily="34" charset="-122"/>
                <a:ea typeface="微软雅黑" panose="020B0503020204020204" pitchFamily="34" charset="-122"/>
              </a:endParaRPr>
            </a:p>
            <a:p>
              <a:r>
                <a:rPr lang="en-US" altLang="zh-CN" sz="2400" b="1" dirty="0">
                  <a:solidFill>
                    <a:srgbClr val="FEFEFE"/>
                  </a:solidFill>
                  <a:latin typeface="微软雅黑" panose="020B0503020204020204" pitchFamily="34" charset="-122"/>
                  <a:ea typeface="微软雅黑" panose="020B0503020204020204" pitchFamily="34" charset="-122"/>
                </a:rPr>
                <a:t>     </a:t>
              </a:r>
              <a:r>
                <a:rPr lang="en-US" altLang="zh-CN" sz="2400" dirty="0">
                  <a:solidFill>
                    <a:srgbClr val="FEFEFE"/>
                  </a:solidFill>
                  <a:latin typeface="+mj-lt"/>
                  <a:ea typeface="微软雅黑" panose="020B0503020204020204" pitchFamily="34" charset="-122"/>
                </a:rPr>
                <a:t>01</a:t>
              </a:r>
              <a:endParaRPr lang="zh-CN" altLang="en-US" sz="2400" dirty="0">
                <a:solidFill>
                  <a:srgbClr val="FEFEFE"/>
                </a:solidFill>
                <a:latin typeface="+mj-lt"/>
                <a:ea typeface="微软雅黑" panose="020B0503020204020204" pitchFamily="34" charset="-122"/>
              </a:endParaRPr>
            </a:p>
          </p:txBody>
        </p:sp>
      </p:grpSp>
      <p:grpSp>
        <p:nvGrpSpPr>
          <p:cNvPr id="6" name="组合 5"/>
          <p:cNvGrpSpPr/>
          <p:nvPr/>
        </p:nvGrpSpPr>
        <p:grpSpPr>
          <a:xfrm>
            <a:off x="3052763" y="3465975"/>
            <a:ext cx="2139950" cy="1306513"/>
            <a:chOff x="3052763" y="3465975"/>
            <a:chExt cx="2139950" cy="1306513"/>
          </a:xfrm>
          <a:solidFill>
            <a:schemeClr val="accent2"/>
          </a:solidFill>
        </p:grpSpPr>
        <p:sp>
          <p:nvSpPr>
            <p:cNvPr id="7" name="六边形 6"/>
            <p:cNvSpPr/>
            <p:nvPr/>
          </p:nvSpPr>
          <p:spPr>
            <a:xfrm>
              <a:off x="3052763" y="3465975"/>
              <a:ext cx="2139950" cy="1306513"/>
            </a:xfrm>
            <a:prstGeom prst="hexagon">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latin typeface="+mn-ea"/>
              </a:endParaRPr>
            </a:p>
          </p:txBody>
        </p:sp>
        <p:sp>
          <p:nvSpPr>
            <p:cNvPr id="8" name="文本框 7"/>
            <p:cNvSpPr txBox="1"/>
            <p:nvPr/>
          </p:nvSpPr>
          <p:spPr>
            <a:xfrm>
              <a:off x="3475699" y="3728784"/>
              <a:ext cx="1415772" cy="830997"/>
            </a:xfrm>
            <a:prstGeom prst="rect">
              <a:avLst/>
            </a:prstGeom>
            <a:grpFill/>
          </p:spPr>
          <p:txBody>
            <a:bodyPr wrap="none" rtlCol="0">
              <a:spAutoFit/>
            </a:bodyPr>
            <a:lstStyle/>
            <a:p>
              <a:r>
                <a:rPr lang="zh-CN" altLang="en-US" sz="2400" dirty="0">
                  <a:solidFill>
                    <a:schemeClr val="bg1"/>
                  </a:solidFill>
                  <a:latin typeface="+mn-ea"/>
                </a:rPr>
                <a:t>研究成果</a:t>
              </a:r>
              <a:endParaRPr lang="en-US" altLang="zh-CN" sz="2400" dirty="0">
                <a:solidFill>
                  <a:schemeClr val="bg1"/>
                </a:solidFill>
                <a:latin typeface="+mn-ea"/>
              </a:endParaRPr>
            </a:p>
            <a:p>
              <a:r>
                <a:rPr lang="en-US" altLang="zh-CN" sz="2400" dirty="0">
                  <a:solidFill>
                    <a:schemeClr val="bg1"/>
                  </a:solidFill>
                  <a:latin typeface="+mn-ea"/>
                </a:rPr>
                <a:t>     </a:t>
              </a:r>
              <a:r>
                <a:rPr lang="en-US" altLang="zh-CN" sz="2400" dirty="0">
                  <a:solidFill>
                    <a:schemeClr val="bg1"/>
                  </a:solidFill>
                  <a:latin typeface="+mj-lt"/>
                </a:rPr>
                <a:t>02</a:t>
              </a:r>
              <a:endParaRPr lang="zh-CN" altLang="en-US" sz="2400" dirty="0">
                <a:solidFill>
                  <a:schemeClr val="bg1"/>
                </a:solidFill>
                <a:latin typeface="+mj-lt"/>
              </a:endParaRPr>
            </a:p>
          </p:txBody>
        </p:sp>
      </p:grpSp>
      <p:grpSp>
        <p:nvGrpSpPr>
          <p:cNvPr id="9" name="组合 8"/>
          <p:cNvGrpSpPr/>
          <p:nvPr/>
        </p:nvGrpSpPr>
        <p:grpSpPr>
          <a:xfrm>
            <a:off x="5045075" y="2767475"/>
            <a:ext cx="2139950" cy="1306513"/>
            <a:chOff x="5045075" y="2767475"/>
            <a:chExt cx="2139950" cy="1306513"/>
          </a:xfrm>
          <a:solidFill>
            <a:schemeClr val="accent2"/>
          </a:solidFill>
        </p:grpSpPr>
        <p:sp>
          <p:nvSpPr>
            <p:cNvPr id="10" name="六边形 9"/>
            <p:cNvSpPr/>
            <p:nvPr/>
          </p:nvSpPr>
          <p:spPr>
            <a:xfrm>
              <a:off x="5045075" y="2767475"/>
              <a:ext cx="2139950" cy="1306513"/>
            </a:xfrm>
            <a:prstGeom prst="hexagon">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latin typeface="+mn-ea"/>
              </a:endParaRPr>
            </a:p>
          </p:txBody>
        </p:sp>
        <p:sp>
          <p:nvSpPr>
            <p:cNvPr id="11" name="文本框 10"/>
            <p:cNvSpPr txBox="1"/>
            <p:nvPr/>
          </p:nvSpPr>
          <p:spPr>
            <a:xfrm>
              <a:off x="5444245" y="2992531"/>
              <a:ext cx="1415772" cy="830997"/>
            </a:xfrm>
            <a:prstGeom prst="rect">
              <a:avLst/>
            </a:prstGeom>
            <a:grpFill/>
          </p:spPr>
          <p:txBody>
            <a:bodyPr wrap="none" rtlCol="0">
              <a:spAutoFit/>
            </a:bodyPr>
            <a:lstStyle/>
            <a:p>
              <a:r>
                <a:rPr lang="zh-CN" altLang="en-US" sz="2400" dirty="0">
                  <a:solidFill>
                    <a:schemeClr val="bg1"/>
                  </a:solidFill>
                  <a:latin typeface="+mn-ea"/>
                </a:rPr>
                <a:t>研究成果</a:t>
              </a:r>
              <a:endParaRPr lang="en-US" altLang="zh-CN" sz="2400" dirty="0">
                <a:solidFill>
                  <a:schemeClr val="bg1"/>
                </a:solidFill>
                <a:latin typeface="+mn-ea"/>
              </a:endParaRPr>
            </a:p>
            <a:p>
              <a:r>
                <a:rPr lang="en-US" altLang="zh-CN" sz="2400" dirty="0">
                  <a:solidFill>
                    <a:schemeClr val="bg1"/>
                  </a:solidFill>
                  <a:latin typeface="+mn-ea"/>
                </a:rPr>
                <a:t>     </a:t>
              </a:r>
              <a:r>
                <a:rPr lang="en-US" altLang="zh-CN" sz="2400" dirty="0">
                  <a:solidFill>
                    <a:schemeClr val="bg1"/>
                  </a:solidFill>
                  <a:latin typeface="+mj-lt"/>
                </a:rPr>
                <a:t>03</a:t>
              </a:r>
              <a:endParaRPr lang="zh-CN" altLang="en-US" sz="2400" dirty="0">
                <a:solidFill>
                  <a:schemeClr val="bg1"/>
                </a:solidFill>
                <a:latin typeface="+mj-lt"/>
              </a:endParaRPr>
            </a:p>
          </p:txBody>
        </p:sp>
      </p:grpSp>
      <p:grpSp>
        <p:nvGrpSpPr>
          <p:cNvPr id="12" name="组合 11"/>
          <p:cNvGrpSpPr/>
          <p:nvPr/>
        </p:nvGrpSpPr>
        <p:grpSpPr>
          <a:xfrm>
            <a:off x="7037388" y="3465975"/>
            <a:ext cx="2139950" cy="1306513"/>
            <a:chOff x="7037388" y="3465975"/>
            <a:chExt cx="2139950" cy="1306513"/>
          </a:xfrm>
          <a:solidFill>
            <a:schemeClr val="accent2"/>
          </a:solidFill>
        </p:grpSpPr>
        <p:sp>
          <p:nvSpPr>
            <p:cNvPr id="13" name="六边形 12"/>
            <p:cNvSpPr/>
            <p:nvPr/>
          </p:nvSpPr>
          <p:spPr>
            <a:xfrm>
              <a:off x="7037388" y="3465975"/>
              <a:ext cx="2139950" cy="1306513"/>
            </a:xfrm>
            <a:prstGeom prst="hexagon">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latin typeface="+mn-ea"/>
              </a:endParaRPr>
            </a:p>
          </p:txBody>
        </p:sp>
        <p:sp>
          <p:nvSpPr>
            <p:cNvPr id="14" name="文本框 13"/>
            <p:cNvSpPr txBox="1"/>
            <p:nvPr/>
          </p:nvSpPr>
          <p:spPr>
            <a:xfrm>
              <a:off x="7442676" y="3728783"/>
              <a:ext cx="1415772" cy="830997"/>
            </a:xfrm>
            <a:prstGeom prst="rect">
              <a:avLst/>
            </a:prstGeom>
            <a:grpFill/>
          </p:spPr>
          <p:txBody>
            <a:bodyPr wrap="none" rtlCol="0">
              <a:spAutoFit/>
            </a:bodyPr>
            <a:lstStyle/>
            <a:p>
              <a:r>
                <a:rPr lang="zh-CN" altLang="en-US" sz="2400" dirty="0">
                  <a:solidFill>
                    <a:schemeClr val="bg1"/>
                  </a:solidFill>
                  <a:latin typeface="+mn-ea"/>
                </a:rPr>
                <a:t>研究成果</a:t>
              </a:r>
              <a:endParaRPr lang="en-US" altLang="zh-CN" sz="2400" dirty="0">
                <a:solidFill>
                  <a:schemeClr val="bg1"/>
                </a:solidFill>
                <a:latin typeface="+mn-ea"/>
              </a:endParaRPr>
            </a:p>
            <a:p>
              <a:r>
                <a:rPr lang="en-US" altLang="zh-CN" sz="2400" dirty="0">
                  <a:solidFill>
                    <a:schemeClr val="bg1"/>
                  </a:solidFill>
                  <a:latin typeface="+mj-lt"/>
                </a:rPr>
                <a:t>        04</a:t>
              </a:r>
              <a:endParaRPr lang="zh-CN" altLang="en-US" sz="2400" dirty="0">
                <a:solidFill>
                  <a:schemeClr val="bg1"/>
                </a:solidFill>
                <a:latin typeface="+mj-lt"/>
              </a:endParaRPr>
            </a:p>
          </p:txBody>
        </p:sp>
      </p:grpSp>
      <p:grpSp>
        <p:nvGrpSpPr>
          <p:cNvPr id="15" name="组合 14"/>
          <p:cNvGrpSpPr/>
          <p:nvPr/>
        </p:nvGrpSpPr>
        <p:grpSpPr>
          <a:xfrm>
            <a:off x="9029700" y="2783350"/>
            <a:ext cx="3178175" cy="1277939"/>
            <a:chOff x="9029700" y="2783350"/>
            <a:chExt cx="3178175" cy="1277939"/>
          </a:xfrm>
          <a:solidFill>
            <a:schemeClr val="accent1"/>
          </a:solidFill>
        </p:grpSpPr>
        <p:sp>
          <p:nvSpPr>
            <p:cNvPr id="16" name="六边形 15"/>
            <p:cNvSpPr/>
            <p:nvPr/>
          </p:nvSpPr>
          <p:spPr>
            <a:xfrm>
              <a:off x="9029700" y="2783350"/>
              <a:ext cx="2122488" cy="1277938"/>
            </a:xfrm>
            <a:prstGeom prst="hexagon">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7" name="任意多边形 12"/>
            <p:cNvSpPr/>
            <p:nvPr/>
          </p:nvSpPr>
          <p:spPr>
            <a:xfrm flipH="1">
              <a:off x="10804525" y="2783351"/>
              <a:ext cx="1403350" cy="1277938"/>
            </a:xfrm>
            <a:custGeom>
              <a:avLst/>
              <a:gdLst>
                <a:gd name="connsiteX0" fmla="*/ 1396587 w 1404257"/>
                <a:gd name="connsiteY0" fmla="*/ 0 h 1306286"/>
                <a:gd name="connsiteX1" fmla="*/ 1404257 w 1404257"/>
                <a:gd name="connsiteY1" fmla="*/ 0 h 1306286"/>
                <a:gd name="connsiteX2" fmla="*/ 1404257 w 1404257"/>
                <a:gd name="connsiteY2" fmla="*/ 1306286 h 1306286"/>
                <a:gd name="connsiteX3" fmla="*/ 1401838 w 1404257"/>
                <a:gd name="connsiteY3" fmla="*/ 1306286 h 1306286"/>
                <a:gd name="connsiteX4" fmla="*/ 0 w 1404257"/>
                <a:gd name="connsiteY4" fmla="*/ 983228 h 1306286"/>
                <a:gd name="connsiteX5" fmla="*/ 0 w 1404257"/>
                <a:gd name="connsiteY5" fmla="*/ 321848 h 1306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4257" h="1306286">
                  <a:moveTo>
                    <a:pt x="1396587" y="0"/>
                  </a:moveTo>
                  <a:lnTo>
                    <a:pt x="1404257" y="0"/>
                  </a:lnTo>
                  <a:lnTo>
                    <a:pt x="1404257" y="1306286"/>
                  </a:lnTo>
                  <a:lnTo>
                    <a:pt x="1401838" y="1306286"/>
                  </a:lnTo>
                  <a:lnTo>
                    <a:pt x="0" y="983228"/>
                  </a:lnTo>
                  <a:lnTo>
                    <a:pt x="0" y="321848"/>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8" name="文本框 17"/>
            <p:cNvSpPr txBox="1"/>
            <p:nvPr/>
          </p:nvSpPr>
          <p:spPr>
            <a:xfrm>
              <a:off x="9303127" y="3005232"/>
              <a:ext cx="1415772" cy="830997"/>
            </a:xfrm>
            <a:prstGeom prst="rect">
              <a:avLst/>
            </a:prstGeom>
            <a:grpFill/>
          </p:spPr>
          <p:txBody>
            <a:bodyPr wrap="none" rtlCol="0">
              <a:spAutoFit/>
            </a:bodyPr>
            <a:lstStyle/>
            <a:p>
              <a:r>
                <a:rPr lang="zh-CN" altLang="en-US" sz="2400" b="1" dirty="0">
                  <a:solidFill>
                    <a:srgbClr val="FEFEFE"/>
                  </a:solidFill>
                  <a:latin typeface="微软雅黑" panose="020B0503020204020204" pitchFamily="34" charset="-122"/>
                  <a:ea typeface="微软雅黑" panose="020B0503020204020204" pitchFamily="34" charset="-122"/>
                </a:rPr>
                <a:t>研究成果</a:t>
              </a:r>
              <a:endParaRPr lang="en-US" altLang="zh-CN" sz="2400" b="1" dirty="0">
                <a:solidFill>
                  <a:srgbClr val="FEFEFE"/>
                </a:solidFill>
                <a:latin typeface="微软雅黑" panose="020B0503020204020204" pitchFamily="34" charset="-122"/>
                <a:ea typeface="微软雅黑" panose="020B0503020204020204" pitchFamily="34" charset="-122"/>
              </a:endParaRPr>
            </a:p>
            <a:p>
              <a:r>
                <a:rPr lang="en-US" altLang="zh-CN" sz="2400" b="1" dirty="0">
                  <a:solidFill>
                    <a:srgbClr val="FEFEFE"/>
                  </a:solidFill>
                  <a:latin typeface="微软雅黑" panose="020B0503020204020204" pitchFamily="34" charset="-122"/>
                  <a:ea typeface="微软雅黑" panose="020B0503020204020204" pitchFamily="34" charset="-122"/>
                </a:rPr>
                <a:t>     </a:t>
              </a:r>
              <a:r>
                <a:rPr lang="en-US" altLang="zh-CN" sz="2400" dirty="0">
                  <a:solidFill>
                    <a:srgbClr val="FEFEFE"/>
                  </a:solidFill>
                  <a:latin typeface="+mj-lt"/>
                  <a:ea typeface="微软雅黑" panose="020B0503020204020204" pitchFamily="34" charset="-122"/>
                </a:rPr>
                <a:t>05</a:t>
              </a:r>
              <a:endParaRPr lang="zh-CN" altLang="en-US" sz="2400" dirty="0">
                <a:solidFill>
                  <a:srgbClr val="FEFEFE"/>
                </a:solidFill>
                <a:latin typeface="+mj-lt"/>
                <a:ea typeface="微软雅黑" panose="020B0503020204020204" pitchFamily="34" charset="-122"/>
              </a:endParaRPr>
            </a:p>
          </p:txBody>
        </p:sp>
      </p:grpSp>
      <p:sp>
        <p:nvSpPr>
          <p:cNvPr id="19" name="文本框 18"/>
          <p:cNvSpPr txBox="1"/>
          <p:nvPr/>
        </p:nvSpPr>
        <p:spPr>
          <a:xfrm>
            <a:off x="1306017" y="4772488"/>
            <a:ext cx="1620957" cy="1354217"/>
          </a:xfrm>
          <a:prstGeom prst="rect">
            <a:avLst/>
          </a:prstGeom>
          <a:noFill/>
          <a:effectLst/>
        </p:spPr>
        <p:txBody>
          <a:bodyPr wrap="none" rtlCol="0">
            <a:spAutoFit/>
          </a:bodyPr>
          <a:lstStyle/>
          <a:p>
            <a:r>
              <a:rPr lang="zh-CN" altLang="en-US" sz="1600" dirty="0">
                <a:solidFill>
                  <a:schemeClr val="tx1">
                    <a:lumMod val="75000"/>
                    <a:lumOff val="25000"/>
                  </a:schemeClr>
                </a:solidFill>
                <a:latin typeface="+mn-ea"/>
              </a:rPr>
              <a:t>请在这里输入您</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的主要叙述内容</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请在这里输入您</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的主要叙述内容</a:t>
            </a:r>
            <a:endParaRPr lang="en-US" altLang="zh-CN" sz="1600" dirty="0">
              <a:solidFill>
                <a:schemeClr val="tx1">
                  <a:lumMod val="75000"/>
                  <a:lumOff val="25000"/>
                </a:schemeClr>
              </a:solidFill>
              <a:latin typeface="+mn-ea"/>
            </a:endParaRPr>
          </a:p>
          <a:p>
            <a:endParaRPr lang="en-US" altLang="zh-CN" sz="1600" dirty="0">
              <a:solidFill>
                <a:schemeClr val="tx1">
                  <a:lumMod val="75000"/>
                  <a:lumOff val="25000"/>
                </a:schemeClr>
              </a:solidFill>
              <a:latin typeface="+mn-ea"/>
            </a:endParaRPr>
          </a:p>
        </p:txBody>
      </p:sp>
      <p:sp>
        <p:nvSpPr>
          <p:cNvPr id="20" name="文本框 19"/>
          <p:cNvSpPr txBox="1"/>
          <p:nvPr/>
        </p:nvSpPr>
        <p:spPr>
          <a:xfrm>
            <a:off x="5246910" y="4772487"/>
            <a:ext cx="1620957" cy="1354217"/>
          </a:xfrm>
          <a:prstGeom prst="rect">
            <a:avLst/>
          </a:prstGeom>
          <a:noFill/>
          <a:effectLst/>
        </p:spPr>
        <p:txBody>
          <a:bodyPr wrap="none" rtlCol="0">
            <a:spAutoFit/>
          </a:bodyPr>
          <a:lstStyle/>
          <a:p>
            <a:r>
              <a:rPr lang="zh-CN" altLang="en-US" sz="1600" dirty="0">
                <a:solidFill>
                  <a:schemeClr val="tx1">
                    <a:lumMod val="75000"/>
                    <a:lumOff val="25000"/>
                  </a:schemeClr>
                </a:solidFill>
                <a:latin typeface="+mn-ea"/>
              </a:rPr>
              <a:t>请在这里输入您</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的主要叙述内容</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请在这里输入您</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的主要叙述内容</a:t>
            </a:r>
            <a:endParaRPr lang="en-US" altLang="zh-CN" sz="1600" dirty="0">
              <a:solidFill>
                <a:schemeClr val="tx1">
                  <a:lumMod val="75000"/>
                  <a:lumOff val="25000"/>
                </a:schemeClr>
              </a:solidFill>
              <a:latin typeface="+mn-ea"/>
            </a:endParaRPr>
          </a:p>
          <a:p>
            <a:endParaRPr lang="en-US" altLang="zh-CN" sz="1600" dirty="0">
              <a:solidFill>
                <a:schemeClr val="tx1">
                  <a:lumMod val="75000"/>
                  <a:lumOff val="25000"/>
                </a:schemeClr>
              </a:solidFill>
              <a:latin typeface="+mn-ea"/>
            </a:endParaRPr>
          </a:p>
        </p:txBody>
      </p:sp>
      <p:sp>
        <p:nvSpPr>
          <p:cNvPr id="21" name="文本框 20"/>
          <p:cNvSpPr txBox="1"/>
          <p:nvPr/>
        </p:nvSpPr>
        <p:spPr>
          <a:xfrm>
            <a:off x="9183568" y="4772487"/>
            <a:ext cx="1620957" cy="1354217"/>
          </a:xfrm>
          <a:prstGeom prst="rect">
            <a:avLst/>
          </a:prstGeom>
          <a:noFill/>
          <a:effectLst/>
        </p:spPr>
        <p:txBody>
          <a:bodyPr wrap="none" rtlCol="0">
            <a:spAutoFit/>
          </a:bodyPr>
          <a:lstStyle/>
          <a:p>
            <a:r>
              <a:rPr lang="zh-CN" altLang="en-US" sz="1600" dirty="0">
                <a:solidFill>
                  <a:schemeClr val="tx1">
                    <a:lumMod val="75000"/>
                    <a:lumOff val="25000"/>
                  </a:schemeClr>
                </a:solidFill>
                <a:latin typeface="+mn-ea"/>
              </a:rPr>
              <a:t>请在这里输入您</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的主要叙述内容</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请在这里输入您</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的主要叙述内容</a:t>
            </a:r>
            <a:endParaRPr lang="en-US" altLang="zh-CN" sz="1600" dirty="0">
              <a:solidFill>
                <a:schemeClr val="tx1">
                  <a:lumMod val="75000"/>
                  <a:lumOff val="25000"/>
                </a:schemeClr>
              </a:solidFill>
              <a:latin typeface="+mn-ea"/>
            </a:endParaRPr>
          </a:p>
          <a:p>
            <a:endParaRPr lang="en-US" altLang="zh-CN" sz="1600" dirty="0">
              <a:solidFill>
                <a:schemeClr val="tx1">
                  <a:lumMod val="75000"/>
                  <a:lumOff val="25000"/>
                </a:schemeClr>
              </a:solidFill>
              <a:latin typeface="+mn-ea"/>
            </a:endParaRPr>
          </a:p>
        </p:txBody>
      </p:sp>
      <p:sp>
        <p:nvSpPr>
          <p:cNvPr id="22" name="文本框 21"/>
          <p:cNvSpPr txBox="1"/>
          <p:nvPr/>
        </p:nvSpPr>
        <p:spPr>
          <a:xfrm>
            <a:off x="3270514" y="1721900"/>
            <a:ext cx="1620957" cy="1354217"/>
          </a:xfrm>
          <a:prstGeom prst="rect">
            <a:avLst/>
          </a:prstGeom>
          <a:noFill/>
          <a:effectLst/>
        </p:spPr>
        <p:txBody>
          <a:bodyPr wrap="none" rtlCol="0">
            <a:spAutoFit/>
          </a:bodyPr>
          <a:lstStyle/>
          <a:p>
            <a:r>
              <a:rPr lang="zh-CN" altLang="en-US" sz="1600" dirty="0">
                <a:solidFill>
                  <a:schemeClr val="tx1">
                    <a:lumMod val="75000"/>
                    <a:lumOff val="25000"/>
                  </a:schemeClr>
                </a:solidFill>
                <a:latin typeface="+mn-ea"/>
              </a:rPr>
              <a:t>请在这里输入您</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的主要叙述内容</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请在这里输入您</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的主要叙述内容</a:t>
            </a:r>
            <a:endParaRPr lang="en-US" altLang="zh-CN" sz="1600" dirty="0">
              <a:solidFill>
                <a:schemeClr val="tx1">
                  <a:lumMod val="75000"/>
                  <a:lumOff val="25000"/>
                </a:schemeClr>
              </a:solidFill>
              <a:latin typeface="+mn-ea"/>
            </a:endParaRPr>
          </a:p>
          <a:p>
            <a:endParaRPr lang="en-US" altLang="zh-CN" sz="1600" dirty="0">
              <a:solidFill>
                <a:schemeClr val="tx1">
                  <a:lumMod val="75000"/>
                  <a:lumOff val="25000"/>
                </a:schemeClr>
              </a:solidFill>
              <a:latin typeface="+mn-ea"/>
            </a:endParaRPr>
          </a:p>
        </p:txBody>
      </p:sp>
      <p:sp>
        <p:nvSpPr>
          <p:cNvPr id="23" name="文本框 22"/>
          <p:cNvSpPr txBox="1"/>
          <p:nvPr/>
        </p:nvSpPr>
        <p:spPr>
          <a:xfrm>
            <a:off x="7310814" y="1721899"/>
            <a:ext cx="1620957" cy="1354217"/>
          </a:xfrm>
          <a:prstGeom prst="rect">
            <a:avLst/>
          </a:prstGeom>
          <a:noFill/>
          <a:effectLst/>
        </p:spPr>
        <p:txBody>
          <a:bodyPr wrap="none" rtlCol="0">
            <a:spAutoFit/>
          </a:bodyPr>
          <a:lstStyle/>
          <a:p>
            <a:r>
              <a:rPr lang="zh-CN" altLang="en-US" sz="1600" dirty="0">
                <a:solidFill>
                  <a:schemeClr val="tx1">
                    <a:lumMod val="75000"/>
                    <a:lumOff val="25000"/>
                  </a:schemeClr>
                </a:solidFill>
                <a:latin typeface="+mn-ea"/>
              </a:rPr>
              <a:t>请在这里输入您</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的主要叙述内容</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请在这里输入您</a:t>
            </a:r>
            <a:endParaRPr lang="en-US" altLang="zh-CN" sz="1600" dirty="0">
              <a:solidFill>
                <a:schemeClr val="tx1">
                  <a:lumMod val="75000"/>
                  <a:lumOff val="25000"/>
                </a:schemeClr>
              </a:solidFill>
              <a:latin typeface="+mn-ea"/>
            </a:endParaRPr>
          </a:p>
          <a:p>
            <a:r>
              <a:rPr lang="zh-CN" altLang="en-US" sz="1600" dirty="0">
                <a:solidFill>
                  <a:schemeClr val="tx1">
                    <a:lumMod val="75000"/>
                    <a:lumOff val="25000"/>
                  </a:schemeClr>
                </a:solidFill>
                <a:latin typeface="+mn-ea"/>
              </a:rPr>
              <a:t>的主要叙述内容</a:t>
            </a:r>
            <a:endParaRPr lang="en-US" altLang="zh-CN" sz="1600" dirty="0">
              <a:solidFill>
                <a:schemeClr val="tx1">
                  <a:lumMod val="75000"/>
                  <a:lumOff val="25000"/>
                </a:schemeClr>
              </a:solidFill>
              <a:latin typeface="+mn-ea"/>
            </a:endParaRPr>
          </a:p>
          <a:p>
            <a:endParaRPr lang="en-US" altLang="zh-CN" sz="1600" dirty="0">
              <a:solidFill>
                <a:schemeClr val="tx1">
                  <a:lumMod val="75000"/>
                  <a:lumOff val="2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right)">
                                      <p:cBhvr>
                                        <p:cTn id="39" dur="500"/>
                                        <p:tgtEl>
                                          <p:spTgt spid="15"/>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803755" y="3749005"/>
            <a:ext cx="920445" cy="646331"/>
          </a:xfrm>
          <a:prstGeom prst="rect">
            <a:avLst/>
          </a:prstGeom>
          <a:noFill/>
        </p:spPr>
        <p:txBody>
          <a:bodyPr wrap="none" rtlCol="0">
            <a:spAutoFit/>
          </a:bodyPr>
          <a:lstStyle/>
          <a:p>
            <a:r>
              <a:rPr lang="en-US" altLang="zh-CN" sz="3600" dirty="0">
                <a:solidFill>
                  <a:schemeClr val="accent1"/>
                </a:solidFill>
                <a:latin typeface="Agency FB" panose="020B0503020202020204" pitchFamily="34" charset="0"/>
                <a:ea typeface="方正姚体" panose="02010601030101010101" pitchFamily="2" charset="-122"/>
              </a:rPr>
              <a:t>1,458</a:t>
            </a:r>
            <a:endParaRPr lang="zh-CN" altLang="en-US" sz="3600" dirty="0">
              <a:solidFill>
                <a:schemeClr val="accent1"/>
              </a:solidFill>
              <a:latin typeface="Agency FB" panose="020B0503020202020204" pitchFamily="34" charset="0"/>
              <a:ea typeface="方正姚体" panose="02010601030101010101" pitchFamily="2" charset="-122"/>
            </a:endParaRPr>
          </a:p>
        </p:txBody>
      </p:sp>
      <p:sp>
        <p:nvSpPr>
          <p:cNvPr id="3" name="文本框 2"/>
          <p:cNvSpPr txBox="1"/>
          <p:nvPr/>
        </p:nvSpPr>
        <p:spPr>
          <a:xfrm>
            <a:off x="9527144" y="3749005"/>
            <a:ext cx="1015021" cy="646331"/>
          </a:xfrm>
          <a:prstGeom prst="rect">
            <a:avLst/>
          </a:prstGeom>
          <a:noFill/>
        </p:spPr>
        <p:txBody>
          <a:bodyPr wrap="none" rtlCol="0">
            <a:spAutoFit/>
          </a:bodyPr>
          <a:lstStyle/>
          <a:p>
            <a:r>
              <a:rPr lang="en-US" altLang="zh-CN" sz="3600" dirty="0">
                <a:solidFill>
                  <a:schemeClr val="accent4"/>
                </a:solidFill>
                <a:latin typeface="Agency FB" panose="020B0503020202020204" pitchFamily="34" charset="0"/>
                <a:ea typeface="方正姚体" panose="02010601030101010101" pitchFamily="2" charset="-122"/>
              </a:rPr>
              <a:t>12,591</a:t>
            </a:r>
            <a:endParaRPr lang="zh-CN" altLang="en-US" sz="3600" dirty="0">
              <a:solidFill>
                <a:schemeClr val="accent4"/>
              </a:solidFill>
              <a:latin typeface="Agency FB" panose="020B0503020202020204" pitchFamily="34" charset="0"/>
              <a:ea typeface="方正姚体" panose="02010601030101010101" pitchFamily="2" charset="-122"/>
            </a:endParaRPr>
          </a:p>
        </p:txBody>
      </p:sp>
      <p:sp>
        <p:nvSpPr>
          <p:cNvPr id="4" name="文本框 3"/>
          <p:cNvSpPr txBox="1"/>
          <p:nvPr/>
        </p:nvSpPr>
        <p:spPr>
          <a:xfrm>
            <a:off x="6943599" y="3749005"/>
            <a:ext cx="989373" cy="646331"/>
          </a:xfrm>
          <a:prstGeom prst="rect">
            <a:avLst/>
          </a:prstGeom>
          <a:noFill/>
        </p:spPr>
        <p:txBody>
          <a:bodyPr wrap="none" rtlCol="0">
            <a:spAutoFit/>
          </a:bodyPr>
          <a:lstStyle/>
          <a:p>
            <a:r>
              <a:rPr lang="en-US" altLang="zh-CN" sz="3600" dirty="0">
                <a:solidFill>
                  <a:schemeClr val="accent3"/>
                </a:solidFill>
                <a:latin typeface="Agency FB" panose="020B0503020202020204" pitchFamily="34" charset="0"/>
                <a:ea typeface="方正姚体" panose="02010601030101010101" pitchFamily="2" charset="-122"/>
              </a:rPr>
              <a:t>5,674</a:t>
            </a:r>
            <a:endParaRPr lang="zh-CN" altLang="en-US" sz="3600" dirty="0">
              <a:solidFill>
                <a:schemeClr val="accent3"/>
              </a:solidFill>
              <a:latin typeface="Agency FB" panose="020B0503020202020204" pitchFamily="34" charset="0"/>
              <a:ea typeface="方正姚体" panose="02010601030101010101" pitchFamily="2" charset="-122"/>
            </a:endParaRPr>
          </a:p>
        </p:txBody>
      </p:sp>
      <p:sp>
        <p:nvSpPr>
          <p:cNvPr id="5" name="文本框 4"/>
          <p:cNvSpPr txBox="1"/>
          <p:nvPr/>
        </p:nvSpPr>
        <p:spPr>
          <a:xfrm>
            <a:off x="4376856" y="3764639"/>
            <a:ext cx="1002197" cy="646331"/>
          </a:xfrm>
          <a:prstGeom prst="rect">
            <a:avLst/>
          </a:prstGeom>
          <a:noFill/>
        </p:spPr>
        <p:txBody>
          <a:bodyPr wrap="none" rtlCol="0">
            <a:spAutoFit/>
          </a:bodyPr>
          <a:lstStyle/>
          <a:p>
            <a:r>
              <a:rPr lang="en-US" altLang="zh-CN" sz="3600" dirty="0">
                <a:solidFill>
                  <a:schemeClr val="accent2"/>
                </a:solidFill>
                <a:latin typeface="Agency FB" panose="020B0503020202020204" pitchFamily="34" charset="0"/>
                <a:ea typeface="方正姚体" panose="02010601030101010101" pitchFamily="2" charset="-122"/>
              </a:rPr>
              <a:t>2,345</a:t>
            </a:r>
            <a:endParaRPr lang="zh-CN" altLang="en-US" sz="3600" dirty="0">
              <a:solidFill>
                <a:schemeClr val="accent2"/>
              </a:solidFill>
              <a:latin typeface="Agency FB" panose="020B0503020202020204" pitchFamily="34" charset="0"/>
              <a:ea typeface="方正姚体" panose="02010601030101010101" pitchFamily="2" charset="-122"/>
            </a:endParaRPr>
          </a:p>
        </p:txBody>
      </p:sp>
      <p:grpSp>
        <p:nvGrpSpPr>
          <p:cNvPr id="6" name="组合 5"/>
          <p:cNvGrpSpPr/>
          <p:nvPr/>
        </p:nvGrpSpPr>
        <p:grpSpPr>
          <a:xfrm>
            <a:off x="1061357" y="2168267"/>
            <a:ext cx="2364963" cy="1420590"/>
            <a:chOff x="1061357" y="2168267"/>
            <a:chExt cx="2364963" cy="1420590"/>
          </a:xfrm>
        </p:grpSpPr>
        <p:sp>
          <p:nvSpPr>
            <p:cNvPr id="7" name="任意多边形 5"/>
            <p:cNvSpPr/>
            <p:nvPr/>
          </p:nvSpPr>
          <p:spPr>
            <a:xfrm>
              <a:off x="1061357" y="2168267"/>
              <a:ext cx="2364963" cy="1420590"/>
            </a:xfrm>
            <a:custGeom>
              <a:avLst/>
              <a:gdLst>
                <a:gd name="connsiteX0" fmla="*/ 0 w 2449284"/>
                <a:gd name="connsiteY0" fmla="*/ 0 h 1420590"/>
                <a:gd name="connsiteX1" fmla="*/ 2449284 w 2449284"/>
                <a:gd name="connsiteY1" fmla="*/ 0 h 1420590"/>
                <a:gd name="connsiteX2" fmla="*/ 2449284 w 2449284"/>
                <a:gd name="connsiteY2" fmla="*/ 653150 h 1420590"/>
                <a:gd name="connsiteX3" fmla="*/ 2449284 w 2449284"/>
                <a:gd name="connsiteY3" fmla="*/ 919843 h 1420590"/>
                <a:gd name="connsiteX4" fmla="*/ 2449284 w 2449284"/>
                <a:gd name="connsiteY4" fmla="*/ 1036870 h 1420590"/>
                <a:gd name="connsiteX5" fmla="*/ 1224642 w 2449284"/>
                <a:gd name="connsiteY5" fmla="*/ 1420590 h 1420590"/>
                <a:gd name="connsiteX6" fmla="*/ 0 w 2449284"/>
                <a:gd name="connsiteY6" fmla="*/ 1036870 h 1420590"/>
                <a:gd name="connsiteX7" fmla="*/ 0 w 2449284"/>
                <a:gd name="connsiteY7" fmla="*/ 919843 h 1420590"/>
                <a:gd name="connsiteX8" fmla="*/ 0 w 2449284"/>
                <a:gd name="connsiteY8" fmla="*/ 653150 h 1420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9284" h="1420590">
                  <a:moveTo>
                    <a:pt x="0" y="0"/>
                  </a:moveTo>
                  <a:lnTo>
                    <a:pt x="2449284" y="0"/>
                  </a:lnTo>
                  <a:lnTo>
                    <a:pt x="2449284" y="653150"/>
                  </a:lnTo>
                  <a:lnTo>
                    <a:pt x="2449284" y="919843"/>
                  </a:lnTo>
                  <a:lnTo>
                    <a:pt x="2449284" y="1036870"/>
                  </a:lnTo>
                  <a:lnTo>
                    <a:pt x="1224642" y="1420590"/>
                  </a:lnTo>
                  <a:lnTo>
                    <a:pt x="0" y="1036870"/>
                  </a:lnTo>
                  <a:lnTo>
                    <a:pt x="0" y="919843"/>
                  </a:lnTo>
                  <a:lnTo>
                    <a:pt x="0" y="653150"/>
                  </a:lnTo>
                  <a:close/>
                </a:path>
              </a:pathLst>
            </a:custGeom>
            <a:solidFill>
              <a:schemeClr val="accent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mn-ea"/>
              </a:endParaRPr>
            </a:p>
          </p:txBody>
        </p:sp>
        <p:sp>
          <p:nvSpPr>
            <p:cNvPr id="8" name="文本框 7"/>
            <p:cNvSpPr txBox="1"/>
            <p:nvPr/>
          </p:nvSpPr>
          <p:spPr>
            <a:xfrm>
              <a:off x="1762795" y="2253800"/>
              <a:ext cx="973343" cy="584775"/>
            </a:xfrm>
            <a:prstGeom prst="rect">
              <a:avLst/>
            </a:prstGeom>
            <a:noFill/>
          </p:spPr>
          <p:txBody>
            <a:bodyPr wrap="none" rtlCol="0">
              <a:spAutoFit/>
            </a:bodyPr>
            <a:lstStyle/>
            <a:p>
              <a:r>
                <a:rPr lang="en-US" altLang="zh-CN" sz="3200" dirty="0">
                  <a:solidFill>
                    <a:schemeClr val="bg1"/>
                  </a:solidFill>
                  <a:latin typeface="+mj-lt"/>
                </a:rPr>
                <a:t>2014</a:t>
              </a:r>
              <a:endParaRPr lang="zh-CN" altLang="en-US" sz="3600" dirty="0">
                <a:solidFill>
                  <a:schemeClr val="bg1"/>
                </a:solidFill>
                <a:latin typeface="+mn-ea"/>
              </a:endParaRPr>
            </a:p>
          </p:txBody>
        </p:sp>
        <p:sp>
          <p:nvSpPr>
            <p:cNvPr id="9" name="文本框 8"/>
            <p:cNvSpPr txBox="1"/>
            <p:nvPr/>
          </p:nvSpPr>
          <p:spPr>
            <a:xfrm>
              <a:off x="1803755" y="2892949"/>
              <a:ext cx="902811" cy="523220"/>
            </a:xfrm>
            <a:prstGeom prst="rect">
              <a:avLst/>
            </a:prstGeom>
            <a:noFill/>
          </p:spPr>
          <p:txBody>
            <a:bodyPr wrap="none" rtlCol="0">
              <a:spAutoFit/>
            </a:bodyPr>
            <a:lstStyle/>
            <a:p>
              <a:r>
                <a:rPr lang="zh-CN" altLang="en-US" sz="2800" dirty="0">
                  <a:solidFill>
                    <a:schemeClr val="bg1"/>
                  </a:solidFill>
                  <a:latin typeface="+mn-ea"/>
                </a:rPr>
                <a:t>年度</a:t>
              </a:r>
              <a:endParaRPr lang="en-US" altLang="zh-CN" sz="2800" dirty="0">
                <a:solidFill>
                  <a:schemeClr val="bg1"/>
                </a:solidFill>
                <a:latin typeface="+mn-ea"/>
              </a:endParaRPr>
            </a:p>
          </p:txBody>
        </p:sp>
      </p:grpSp>
      <p:grpSp>
        <p:nvGrpSpPr>
          <p:cNvPr id="10" name="组合 9"/>
          <p:cNvGrpSpPr/>
          <p:nvPr/>
        </p:nvGrpSpPr>
        <p:grpSpPr>
          <a:xfrm>
            <a:off x="3631279" y="2168267"/>
            <a:ext cx="2364963" cy="1420590"/>
            <a:chOff x="3631279" y="2168267"/>
            <a:chExt cx="2364963" cy="1420590"/>
          </a:xfrm>
        </p:grpSpPr>
        <p:sp>
          <p:nvSpPr>
            <p:cNvPr id="11" name="任意多边形 6"/>
            <p:cNvSpPr/>
            <p:nvPr/>
          </p:nvSpPr>
          <p:spPr>
            <a:xfrm>
              <a:off x="3631279" y="2168267"/>
              <a:ext cx="2364963" cy="1420590"/>
            </a:xfrm>
            <a:custGeom>
              <a:avLst/>
              <a:gdLst>
                <a:gd name="connsiteX0" fmla="*/ 0 w 2449284"/>
                <a:gd name="connsiteY0" fmla="*/ 0 h 1420590"/>
                <a:gd name="connsiteX1" fmla="*/ 2449284 w 2449284"/>
                <a:gd name="connsiteY1" fmla="*/ 0 h 1420590"/>
                <a:gd name="connsiteX2" fmla="*/ 2449284 w 2449284"/>
                <a:gd name="connsiteY2" fmla="*/ 653150 h 1420590"/>
                <a:gd name="connsiteX3" fmla="*/ 2449284 w 2449284"/>
                <a:gd name="connsiteY3" fmla="*/ 919843 h 1420590"/>
                <a:gd name="connsiteX4" fmla="*/ 2449284 w 2449284"/>
                <a:gd name="connsiteY4" fmla="*/ 1036870 h 1420590"/>
                <a:gd name="connsiteX5" fmla="*/ 1224642 w 2449284"/>
                <a:gd name="connsiteY5" fmla="*/ 1420590 h 1420590"/>
                <a:gd name="connsiteX6" fmla="*/ 0 w 2449284"/>
                <a:gd name="connsiteY6" fmla="*/ 1036870 h 1420590"/>
                <a:gd name="connsiteX7" fmla="*/ 0 w 2449284"/>
                <a:gd name="connsiteY7" fmla="*/ 919843 h 1420590"/>
                <a:gd name="connsiteX8" fmla="*/ 0 w 2449284"/>
                <a:gd name="connsiteY8" fmla="*/ 653150 h 1420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9284" h="1420590">
                  <a:moveTo>
                    <a:pt x="0" y="0"/>
                  </a:moveTo>
                  <a:lnTo>
                    <a:pt x="2449284" y="0"/>
                  </a:lnTo>
                  <a:lnTo>
                    <a:pt x="2449284" y="653150"/>
                  </a:lnTo>
                  <a:lnTo>
                    <a:pt x="2449284" y="919843"/>
                  </a:lnTo>
                  <a:lnTo>
                    <a:pt x="2449284" y="1036870"/>
                  </a:lnTo>
                  <a:lnTo>
                    <a:pt x="1224642" y="1420590"/>
                  </a:lnTo>
                  <a:lnTo>
                    <a:pt x="0" y="1036870"/>
                  </a:lnTo>
                  <a:lnTo>
                    <a:pt x="0" y="919843"/>
                  </a:lnTo>
                  <a:lnTo>
                    <a:pt x="0" y="653150"/>
                  </a:lnTo>
                  <a:close/>
                </a:path>
              </a:pathLst>
            </a:custGeom>
            <a:solidFill>
              <a:schemeClr val="accent2"/>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mn-ea"/>
              </a:endParaRPr>
            </a:p>
          </p:txBody>
        </p:sp>
        <p:sp>
          <p:nvSpPr>
            <p:cNvPr id="12" name="文本框 11"/>
            <p:cNvSpPr txBox="1"/>
            <p:nvPr/>
          </p:nvSpPr>
          <p:spPr>
            <a:xfrm>
              <a:off x="4308542" y="2246620"/>
              <a:ext cx="986167" cy="584775"/>
            </a:xfrm>
            <a:prstGeom prst="rect">
              <a:avLst/>
            </a:prstGeom>
            <a:noFill/>
          </p:spPr>
          <p:txBody>
            <a:bodyPr wrap="none" rtlCol="0">
              <a:spAutoFit/>
            </a:bodyPr>
            <a:lstStyle/>
            <a:p>
              <a:r>
                <a:rPr lang="en-US" altLang="zh-CN" sz="3200" dirty="0">
                  <a:solidFill>
                    <a:schemeClr val="bg1"/>
                  </a:solidFill>
                  <a:latin typeface="+mj-lt"/>
                </a:rPr>
                <a:t>2015</a:t>
              </a:r>
              <a:endParaRPr lang="zh-CN" altLang="en-US" sz="3200" dirty="0">
                <a:solidFill>
                  <a:schemeClr val="bg1"/>
                </a:solidFill>
                <a:latin typeface="+mj-lt"/>
              </a:endParaRPr>
            </a:p>
          </p:txBody>
        </p:sp>
        <p:sp>
          <p:nvSpPr>
            <p:cNvPr id="13" name="文本框 12"/>
            <p:cNvSpPr txBox="1"/>
            <p:nvPr/>
          </p:nvSpPr>
          <p:spPr>
            <a:xfrm>
              <a:off x="4336678" y="2865350"/>
              <a:ext cx="902811" cy="523220"/>
            </a:xfrm>
            <a:prstGeom prst="rect">
              <a:avLst/>
            </a:prstGeom>
            <a:noFill/>
          </p:spPr>
          <p:txBody>
            <a:bodyPr wrap="none" rtlCol="0">
              <a:spAutoFit/>
            </a:bodyPr>
            <a:lstStyle/>
            <a:p>
              <a:r>
                <a:rPr lang="zh-CN" altLang="en-US" sz="2800" dirty="0">
                  <a:solidFill>
                    <a:schemeClr val="bg1"/>
                  </a:solidFill>
                  <a:latin typeface="+mn-ea"/>
                </a:rPr>
                <a:t>年度</a:t>
              </a:r>
              <a:endParaRPr lang="en-US" altLang="zh-CN" sz="2800" dirty="0">
                <a:solidFill>
                  <a:schemeClr val="bg1"/>
                </a:solidFill>
                <a:latin typeface="+mn-ea"/>
              </a:endParaRPr>
            </a:p>
          </p:txBody>
        </p:sp>
      </p:grpSp>
      <p:grpSp>
        <p:nvGrpSpPr>
          <p:cNvPr id="14" name="组合 13"/>
          <p:cNvGrpSpPr/>
          <p:nvPr/>
        </p:nvGrpSpPr>
        <p:grpSpPr>
          <a:xfrm>
            <a:off x="6201200" y="2168267"/>
            <a:ext cx="2364963" cy="1420590"/>
            <a:chOff x="6201200" y="2168267"/>
            <a:chExt cx="2364963" cy="1420590"/>
          </a:xfrm>
        </p:grpSpPr>
        <p:sp>
          <p:nvSpPr>
            <p:cNvPr id="15" name="任意多边形 7"/>
            <p:cNvSpPr/>
            <p:nvPr/>
          </p:nvSpPr>
          <p:spPr>
            <a:xfrm>
              <a:off x="6201200" y="2168267"/>
              <a:ext cx="2364963" cy="1420590"/>
            </a:xfrm>
            <a:custGeom>
              <a:avLst/>
              <a:gdLst>
                <a:gd name="connsiteX0" fmla="*/ 0 w 2449284"/>
                <a:gd name="connsiteY0" fmla="*/ 0 h 1420590"/>
                <a:gd name="connsiteX1" fmla="*/ 2449284 w 2449284"/>
                <a:gd name="connsiteY1" fmla="*/ 0 h 1420590"/>
                <a:gd name="connsiteX2" fmla="*/ 2449284 w 2449284"/>
                <a:gd name="connsiteY2" fmla="*/ 653150 h 1420590"/>
                <a:gd name="connsiteX3" fmla="*/ 2449284 w 2449284"/>
                <a:gd name="connsiteY3" fmla="*/ 919843 h 1420590"/>
                <a:gd name="connsiteX4" fmla="*/ 2449284 w 2449284"/>
                <a:gd name="connsiteY4" fmla="*/ 1036870 h 1420590"/>
                <a:gd name="connsiteX5" fmla="*/ 1224642 w 2449284"/>
                <a:gd name="connsiteY5" fmla="*/ 1420590 h 1420590"/>
                <a:gd name="connsiteX6" fmla="*/ 0 w 2449284"/>
                <a:gd name="connsiteY6" fmla="*/ 1036870 h 1420590"/>
                <a:gd name="connsiteX7" fmla="*/ 0 w 2449284"/>
                <a:gd name="connsiteY7" fmla="*/ 919843 h 1420590"/>
                <a:gd name="connsiteX8" fmla="*/ 0 w 2449284"/>
                <a:gd name="connsiteY8" fmla="*/ 653150 h 1420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9284" h="1420590">
                  <a:moveTo>
                    <a:pt x="0" y="0"/>
                  </a:moveTo>
                  <a:lnTo>
                    <a:pt x="2449284" y="0"/>
                  </a:lnTo>
                  <a:lnTo>
                    <a:pt x="2449284" y="653150"/>
                  </a:lnTo>
                  <a:lnTo>
                    <a:pt x="2449284" y="919843"/>
                  </a:lnTo>
                  <a:lnTo>
                    <a:pt x="2449284" y="1036870"/>
                  </a:lnTo>
                  <a:lnTo>
                    <a:pt x="1224642" y="1420590"/>
                  </a:lnTo>
                  <a:lnTo>
                    <a:pt x="0" y="1036870"/>
                  </a:lnTo>
                  <a:lnTo>
                    <a:pt x="0" y="919843"/>
                  </a:lnTo>
                  <a:lnTo>
                    <a:pt x="0" y="653150"/>
                  </a:lnTo>
                  <a:close/>
                </a:path>
              </a:pathLst>
            </a:custGeom>
            <a:solidFill>
              <a:schemeClr val="accent3"/>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mn-ea"/>
              </a:endParaRPr>
            </a:p>
          </p:txBody>
        </p:sp>
        <p:sp>
          <p:nvSpPr>
            <p:cNvPr id="16" name="文本框 15"/>
            <p:cNvSpPr txBox="1"/>
            <p:nvPr/>
          </p:nvSpPr>
          <p:spPr>
            <a:xfrm>
              <a:off x="6894521" y="2246619"/>
              <a:ext cx="990977" cy="584775"/>
            </a:xfrm>
            <a:prstGeom prst="rect">
              <a:avLst/>
            </a:prstGeom>
            <a:noFill/>
          </p:spPr>
          <p:txBody>
            <a:bodyPr wrap="none" rtlCol="0">
              <a:spAutoFit/>
            </a:bodyPr>
            <a:lstStyle/>
            <a:p>
              <a:r>
                <a:rPr lang="en-US" altLang="zh-CN" sz="3200" dirty="0">
                  <a:solidFill>
                    <a:schemeClr val="bg1"/>
                  </a:solidFill>
                  <a:latin typeface="+mj-lt"/>
                </a:rPr>
                <a:t>2016</a:t>
              </a:r>
              <a:endParaRPr lang="zh-CN" altLang="en-US" sz="3200" dirty="0">
                <a:solidFill>
                  <a:schemeClr val="bg1"/>
                </a:solidFill>
                <a:latin typeface="+mj-lt"/>
              </a:endParaRPr>
            </a:p>
          </p:txBody>
        </p:sp>
        <p:sp>
          <p:nvSpPr>
            <p:cNvPr id="17" name="文本框 16"/>
            <p:cNvSpPr txBox="1"/>
            <p:nvPr/>
          </p:nvSpPr>
          <p:spPr>
            <a:xfrm>
              <a:off x="6935467" y="2851794"/>
              <a:ext cx="902811" cy="523220"/>
            </a:xfrm>
            <a:prstGeom prst="rect">
              <a:avLst/>
            </a:prstGeom>
            <a:noFill/>
          </p:spPr>
          <p:txBody>
            <a:bodyPr wrap="none" rtlCol="0">
              <a:spAutoFit/>
            </a:bodyPr>
            <a:lstStyle/>
            <a:p>
              <a:r>
                <a:rPr lang="zh-CN" altLang="en-US" sz="2800" dirty="0">
                  <a:solidFill>
                    <a:schemeClr val="bg1"/>
                  </a:solidFill>
                  <a:latin typeface="+mn-ea"/>
                </a:rPr>
                <a:t>年度</a:t>
              </a:r>
              <a:endParaRPr lang="en-US" altLang="zh-CN" sz="2800" dirty="0">
                <a:solidFill>
                  <a:schemeClr val="bg1"/>
                </a:solidFill>
                <a:latin typeface="+mn-ea"/>
              </a:endParaRPr>
            </a:p>
          </p:txBody>
        </p:sp>
      </p:grpSp>
      <p:grpSp>
        <p:nvGrpSpPr>
          <p:cNvPr id="18" name="组合 17"/>
          <p:cNvGrpSpPr/>
          <p:nvPr/>
        </p:nvGrpSpPr>
        <p:grpSpPr>
          <a:xfrm>
            <a:off x="8771122" y="2176432"/>
            <a:ext cx="2364963" cy="1420590"/>
            <a:chOff x="8771122" y="2176432"/>
            <a:chExt cx="2364963" cy="1420590"/>
          </a:xfrm>
        </p:grpSpPr>
        <p:sp>
          <p:nvSpPr>
            <p:cNvPr id="19" name="任意多边形 8"/>
            <p:cNvSpPr/>
            <p:nvPr/>
          </p:nvSpPr>
          <p:spPr>
            <a:xfrm>
              <a:off x="8771122" y="2176432"/>
              <a:ext cx="2364963" cy="1420590"/>
            </a:xfrm>
            <a:custGeom>
              <a:avLst/>
              <a:gdLst>
                <a:gd name="connsiteX0" fmla="*/ 0 w 2449284"/>
                <a:gd name="connsiteY0" fmla="*/ 0 h 1420590"/>
                <a:gd name="connsiteX1" fmla="*/ 2449284 w 2449284"/>
                <a:gd name="connsiteY1" fmla="*/ 0 h 1420590"/>
                <a:gd name="connsiteX2" fmla="*/ 2449284 w 2449284"/>
                <a:gd name="connsiteY2" fmla="*/ 653150 h 1420590"/>
                <a:gd name="connsiteX3" fmla="*/ 2449284 w 2449284"/>
                <a:gd name="connsiteY3" fmla="*/ 919843 h 1420590"/>
                <a:gd name="connsiteX4" fmla="*/ 2449284 w 2449284"/>
                <a:gd name="connsiteY4" fmla="*/ 1036870 h 1420590"/>
                <a:gd name="connsiteX5" fmla="*/ 1224642 w 2449284"/>
                <a:gd name="connsiteY5" fmla="*/ 1420590 h 1420590"/>
                <a:gd name="connsiteX6" fmla="*/ 0 w 2449284"/>
                <a:gd name="connsiteY6" fmla="*/ 1036870 h 1420590"/>
                <a:gd name="connsiteX7" fmla="*/ 0 w 2449284"/>
                <a:gd name="connsiteY7" fmla="*/ 919843 h 1420590"/>
                <a:gd name="connsiteX8" fmla="*/ 0 w 2449284"/>
                <a:gd name="connsiteY8" fmla="*/ 653150 h 1420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9284" h="1420590">
                  <a:moveTo>
                    <a:pt x="0" y="0"/>
                  </a:moveTo>
                  <a:lnTo>
                    <a:pt x="2449284" y="0"/>
                  </a:lnTo>
                  <a:lnTo>
                    <a:pt x="2449284" y="653150"/>
                  </a:lnTo>
                  <a:lnTo>
                    <a:pt x="2449284" y="919843"/>
                  </a:lnTo>
                  <a:lnTo>
                    <a:pt x="2449284" y="1036870"/>
                  </a:lnTo>
                  <a:lnTo>
                    <a:pt x="1224642" y="1420590"/>
                  </a:lnTo>
                  <a:lnTo>
                    <a:pt x="0" y="1036870"/>
                  </a:lnTo>
                  <a:lnTo>
                    <a:pt x="0" y="919843"/>
                  </a:lnTo>
                  <a:lnTo>
                    <a:pt x="0" y="653150"/>
                  </a:lnTo>
                  <a:close/>
                </a:path>
              </a:pathLst>
            </a:custGeom>
            <a:solidFill>
              <a:schemeClr val="accent4"/>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mn-ea"/>
              </a:endParaRPr>
            </a:p>
          </p:txBody>
        </p:sp>
        <p:sp>
          <p:nvSpPr>
            <p:cNvPr id="20" name="文本框 19"/>
            <p:cNvSpPr txBox="1"/>
            <p:nvPr/>
          </p:nvSpPr>
          <p:spPr>
            <a:xfrm>
              <a:off x="9464441" y="2246618"/>
              <a:ext cx="928459" cy="584775"/>
            </a:xfrm>
            <a:prstGeom prst="rect">
              <a:avLst/>
            </a:prstGeom>
            <a:noFill/>
          </p:spPr>
          <p:txBody>
            <a:bodyPr wrap="none" rtlCol="0">
              <a:spAutoFit/>
            </a:bodyPr>
            <a:lstStyle/>
            <a:p>
              <a:r>
                <a:rPr lang="en-US" altLang="zh-CN" sz="3200" dirty="0">
                  <a:solidFill>
                    <a:schemeClr val="bg1"/>
                  </a:solidFill>
                  <a:latin typeface="+mj-lt"/>
                </a:rPr>
                <a:t>2017</a:t>
              </a:r>
              <a:endParaRPr lang="zh-CN" altLang="en-US" sz="3200" dirty="0">
                <a:solidFill>
                  <a:schemeClr val="bg1"/>
                </a:solidFill>
                <a:latin typeface="+mj-lt"/>
              </a:endParaRPr>
            </a:p>
          </p:txBody>
        </p:sp>
        <p:sp>
          <p:nvSpPr>
            <p:cNvPr id="21" name="文本框 20"/>
            <p:cNvSpPr txBox="1"/>
            <p:nvPr/>
          </p:nvSpPr>
          <p:spPr>
            <a:xfrm>
              <a:off x="9492577" y="2865350"/>
              <a:ext cx="902811" cy="523220"/>
            </a:xfrm>
            <a:prstGeom prst="rect">
              <a:avLst/>
            </a:prstGeom>
            <a:noFill/>
          </p:spPr>
          <p:txBody>
            <a:bodyPr wrap="none" rtlCol="0">
              <a:spAutoFit/>
            </a:bodyPr>
            <a:lstStyle/>
            <a:p>
              <a:r>
                <a:rPr lang="zh-CN" altLang="en-US" sz="2800" dirty="0">
                  <a:solidFill>
                    <a:schemeClr val="bg1"/>
                  </a:solidFill>
                  <a:latin typeface="+mn-ea"/>
                </a:rPr>
                <a:t>年度</a:t>
              </a:r>
              <a:endParaRPr lang="en-US" altLang="zh-CN" sz="2800" dirty="0">
                <a:solidFill>
                  <a:schemeClr val="bg1"/>
                </a:solidFill>
                <a:latin typeface="+mn-ea"/>
              </a:endParaRPr>
            </a:p>
          </p:txBody>
        </p:sp>
      </p:grpSp>
      <p:sp>
        <p:nvSpPr>
          <p:cNvPr id="22" name="文本框 21"/>
          <p:cNvSpPr txBox="1"/>
          <p:nvPr/>
        </p:nvSpPr>
        <p:spPr>
          <a:xfrm>
            <a:off x="1354913" y="4819424"/>
            <a:ext cx="1800493" cy="1477328"/>
          </a:xfrm>
          <a:prstGeom prst="rect">
            <a:avLst/>
          </a:prstGeom>
          <a:noFill/>
          <a:effectLst/>
        </p:spPr>
        <p:txBody>
          <a:bodyPr wrap="none" rtlCol="0">
            <a:spAutoFit/>
          </a:bodyPr>
          <a:lstStyle/>
          <a:p>
            <a:r>
              <a:rPr lang="zh-CN" altLang="en-US" dirty="0">
                <a:solidFill>
                  <a:schemeClr val="tx1">
                    <a:lumMod val="75000"/>
                    <a:lumOff val="25000"/>
                  </a:schemeClr>
                </a:solidFill>
                <a:latin typeface="+mn-ea"/>
              </a:rPr>
              <a:t>请在这里输入您</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的主要叙述内容</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请在这里输入您</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的主要叙述内容</a:t>
            </a:r>
            <a:endParaRPr lang="en-US" altLang="zh-CN" dirty="0">
              <a:solidFill>
                <a:schemeClr val="tx1">
                  <a:lumMod val="75000"/>
                  <a:lumOff val="25000"/>
                </a:schemeClr>
              </a:solidFill>
              <a:latin typeface="+mn-ea"/>
            </a:endParaRPr>
          </a:p>
          <a:p>
            <a:endParaRPr lang="en-US" altLang="zh-CN" dirty="0">
              <a:solidFill>
                <a:schemeClr val="tx1">
                  <a:lumMod val="75000"/>
                  <a:lumOff val="25000"/>
                </a:schemeClr>
              </a:solidFill>
              <a:latin typeface="+mn-ea"/>
            </a:endParaRPr>
          </a:p>
        </p:txBody>
      </p:sp>
      <p:sp>
        <p:nvSpPr>
          <p:cNvPr id="23" name="文本框 22"/>
          <p:cNvSpPr txBox="1"/>
          <p:nvPr/>
        </p:nvSpPr>
        <p:spPr>
          <a:xfrm>
            <a:off x="3858983" y="4819424"/>
            <a:ext cx="1800493" cy="1477328"/>
          </a:xfrm>
          <a:prstGeom prst="rect">
            <a:avLst/>
          </a:prstGeom>
          <a:noFill/>
          <a:effectLst/>
        </p:spPr>
        <p:txBody>
          <a:bodyPr wrap="none" rtlCol="0">
            <a:spAutoFit/>
          </a:bodyPr>
          <a:lstStyle/>
          <a:p>
            <a:r>
              <a:rPr lang="zh-CN" altLang="en-US" dirty="0">
                <a:solidFill>
                  <a:schemeClr val="tx1">
                    <a:lumMod val="75000"/>
                    <a:lumOff val="25000"/>
                  </a:schemeClr>
                </a:solidFill>
                <a:latin typeface="+mn-ea"/>
              </a:rPr>
              <a:t>请在这里输入您</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的主要叙述内容</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请在这里输入您</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的主要叙述内容</a:t>
            </a:r>
            <a:endParaRPr lang="en-US" altLang="zh-CN" dirty="0">
              <a:solidFill>
                <a:schemeClr val="tx1">
                  <a:lumMod val="75000"/>
                  <a:lumOff val="25000"/>
                </a:schemeClr>
              </a:solidFill>
              <a:latin typeface="+mn-ea"/>
            </a:endParaRPr>
          </a:p>
          <a:p>
            <a:endParaRPr lang="en-US" altLang="zh-CN" dirty="0">
              <a:solidFill>
                <a:schemeClr val="tx1">
                  <a:lumMod val="75000"/>
                  <a:lumOff val="25000"/>
                </a:schemeClr>
              </a:solidFill>
              <a:latin typeface="+mn-ea"/>
            </a:endParaRPr>
          </a:p>
        </p:txBody>
      </p:sp>
      <p:sp>
        <p:nvSpPr>
          <p:cNvPr id="24" name="文本框 23"/>
          <p:cNvSpPr txBox="1"/>
          <p:nvPr/>
        </p:nvSpPr>
        <p:spPr>
          <a:xfrm>
            <a:off x="6425726" y="4819424"/>
            <a:ext cx="1800493" cy="1477328"/>
          </a:xfrm>
          <a:prstGeom prst="rect">
            <a:avLst/>
          </a:prstGeom>
          <a:noFill/>
          <a:effectLst/>
        </p:spPr>
        <p:txBody>
          <a:bodyPr wrap="none" rtlCol="0">
            <a:spAutoFit/>
          </a:bodyPr>
          <a:lstStyle/>
          <a:p>
            <a:r>
              <a:rPr lang="zh-CN" altLang="en-US" dirty="0">
                <a:solidFill>
                  <a:schemeClr val="tx1">
                    <a:lumMod val="75000"/>
                    <a:lumOff val="25000"/>
                  </a:schemeClr>
                </a:solidFill>
                <a:latin typeface="+mn-ea"/>
              </a:rPr>
              <a:t>请在这里输入您</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的主要叙述内容</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请在这里输入您</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的主要叙述内容</a:t>
            </a:r>
            <a:endParaRPr lang="en-US" altLang="zh-CN" dirty="0">
              <a:solidFill>
                <a:schemeClr val="tx1">
                  <a:lumMod val="75000"/>
                  <a:lumOff val="25000"/>
                </a:schemeClr>
              </a:solidFill>
              <a:latin typeface="+mn-ea"/>
            </a:endParaRPr>
          </a:p>
          <a:p>
            <a:endParaRPr lang="en-US" altLang="zh-CN" dirty="0">
              <a:solidFill>
                <a:schemeClr val="tx1">
                  <a:lumMod val="75000"/>
                  <a:lumOff val="25000"/>
                </a:schemeClr>
              </a:solidFill>
              <a:latin typeface="+mn-ea"/>
            </a:endParaRPr>
          </a:p>
        </p:txBody>
      </p:sp>
      <p:sp>
        <p:nvSpPr>
          <p:cNvPr id="25" name="文本框 24"/>
          <p:cNvSpPr txBox="1"/>
          <p:nvPr/>
        </p:nvSpPr>
        <p:spPr>
          <a:xfrm>
            <a:off x="8992469" y="4819424"/>
            <a:ext cx="1800493" cy="1477328"/>
          </a:xfrm>
          <a:prstGeom prst="rect">
            <a:avLst/>
          </a:prstGeom>
          <a:noFill/>
          <a:effectLst/>
        </p:spPr>
        <p:txBody>
          <a:bodyPr wrap="none" rtlCol="0">
            <a:spAutoFit/>
          </a:bodyPr>
          <a:lstStyle/>
          <a:p>
            <a:r>
              <a:rPr lang="zh-CN" altLang="en-US" dirty="0">
                <a:solidFill>
                  <a:schemeClr val="tx1">
                    <a:lumMod val="75000"/>
                    <a:lumOff val="25000"/>
                  </a:schemeClr>
                </a:solidFill>
                <a:latin typeface="+mn-ea"/>
              </a:rPr>
              <a:t>请在这里输入您</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的主要叙述内容</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请在这里输入您</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的主要叙述内容</a:t>
            </a:r>
            <a:endParaRPr lang="en-US" altLang="zh-CN" dirty="0">
              <a:solidFill>
                <a:schemeClr val="tx1">
                  <a:lumMod val="75000"/>
                  <a:lumOff val="25000"/>
                </a:schemeClr>
              </a:solidFill>
              <a:latin typeface="+mn-ea"/>
            </a:endParaRPr>
          </a:p>
          <a:p>
            <a:endParaRPr lang="en-US" altLang="zh-CN" dirty="0">
              <a:solidFill>
                <a:schemeClr val="tx1">
                  <a:lumMod val="75000"/>
                  <a:lumOff val="2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arn(outVertical)">
                                      <p:cBhvr>
                                        <p:cTn id="16" dur="500"/>
                                        <p:tgtEl>
                                          <p:spTgt spid="22"/>
                                        </p:tgtEl>
                                      </p:cBhvr>
                                    </p:animEffect>
                                  </p:childTnLst>
                                </p:cTn>
                              </p:par>
                            </p:childTnLst>
                          </p:cTn>
                        </p:par>
                        <p:par>
                          <p:cTn id="17" fill="hold">
                            <p:stCondLst>
                              <p:cond delay="1500"/>
                            </p:stCondLst>
                            <p:childTnLst>
                              <p:par>
                                <p:cTn id="18" presetID="2" presetClass="entr" presetSubtype="1"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ppt_x"/>
                                          </p:val>
                                        </p:tav>
                                        <p:tav tm="100000">
                                          <p:val>
                                            <p:strVal val="#ppt_x"/>
                                          </p:val>
                                        </p:tav>
                                      </p:tavLst>
                                    </p:anim>
                                    <p:anim calcmode="lin" valueType="num">
                                      <p:cBhvr additive="base">
                                        <p:cTn id="21" dur="500" fill="hold"/>
                                        <p:tgtEl>
                                          <p:spTgt spid="10"/>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par>
                          <p:cTn id="26" fill="hold">
                            <p:stCondLst>
                              <p:cond delay="2500"/>
                            </p:stCondLst>
                            <p:childTnLst>
                              <p:par>
                                <p:cTn id="27" presetID="16" presetClass="entr" presetSubtype="37"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barn(outVertical)">
                                      <p:cBhvr>
                                        <p:cTn id="29" dur="500"/>
                                        <p:tgtEl>
                                          <p:spTgt spid="23"/>
                                        </p:tgtEl>
                                      </p:cBhvr>
                                    </p:animEffect>
                                  </p:childTnLst>
                                </p:cTn>
                              </p:par>
                            </p:childTnLst>
                          </p:cTn>
                        </p:par>
                        <p:par>
                          <p:cTn id="30" fill="hold">
                            <p:stCondLst>
                              <p:cond delay="3000"/>
                            </p:stCondLst>
                            <p:childTnLst>
                              <p:par>
                                <p:cTn id="31" presetID="2" presetClass="entr" presetSubtype="1"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0-#ppt_h/2"/>
                                          </p:val>
                                        </p:tav>
                                        <p:tav tm="100000">
                                          <p:val>
                                            <p:strVal val="#ppt_y"/>
                                          </p:val>
                                        </p:tav>
                                      </p:tavLst>
                                    </p:anim>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childTnLst>
                          </p:cTn>
                        </p:par>
                        <p:par>
                          <p:cTn id="39" fill="hold">
                            <p:stCondLst>
                              <p:cond delay="4000"/>
                            </p:stCondLst>
                            <p:childTnLst>
                              <p:par>
                                <p:cTn id="40" presetID="16" presetClass="entr" presetSubtype="37"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barn(outVertical)">
                                      <p:cBhvr>
                                        <p:cTn id="42" dur="500"/>
                                        <p:tgtEl>
                                          <p:spTgt spid="24"/>
                                        </p:tgtEl>
                                      </p:cBhvr>
                                    </p:animEffect>
                                  </p:childTnLst>
                                </p:cTn>
                              </p:par>
                            </p:childTnLst>
                          </p:cTn>
                        </p:par>
                        <p:par>
                          <p:cTn id="43" fill="hold">
                            <p:stCondLst>
                              <p:cond delay="4500"/>
                            </p:stCondLst>
                            <p:childTnLst>
                              <p:par>
                                <p:cTn id="44" presetID="2" presetClass="entr" presetSubtype="1"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ppt_x"/>
                                          </p:val>
                                        </p:tav>
                                        <p:tav tm="100000">
                                          <p:val>
                                            <p:strVal val="#ppt_x"/>
                                          </p:val>
                                        </p:tav>
                                      </p:tavLst>
                                    </p:anim>
                                    <p:anim calcmode="lin" valueType="num">
                                      <p:cBhvr additive="base">
                                        <p:cTn id="47" dur="500" fill="hold"/>
                                        <p:tgtEl>
                                          <p:spTgt spid="18"/>
                                        </p:tgtEl>
                                        <p:attrNameLst>
                                          <p:attrName>ppt_y</p:attrName>
                                        </p:attrNameLst>
                                      </p:cBhvr>
                                      <p:tavLst>
                                        <p:tav tm="0">
                                          <p:val>
                                            <p:strVal val="0-#ppt_h/2"/>
                                          </p:val>
                                        </p:tav>
                                        <p:tav tm="100000">
                                          <p:val>
                                            <p:strVal val="#ppt_y"/>
                                          </p:val>
                                        </p:tav>
                                      </p:tavLst>
                                    </p:anim>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fade">
                                      <p:cBhvr>
                                        <p:cTn id="51" dur="500"/>
                                        <p:tgtEl>
                                          <p:spTgt spid="3"/>
                                        </p:tgtEl>
                                      </p:cBhvr>
                                    </p:animEffect>
                                  </p:childTnLst>
                                </p:cTn>
                              </p:par>
                            </p:childTnLst>
                          </p:cTn>
                        </p:par>
                        <p:par>
                          <p:cTn id="52" fill="hold">
                            <p:stCondLst>
                              <p:cond delay="5500"/>
                            </p:stCondLst>
                            <p:childTnLst>
                              <p:par>
                                <p:cTn id="53" presetID="16" presetClass="entr" presetSubtype="37"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barn(outVertical)">
                                      <p:cBhvr>
                                        <p:cTn id="5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22" grpId="0"/>
      <p:bldP spid="23" grpId="0"/>
      <p:bldP spid="24"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06"/>
          <p:cNvSpPr>
            <a:spLocks noChangeArrowheads="1"/>
          </p:cNvSpPr>
          <p:nvPr/>
        </p:nvSpPr>
        <p:spPr bwMode="auto">
          <a:xfrm>
            <a:off x="8215275" y="6009256"/>
            <a:ext cx="3581" cy="3581"/>
          </a:xfrm>
          <a:prstGeom prst="rect">
            <a:avLst/>
          </a:prstGeom>
          <a:solidFill>
            <a:srgbClr val="D100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 name="Freeform 682"/>
          <p:cNvSpPr/>
          <p:nvPr/>
        </p:nvSpPr>
        <p:spPr bwMode="auto">
          <a:xfrm>
            <a:off x="3995967" y="1865806"/>
            <a:ext cx="2793336" cy="3298287"/>
          </a:xfrm>
          <a:custGeom>
            <a:avLst/>
            <a:gdLst>
              <a:gd name="T0" fmla="*/ 36 w 780"/>
              <a:gd name="T1" fmla="*/ 921 h 921"/>
              <a:gd name="T2" fmla="*/ 780 w 780"/>
              <a:gd name="T3" fmla="*/ 921 h 921"/>
              <a:gd name="T4" fmla="*/ 780 w 780"/>
              <a:gd name="T5" fmla="*/ 921 h 921"/>
              <a:gd name="T6" fmla="*/ 36 w 780"/>
              <a:gd name="T7" fmla="*/ 921 h 921"/>
              <a:gd name="T8" fmla="*/ 36 w 780"/>
              <a:gd name="T9" fmla="*/ 0 h 921"/>
              <a:gd name="T10" fmla="*/ 0 w 780"/>
              <a:gd name="T11" fmla="*/ 0 h 921"/>
              <a:gd name="T12" fmla="*/ 0 w 780"/>
              <a:gd name="T13" fmla="*/ 921 h 921"/>
              <a:gd name="T14" fmla="*/ 0 w 780"/>
              <a:gd name="T15" fmla="*/ 921 h 921"/>
              <a:gd name="T16" fmla="*/ 36 w 780"/>
              <a:gd name="T17" fmla="*/ 921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0" h="921">
                <a:moveTo>
                  <a:pt x="36" y="921"/>
                </a:moveTo>
                <a:lnTo>
                  <a:pt x="780" y="921"/>
                </a:lnTo>
                <a:lnTo>
                  <a:pt x="780" y="921"/>
                </a:lnTo>
                <a:lnTo>
                  <a:pt x="36" y="921"/>
                </a:lnTo>
                <a:lnTo>
                  <a:pt x="36" y="0"/>
                </a:lnTo>
                <a:lnTo>
                  <a:pt x="0" y="0"/>
                </a:lnTo>
                <a:lnTo>
                  <a:pt x="0" y="921"/>
                </a:lnTo>
                <a:lnTo>
                  <a:pt x="0" y="921"/>
                </a:lnTo>
                <a:lnTo>
                  <a:pt x="36" y="921"/>
                </a:lnTo>
                <a:close/>
              </a:path>
            </a:pathLst>
          </a:custGeom>
          <a:solidFill>
            <a:schemeClr val="accent2"/>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4" name="Rectangle 685"/>
          <p:cNvSpPr>
            <a:spLocks noChangeArrowheads="1"/>
          </p:cNvSpPr>
          <p:nvPr/>
        </p:nvSpPr>
        <p:spPr bwMode="auto">
          <a:xfrm>
            <a:off x="4286043" y="1539918"/>
            <a:ext cx="6335145" cy="3427210"/>
          </a:xfrm>
          <a:prstGeom prst="rect">
            <a:avLst/>
          </a:prstGeom>
          <a:solidFill>
            <a:schemeClr val="accent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 name="Freeform 686"/>
          <p:cNvSpPr/>
          <p:nvPr/>
        </p:nvSpPr>
        <p:spPr bwMode="auto">
          <a:xfrm>
            <a:off x="8085698" y="1375183"/>
            <a:ext cx="2793336" cy="3298287"/>
          </a:xfrm>
          <a:custGeom>
            <a:avLst/>
            <a:gdLst>
              <a:gd name="T0" fmla="*/ 744 w 780"/>
              <a:gd name="T1" fmla="*/ 0 h 921"/>
              <a:gd name="T2" fmla="*/ 0 w 780"/>
              <a:gd name="T3" fmla="*/ 0 h 921"/>
              <a:gd name="T4" fmla="*/ 0 w 780"/>
              <a:gd name="T5" fmla="*/ 9 h 921"/>
              <a:gd name="T6" fmla="*/ 744 w 780"/>
              <a:gd name="T7" fmla="*/ 9 h 921"/>
              <a:gd name="T8" fmla="*/ 744 w 780"/>
              <a:gd name="T9" fmla="*/ 921 h 921"/>
              <a:gd name="T10" fmla="*/ 780 w 780"/>
              <a:gd name="T11" fmla="*/ 921 h 921"/>
              <a:gd name="T12" fmla="*/ 780 w 780"/>
              <a:gd name="T13" fmla="*/ 9 h 921"/>
              <a:gd name="T14" fmla="*/ 780 w 780"/>
              <a:gd name="T15" fmla="*/ 0 h 921"/>
              <a:gd name="T16" fmla="*/ 744 w 780"/>
              <a:gd name="T17"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0" h="921">
                <a:moveTo>
                  <a:pt x="744" y="0"/>
                </a:moveTo>
                <a:lnTo>
                  <a:pt x="0" y="0"/>
                </a:lnTo>
                <a:lnTo>
                  <a:pt x="0" y="9"/>
                </a:lnTo>
                <a:lnTo>
                  <a:pt x="744" y="9"/>
                </a:lnTo>
                <a:lnTo>
                  <a:pt x="744" y="921"/>
                </a:lnTo>
                <a:lnTo>
                  <a:pt x="780" y="921"/>
                </a:lnTo>
                <a:lnTo>
                  <a:pt x="780" y="9"/>
                </a:lnTo>
                <a:lnTo>
                  <a:pt x="780" y="0"/>
                </a:lnTo>
                <a:lnTo>
                  <a:pt x="744" y="0"/>
                </a:lnTo>
                <a:close/>
              </a:path>
            </a:pathLst>
          </a:custGeom>
          <a:solidFill>
            <a:schemeClr val="accent2"/>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 name="文本框 5"/>
          <p:cNvSpPr txBox="1"/>
          <p:nvPr/>
        </p:nvSpPr>
        <p:spPr>
          <a:xfrm>
            <a:off x="5785579" y="1868559"/>
            <a:ext cx="3168881" cy="1200329"/>
          </a:xfrm>
          <a:prstGeom prst="rect">
            <a:avLst/>
          </a:prstGeom>
          <a:noFill/>
        </p:spPr>
        <p:txBody>
          <a:bodyPr vert="horz" wrap="none" rtlCol="0">
            <a:spAutoFit/>
          </a:bodyPr>
          <a:lstStyle>
            <a:defPPr>
              <a:defRPr lang="zh-CN"/>
            </a:defPPr>
            <a:lvl1pPr algn="ctr">
              <a:defRPr sz="7200" b="1">
                <a:solidFill>
                  <a:schemeClr val="accent5">
                    <a:lumMod val="50000"/>
                  </a:schemeClr>
                </a:solidFill>
                <a:latin typeface="Agency FB" panose="020B0503020202020204" pitchFamily="34" charset="0"/>
              </a:defRPr>
            </a:lvl1pPr>
          </a:lstStyle>
          <a:p>
            <a:r>
              <a:rPr lang="en-US" altLang="zh-CN" dirty="0">
                <a:solidFill>
                  <a:schemeClr val="bg1"/>
                </a:solidFill>
                <a:effectLst>
                  <a:outerShdw blurRad="38100" dist="38100" dir="2700000" algn="tl">
                    <a:srgbClr val="000000">
                      <a:alpha val="43137"/>
                    </a:srgbClr>
                  </a:outerShdw>
                </a:effectLst>
                <a:latin typeface="Impact" panose="020B0806030902050204" pitchFamily="34" charset="0"/>
              </a:rPr>
              <a:t>PART 03</a:t>
            </a:r>
            <a:endParaRPr lang="zh-CN" altLang="en-US" sz="8800" dirty="0">
              <a:ln>
                <a:gradFill>
                  <a:gsLst>
                    <a:gs pos="0">
                      <a:schemeClr val="accent1">
                        <a:lumMod val="5000"/>
                        <a:lumOff val="95000"/>
                        <a:alpha val="0"/>
                      </a:schemeClr>
                    </a:gs>
                    <a:gs pos="55000">
                      <a:schemeClr val="bg1"/>
                    </a:gs>
                    <a:gs pos="100000">
                      <a:schemeClr val="bg1">
                        <a:alpha val="0"/>
                      </a:schemeClr>
                    </a:gs>
                  </a:gsLst>
                  <a:lin ang="5400000" scaled="1"/>
                </a:gradFill>
              </a:ln>
              <a:solidFill>
                <a:srgbClr val="BE3048"/>
              </a:solidFill>
              <a:effectLst>
                <a:outerShdw blurRad="38100" dist="38100" dir="2700000" algn="tl">
                  <a:srgbClr val="000000">
                    <a:alpha val="43137"/>
                  </a:srgbClr>
                </a:outerShdw>
              </a:effectLst>
              <a:latin typeface="Impact" panose="020B0806030902050204" pitchFamily="34" charset="0"/>
            </a:endParaRPr>
          </a:p>
        </p:txBody>
      </p:sp>
      <p:sp>
        <p:nvSpPr>
          <p:cNvPr id="7" name="矩形 6"/>
          <p:cNvSpPr/>
          <p:nvPr/>
        </p:nvSpPr>
        <p:spPr>
          <a:xfrm>
            <a:off x="5515078" y="3210128"/>
            <a:ext cx="3877985" cy="830997"/>
          </a:xfrm>
          <a:prstGeom prst="rect">
            <a:avLst/>
          </a:prstGeom>
          <a:noFill/>
        </p:spPr>
        <p:txBody>
          <a:bodyPr wrap="none" rtlCol="0">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rPr>
              <a:t>此处添加标题</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4435284" y="4010914"/>
            <a:ext cx="6037573" cy="453457"/>
          </a:xfrm>
          <a:prstGeom prst="rect">
            <a:avLst/>
          </a:prstGeom>
        </p:spPr>
        <p:txBody>
          <a:bodyPr wrap="square">
            <a:spAutoFit/>
          </a:bodyPr>
          <a:lstStyle/>
          <a:p>
            <a:pPr algn="ctr">
              <a:lnSpc>
                <a:spcPct val="130000"/>
              </a:lnSpc>
            </a:pPr>
            <a:r>
              <a:rPr lang="zh-CN" altLang="en-US" sz="2000" b="1" dirty="0">
                <a:solidFill>
                  <a:schemeClr val="bg1"/>
                </a:solidFill>
                <a:latin typeface="微软雅黑" panose="020B0503020204020204" pitchFamily="34" charset="-122"/>
                <a:ea typeface="微软雅黑" panose="020B0503020204020204" pitchFamily="34" charset="-122"/>
              </a:rPr>
              <a:t>点击此处添加文本内容，如关键词、部分简单介绍等</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9" name="图片 8" descr="图片包含 锯子&#10;&#10;已生成极高可信度的说明"/>
          <p:cNvPicPr>
            <a:picLocks noChangeAspect="1"/>
          </p:cNvPicPr>
          <p:nvPr/>
        </p:nvPicPr>
        <p:blipFill>
          <a:blip r:embed="rId1" cstate="screen">
            <a:extLst>
              <a:ext uri="{28A0092B-C50C-407E-A947-70E740481C1C}">
                <a14:useLocalDpi xmlns:a14="http://schemas.microsoft.com/office/drawing/2010/main" val="0"/>
              </a:ext>
            </a:extLst>
          </a:blip>
          <a:stretch>
            <a:fillRect/>
          </a:stretch>
        </p:blipFill>
        <p:spPr>
          <a:xfrm>
            <a:off x="0" y="5375073"/>
            <a:ext cx="12192000" cy="1482927"/>
          </a:xfrm>
          <a:prstGeom prst="rect">
            <a:avLst/>
          </a:prstGeom>
        </p:spPr>
      </p:pic>
      <p:pic>
        <p:nvPicPr>
          <p:cNvPr id="10" name="图片 9"/>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28434" y="2351925"/>
            <a:ext cx="3134720" cy="3878684"/>
          </a:xfrm>
          <a:prstGeom prst="rect">
            <a:avLst/>
          </a:prstGeom>
        </p:spPr>
      </p:pic>
    </p:spTree>
  </p:cSld>
  <p:clrMapOvr>
    <a:masterClrMapping/>
  </p:clrMapOvr>
  <p:transition spd="slow" advClick="0" advTm="500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par>
                              <p:cTn id="11" fill="hold">
                                <p:stCondLst>
                                  <p:cond delay="500"/>
                                </p:stCondLst>
                                <p:childTnLst>
                                  <p:par>
                                    <p:cTn id="12" presetID="23" presetClass="entr" presetSubtype="28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strVal val="4/3*#ppt_w"/>
                                              </p:val>
                                            </p:tav>
                                            <p:tav tm="100000">
                                              <p:val>
                                                <p:strVal val="#ppt_w"/>
                                              </p:val>
                                            </p:tav>
                                          </p:tavLst>
                                        </p:anim>
                                        <p:anim calcmode="lin" valueType="num">
                                          <p:cBhvr>
                                            <p:cTn id="15" dur="500" fill="hold"/>
                                            <p:tgtEl>
                                              <p:spTgt spid="4"/>
                                            </p:tgtEl>
                                            <p:attrNameLst>
                                              <p:attrName>ppt_h</p:attrName>
                                            </p:attrNameLst>
                                          </p:cBhvr>
                                          <p:tavLst>
                                            <p:tav tm="0">
                                              <p:val>
                                                <p:strVal val="4/3*#ppt_h"/>
                                              </p:val>
                                            </p:tav>
                                            <p:tav tm="100000">
                                              <p:val>
                                                <p:strVal val="#ppt_h"/>
                                              </p:val>
                                            </p:tav>
                                          </p:tavLst>
                                        </p:anim>
                                      </p:childTnLst>
                                    </p:cTn>
                                  </p:par>
                                </p:childTnLst>
                              </p:cTn>
                            </p:par>
                            <p:par>
                              <p:cTn id="16" fill="hold">
                                <p:stCondLst>
                                  <p:cond delay="1000"/>
                                </p:stCondLst>
                                <p:childTnLst>
                                  <p:par>
                                    <p:cTn id="17" presetID="2" presetClass="entr" presetSubtype="2" fill="hold" grpId="0" nodeType="afterEffect" p14:presetBounceEnd="40000">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14:bounceEnd="40000">
                                          <p:cBhvr additive="base">
                                            <p:cTn id="19"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799"/>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par>
                              <p:cTn id="27" fill="hold">
                                <p:stCondLst>
                                  <p:cond delay="2549"/>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8">
                                                <p:txEl>
                                                  <p:pRg st="0" end="0"/>
                                                </p:txEl>
                                              </p:spTgt>
                                            </p:tgtEl>
                                            <p:attrNameLst>
                                              <p:attrName>style.visibility</p:attrName>
                                            </p:attrNameLst>
                                          </p:cBhvr>
                                          <p:to>
                                            <p:strVal val="visible"/>
                                          </p:to>
                                        </p:set>
                                        <p:anim calcmode="lin" valueType="num">
                                          <p:cBhvr>
                                            <p:cTn id="30" dur="500" fill="hold"/>
                                            <p:tgtEl>
                                              <p:spTgt spid="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8">
                                                <p:txEl>
                                                  <p:pRg st="0" end="0"/>
                                                </p:txEl>
                                              </p:spTgt>
                                            </p:tgtEl>
                                            <p:attrNameLst>
                                              <p:attrName>ppt_y</p:attrName>
                                            </p:attrNameLst>
                                          </p:cBhvr>
                                          <p:tavLst>
                                            <p:tav tm="0">
                                              <p:val>
                                                <p:strVal val="#ppt_y"/>
                                              </p:val>
                                            </p:tav>
                                            <p:tav tm="100000">
                                              <p:val>
                                                <p:strVal val="#ppt_y"/>
                                              </p:val>
                                            </p:tav>
                                          </p:tavLst>
                                        </p:anim>
                                        <p:anim calcmode="lin" valueType="num">
                                          <p:cBhvr>
                                            <p:cTn id="32" dur="500" fill="hold"/>
                                            <p:tgtEl>
                                              <p:spTgt spid="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bui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par>
                              <p:cTn id="11" fill="hold">
                                <p:stCondLst>
                                  <p:cond delay="500"/>
                                </p:stCondLst>
                                <p:childTnLst>
                                  <p:par>
                                    <p:cTn id="12" presetID="23" presetClass="entr" presetSubtype="28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strVal val="4/3*#ppt_w"/>
                                              </p:val>
                                            </p:tav>
                                            <p:tav tm="100000">
                                              <p:val>
                                                <p:strVal val="#ppt_w"/>
                                              </p:val>
                                            </p:tav>
                                          </p:tavLst>
                                        </p:anim>
                                        <p:anim calcmode="lin" valueType="num">
                                          <p:cBhvr>
                                            <p:cTn id="15" dur="500" fill="hold"/>
                                            <p:tgtEl>
                                              <p:spTgt spid="4"/>
                                            </p:tgtEl>
                                            <p:attrNameLst>
                                              <p:attrName>ppt_h</p:attrName>
                                            </p:attrNameLst>
                                          </p:cBhvr>
                                          <p:tavLst>
                                            <p:tav tm="0">
                                              <p:val>
                                                <p:strVal val="4/3*#ppt_h"/>
                                              </p:val>
                                            </p:tav>
                                            <p:tav tm="100000">
                                              <p:val>
                                                <p:strVal val="#ppt_h"/>
                                              </p:val>
                                            </p:tav>
                                          </p:tavLst>
                                        </p:anim>
                                      </p:childTnLst>
                                    </p:cTn>
                                  </p:par>
                                </p:childTnLst>
                              </p:cTn>
                            </p:par>
                            <p:par>
                              <p:cTn id="16" fill="hold">
                                <p:stCondLst>
                                  <p:cond delay="1000"/>
                                </p:stCondLst>
                                <p:childTnLst>
                                  <p:par>
                                    <p:cTn id="17" presetID="2" presetClass="entr" presetSubtype="2"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799"/>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par>
                              <p:cTn id="27" fill="hold">
                                <p:stCondLst>
                                  <p:cond delay="2549"/>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8">
                                                <p:txEl>
                                                  <p:pRg st="0" end="0"/>
                                                </p:txEl>
                                              </p:spTgt>
                                            </p:tgtEl>
                                            <p:attrNameLst>
                                              <p:attrName>style.visibility</p:attrName>
                                            </p:attrNameLst>
                                          </p:cBhvr>
                                          <p:to>
                                            <p:strVal val="visible"/>
                                          </p:to>
                                        </p:set>
                                        <p:anim calcmode="lin" valueType="num">
                                          <p:cBhvr>
                                            <p:cTn id="30" dur="500" fill="hold"/>
                                            <p:tgtEl>
                                              <p:spTgt spid="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8">
                                                <p:txEl>
                                                  <p:pRg st="0" end="0"/>
                                                </p:txEl>
                                              </p:spTgt>
                                            </p:tgtEl>
                                            <p:attrNameLst>
                                              <p:attrName>ppt_y</p:attrName>
                                            </p:attrNameLst>
                                          </p:cBhvr>
                                          <p:tavLst>
                                            <p:tav tm="0">
                                              <p:val>
                                                <p:strVal val="#ppt_y"/>
                                              </p:val>
                                            </p:tav>
                                            <p:tav tm="100000">
                                              <p:val>
                                                <p:strVal val="#ppt_y"/>
                                              </p:val>
                                            </p:tav>
                                          </p:tavLst>
                                        </p:anim>
                                        <p:anim calcmode="lin" valueType="num">
                                          <p:cBhvr>
                                            <p:cTn id="32" dur="500" fill="hold"/>
                                            <p:tgtEl>
                                              <p:spTgt spid="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build="p"/>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hidden="1"/>
          <p:cNvPicPr>
            <a:picLocks noChangeAspect="1"/>
          </p:cNvPicPr>
          <p:nvPr>
            <p:custDataLst>
              <p:tags r:id="rId1"/>
            </p:custDataLst>
          </p:nvPr>
        </p:nvPicPr>
        <p:blipFill rotWithShape="1">
          <a:blip r:embed="rId2">
            <a:extLst>
              <a:ext uri="{28A0092B-C50C-407E-A947-70E740481C1C}">
                <a14:useLocalDpi xmlns:a14="http://schemas.microsoft.com/office/drawing/2010/main" val="0"/>
              </a:ext>
            </a:extLst>
          </a:blip>
          <a:srcRect l="25182" r="20186"/>
          <a:stretch>
            <a:fillRect/>
          </a:stretch>
        </p:blipFill>
        <p:spPr>
          <a:xfrm>
            <a:off x="607476" y="1583490"/>
            <a:ext cx="2571750" cy="2353739"/>
          </a:xfrm>
          <a:prstGeom prst="rect">
            <a:avLst/>
          </a:prstGeom>
          <a:effectLst>
            <a:outerShdw blurRad="63500" algn="ctr" rotWithShape="0">
              <a:prstClr val="black">
                <a:alpha val="40000"/>
              </a:prstClr>
            </a:outerShdw>
          </a:effectLst>
        </p:spPr>
      </p:pic>
      <p:pic>
        <p:nvPicPr>
          <p:cNvPr id="3" name="PA_图片 2" hidden="1"/>
          <p:cNvPicPr>
            <a:picLocks noChangeAspect="1"/>
          </p:cNvPicPr>
          <p:nvPr>
            <p:custDataLst>
              <p:tags r:id="rId3"/>
            </p:custDataLst>
          </p:nvPr>
        </p:nvPicPr>
        <p:blipFill rotWithShape="1">
          <a:blip r:embed="rId4">
            <a:extLst>
              <a:ext uri="{28A0092B-C50C-407E-A947-70E740481C1C}">
                <a14:useLocalDpi xmlns:a14="http://schemas.microsoft.com/office/drawing/2010/main" val="0"/>
              </a:ext>
            </a:extLst>
          </a:blip>
          <a:srcRect l="12978" r="28766"/>
          <a:stretch>
            <a:fillRect/>
          </a:stretch>
        </p:blipFill>
        <p:spPr>
          <a:xfrm>
            <a:off x="3407826" y="1583490"/>
            <a:ext cx="2563529" cy="2353739"/>
          </a:xfrm>
          <a:prstGeom prst="rect">
            <a:avLst/>
          </a:prstGeom>
          <a:effectLst>
            <a:outerShdw blurRad="63500" algn="ctr" rotWithShape="0">
              <a:prstClr val="black">
                <a:alpha val="40000"/>
              </a:prstClr>
            </a:outerShdw>
          </a:effectLst>
        </p:spPr>
      </p:pic>
      <p:pic>
        <p:nvPicPr>
          <p:cNvPr id="4" name="PA_图片 3" hidden="1"/>
          <p:cNvPicPr>
            <a:picLocks noChangeAspect="1"/>
          </p:cNvPicPr>
          <p:nvPr>
            <p:custDataLst>
              <p:tags r:id="rId5"/>
            </p:custDataLst>
          </p:nvPr>
        </p:nvPicPr>
        <p:blipFill rotWithShape="1">
          <a:blip r:embed="rId6">
            <a:extLst>
              <a:ext uri="{28A0092B-C50C-407E-A947-70E740481C1C}">
                <a14:useLocalDpi xmlns:a14="http://schemas.microsoft.com/office/drawing/2010/main" val="0"/>
              </a:ext>
            </a:extLst>
          </a:blip>
          <a:srcRect l="24552" r="434"/>
          <a:stretch>
            <a:fillRect/>
          </a:stretch>
        </p:blipFill>
        <p:spPr>
          <a:xfrm>
            <a:off x="8999002" y="1583489"/>
            <a:ext cx="2543174" cy="2353739"/>
          </a:xfrm>
          <a:prstGeom prst="rect">
            <a:avLst/>
          </a:prstGeom>
          <a:effectLst>
            <a:outerShdw blurRad="63500" algn="ctr" rotWithShape="0">
              <a:prstClr val="black">
                <a:alpha val="40000"/>
              </a:prstClr>
            </a:outerShdw>
          </a:effectLst>
        </p:spPr>
      </p:pic>
      <p:grpSp>
        <p:nvGrpSpPr>
          <p:cNvPr id="5" name="PA_组合 4"/>
          <p:cNvGrpSpPr/>
          <p:nvPr>
            <p:custDataLst>
              <p:tags r:id="rId7"/>
            </p:custDataLst>
          </p:nvPr>
        </p:nvGrpSpPr>
        <p:grpSpPr>
          <a:xfrm>
            <a:off x="6199955" y="1565288"/>
            <a:ext cx="2552700" cy="2371941"/>
            <a:chOff x="6199955" y="1608830"/>
            <a:chExt cx="2552700" cy="2371941"/>
          </a:xfrm>
        </p:grpSpPr>
        <p:sp>
          <p:nvSpPr>
            <p:cNvPr id="6" name="矩形 5"/>
            <p:cNvSpPr/>
            <p:nvPr/>
          </p:nvSpPr>
          <p:spPr>
            <a:xfrm>
              <a:off x="6199955" y="1627032"/>
              <a:ext cx="2552700" cy="2353739"/>
            </a:xfrm>
            <a:prstGeom prst="rect">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bg1"/>
                </a:solidFill>
                <a:latin typeface="+mn-ea"/>
              </a:endParaRPr>
            </a:p>
          </p:txBody>
        </p:sp>
        <p:sp>
          <p:nvSpPr>
            <p:cNvPr id="7" name="文本框 6"/>
            <p:cNvSpPr txBox="1"/>
            <p:nvPr/>
          </p:nvSpPr>
          <p:spPr>
            <a:xfrm>
              <a:off x="6915150" y="1608830"/>
              <a:ext cx="1371600" cy="1015663"/>
            </a:xfrm>
            <a:prstGeom prst="rect">
              <a:avLst/>
            </a:prstGeom>
            <a:noFill/>
          </p:spPr>
          <p:txBody>
            <a:bodyPr wrap="square" rtlCol="0">
              <a:spAutoFit/>
            </a:bodyPr>
            <a:lstStyle/>
            <a:p>
              <a:r>
                <a:rPr lang="en-US" altLang="zh-CN" sz="6000" dirty="0">
                  <a:solidFill>
                    <a:schemeClr val="bg1"/>
                  </a:solidFill>
                  <a:latin typeface="+mj-lt"/>
                </a:rPr>
                <a:t>82</a:t>
              </a:r>
              <a:r>
                <a:rPr lang="en-US" altLang="zh-CN" sz="2000" dirty="0">
                  <a:solidFill>
                    <a:schemeClr val="bg1"/>
                  </a:solidFill>
                  <a:latin typeface="+mj-lt"/>
                </a:rPr>
                <a:t>%</a:t>
              </a:r>
              <a:endParaRPr lang="zh-CN" altLang="en-US" sz="2000" dirty="0">
                <a:solidFill>
                  <a:schemeClr val="bg1"/>
                </a:solidFill>
                <a:latin typeface="+mj-lt"/>
              </a:endParaRPr>
            </a:p>
          </p:txBody>
        </p:sp>
        <p:cxnSp>
          <p:nvCxnSpPr>
            <p:cNvPr id="8" name="直接连接符 45"/>
            <p:cNvCxnSpPr/>
            <p:nvPr/>
          </p:nvCxnSpPr>
          <p:spPr>
            <a:xfrm>
              <a:off x="6942905" y="2611966"/>
              <a:ext cx="106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309696" y="2836352"/>
              <a:ext cx="2333180" cy="932559"/>
            </a:xfrm>
            <a:prstGeom prst="rect">
              <a:avLst/>
            </a:prstGeom>
            <a:noFill/>
          </p:spPr>
          <p:txBody>
            <a:bodyPr wrap="square" lIns="91436" tIns="45718" rIns="91436" bIns="45718" rtlCol="0">
              <a:spAutoFit/>
            </a:bodyPr>
            <a:lstStyle/>
            <a:p>
              <a:pPr algn="ctr">
                <a:lnSpc>
                  <a:spcPct val="130000"/>
                </a:lnSpc>
              </a:pPr>
              <a:r>
                <a:rPr lang="zh-CN" altLang="en-US" sz="1400" dirty="0">
                  <a:solidFill>
                    <a:schemeClr val="bg1"/>
                  </a:solidFill>
                  <a:latin typeface="+mn-ea"/>
                </a:rPr>
                <a:t>点击此处添加文本内容，如关键词、部分简单介绍等。点击此处添加文本内容。</a:t>
              </a:r>
              <a:endParaRPr lang="en-US" altLang="zh-CN" sz="1400" dirty="0">
                <a:solidFill>
                  <a:schemeClr val="bg1"/>
                </a:solidFill>
                <a:latin typeface="+mn-ea"/>
              </a:endParaRPr>
            </a:p>
          </p:txBody>
        </p:sp>
      </p:grpSp>
      <p:grpSp>
        <p:nvGrpSpPr>
          <p:cNvPr id="10" name="PA_组 2"/>
          <p:cNvGrpSpPr/>
          <p:nvPr>
            <p:custDataLst>
              <p:tags r:id="rId8"/>
            </p:custDataLst>
          </p:nvPr>
        </p:nvGrpSpPr>
        <p:grpSpPr>
          <a:xfrm>
            <a:off x="1112921" y="4311465"/>
            <a:ext cx="4028407" cy="564440"/>
            <a:chOff x="1189052" y="3382549"/>
            <a:chExt cx="7949240" cy="723198"/>
          </a:xfrm>
        </p:grpSpPr>
        <p:cxnSp>
          <p:nvCxnSpPr>
            <p:cNvPr id="11" name="直接连接符 38"/>
            <p:cNvCxnSpPr/>
            <p:nvPr/>
          </p:nvCxnSpPr>
          <p:spPr>
            <a:xfrm flipH="1">
              <a:off x="118905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直接连接符 39"/>
            <p:cNvCxnSpPr/>
            <p:nvPr/>
          </p:nvCxnSpPr>
          <p:spPr>
            <a:xfrm flipH="1">
              <a:off x="145404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直接连接符 40"/>
            <p:cNvCxnSpPr/>
            <p:nvPr/>
          </p:nvCxnSpPr>
          <p:spPr>
            <a:xfrm flipH="1">
              <a:off x="171904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41"/>
            <p:cNvCxnSpPr/>
            <p:nvPr/>
          </p:nvCxnSpPr>
          <p:spPr>
            <a:xfrm flipH="1">
              <a:off x="198403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直接连接符 42"/>
            <p:cNvCxnSpPr/>
            <p:nvPr/>
          </p:nvCxnSpPr>
          <p:spPr>
            <a:xfrm flipH="1">
              <a:off x="224903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直接连接符 43"/>
            <p:cNvCxnSpPr/>
            <p:nvPr/>
          </p:nvCxnSpPr>
          <p:spPr>
            <a:xfrm flipH="1">
              <a:off x="251402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接连接符 44"/>
            <p:cNvCxnSpPr/>
            <p:nvPr/>
          </p:nvCxnSpPr>
          <p:spPr>
            <a:xfrm flipH="1">
              <a:off x="277902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接连接符 45"/>
            <p:cNvCxnSpPr/>
            <p:nvPr/>
          </p:nvCxnSpPr>
          <p:spPr>
            <a:xfrm flipH="1">
              <a:off x="304401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直接连接符 46"/>
            <p:cNvCxnSpPr/>
            <p:nvPr/>
          </p:nvCxnSpPr>
          <p:spPr>
            <a:xfrm flipH="1">
              <a:off x="330901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47"/>
            <p:cNvCxnSpPr/>
            <p:nvPr/>
          </p:nvCxnSpPr>
          <p:spPr>
            <a:xfrm flipH="1">
              <a:off x="357400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直接连接符 48"/>
            <p:cNvCxnSpPr/>
            <p:nvPr/>
          </p:nvCxnSpPr>
          <p:spPr>
            <a:xfrm flipH="1">
              <a:off x="383900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接连接符 49"/>
            <p:cNvCxnSpPr/>
            <p:nvPr/>
          </p:nvCxnSpPr>
          <p:spPr>
            <a:xfrm flipH="1">
              <a:off x="410399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50"/>
            <p:cNvCxnSpPr/>
            <p:nvPr/>
          </p:nvCxnSpPr>
          <p:spPr>
            <a:xfrm flipH="1">
              <a:off x="436899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直接连接符 51"/>
            <p:cNvCxnSpPr/>
            <p:nvPr/>
          </p:nvCxnSpPr>
          <p:spPr>
            <a:xfrm flipH="1">
              <a:off x="463398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直接连接符 52"/>
            <p:cNvCxnSpPr/>
            <p:nvPr/>
          </p:nvCxnSpPr>
          <p:spPr>
            <a:xfrm flipH="1">
              <a:off x="489898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直接连接符 38"/>
            <p:cNvCxnSpPr/>
            <p:nvPr/>
          </p:nvCxnSpPr>
          <p:spPr>
            <a:xfrm flipH="1">
              <a:off x="516397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直接连接符 39"/>
            <p:cNvCxnSpPr/>
            <p:nvPr/>
          </p:nvCxnSpPr>
          <p:spPr>
            <a:xfrm flipH="1">
              <a:off x="542897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直接连接符 40"/>
            <p:cNvCxnSpPr/>
            <p:nvPr/>
          </p:nvCxnSpPr>
          <p:spPr>
            <a:xfrm flipH="1">
              <a:off x="569396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直接连接符 41"/>
            <p:cNvCxnSpPr/>
            <p:nvPr/>
          </p:nvCxnSpPr>
          <p:spPr>
            <a:xfrm flipH="1">
              <a:off x="595896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直接连接符 42"/>
            <p:cNvCxnSpPr/>
            <p:nvPr/>
          </p:nvCxnSpPr>
          <p:spPr>
            <a:xfrm flipH="1">
              <a:off x="622395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直接连接符 43"/>
            <p:cNvCxnSpPr/>
            <p:nvPr/>
          </p:nvCxnSpPr>
          <p:spPr>
            <a:xfrm flipH="1">
              <a:off x="648895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直接连接符 44"/>
            <p:cNvCxnSpPr/>
            <p:nvPr/>
          </p:nvCxnSpPr>
          <p:spPr>
            <a:xfrm flipH="1">
              <a:off x="675394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直接连接符 45"/>
            <p:cNvCxnSpPr/>
            <p:nvPr/>
          </p:nvCxnSpPr>
          <p:spPr>
            <a:xfrm flipH="1">
              <a:off x="701894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直接连接符 46"/>
            <p:cNvCxnSpPr/>
            <p:nvPr/>
          </p:nvCxnSpPr>
          <p:spPr>
            <a:xfrm flipH="1">
              <a:off x="728393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直接连接符 47"/>
            <p:cNvCxnSpPr/>
            <p:nvPr/>
          </p:nvCxnSpPr>
          <p:spPr>
            <a:xfrm flipH="1">
              <a:off x="754893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直接连接符 48"/>
            <p:cNvCxnSpPr/>
            <p:nvPr/>
          </p:nvCxnSpPr>
          <p:spPr>
            <a:xfrm flipH="1">
              <a:off x="781392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直接连接符 49"/>
            <p:cNvCxnSpPr/>
            <p:nvPr/>
          </p:nvCxnSpPr>
          <p:spPr>
            <a:xfrm flipH="1">
              <a:off x="807892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直接连接符 50"/>
            <p:cNvCxnSpPr/>
            <p:nvPr/>
          </p:nvCxnSpPr>
          <p:spPr>
            <a:xfrm flipH="1">
              <a:off x="834391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直接连接符 51"/>
            <p:cNvCxnSpPr/>
            <p:nvPr/>
          </p:nvCxnSpPr>
          <p:spPr>
            <a:xfrm flipH="1">
              <a:off x="860891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直接连接符 52"/>
            <p:cNvCxnSpPr/>
            <p:nvPr/>
          </p:nvCxnSpPr>
          <p:spPr>
            <a:xfrm flipH="1">
              <a:off x="887390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1" name="PA_文本框 40"/>
          <p:cNvSpPr txBox="1"/>
          <p:nvPr>
            <p:custDataLst>
              <p:tags r:id="rId9"/>
            </p:custDataLst>
          </p:nvPr>
        </p:nvSpPr>
        <p:spPr>
          <a:xfrm>
            <a:off x="1015417" y="5060658"/>
            <a:ext cx="2772229" cy="461665"/>
          </a:xfrm>
          <a:prstGeom prst="rect">
            <a:avLst/>
          </a:prstGeom>
          <a:noFill/>
        </p:spPr>
        <p:txBody>
          <a:bodyPr wrap="square" rtlCol="0">
            <a:spAutoFit/>
          </a:bodyPr>
          <a:lstStyle/>
          <a:p>
            <a:r>
              <a:rPr lang="zh-CN" altLang="en-US" sz="2400" b="1" dirty="0">
                <a:solidFill>
                  <a:schemeClr val="accent1"/>
                </a:solidFill>
                <a:latin typeface="+mn-ea"/>
              </a:rPr>
              <a:t>点击此处添加文本</a:t>
            </a:r>
            <a:endParaRPr lang="zh-CN" altLang="en-US" sz="2400" b="1" dirty="0">
              <a:solidFill>
                <a:schemeClr val="accent1"/>
              </a:solidFill>
              <a:latin typeface="+mn-ea"/>
            </a:endParaRPr>
          </a:p>
        </p:txBody>
      </p:sp>
      <p:sp>
        <p:nvSpPr>
          <p:cNvPr id="42" name="PA_文本框 41"/>
          <p:cNvSpPr txBox="1"/>
          <p:nvPr>
            <p:custDataLst>
              <p:tags r:id="rId10"/>
            </p:custDataLst>
          </p:nvPr>
        </p:nvSpPr>
        <p:spPr>
          <a:xfrm>
            <a:off x="1015417" y="5663624"/>
            <a:ext cx="4327617" cy="812526"/>
          </a:xfrm>
          <a:prstGeom prst="rect">
            <a:avLst/>
          </a:prstGeom>
          <a:noFill/>
        </p:spPr>
        <p:txBody>
          <a:bodyPr wrap="square" lIns="91436" tIns="45718" rIns="91436" bIns="45718" rtlCol="0">
            <a:spAutoFit/>
          </a:bodyPr>
          <a:lstStyle/>
          <a:p>
            <a:pPr>
              <a:lnSpc>
                <a:spcPct val="130000"/>
              </a:lnSpc>
            </a:pPr>
            <a:r>
              <a:rPr lang="zh-CN" altLang="en-US" sz="1200" dirty="0">
                <a:solidFill>
                  <a:schemeClr val="tx1">
                    <a:lumMod val="75000"/>
                    <a:lumOff val="25000"/>
                  </a:schemeClr>
                </a:solidFill>
                <a:latin typeface="+mn-ea"/>
              </a:rPr>
              <a:t>点击此处添加文本内容，如关键词、部分简单介绍等。点击此处添加文本内容，点击此处添加文本内容，如关键词、部分简单介绍等。点击此处添加文本内容。</a:t>
            </a:r>
            <a:endParaRPr lang="en-US" altLang="zh-CN" sz="1200" dirty="0">
              <a:solidFill>
                <a:schemeClr val="tx1">
                  <a:lumMod val="75000"/>
                  <a:lumOff val="25000"/>
                </a:schemeClr>
              </a:solidFill>
              <a:latin typeface="+mn-ea"/>
            </a:endParaRPr>
          </a:p>
        </p:txBody>
      </p:sp>
      <p:grpSp>
        <p:nvGrpSpPr>
          <p:cNvPr id="43" name="PA_组 2"/>
          <p:cNvGrpSpPr/>
          <p:nvPr>
            <p:custDataLst>
              <p:tags r:id="rId11"/>
            </p:custDataLst>
          </p:nvPr>
        </p:nvGrpSpPr>
        <p:grpSpPr>
          <a:xfrm>
            <a:off x="6942905" y="4311465"/>
            <a:ext cx="4028407" cy="564440"/>
            <a:chOff x="1189052" y="3382549"/>
            <a:chExt cx="7949240" cy="723198"/>
          </a:xfrm>
        </p:grpSpPr>
        <p:cxnSp>
          <p:nvCxnSpPr>
            <p:cNvPr id="44" name="直接连接符 38"/>
            <p:cNvCxnSpPr/>
            <p:nvPr/>
          </p:nvCxnSpPr>
          <p:spPr>
            <a:xfrm flipH="1">
              <a:off x="118905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直接连接符 39"/>
            <p:cNvCxnSpPr/>
            <p:nvPr/>
          </p:nvCxnSpPr>
          <p:spPr>
            <a:xfrm flipH="1">
              <a:off x="145404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直接连接符 40"/>
            <p:cNvCxnSpPr/>
            <p:nvPr/>
          </p:nvCxnSpPr>
          <p:spPr>
            <a:xfrm flipH="1">
              <a:off x="171904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 name="直接连接符 41"/>
            <p:cNvCxnSpPr/>
            <p:nvPr/>
          </p:nvCxnSpPr>
          <p:spPr>
            <a:xfrm flipH="1">
              <a:off x="198403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8" name="直接连接符 42"/>
            <p:cNvCxnSpPr/>
            <p:nvPr/>
          </p:nvCxnSpPr>
          <p:spPr>
            <a:xfrm flipH="1">
              <a:off x="224903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 name="直接连接符 43"/>
            <p:cNvCxnSpPr/>
            <p:nvPr/>
          </p:nvCxnSpPr>
          <p:spPr>
            <a:xfrm flipH="1">
              <a:off x="251402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直接连接符 44"/>
            <p:cNvCxnSpPr/>
            <p:nvPr/>
          </p:nvCxnSpPr>
          <p:spPr>
            <a:xfrm flipH="1">
              <a:off x="277902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 name="直接连接符 45"/>
            <p:cNvCxnSpPr/>
            <p:nvPr/>
          </p:nvCxnSpPr>
          <p:spPr>
            <a:xfrm flipH="1">
              <a:off x="304401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2" name="直接连接符 46"/>
            <p:cNvCxnSpPr/>
            <p:nvPr/>
          </p:nvCxnSpPr>
          <p:spPr>
            <a:xfrm flipH="1">
              <a:off x="330901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3" name="直接连接符 47"/>
            <p:cNvCxnSpPr/>
            <p:nvPr/>
          </p:nvCxnSpPr>
          <p:spPr>
            <a:xfrm flipH="1">
              <a:off x="357400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4" name="直接连接符 48"/>
            <p:cNvCxnSpPr/>
            <p:nvPr/>
          </p:nvCxnSpPr>
          <p:spPr>
            <a:xfrm flipH="1">
              <a:off x="383900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 name="直接连接符 49"/>
            <p:cNvCxnSpPr/>
            <p:nvPr/>
          </p:nvCxnSpPr>
          <p:spPr>
            <a:xfrm flipH="1">
              <a:off x="410399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6" name="直接连接符 50"/>
            <p:cNvCxnSpPr/>
            <p:nvPr/>
          </p:nvCxnSpPr>
          <p:spPr>
            <a:xfrm flipH="1">
              <a:off x="436899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7" name="直接连接符 51"/>
            <p:cNvCxnSpPr/>
            <p:nvPr/>
          </p:nvCxnSpPr>
          <p:spPr>
            <a:xfrm flipH="1">
              <a:off x="463398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 name="直接连接符 52"/>
            <p:cNvCxnSpPr/>
            <p:nvPr/>
          </p:nvCxnSpPr>
          <p:spPr>
            <a:xfrm flipH="1">
              <a:off x="489898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9" name="直接连接符 38"/>
            <p:cNvCxnSpPr/>
            <p:nvPr/>
          </p:nvCxnSpPr>
          <p:spPr>
            <a:xfrm flipH="1">
              <a:off x="516397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直接连接符 39"/>
            <p:cNvCxnSpPr/>
            <p:nvPr/>
          </p:nvCxnSpPr>
          <p:spPr>
            <a:xfrm flipH="1">
              <a:off x="542897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直接连接符 40"/>
            <p:cNvCxnSpPr/>
            <p:nvPr/>
          </p:nvCxnSpPr>
          <p:spPr>
            <a:xfrm flipH="1">
              <a:off x="569396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2" name="直接连接符 41"/>
            <p:cNvCxnSpPr/>
            <p:nvPr/>
          </p:nvCxnSpPr>
          <p:spPr>
            <a:xfrm flipH="1">
              <a:off x="595896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直接连接符 42"/>
            <p:cNvCxnSpPr/>
            <p:nvPr/>
          </p:nvCxnSpPr>
          <p:spPr>
            <a:xfrm flipH="1">
              <a:off x="622395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直接连接符 43"/>
            <p:cNvCxnSpPr/>
            <p:nvPr/>
          </p:nvCxnSpPr>
          <p:spPr>
            <a:xfrm flipH="1">
              <a:off x="648895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直接连接符 44"/>
            <p:cNvCxnSpPr/>
            <p:nvPr/>
          </p:nvCxnSpPr>
          <p:spPr>
            <a:xfrm flipH="1">
              <a:off x="675394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6" name="直接连接符 45"/>
            <p:cNvCxnSpPr/>
            <p:nvPr/>
          </p:nvCxnSpPr>
          <p:spPr>
            <a:xfrm flipH="1">
              <a:off x="701894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7" name="直接连接符 46"/>
            <p:cNvCxnSpPr/>
            <p:nvPr/>
          </p:nvCxnSpPr>
          <p:spPr>
            <a:xfrm flipH="1">
              <a:off x="728393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直接连接符 47"/>
            <p:cNvCxnSpPr/>
            <p:nvPr/>
          </p:nvCxnSpPr>
          <p:spPr>
            <a:xfrm flipH="1">
              <a:off x="754893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9" name="直接连接符 48"/>
            <p:cNvCxnSpPr/>
            <p:nvPr/>
          </p:nvCxnSpPr>
          <p:spPr>
            <a:xfrm flipH="1">
              <a:off x="781392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0" name="直接连接符 49"/>
            <p:cNvCxnSpPr/>
            <p:nvPr/>
          </p:nvCxnSpPr>
          <p:spPr>
            <a:xfrm flipH="1">
              <a:off x="807892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1" name="直接连接符 50"/>
            <p:cNvCxnSpPr/>
            <p:nvPr/>
          </p:nvCxnSpPr>
          <p:spPr>
            <a:xfrm flipH="1">
              <a:off x="834391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2" name="直接连接符 51"/>
            <p:cNvCxnSpPr/>
            <p:nvPr/>
          </p:nvCxnSpPr>
          <p:spPr>
            <a:xfrm flipH="1">
              <a:off x="860891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直接连接符 52"/>
            <p:cNvCxnSpPr/>
            <p:nvPr/>
          </p:nvCxnSpPr>
          <p:spPr>
            <a:xfrm flipH="1">
              <a:off x="887390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74" name="PA_文本框 73"/>
          <p:cNvSpPr txBox="1"/>
          <p:nvPr>
            <p:custDataLst>
              <p:tags r:id="rId12"/>
            </p:custDataLst>
          </p:nvPr>
        </p:nvSpPr>
        <p:spPr>
          <a:xfrm>
            <a:off x="6845401" y="5060658"/>
            <a:ext cx="2772229" cy="461665"/>
          </a:xfrm>
          <a:prstGeom prst="rect">
            <a:avLst/>
          </a:prstGeom>
          <a:noFill/>
        </p:spPr>
        <p:txBody>
          <a:bodyPr wrap="square" rtlCol="0">
            <a:spAutoFit/>
          </a:bodyPr>
          <a:lstStyle/>
          <a:p>
            <a:r>
              <a:rPr lang="zh-CN" altLang="en-US" sz="2400" b="1" dirty="0">
                <a:solidFill>
                  <a:schemeClr val="accent2"/>
                </a:solidFill>
                <a:latin typeface="+mn-ea"/>
              </a:rPr>
              <a:t>点击此处添加文本</a:t>
            </a:r>
            <a:endParaRPr lang="zh-CN" altLang="en-US" sz="2400" b="1" dirty="0">
              <a:solidFill>
                <a:schemeClr val="accent2"/>
              </a:solidFill>
              <a:latin typeface="+mn-ea"/>
            </a:endParaRPr>
          </a:p>
        </p:txBody>
      </p:sp>
      <p:sp>
        <p:nvSpPr>
          <p:cNvPr id="75" name="PA_文本框 74"/>
          <p:cNvSpPr txBox="1"/>
          <p:nvPr>
            <p:custDataLst>
              <p:tags r:id="rId13"/>
            </p:custDataLst>
          </p:nvPr>
        </p:nvSpPr>
        <p:spPr>
          <a:xfrm>
            <a:off x="6845401" y="5663624"/>
            <a:ext cx="4327617" cy="812526"/>
          </a:xfrm>
          <a:prstGeom prst="rect">
            <a:avLst/>
          </a:prstGeom>
          <a:noFill/>
        </p:spPr>
        <p:txBody>
          <a:bodyPr wrap="square" lIns="91436" tIns="45718" rIns="91436" bIns="45718" rtlCol="0">
            <a:spAutoFit/>
          </a:bodyPr>
          <a:lstStyle/>
          <a:p>
            <a:pPr>
              <a:lnSpc>
                <a:spcPct val="130000"/>
              </a:lnSpc>
            </a:pPr>
            <a:r>
              <a:rPr lang="zh-CN" altLang="en-US" sz="1200" dirty="0">
                <a:solidFill>
                  <a:schemeClr val="tx1">
                    <a:lumMod val="75000"/>
                    <a:lumOff val="25000"/>
                  </a:schemeClr>
                </a:solidFill>
                <a:latin typeface="+mn-ea"/>
              </a:rPr>
              <a:t>点击此处添加文本内容，如关键词、部分简单介绍等。点击此处添加文本内容，点击此处添加文本内容，如关键词、部分简单介绍等。点击此处添加文本内容。</a:t>
            </a:r>
            <a:endParaRPr lang="en-US" altLang="zh-CN" sz="1200" dirty="0">
              <a:solidFill>
                <a:schemeClr val="tx1">
                  <a:lumMod val="75000"/>
                  <a:lumOff val="25000"/>
                </a:schemeClr>
              </a:solidFill>
              <a:latin typeface="+mn-ea"/>
            </a:endParaRPr>
          </a:p>
        </p:txBody>
      </p:sp>
      <p:pic>
        <p:nvPicPr>
          <p:cNvPr id="80" name="图片占位符 79" descr="图片包含 人员, 建筑物, 户外&#10;&#10;已生成极高可信度的说明"/>
          <p:cNvPicPr>
            <a:picLocks noGrp="1" noChangeAspect="1"/>
          </p:cNvPicPr>
          <p:nvPr>
            <p:ph type="pic" sz="quarter" idx="13"/>
          </p:nvPr>
        </p:nvPicPr>
        <p:blipFill>
          <a:blip r:embed="rId14">
            <a:extLst>
              <a:ext uri="{28A0092B-C50C-407E-A947-70E740481C1C}">
                <a14:useLocalDpi xmlns:a14="http://schemas.microsoft.com/office/drawing/2010/main" val="0"/>
              </a:ext>
            </a:extLst>
          </a:blip>
          <a:srcRect l="20415" r="20415"/>
          <a:stretch>
            <a:fillRect/>
          </a:stretch>
        </p:blipFill>
        <p:spPr/>
      </p:pic>
      <p:pic>
        <p:nvPicPr>
          <p:cNvPr id="82" name="图片占位符 81" descr="图片包含 室内, 墙壁&#10;&#10;已生成极高可信度的说明"/>
          <p:cNvPicPr>
            <a:picLocks noGrp="1" noChangeAspect="1"/>
          </p:cNvPicPr>
          <p:nvPr>
            <p:ph type="pic" sz="quarter" idx="14"/>
          </p:nvPr>
        </p:nvPicPr>
        <p:blipFill>
          <a:blip r:embed="rId15">
            <a:extLst>
              <a:ext uri="{28A0092B-C50C-407E-A947-70E740481C1C}">
                <a14:useLocalDpi xmlns:a14="http://schemas.microsoft.com/office/drawing/2010/main" val="0"/>
              </a:ext>
            </a:extLst>
          </a:blip>
          <a:srcRect l="11146" r="11146"/>
          <a:stretch>
            <a:fillRect/>
          </a:stretch>
        </p:blipFill>
        <p:spPr/>
      </p:pic>
      <p:pic>
        <p:nvPicPr>
          <p:cNvPr id="84" name="图片占位符 83"/>
          <p:cNvPicPr>
            <a:picLocks noGrp="1" noChangeAspect="1"/>
          </p:cNvPicPr>
          <p:nvPr>
            <p:ph type="pic" sz="quarter" idx="15"/>
          </p:nvPr>
        </p:nvPicPr>
        <p:blipFill>
          <a:blip r:embed="rId16">
            <a:extLst>
              <a:ext uri="{28A0092B-C50C-407E-A947-70E740481C1C}">
                <a14:useLocalDpi xmlns:a14="http://schemas.microsoft.com/office/drawing/2010/main" val="0"/>
              </a:ext>
            </a:extLst>
          </a:blip>
          <a:srcRect l="21160" r="21160"/>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ppt_x"/>
                                          </p:val>
                                        </p:tav>
                                        <p:tav tm="100000">
                                          <p:val>
                                            <p:strVal val="#ppt_x"/>
                                          </p:val>
                                        </p:tav>
                                      </p:tavLst>
                                    </p:anim>
                                    <p:anim calcmode="lin" valueType="num">
                                      <p:cBhvr additive="base">
                                        <p:cTn id="16" dur="75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750" fill="hold"/>
                                        <p:tgtEl>
                                          <p:spTgt spid="4"/>
                                        </p:tgtEl>
                                        <p:attrNameLst>
                                          <p:attrName>ppt_x</p:attrName>
                                        </p:attrNameLst>
                                      </p:cBhvr>
                                      <p:tavLst>
                                        <p:tav tm="0">
                                          <p:val>
                                            <p:strVal val="#ppt_x"/>
                                          </p:val>
                                        </p:tav>
                                        <p:tav tm="100000">
                                          <p:val>
                                            <p:strVal val="#ppt_x"/>
                                          </p:val>
                                        </p:tav>
                                      </p:tavLst>
                                    </p:anim>
                                    <p:anim calcmode="lin" valueType="num">
                                      <p:cBhvr additive="base">
                                        <p:cTn id="20" dur="750" fill="hold"/>
                                        <p:tgtEl>
                                          <p:spTgt spid="4"/>
                                        </p:tgtEl>
                                        <p:attrNameLst>
                                          <p:attrName>ppt_y</p:attrName>
                                        </p:attrNameLst>
                                      </p:cBhvr>
                                      <p:tavLst>
                                        <p:tav tm="0">
                                          <p:val>
                                            <p:strVal val="1+#ppt_h/2"/>
                                          </p:val>
                                        </p:tav>
                                        <p:tav tm="100000">
                                          <p:val>
                                            <p:strVal val="#ppt_y"/>
                                          </p:val>
                                        </p:tav>
                                      </p:tavLst>
                                    </p:anim>
                                  </p:childTnLst>
                                </p:cTn>
                              </p:par>
                              <p:par>
                                <p:cTn id="21" presetID="22" presetClass="entr" presetSubtype="8" fill="hold" nodeType="withEffect">
                                  <p:stCondLst>
                                    <p:cond delay="150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par>
                                <p:cTn id="24" presetID="53" presetClass="entr" presetSubtype="16" fill="hold" grpId="0" nodeType="withEffect">
                                  <p:stCondLst>
                                    <p:cond delay="2000"/>
                                  </p:stCondLst>
                                  <p:iterate type="lt">
                                    <p:tmPct val="10000"/>
                                  </p:iterate>
                                  <p:childTnLst>
                                    <p:set>
                                      <p:cBhvr>
                                        <p:cTn id="25" dur="1" fill="hold">
                                          <p:stCondLst>
                                            <p:cond delay="0"/>
                                          </p:stCondLst>
                                        </p:cTn>
                                        <p:tgtEl>
                                          <p:spTgt spid="41"/>
                                        </p:tgtEl>
                                        <p:attrNameLst>
                                          <p:attrName>style.visibility</p:attrName>
                                        </p:attrNameLst>
                                      </p:cBhvr>
                                      <p:to>
                                        <p:strVal val="visible"/>
                                      </p:to>
                                    </p:set>
                                    <p:anim calcmode="lin" valueType="num">
                                      <p:cBhvr>
                                        <p:cTn id="26" dur="500" fill="hold"/>
                                        <p:tgtEl>
                                          <p:spTgt spid="41"/>
                                        </p:tgtEl>
                                        <p:attrNameLst>
                                          <p:attrName>ppt_w</p:attrName>
                                        </p:attrNameLst>
                                      </p:cBhvr>
                                      <p:tavLst>
                                        <p:tav tm="0">
                                          <p:val>
                                            <p:fltVal val="0"/>
                                          </p:val>
                                        </p:tav>
                                        <p:tav tm="100000">
                                          <p:val>
                                            <p:strVal val="#ppt_w"/>
                                          </p:val>
                                        </p:tav>
                                      </p:tavLst>
                                    </p:anim>
                                    <p:anim calcmode="lin" valueType="num">
                                      <p:cBhvr>
                                        <p:cTn id="27" dur="500" fill="hold"/>
                                        <p:tgtEl>
                                          <p:spTgt spid="41"/>
                                        </p:tgtEl>
                                        <p:attrNameLst>
                                          <p:attrName>ppt_h</p:attrName>
                                        </p:attrNameLst>
                                      </p:cBhvr>
                                      <p:tavLst>
                                        <p:tav tm="0">
                                          <p:val>
                                            <p:fltVal val="0"/>
                                          </p:val>
                                        </p:tav>
                                        <p:tav tm="100000">
                                          <p:val>
                                            <p:strVal val="#ppt_h"/>
                                          </p:val>
                                        </p:tav>
                                      </p:tavLst>
                                    </p:anim>
                                    <p:animEffect transition="in" filter="fade">
                                      <p:cBhvr>
                                        <p:cTn id="28" dur="500"/>
                                        <p:tgtEl>
                                          <p:spTgt spid="41"/>
                                        </p:tgtEl>
                                      </p:cBhvr>
                                    </p:animEffect>
                                  </p:childTnLst>
                                </p:cTn>
                              </p:par>
                              <p:par>
                                <p:cTn id="29" presetID="22" presetClass="entr" presetSubtype="1" fill="hold" grpId="0" nodeType="withEffect">
                                  <p:stCondLst>
                                    <p:cond delay="2000"/>
                                  </p:stCondLst>
                                  <p:childTnLst>
                                    <p:set>
                                      <p:cBhvr>
                                        <p:cTn id="30" dur="1" fill="hold">
                                          <p:stCondLst>
                                            <p:cond delay="0"/>
                                          </p:stCondLst>
                                        </p:cTn>
                                        <p:tgtEl>
                                          <p:spTgt spid="42"/>
                                        </p:tgtEl>
                                        <p:attrNameLst>
                                          <p:attrName>style.visibility</p:attrName>
                                        </p:attrNameLst>
                                      </p:cBhvr>
                                      <p:to>
                                        <p:strVal val="visible"/>
                                      </p:to>
                                    </p:set>
                                    <p:animEffect transition="in" filter="wipe(up)">
                                      <p:cBhvr>
                                        <p:cTn id="31" dur="500"/>
                                        <p:tgtEl>
                                          <p:spTgt spid="42"/>
                                        </p:tgtEl>
                                      </p:cBhvr>
                                    </p:animEffect>
                                  </p:childTnLst>
                                </p:cTn>
                              </p:par>
                              <p:par>
                                <p:cTn id="32" presetID="22" presetClass="entr" presetSubtype="8" fill="hold" nodeType="withEffect">
                                  <p:stCondLst>
                                    <p:cond delay="2500"/>
                                  </p:stCondLst>
                                  <p:childTnLst>
                                    <p:set>
                                      <p:cBhvr>
                                        <p:cTn id="33" dur="1" fill="hold">
                                          <p:stCondLst>
                                            <p:cond delay="0"/>
                                          </p:stCondLst>
                                        </p:cTn>
                                        <p:tgtEl>
                                          <p:spTgt spid="43"/>
                                        </p:tgtEl>
                                        <p:attrNameLst>
                                          <p:attrName>style.visibility</p:attrName>
                                        </p:attrNameLst>
                                      </p:cBhvr>
                                      <p:to>
                                        <p:strVal val="visible"/>
                                      </p:to>
                                    </p:set>
                                    <p:animEffect transition="in" filter="wipe(left)">
                                      <p:cBhvr>
                                        <p:cTn id="34" dur="500"/>
                                        <p:tgtEl>
                                          <p:spTgt spid="43"/>
                                        </p:tgtEl>
                                      </p:cBhvr>
                                    </p:animEffect>
                                  </p:childTnLst>
                                </p:cTn>
                              </p:par>
                              <p:par>
                                <p:cTn id="35" presetID="53" presetClass="entr" presetSubtype="16" fill="hold" grpId="0" nodeType="withEffect">
                                  <p:stCondLst>
                                    <p:cond delay="3000"/>
                                  </p:stCondLst>
                                  <p:iterate type="lt">
                                    <p:tmPct val="10000"/>
                                  </p:iterate>
                                  <p:childTnLst>
                                    <p:set>
                                      <p:cBhvr>
                                        <p:cTn id="36" dur="1" fill="hold">
                                          <p:stCondLst>
                                            <p:cond delay="0"/>
                                          </p:stCondLst>
                                        </p:cTn>
                                        <p:tgtEl>
                                          <p:spTgt spid="74"/>
                                        </p:tgtEl>
                                        <p:attrNameLst>
                                          <p:attrName>style.visibility</p:attrName>
                                        </p:attrNameLst>
                                      </p:cBhvr>
                                      <p:to>
                                        <p:strVal val="visible"/>
                                      </p:to>
                                    </p:set>
                                    <p:anim calcmode="lin" valueType="num">
                                      <p:cBhvr>
                                        <p:cTn id="37" dur="500" fill="hold"/>
                                        <p:tgtEl>
                                          <p:spTgt spid="74"/>
                                        </p:tgtEl>
                                        <p:attrNameLst>
                                          <p:attrName>ppt_w</p:attrName>
                                        </p:attrNameLst>
                                      </p:cBhvr>
                                      <p:tavLst>
                                        <p:tav tm="0">
                                          <p:val>
                                            <p:fltVal val="0"/>
                                          </p:val>
                                        </p:tav>
                                        <p:tav tm="100000">
                                          <p:val>
                                            <p:strVal val="#ppt_w"/>
                                          </p:val>
                                        </p:tav>
                                      </p:tavLst>
                                    </p:anim>
                                    <p:anim calcmode="lin" valueType="num">
                                      <p:cBhvr>
                                        <p:cTn id="38" dur="500" fill="hold"/>
                                        <p:tgtEl>
                                          <p:spTgt spid="74"/>
                                        </p:tgtEl>
                                        <p:attrNameLst>
                                          <p:attrName>ppt_h</p:attrName>
                                        </p:attrNameLst>
                                      </p:cBhvr>
                                      <p:tavLst>
                                        <p:tav tm="0">
                                          <p:val>
                                            <p:fltVal val="0"/>
                                          </p:val>
                                        </p:tav>
                                        <p:tav tm="100000">
                                          <p:val>
                                            <p:strVal val="#ppt_h"/>
                                          </p:val>
                                        </p:tav>
                                      </p:tavLst>
                                    </p:anim>
                                    <p:animEffect transition="in" filter="fade">
                                      <p:cBhvr>
                                        <p:cTn id="39" dur="500"/>
                                        <p:tgtEl>
                                          <p:spTgt spid="74"/>
                                        </p:tgtEl>
                                      </p:cBhvr>
                                    </p:animEffect>
                                  </p:childTnLst>
                                </p:cTn>
                              </p:par>
                              <p:par>
                                <p:cTn id="40" presetID="22" presetClass="entr" presetSubtype="1" fill="hold" grpId="0" nodeType="withEffect">
                                  <p:stCondLst>
                                    <p:cond delay="3000"/>
                                  </p:stCondLst>
                                  <p:childTnLst>
                                    <p:set>
                                      <p:cBhvr>
                                        <p:cTn id="41" dur="1" fill="hold">
                                          <p:stCondLst>
                                            <p:cond delay="0"/>
                                          </p:stCondLst>
                                        </p:cTn>
                                        <p:tgtEl>
                                          <p:spTgt spid="75"/>
                                        </p:tgtEl>
                                        <p:attrNameLst>
                                          <p:attrName>style.visibility</p:attrName>
                                        </p:attrNameLst>
                                      </p:cBhvr>
                                      <p:to>
                                        <p:strVal val="visible"/>
                                      </p:to>
                                    </p:set>
                                    <p:animEffect transition="in" filter="wipe(up)">
                                      <p:cBhvr>
                                        <p:cTn id="4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74" grpId="0"/>
      <p:bldP spid="7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36697" y="1968791"/>
            <a:ext cx="1238339" cy="1067534"/>
            <a:chOff x="1836697" y="1968791"/>
            <a:chExt cx="1238339" cy="1067534"/>
          </a:xfrm>
          <a:solidFill>
            <a:schemeClr val="accent1"/>
          </a:solidFill>
        </p:grpSpPr>
        <p:sp>
          <p:nvSpPr>
            <p:cNvPr id="3" name="六边形 2"/>
            <p:cNvSpPr>
              <a:spLocks noChangeAspect="1"/>
            </p:cNvSpPr>
            <p:nvPr/>
          </p:nvSpPr>
          <p:spPr>
            <a:xfrm rot="10800000">
              <a:off x="1836697" y="1968791"/>
              <a:ext cx="1238339" cy="1067534"/>
            </a:xfrm>
            <a:prstGeom prst="hexagon">
              <a:avLst>
                <a:gd name="adj" fmla="val 28557"/>
                <a:gd name="vf" fmla="val 11547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lt"/>
              </a:endParaRPr>
            </a:p>
          </p:txBody>
        </p:sp>
        <p:sp>
          <p:nvSpPr>
            <p:cNvPr id="4" name="矩形 3"/>
            <p:cNvSpPr/>
            <p:nvPr/>
          </p:nvSpPr>
          <p:spPr>
            <a:xfrm>
              <a:off x="2079801" y="2071631"/>
              <a:ext cx="702436" cy="769441"/>
            </a:xfrm>
            <a:prstGeom prst="rect">
              <a:avLst/>
            </a:prstGeom>
            <a:grpFill/>
          </p:spPr>
          <p:txBody>
            <a:bodyPr wrap="none">
              <a:spAutoFit/>
            </a:bodyPr>
            <a:lstStyle/>
            <a:p>
              <a:r>
                <a:rPr lang="en-US" altLang="zh-CN" sz="4400" dirty="0">
                  <a:solidFill>
                    <a:schemeClr val="bg1"/>
                  </a:solidFill>
                  <a:latin typeface="+mj-lt"/>
                  <a:ea typeface="方正姚体" panose="02010601030101010101" pitchFamily="2" charset="-122"/>
                </a:rPr>
                <a:t>01</a:t>
              </a:r>
              <a:endParaRPr lang="zh-CN" altLang="en-US" sz="4400" dirty="0">
                <a:solidFill>
                  <a:schemeClr val="bg1"/>
                </a:solidFill>
                <a:latin typeface="+mj-lt"/>
                <a:ea typeface="方正姚体" panose="02010601030101010101" pitchFamily="2" charset="-122"/>
              </a:endParaRPr>
            </a:p>
          </p:txBody>
        </p:sp>
      </p:grpSp>
      <p:grpSp>
        <p:nvGrpSpPr>
          <p:cNvPr id="5" name="组合 4"/>
          <p:cNvGrpSpPr/>
          <p:nvPr/>
        </p:nvGrpSpPr>
        <p:grpSpPr>
          <a:xfrm>
            <a:off x="1836698" y="3177551"/>
            <a:ext cx="1238339" cy="1067534"/>
            <a:chOff x="1836698" y="3177551"/>
            <a:chExt cx="1238339" cy="1067534"/>
          </a:xfrm>
          <a:solidFill>
            <a:schemeClr val="accent2"/>
          </a:solidFill>
        </p:grpSpPr>
        <p:sp>
          <p:nvSpPr>
            <p:cNvPr id="6" name="六边形 5"/>
            <p:cNvSpPr>
              <a:spLocks noChangeAspect="1"/>
            </p:cNvSpPr>
            <p:nvPr/>
          </p:nvSpPr>
          <p:spPr>
            <a:xfrm rot="10800000">
              <a:off x="1836698" y="3177551"/>
              <a:ext cx="1238339" cy="1067534"/>
            </a:xfrm>
            <a:prstGeom prst="hexagon">
              <a:avLst>
                <a:gd name="adj" fmla="val 28557"/>
                <a:gd name="vf" fmla="val 11547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lt"/>
              </a:endParaRPr>
            </a:p>
          </p:txBody>
        </p:sp>
        <p:sp>
          <p:nvSpPr>
            <p:cNvPr id="7" name="矩形 6"/>
            <p:cNvSpPr/>
            <p:nvPr/>
          </p:nvSpPr>
          <p:spPr>
            <a:xfrm>
              <a:off x="2080849" y="3290030"/>
              <a:ext cx="771365" cy="769441"/>
            </a:xfrm>
            <a:prstGeom prst="rect">
              <a:avLst/>
            </a:prstGeom>
            <a:grpFill/>
          </p:spPr>
          <p:txBody>
            <a:bodyPr wrap="none">
              <a:spAutoFit/>
            </a:bodyPr>
            <a:lstStyle/>
            <a:p>
              <a:r>
                <a:rPr lang="en-US" altLang="zh-CN" sz="4400" dirty="0">
                  <a:solidFill>
                    <a:schemeClr val="bg1"/>
                  </a:solidFill>
                  <a:latin typeface="+mj-lt"/>
                  <a:ea typeface="方正姚体" panose="02010601030101010101" pitchFamily="2" charset="-122"/>
                </a:rPr>
                <a:t>02</a:t>
              </a:r>
              <a:endParaRPr lang="zh-CN" altLang="en-US" sz="4400" dirty="0">
                <a:solidFill>
                  <a:schemeClr val="bg1"/>
                </a:solidFill>
                <a:latin typeface="+mj-lt"/>
                <a:ea typeface="方正姚体" panose="02010601030101010101" pitchFamily="2" charset="-122"/>
              </a:endParaRPr>
            </a:p>
          </p:txBody>
        </p:sp>
      </p:grpSp>
      <p:grpSp>
        <p:nvGrpSpPr>
          <p:cNvPr id="8" name="组合 7"/>
          <p:cNvGrpSpPr/>
          <p:nvPr/>
        </p:nvGrpSpPr>
        <p:grpSpPr>
          <a:xfrm>
            <a:off x="1836699" y="4386309"/>
            <a:ext cx="1238339" cy="1067534"/>
            <a:chOff x="1836699" y="4386309"/>
            <a:chExt cx="1238339" cy="1067534"/>
          </a:xfrm>
          <a:solidFill>
            <a:schemeClr val="accent3"/>
          </a:solidFill>
        </p:grpSpPr>
        <p:sp>
          <p:nvSpPr>
            <p:cNvPr id="9" name="六边形 8"/>
            <p:cNvSpPr>
              <a:spLocks noChangeAspect="1"/>
            </p:cNvSpPr>
            <p:nvPr/>
          </p:nvSpPr>
          <p:spPr>
            <a:xfrm rot="10800000">
              <a:off x="1836699" y="4386309"/>
              <a:ext cx="1238339" cy="1067534"/>
            </a:xfrm>
            <a:prstGeom prst="hexagon">
              <a:avLst>
                <a:gd name="adj" fmla="val 28557"/>
                <a:gd name="vf" fmla="val 11547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lt"/>
              </a:endParaRPr>
            </a:p>
          </p:txBody>
        </p:sp>
        <p:sp>
          <p:nvSpPr>
            <p:cNvPr id="10" name="矩形 9"/>
            <p:cNvSpPr/>
            <p:nvPr/>
          </p:nvSpPr>
          <p:spPr>
            <a:xfrm>
              <a:off x="2079801" y="4485379"/>
              <a:ext cx="787395" cy="769441"/>
            </a:xfrm>
            <a:prstGeom prst="rect">
              <a:avLst/>
            </a:prstGeom>
            <a:grpFill/>
          </p:spPr>
          <p:txBody>
            <a:bodyPr wrap="none">
              <a:spAutoFit/>
            </a:bodyPr>
            <a:lstStyle/>
            <a:p>
              <a:r>
                <a:rPr lang="en-US" altLang="zh-CN" sz="4400" dirty="0">
                  <a:solidFill>
                    <a:schemeClr val="bg1"/>
                  </a:solidFill>
                  <a:latin typeface="+mj-lt"/>
                  <a:ea typeface="方正姚体" panose="02010601030101010101" pitchFamily="2" charset="-122"/>
                </a:rPr>
                <a:t>03</a:t>
              </a:r>
              <a:endParaRPr lang="zh-CN" altLang="en-US" sz="4400" dirty="0">
                <a:solidFill>
                  <a:schemeClr val="bg1"/>
                </a:solidFill>
                <a:latin typeface="+mj-lt"/>
                <a:ea typeface="方正姚体" panose="02010601030101010101" pitchFamily="2" charset="-122"/>
              </a:endParaRPr>
            </a:p>
          </p:txBody>
        </p:sp>
      </p:grpSp>
      <p:grpSp>
        <p:nvGrpSpPr>
          <p:cNvPr id="11" name="组合 10"/>
          <p:cNvGrpSpPr/>
          <p:nvPr/>
        </p:nvGrpSpPr>
        <p:grpSpPr>
          <a:xfrm>
            <a:off x="9090835" y="2573529"/>
            <a:ext cx="1238339" cy="1067534"/>
            <a:chOff x="9090835" y="2573529"/>
            <a:chExt cx="1238339" cy="1067534"/>
          </a:xfrm>
          <a:solidFill>
            <a:schemeClr val="accent3"/>
          </a:solidFill>
        </p:grpSpPr>
        <p:sp>
          <p:nvSpPr>
            <p:cNvPr id="12" name="六边形 11"/>
            <p:cNvSpPr>
              <a:spLocks noChangeAspect="1"/>
            </p:cNvSpPr>
            <p:nvPr/>
          </p:nvSpPr>
          <p:spPr>
            <a:xfrm rot="10800000" flipH="1">
              <a:off x="9090835" y="2573529"/>
              <a:ext cx="1238339" cy="1067534"/>
            </a:xfrm>
            <a:prstGeom prst="hexagon">
              <a:avLst>
                <a:gd name="adj" fmla="val 28557"/>
                <a:gd name="vf" fmla="val 11547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lt"/>
              </a:endParaRPr>
            </a:p>
          </p:txBody>
        </p:sp>
        <p:sp>
          <p:nvSpPr>
            <p:cNvPr id="13" name="矩形 12"/>
            <p:cNvSpPr/>
            <p:nvPr/>
          </p:nvSpPr>
          <p:spPr>
            <a:xfrm>
              <a:off x="9333939" y="2697522"/>
              <a:ext cx="769763" cy="769441"/>
            </a:xfrm>
            <a:prstGeom prst="rect">
              <a:avLst/>
            </a:prstGeom>
            <a:grpFill/>
          </p:spPr>
          <p:txBody>
            <a:bodyPr wrap="none">
              <a:spAutoFit/>
            </a:bodyPr>
            <a:lstStyle/>
            <a:p>
              <a:r>
                <a:rPr lang="en-US" altLang="zh-CN" sz="4400" dirty="0">
                  <a:solidFill>
                    <a:schemeClr val="bg1"/>
                  </a:solidFill>
                  <a:latin typeface="+mj-lt"/>
                  <a:ea typeface="方正姚体" panose="02010601030101010101" pitchFamily="2" charset="-122"/>
                </a:rPr>
                <a:t>04</a:t>
              </a:r>
              <a:endParaRPr lang="zh-CN" altLang="en-US" sz="4400" dirty="0">
                <a:solidFill>
                  <a:schemeClr val="bg1"/>
                </a:solidFill>
                <a:latin typeface="+mj-lt"/>
                <a:ea typeface="方正姚体" panose="02010601030101010101" pitchFamily="2" charset="-122"/>
              </a:endParaRPr>
            </a:p>
          </p:txBody>
        </p:sp>
      </p:grpSp>
      <p:grpSp>
        <p:nvGrpSpPr>
          <p:cNvPr id="14" name="组合 13"/>
          <p:cNvGrpSpPr/>
          <p:nvPr/>
        </p:nvGrpSpPr>
        <p:grpSpPr>
          <a:xfrm>
            <a:off x="9090835" y="3813374"/>
            <a:ext cx="1238339" cy="1067534"/>
            <a:chOff x="9090835" y="3813374"/>
            <a:chExt cx="1238339" cy="1067534"/>
          </a:xfrm>
          <a:solidFill>
            <a:schemeClr val="accent1"/>
          </a:solidFill>
        </p:grpSpPr>
        <p:sp>
          <p:nvSpPr>
            <p:cNvPr id="15" name="六边形 14"/>
            <p:cNvSpPr>
              <a:spLocks noChangeAspect="1"/>
            </p:cNvSpPr>
            <p:nvPr/>
          </p:nvSpPr>
          <p:spPr>
            <a:xfrm rot="10800000" flipH="1">
              <a:off x="9090835" y="3813374"/>
              <a:ext cx="1238339" cy="1067534"/>
            </a:xfrm>
            <a:prstGeom prst="hexagon">
              <a:avLst>
                <a:gd name="adj" fmla="val 28557"/>
                <a:gd name="vf" fmla="val 11547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lt"/>
              </a:endParaRPr>
            </a:p>
          </p:txBody>
        </p:sp>
        <p:sp>
          <p:nvSpPr>
            <p:cNvPr id="16" name="矩形 15"/>
            <p:cNvSpPr/>
            <p:nvPr/>
          </p:nvSpPr>
          <p:spPr>
            <a:xfrm>
              <a:off x="9336555" y="3930259"/>
              <a:ext cx="790601" cy="769441"/>
            </a:xfrm>
            <a:prstGeom prst="rect">
              <a:avLst/>
            </a:prstGeom>
            <a:grpFill/>
          </p:spPr>
          <p:txBody>
            <a:bodyPr wrap="none">
              <a:spAutoFit/>
            </a:bodyPr>
            <a:lstStyle/>
            <a:p>
              <a:r>
                <a:rPr lang="en-US" altLang="zh-CN" sz="4400" dirty="0">
                  <a:solidFill>
                    <a:schemeClr val="bg1"/>
                  </a:solidFill>
                  <a:latin typeface="+mj-lt"/>
                  <a:ea typeface="方正姚体" panose="02010601030101010101" pitchFamily="2" charset="-122"/>
                </a:rPr>
                <a:t>05</a:t>
              </a:r>
              <a:endParaRPr lang="zh-CN" altLang="en-US" sz="4400" dirty="0">
                <a:solidFill>
                  <a:schemeClr val="bg1"/>
                </a:solidFill>
                <a:latin typeface="+mj-lt"/>
                <a:ea typeface="方正姚体" panose="02010601030101010101" pitchFamily="2" charset="-122"/>
              </a:endParaRPr>
            </a:p>
          </p:txBody>
        </p:sp>
      </p:grpSp>
      <p:grpSp>
        <p:nvGrpSpPr>
          <p:cNvPr id="17" name="组合 16"/>
          <p:cNvGrpSpPr/>
          <p:nvPr/>
        </p:nvGrpSpPr>
        <p:grpSpPr>
          <a:xfrm>
            <a:off x="2909507" y="2573528"/>
            <a:ext cx="3232866" cy="1067534"/>
            <a:chOff x="2909507" y="2573528"/>
            <a:chExt cx="3232866" cy="1067534"/>
          </a:xfrm>
        </p:grpSpPr>
        <p:sp>
          <p:nvSpPr>
            <p:cNvPr id="18" name="六边形 17"/>
            <p:cNvSpPr>
              <a:spLocks noChangeAspect="1"/>
            </p:cNvSpPr>
            <p:nvPr/>
          </p:nvSpPr>
          <p:spPr>
            <a:xfrm rot="10800000" flipH="1">
              <a:off x="2909507" y="2573528"/>
              <a:ext cx="3232866" cy="1067534"/>
            </a:xfrm>
            <a:prstGeom prst="hexagon">
              <a:avLst>
                <a:gd name="adj" fmla="val 28557"/>
                <a:gd name="vf" fmla="val 115470"/>
              </a:avLst>
            </a:prstGeom>
            <a:noFill/>
            <a:ln>
              <a:solidFill>
                <a:srgbClr val="5555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
          <p:nvSpPr>
            <p:cNvPr id="19" name="文本框 18"/>
            <p:cNvSpPr txBox="1"/>
            <p:nvPr/>
          </p:nvSpPr>
          <p:spPr>
            <a:xfrm>
              <a:off x="3235953" y="2836664"/>
              <a:ext cx="2698175" cy="738664"/>
            </a:xfrm>
            <a:prstGeom prst="rect">
              <a:avLst/>
            </a:prstGeom>
            <a:noFill/>
            <a:effectLst/>
          </p:spPr>
          <p:txBody>
            <a:bodyPr wrap="none" rtlCol="0">
              <a:spAutoFit/>
            </a:bodyPr>
            <a:lstStyle/>
            <a:p>
              <a:r>
                <a:rPr lang="zh-CN" altLang="en-US" sz="1400" dirty="0">
                  <a:solidFill>
                    <a:schemeClr val="tx1">
                      <a:lumMod val="75000"/>
                      <a:lumOff val="25000"/>
                    </a:schemeClr>
                  </a:solidFill>
                  <a:latin typeface="+mn-ea"/>
                </a:rPr>
                <a:t>请在这里输入您的主要叙述内容</a:t>
              </a:r>
              <a:endParaRPr lang="en-US" altLang="zh-CN" sz="1400" dirty="0">
                <a:solidFill>
                  <a:schemeClr val="tx1">
                    <a:lumMod val="75000"/>
                    <a:lumOff val="25000"/>
                  </a:schemeClr>
                </a:solidFill>
                <a:latin typeface="+mn-ea"/>
              </a:endParaRPr>
            </a:p>
            <a:p>
              <a:r>
                <a:rPr lang="zh-CN" altLang="en-US" sz="1400" dirty="0">
                  <a:solidFill>
                    <a:schemeClr val="tx1">
                      <a:lumMod val="75000"/>
                      <a:lumOff val="25000"/>
                    </a:schemeClr>
                  </a:solidFill>
                  <a:latin typeface="+mn-ea"/>
                </a:rPr>
                <a:t>请在这里输入您的主要叙述内容</a:t>
              </a:r>
              <a:endParaRPr lang="en-US" altLang="zh-CN" sz="1400" dirty="0">
                <a:solidFill>
                  <a:schemeClr val="tx1">
                    <a:lumMod val="75000"/>
                    <a:lumOff val="25000"/>
                  </a:schemeClr>
                </a:solidFill>
                <a:latin typeface="+mn-ea"/>
              </a:endParaRPr>
            </a:p>
            <a:p>
              <a:endParaRPr lang="en-US" altLang="zh-CN" sz="1400" dirty="0">
                <a:solidFill>
                  <a:schemeClr val="tx1">
                    <a:lumMod val="75000"/>
                    <a:lumOff val="25000"/>
                  </a:schemeClr>
                </a:solidFill>
                <a:latin typeface="+mn-ea"/>
              </a:endParaRPr>
            </a:p>
          </p:txBody>
        </p:sp>
      </p:grpSp>
      <p:grpSp>
        <p:nvGrpSpPr>
          <p:cNvPr id="20" name="组合 19"/>
          <p:cNvGrpSpPr/>
          <p:nvPr/>
        </p:nvGrpSpPr>
        <p:grpSpPr>
          <a:xfrm>
            <a:off x="2909506" y="3785181"/>
            <a:ext cx="3232866" cy="1067534"/>
            <a:chOff x="2909506" y="3785181"/>
            <a:chExt cx="3232866" cy="1067534"/>
          </a:xfrm>
        </p:grpSpPr>
        <p:sp>
          <p:nvSpPr>
            <p:cNvPr id="21" name="六边形 20"/>
            <p:cNvSpPr>
              <a:spLocks noChangeAspect="1"/>
            </p:cNvSpPr>
            <p:nvPr/>
          </p:nvSpPr>
          <p:spPr>
            <a:xfrm rot="10800000" flipH="1">
              <a:off x="2909506" y="3785181"/>
              <a:ext cx="3232866" cy="1067534"/>
            </a:xfrm>
            <a:prstGeom prst="hexagon">
              <a:avLst>
                <a:gd name="adj" fmla="val 28557"/>
                <a:gd name="vf" fmla="val 115470"/>
              </a:avLst>
            </a:prstGeom>
            <a:noFill/>
            <a:ln>
              <a:solidFill>
                <a:srgbClr val="5555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
          <p:nvSpPr>
            <p:cNvPr id="22" name="文本框 21"/>
            <p:cNvSpPr txBox="1"/>
            <p:nvPr/>
          </p:nvSpPr>
          <p:spPr>
            <a:xfrm>
              <a:off x="3212887" y="4035453"/>
              <a:ext cx="2698175" cy="738664"/>
            </a:xfrm>
            <a:prstGeom prst="rect">
              <a:avLst/>
            </a:prstGeom>
            <a:noFill/>
            <a:effectLst/>
          </p:spPr>
          <p:txBody>
            <a:bodyPr wrap="none" rtlCol="0">
              <a:spAutoFit/>
            </a:bodyPr>
            <a:lstStyle/>
            <a:p>
              <a:r>
                <a:rPr lang="zh-CN" altLang="en-US" sz="1400" dirty="0">
                  <a:solidFill>
                    <a:schemeClr val="tx1">
                      <a:lumMod val="75000"/>
                      <a:lumOff val="25000"/>
                    </a:schemeClr>
                  </a:solidFill>
                  <a:latin typeface="+mn-ea"/>
                </a:rPr>
                <a:t>请在这里输入您的主要叙述内容</a:t>
              </a:r>
              <a:endParaRPr lang="en-US" altLang="zh-CN" sz="1400" dirty="0">
                <a:solidFill>
                  <a:schemeClr val="tx1">
                    <a:lumMod val="75000"/>
                    <a:lumOff val="25000"/>
                  </a:schemeClr>
                </a:solidFill>
                <a:latin typeface="+mn-ea"/>
              </a:endParaRPr>
            </a:p>
            <a:p>
              <a:r>
                <a:rPr lang="zh-CN" altLang="en-US" sz="1400" dirty="0">
                  <a:solidFill>
                    <a:schemeClr val="tx1">
                      <a:lumMod val="75000"/>
                      <a:lumOff val="25000"/>
                    </a:schemeClr>
                  </a:solidFill>
                  <a:latin typeface="+mn-ea"/>
                </a:rPr>
                <a:t>请在这里输入您的主要叙述内容</a:t>
              </a:r>
              <a:endParaRPr lang="en-US" altLang="zh-CN" sz="1400" dirty="0">
                <a:solidFill>
                  <a:schemeClr val="tx1">
                    <a:lumMod val="75000"/>
                    <a:lumOff val="25000"/>
                  </a:schemeClr>
                </a:solidFill>
                <a:latin typeface="+mn-ea"/>
              </a:endParaRPr>
            </a:p>
            <a:p>
              <a:endParaRPr lang="en-US" altLang="zh-CN" sz="1400" dirty="0">
                <a:solidFill>
                  <a:schemeClr val="tx1">
                    <a:lumMod val="75000"/>
                    <a:lumOff val="25000"/>
                  </a:schemeClr>
                </a:solidFill>
                <a:latin typeface="+mn-ea"/>
              </a:endParaRPr>
            </a:p>
          </p:txBody>
        </p:sp>
      </p:grpSp>
      <p:grpSp>
        <p:nvGrpSpPr>
          <p:cNvPr id="23" name="组合 22"/>
          <p:cNvGrpSpPr/>
          <p:nvPr/>
        </p:nvGrpSpPr>
        <p:grpSpPr>
          <a:xfrm>
            <a:off x="2909505" y="4993938"/>
            <a:ext cx="3232866" cy="1067534"/>
            <a:chOff x="2909505" y="4993938"/>
            <a:chExt cx="3232866" cy="1067534"/>
          </a:xfrm>
        </p:grpSpPr>
        <p:sp>
          <p:nvSpPr>
            <p:cNvPr id="24" name="六边形 23"/>
            <p:cNvSpPr>
              <a:spLocks noChangeAspect="1"/>
            </p:cNvSpPr>
            <p:nvPr/>
          </p:nvSpPr>
          <p:spPr>
            <a:xfrm rot="10800000" flipH="1">
              <a:off x="2909505" y="4993938"/>
              <a:ext cx="3232866" cy="1067534"/>
            </a:xfrm>
            <a:prstGeom prst="hexagon">
              <a:avLst>
                <a:gd name="adj" fmla="val 28557"/>
                <a:gd name="vf" fmla="val 115470"/>
              </a:avLst>
            </a:prstGeom>
            <a:noFill/>
            <a:ln>
              <a:solidFill>
                <a:srgbClr val="5555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
          <p:nvSpPr>
            <p:cNvPr id="25" name="文本框 24"/>
            <p:cNvSpPr txBox="1"/>
            <p:nvPr/>
          </p:nvSpPr>
          <p:spPr>
            <a:xfrm>
              <a:off x="3166981" y="5268053"/>
              <a:ext cx="2698175" cy="738664"/>
            </a:xfrm>
            <a:prstGeom prst="rect">
              <a:avLst/>
            </a:prstGeom>
            <a:noFill/>
            <a:effectLst/>
          </p:spPr>
          <p:txBody>
            <a:bodyPr wrap="none" rtlCol="0">
              <a:spAutoFit/>
            </a:bodyPr>
            <a:lstStyle/>
            <a:p>
              <a:r>
                <a:rPr lang="zh-CN" altLang="en-US" sz="1400" dirty="0">
                  <a:solidFill>
                    <a:schemeClr val="tx1">
                      <a:lumMod val="75000"/>
                      <a:lumOff val="25000"/>
                    </a:schemeClr>
                  </a:solidFill>
                  <a:latin typeface="+mn-ea"/>
                </a:rPr>
                <a:t>请在这里输入您的主要叙述内容</a:t>
              </a:r>
              <a:endParaRPr lang="en-US" altLang="zh-CN" sz="1400" dirty="0">
                <a:solidFill>
                  <a:schemeClr val="tx1">
                    <a:lumMod val="75000"/>
                    <a:lumOff val="25000"/>
                  </a:schemeClr>
                </a:solidFill>
                <a:latin typeface="+mn-ea"/>
              </a:endParaRPr>
            </a:p>
            <a:p>
              <a:r>
                <a:rPr lang="zh-CN" altLang="en-US" sz="1400" dirty="0">
                  <a:solidFill>
                    <a:schemeClr val="tx1">
                      <a:lumMod val="75000"/>
                      <a:lumOff val="25000"/>
                    </a:schemeClr>
                  </a:solidFill>
                  <a:latin typeface="+mn-ea"/>
                </a:rPr>
                <a:t>请在这里输入您的主要叙述内容</a:t>
              </a:r>
              <a:endParaRPr lang="en-US" altLang="zh-CN" sz="1400" dirty="0">
                <a:solidFill>
                  <a:schemeClr val="tx1">
                    <a:lumMod val="75000"/>
                    <a:lumOff val="25000"/>
                  </a:schemeClr>
                </a:solidFill>
                <a:latin typeface="+mn-ea"/>
              </a:endParaRPr>
            </a:p>
            <a:p>
              <a:endParaRPr lang="en-US" altLang="zh-CN" sz="1400" dirty="0">
                <a:solidFill>
                  <a:schemeClr val="tx1">
                    <a:lumMod val="75000"/>
                    <a:lumOff val="25000"/>
                  </a:schemeClr>
                </a:solidFill>
                <a:latin typeface="+mn-ea"/>
              </a:endParaRPr>
            </a:p>
          </p:txBody>
        </p:sp>
      </p:grpSp>
      <p:grpSp>
        <p:nvGrpSpPr>
          <p:cNvPr id="26" name="组合 25"/>
          <p:cNvGrpSpPr/>
          <p:nvPr/>
        </p:nvGrpSpPr>
        <p:grpSpPr>
          <a:xfrm>
            <a:off x="6011703" y="3180722"/>
            <a:ext cx="3232866" cy="1067534"/>
            <a:chOff x="6011703" y="3180722"/>
            <a:chExt cx="3232866" cy="1067534"/>
          </a:xfrm>
        </p:grpSpPr>
        <p:sp>
          <p:nvSpPr>
            <p:cNvPr id="27" name="六边形 26"/>
            <p:cNvSpPr>
              <a:spLocks noChangeAspect="1"/>
            </p:cNvSpPr>
            <p:nvPr/>
          </p:nvSpPr>
          <p:spPr>
            <a:xfrm rot="10800000" flipH="1">
              <a:off x="6011703" y="3180722"/>
              <a:ext cx="3232866" cy="1067534"/>
            </a:xfrm>
            <a:prstGeom prst="hexagon">
              <a:avLst>
                <a:gd name="adj" fmla="val 28557"/>
                <a:gd name="vf" fmla="val 115470"/>
              </a:avLst>
            </a:prstGeom>
            <a:noFill/>
            <a:ln>
              <a:solidFill>
                <a:srgbClr val="5555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
          <p:nvSpPr>
            <p:cNvPr id="28" name="文本框 27"/>
            <p:cNvSpPr txBox="1"/>
            <p:nvPr/>
          </p:nvSpPr>
          <p:spPr>
            <a:xfrm>
              <a:off x="6292019" y="3444042"/>
              <a:ext cx="2698175" cy="738664"/>
            </a:xfrm>
            <a:prstGeom prst="rect">
              <a:avLst/>
            </a:prstGeom>
            <a:noFill/>
            <a:effectLst/>
          </p:spPr>
          <p:txBody>
            <a:bodyPr wrap="none" rtlCol="0">
              <a:spAutoFit/>
            </a:bodyPr>
            <a:lstStyle/>
            <a:p>
              <a:r>
                <a:rPr lang="zh-CN" altLang="en-US" sz="1400" dirty="0">
                  <a:solidFill>
                    <a:schemeClr val="tx1">
                      <a:lumMod val="75000"/>
                      <a:lumOff val="25000"/>
                    </a:schemeClr>
                  </a:solidFill>
                  <a:latin typeface="+mn-ea"/>
                </a:rPr>
                <a:t>请在这里输入您的主要叙述内容</a:t>
              </a:r>
              <a:endParaRPr lang="en-US" altLang="zh-CN" sz="1400" dirty="0">
                <a:solidFill>
                  <a:schemeClr val="tx1">
                    <a:lumMod val="75000"/>
                    <a:lumOff val="25000"/>
                  </a:schemeClr>
                </a:solidFill>
                <a:latin typeface="+mn-ea"/>
              </a:endParaRPr>
            </a:p>
            <a:p>
              <a:r>
                <a:rPr lang="zh-CN" altLang="en-US" sz="1400" dirty="0">
                  <a:solidFill>
                    <a:schemeClr val="tx1">
                      <a:lumMod val="75000"/>
                      <a:lumOff val="25000"/>
                    </a:schemeClr>
                  </a:solidFill>
                  <a:latin typeface="+mn-ea"/>
                </a:rPr>
                <a:t>请在这里输入您的主要叙述内容</a:t>
              </a:r>
              <a:endParaRPr lang="en-US" altLang="zh-CN" sz="1400" dirty="0">
                <a:solidFill>
                  <a:schemeClr val="tx1">
                    <a:lumMod val="75000"/>
                    <a:lumOff val="25000"/>
                  </a:schemeClr>
                </a:solidFill>
                <a:latin typeface="+mn-ea"/>
              </a:endParaRPr>
            </a:p>
            <a:p>
              <a:endParaRPr lang="en-US" altLang="zh-CN" sz="1400" dirty="0">
                <a:solidFill>
                  <a:schemeClr val="tx1">
                    <a:lumMod val="75000"/>
                    <a:lumOff val="25000"/>
                  </a:schemeClr>
                </a:solidFill>
                <a:latin typeface="+mn-ea"/>
              </a:endParaRPr>
            </a:p>
          </p:txBody>
        </p:sp>
      </p:grpSp>
      <p:grpSp>
        <p:nvGrpSpPr>
          <p:cNvPr id="29" name="组合 28"/>
          <p:cNvGrpSpPr/>
          <p:nvPr/>
        </p:nvGrpSpPr>
        <p:grpSpPr>
          <a:xfrm>
            <a:off x="6011703" y="4420568"/>
            <a:ext cx="3232866" cy="1067534"/>
            <a:chOff x="6011703" y="4420568"/>
            <a:chExt cx="3232866" cy="1067534"/>
          </a:xfrm>
        </p:grpSpPr>
        <p:sp>
          <p:nvSpPr>
            <p:cNvPr id="30" name="六边形 29"/>
            <p:cNvSpPr>
              <a:spLocks noChangeAspect="1"/>
            </p:cNvSpPr>
            <p:nvPr/>
          </p:nvSpPr>
          <p:spPr>
            <a:xfrm rot="10800000" flipH="1">
              <a:off x="6011703" y="4420568"/>
              <a:ext cx="3232866" cy="1067534"/>
            </a:xfrm>
            <a:prstGeom prst="hexagon">
              <a:avLst>
                <a:gd name="adj" fmla="val 28557"/>
                <a:gd name="vf" fmla="val 115470"/>
              </a:avLst>
            </a:prstGeom>
            <a:noFill/>
            <a:ln>
              <a:solidFill>
                <a:srgbClr val="5555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
          <p:nvSpPr>
            <p:cNvPr id="31" name="文本框 30"/>
            <p:cNvSpPr txBox="1"/>
            <p:nvPr/>
          </p:nvSpPr>
          <p:spPr>
            <a:xfrm>
              <a:off x="6327905" y="4676779"/>
              <a:ext cx="2698175" cy="738664"/>
            </a:xfrm>
            <a:prstGeom prst="rect">
              <a:avLst/>
            </a:prstGeom>
            <a:noFill/>
            <a:effectLst/>
          </p:spPr>
          <p:txBody>
            <a:bodyPr wrap="none" rtlCol="0">
              <a:spAutoFit/>
            </a:bodyPr>
            <a:lstStyle/>
            <a:p>
              <a:r>
                <a:rPr lang="zh-CN" altLang="en-US" sz="1400" dirty="0">
                  <a:solidFill>
                    <a:schemeClr val="tx1">
                      <a:lumMod val="75000"/>
                      <a:lumOff val="25000"/>
                    </a:schemeClr>
                  </a:solidFill>
                  <a:latin typeface="+mn-ea"/>
                </a:rPr>
                <a:t>请在这里输入您的主要叙述内容</a:t>
              </a:r>
              <a:endParaRPr lang="en-US" altLang="zh-CN" sz="1400" dirty="0">
                <a:solidFill>
                  <a:schemeClr val="tx1">
                    <a:lumMod val="75000"/>
                    <a:lumOff val="25000"/>
                  </a:schemeClr>
                </a:solidFill>
                <a:latin typeface="+mn-ea"/>
              </a:endParaRPr>
            </a:p>
            <a:p>
              <a:r>
                <a:rPr lang="zh-CN" altLang="en-US" sz="1400" dirty="0">
                  <a:solidFill>
                    <a:schemeClr val="tx1">
                      <a:lumMod val="75000"/>
                      <a:lumOff val="25000"/>
                    </a:schemeClr>
                  </a:solidFill>
                  <a:latin typeface="+mn-ea"/>
                </a:rPr>
                <a:t>请在这里输入您的主要叙述内容</a:t>
              </a:r>
              <a:endParaRPr lang="en-US" altLang="zh-CN" sz="1400" dirty="0">
                <a:solidFill>
                  <a:schemeClr val="tx1">
                    <a:lumMod val="75000"/>
                    <a:lumOff val="25000"/>
                  </a:schemeClr>
                </a:solidFill>
                <a:latin typeface="+mn-ea"/>
              </a:endParaRPr>
            </a:p>
            <a:p>
              <a:endParaRPr lang="en-US" altLang="zh-CN" sz="1400" dirty="0">
                <a:solidFill>
                  <a:schemeClr val="tx1">
                    <a:lumMod val="75000"/>
                    <a:lumOff val="25000"/>
                  </a:schemeClr>
                </a:solidFill>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left)">
                                      <p:cBhvr>
                                        <p:cTn id="33" dur="500"/>
                                        <p:tgtEl>
                                          <p:spTgt spid="23"/>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left)">
                                      <p:cBhvr>
                                        <p:cTn id="5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50577" y="2004923"/>
            <a:ext cx="2219923" cy="1440094"/>
            <a:chOff x="3850577" y="2232123"/>
            <a:chExt cx="2219923" cy="1440094"/>
          </a:xfrm>
        </p:grpSpPr>
        <p:sp>
          <p:nvSpPr>
            <p:cNvPr id="3" name="任意多边形 6"/>
            <p:cNvSpPr/>
            <p:nvPr/>
          </p:nvSpPr>
          <p:spPr>
            <a:xfrm>
              <a:off x="3850577" y="2232123"/>
              <a:ext cx="2219923" cy="1440094"/>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1" fmla="*/ 435769 w 435769"/>
                <a:gd name="connsiteY0-2" fmla="*/ 352425 h 352425"/>
                <a:gd name="connsiteX1-3" fmla="*/ 435769 w 435769"/>
                <a:gd name="connsiteY1-4" fmla="*/ 16668 h 352425"/>
                <a:gd name="connsiteX2-5" fmla="*/ 409575 w 435769"/>
                <a:gd name="connsiteY2-6" fmla="*/ 0 h 352425"/>
                <a:gd name="connsiteX3-7" fmla="*/ 0 w 435769"/>
                <a:gd name="connsiteY3-8" fmla="*/ 0 h 352425"/>
                <a:gd name="connsiteX4-9" fmla="*/ 0 w 435769"/>
                <a:gd name="connsiteY4-10" fmla="*/ 278606 h 352425"/>
                <a:gd name="connsiteX5-11" fmla="*/ 278606 w 435769"/>
                <a:gd name="connsiteY5-12" fmla="*/ 278606 h 352425"/>
                <a:gd name="connsiteX6-13" fmla="*/ 435769 w 435769"/>
                <a:gd name="connsiteY6-14" fmla="*/ 352425 h 352425"/>
                <a:gd name="connsiteX0-15" fmla="*/ 435769 w 435769"/>
                <a:gd name="connsiteY0-16" fmla="*/ 352425 h 352425"/>
                <a:gd name="connsiteX1-17" fmla="*/ 435769 w 435769"/>
                <a:gd name="connsiteY1-18" fmla="*/ 16668 h 352425"/>
                <a:gd name="connsiteX2-19" fmla="*/ 409575 w 435769"/>
                <a:gd name="connsiteY2-20" fmla="*/ 0 h 352425"/>
                <a:gd name="connsiteX3-21" fmla="*/ 0 w 435769"/>
                <a:gd name="connsiteY3-22" fmla="*/ 0 h 352425"/>
                <a:gd name="connsiteX4-23" fmla="*/ 0 w 435769"/>
                <a:gd name="connsiteY4-24" fmla="*/ 278606 h 352425"/>
                <a:gd name="connsiteX5-25" fmla="*/ 278606 w 435769"/>
                <a:gd name="connsiteY5-26" fmla="*/ 278606 h 352425"/>
                <a:gd name="connsiteX6-27" fmla="*/ 435769 w 435769"/>
                <a:gd name="connsiteY6-28" fmla="*/ 352425 h 352425"/>
                <a:gd name="connsiteX0-29" fmla="*/ 501385 w 501385"/>
                <a:gd name="connsiteY0-30" fmla="*/ 352425 h 352425"/>
                <a:gd name="connsiteX1-31" fmla="*/ 501385 w 501385"/>
                <a:gd name="connsiteY1-32" fmla="*/ 16668 h 352425"/>
                <a:gd name="connsiteX2-33" fmla="*/ 475191 w 501385"/>
                <a:gd name="connsiteY2-34" fmla="*/ 0 h 352425"/>
                <a:gd name="connsiteX3-35" fmla="*/ 65616 w 501385"/>
                <a:gd name="connsiteY3-36" fmla="*/ 0 h 352425"/>
                <a:gd name="connsiteX4-37" fmla="*/ 65616 w 501385"/>
                <a:gd name="connsiteY4-38" fmla="*/ 278606 h 352425"/>
                <a:gd name="connsiteX5-39" fmla="*/ 344222 w 501385"/>
                <a:gd name="connsiteY5-40" fmla="*/ 278606 h 352425"/>
                <a:gd name="connsiteX6-41" fmla="*/ 501385 w 501385"/>
                <a:gd name="connsiteY6-42" fmla="*/ 352425 h 352425"/>
                <a:gd name="connsiteX0-43" fmla="*/ 543835 w 543835"/>
                <a:gd name="connsiteY0-44" fmla="*/ 352425 h 352425"/>
                <a:gd name="connsiteX1-45" fmla="*/ 543835 w 543835"/>
                <a:gd name="connsiteY1-46" fmla="*/ 16668 h 352425"/>
                <a:gd name="connsiteX2-47" fmla="*/ 517641 w 543835"/>
                <a:gd name="connsiteY2-48" fmla="*/ 0 h 352425"/>
                <a:gd name="connsiteX3-49" fmla="*/ 108066 w 543835"/>
                <a:gd name="connsiteY3-50" fmla="*/ 0 h 352425"/>
                <a:gd name="connsiteX4-51" fmla="*/ 108066 w 543835"/>
                <a:gd name="connsiteY4-52" fmla="*/ 278606 h 352425"/>
                <a:gd name="connsiteX5-53" fmla="*/ 386672 w 543835"/>
                <a:gd name="connsiteY5-54" fmla="*/ 278606 h 352425"/>
                <a:gd name="connsiteX6-55" fmla="*/ 543835 w 543835"/>
                <a:gd name="connsiteY6-56" fmla="*/ 352425 h 352425"/>
                <a:gd name="connsiteX0-57" fmla="*/ 543835 w 543835"/>
                <a:gd name="connsiteY0-58" fmla="*/ 352425 h 352425"/>
                <a:gd name="connsiteX1-59" fmla="*/ 543835 w 543835"/>
                <a:gd name="connsiteY1-60" fmla="*/ 16668 h 352425"/>
                <a:gd name="connsiteX2-61" fmla="*/ 486684 w 543835"/>
                <a:gd name="connsiteY2-62" fmla="*/ 0 h 352425"/>
                <a:gd name="connsiteX3-63" fmla="*/ 108066 w 543835"/>
                <a:gd name="connsiteY3-64" fmla="*/ 0 h 352425"/>
                <a:gd name="connsiteX4-65" fmla="*/ 108066 w 543835"/>
                <a:gd name="connsiteY4-66" fmla="*/ 278606 h 352425"/>
                <a:gd name="connsiteX5-67" fmla="*/ 386672 w 543835"/>
                <a:gd name="connsiteY5-68" fmla="*/ 278606 h 352425"/>
                <a:gd name="connsiteX6-69" fmla="*/ 543835 w 543835"/>
                <a:gd name="connsiteY6-70" fmla="*/ 352425 h 352425"/>
                <a:gd name="connsiteX0-71" fmla="*/ 543835 w 543835"/>
                <a:gd name="connsiteY0-72" fmla="*/ 352425 h 352425"/>
                <a:gd name="connsiteX1-73" fmla="*/ 543835 w 543835"/>
                <a:gd name="connsiteY1-74" fmla="*/ 16668 h 352425"/>
                <a:gd name="connsiteX2-75" fmla="*/ 486684 w 543835"/>
                <a:gd name="connsiteY2-76" fmla="*/ 0 h 352425"/>
                <a:gd name="connsiteX3-77" fmla="*/ 108066 w 543835"/>
                <a:gd name="connsiteY3-78" fmla="*/ 0 h 352425"/>
                <a:gd name="connsiteX4-79" fmla="*/ 108066 w 543835"/>
                <a:gd name="connsiteY4-80" fmla="*/ 278606 h 352425"/>
                <a:gd name="connsiteX5-81" fmla="*/ 386672 w 543835"/>
                <a:gd name="connsiteY5-82" fmla="*/ 278606 h 352425"/>
                <a:gd name="connsiteX6-83" fmla="*/ 543835 w 543835"/>
                <a:gd name="connsiteY6-84" fmla="*/ 352425 h 352425"/>
                <a:gd name="connsiteX0-85" fmla="*/ 543835 w 543835"/>
                <a:gd name="connsiteY0-86" fmla="*/ 352793 h 352793"/>
                <a:gd name="connsiteX1-87" fmla="*/ 543835 w 543835"/>
                <a:gd name="connsiteY1-88" fmla="*/ 17036 h 352793"/>
                <a:gd name="connsiteX2-89" fmla="*/ 486684 w 543835"/>
                <a:gd name="connsiteY2-90" fmla="*/ 368 h 352793"/>
                <a:gd name="connsiteX3-91" fmla="*/ 108066 w 543835"/>
                <a:gd name="connsiteY3-92" fmla="*/ 368 h 352793"/>
                <a:gd name="connsiteX4-93" fmla="*/ 108066 w 543835"/>
                <a:gd name="connsiteY4-94" fmla="*/ 278974 h 352793"/>
                <a:gd name="connsiteX5-95" fmla="*/ 386672 w 543835"/>
                <a:gd name="connsiteY5-96" fmla="*/ 278974 h 352793"/>
                <a:gd name="connsiteX6-97" fmla="*/ 543835 w 543835"/>
                <a:gd name="connsiteY6-98" fmla="*/ 352793 h 3527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bg1"/>
                </a:solidFill>
                <a:latin typeface="+mn-ea"/>
              </a:endParaRPr>
            </a:p>
          </p:txBody>
        </p:sp>
        <p:sp>
          <p:nvSpPr>
            <p:cNvPr id="4" name="文本框 3"/>
            <p:cNvSpPr txBox="1"/>
            <p:nvPr/>
          </p:nvSpPr>
          <p:spPr>
            <a:xfrm>
              <a:off x="4269095" y="2495519"/>
              <a:ext cx="1678405" cy="584775"/>
            </a:xfrm>
            <a:prstGeom prst="rect">
              <a:avLst/>
            </a:prstGeom>
            <a:noFill/>
          </p:spPr>
          <p:txBody>
            <a:bodyPr wrap="square" rtlCol="0">
              <a:spAutoFit/>
            </a:bodyPr>
            <a:lstStyle/>
            <a:p>
              <a:r>
                <a:rPr lang="zh-CN" altLang="en-US" sz="3200" b="1" dirty="0">
                  <a:solidFill>
                    <a:schemeClr val="bg1"/>
                  </a:solidFill>
                  <a:latin typeface="+mn-ea"/>
                </a:rPr>
                <a:t>观点 </a:t>
              </a:r>
              <a:endParaRPr lang="zh-CN" altLang="en-US" sz="3200" b="1" dirty="0">
                <a:solidFill>
                  <a:schemeClr val="bg1"/>
                </a:solidFill>
                <a:latin typeface="+mn-ea"/>
              </a:endParaRPr>
            </a:p>
          </p:txBody>
        </p:sp>
        <p:sp>
          <p:nvSpPr>
            <p:cNvPr id="5" name="文本框 4"/>
            <p:cNvSpPr txBox="1"/>
            <p:nvPr/>
          </p:nvSpPr>
          <p:spPr>
            <a:xfrm>
              <a:off x="5326416" y="2464740"/>
              <a:ext cx="607859" cy="646331"/>
            </a:xfrm>
            <a:prstGeom prst="rect">
              <a:avLst/>
            </a:prstGeom>
            <a:noFill/>
          </p:spPr>
          <p:txBody>
            <a:bodyPr wrap="none" rtlCol="0">
              <a:spAutoFit/>
            </a:bodyPr>
            <a:lstStyle/>
            <a:p>
              <a:r>
                <a:rPr lang="en-US" altLang="zh-CN" sz="3600" dirty="0">
                  <a:solidFill>
                    <a:schemeClr val="bg1"/>
                  </a:solidFill>
                  <a:latin typeface="+mj-lt"/>
                </a:rPr>
                <a:t>01</a:t>
              </a:r>
              <a:endParaRPr lang="zh-CN" altLang="en-US" sz="3600" dirty="0">
                <a:solidFill>
                  <a:schemeClr val="bg1"/>
                </a:solidFill>
                <a:latin typeface="+mj-lt"/>
              </a:endParaRPr>
            </a:p>
          </p:txBody>
        </p:sp>
      </p:grpSp>
      <p:grpSp>
        <p:nvGrpSpPr>
          <p:cNvPr id="6" name="组合 5"/>
          <p:cNvGrpSpPr/>
          <p:nvPr/>
        </p:nvGrpSpPr>
        <p:grpSpPr>
          <a:xfrm>
            <a:off x="4141647" y="3544345"/>
            <a:ext cx="2027838" cy="1254160"/>
            <a:chOff x="4141647" y="3771545"/>
            <a:chExt cx="2027838" cy="1254160"/>
          </a:xfrm>
        </p:grpSpPr>
        <p:sp>
          <p:nvSpPr>
            <p:cNvPr id="7" name="任意多边形 11"/>
            <p:cNvSpPr/>
            <p:nvPr/>
          </p:nvSpPr>
          <p:spPr>
            <a:xfrm>
              <a:off x="4141647" y="3771545"/>
              <a:ext cx="1933303" cy="1254160"/>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1" fmla="*/ 435769 w 435769"/>
                <a:gd name="connsiteY0-2" fmla="*/ 352425 h 352425"/>
                <a:gd name="connsiteX1-3" fmla="*/ 435769 w 435769"/>
                <a:gd name="connsiteY1-4" fmla="*/ 16668 h 352425"/>
                <a:gd name="connsiteX2-5" fmla="*/ 409575 w 435769"/>
                <a:gd name="connsiteY2-6" fmla="*/ 0 h 352425"/>
                <a:gd name="connsiteX3-7" fmla="*/ 0 w 435769"/>
                <a:gd name="connsiteY3-8" fmla="*/ 0 h 352425"/>
                <a:gd name="connsiteX4-9" fmla="*/ 0 w 435769"/>
                <a:gd name="connsiteY4-10" fmla="*/ 278606 h 352425"/>
                <a:gd name="connsiteX5-11" fmla="*/ 278606 w 435769"/>
                <a:gd name="connsiteY5-12" fmla="*/ 278606 h 352425"/>
                <a:gd name="connsiteX6-13" fmla="*/ 435769 w 435769"/>
                <a:gd name="connsiteY6-14" fmla="*/ 352425 h 352425"/>
                <a:gd name="connsiteX0-15" fmla="*/ 435769 w 435769"/>
                <a:gd name="connsiteY0-16" fmla="*/ 352425 h 352425"/>
                <a:gd name="connsiteX1-17" fmla="*/ 435769 w 435769"/>
                <a:gd name="connsiteY1-18" fmla="*/ 16668 h 352425"/>
                <a:gd name="connsiteX2-19" fmla="*/ 409575 w 435769"/>
                <a:gd name="connsiteY2-20" fmla="*/ 0 h 352425"/>
                <a:gd name="connsiteX3-21" fmla="*/ 0 w 435769"/>
                <a:gd name="connsiteY3-22" fmla="*/ 0 h 352425"/>
                <a:gd name="connsiteX4-23" fmla="*/ 0 w 435769"/>
                <a:gd name="connsiteY4-24" fmla="*/ 278606 h 352425"/>
                <a:gd name="connsiteX5-25" fmla="*/ 278606 w 435769"/>
                <a:gd name="connsiteY5-26" fmla="*/ 278606 h 352425"/>
                <a:gd name="connsiteX6-27" fmla="*/ 435769 w 435769"/>
                <a:gd name="connsiteY6-28" fmla="*/ 352425 h 352425"/>
                <a:gd name="connsiteX0-29" fmla="*/ 501385 w 501385"/>
                <a:gd name="connsiteY0-30" fmla="*/ 352425 h 352425"/>
                <a:gd name="connsiteX1-31" fmla="*/ 501385 w 501385"/>
                <a:gd name="connsiteY1-32" fmla="*/ 16668 h 352425"/>
                <a:gd name="connsiteX2-33" fmla="*/ 475191 w 501385"/>
                <a:gd name="connsiteY2-34" fmla="*/ 0 h 352425"/>
                <a:gd name="connsiteX3-35" fmla="*/ 65616 w 501385"/>
                <a:gd name="connsiteY3-36" fmla="*/ 0 h 352425"/>
                <a:gd name="connsiteX4-37" fmla="*/ 65616 w 501385"/>
                <a:gd name="connsiteY4-38" fmla="*/ 278606 h 352425"/>
                <a:gd name="connsiteX5-39" fmla="*/ 344222 w 501385"/>
                <a:gd name="connsiteY5-40" fmla="*/ 278606 h 352425"/>
                <a:gd name="connsiteX6-41" fmla="*/ 501385 w 501385"/>
                <a:gd name="connsiteY6-42" fmla="*/ 352425 h 352425"/>
                <a:gd name="connsiteX0-43" fmla="*/ 543835 w 543835"/>
                <a:gd name="connsiteY0-44" fmla="*/ 352425 h 352425"/>
                <a:gd name="connsiteX1-45" fmla="*/ 543835 w 543835"/>
                <a:gd name="connsiteY1-46" fmla="*/ 16668 h 352425"/>
                <a:gd name="connsiteX2-47" fmla="*/ 517641 w 543835"/>
                <a:gd name="connsiteY2-48" fmla="*/ 0 h 352425"/>
                <a:gd name="connsiteX3-49" fmla="*/ 108066 w 543835"/>
                <a:gd name="connsiteY3-50" fmla="*/ 0 h 352425"/>
                <a:gd name="connsiteX4-51" fmla="*/ 108066 w 543835"/>
                <a:gd name="connsiteY4-52" fmla="*/ 278606 h 352425"/>
                <a:gd name="connsiteX5-53" fmla="*/ 386672 w 543835"/>
                <a:gd name="connsiteY5-54" fmla="*/ 278606 h 352425"/>
                <a:gd name="connsiteX6-55" fmla="*/ 543835 w 543835"/>
                <a:gd name="connsiteY6-56" fmla="*/ 352425 h 352425"/>
                <a:gd name="connsiteX0-57" fmla="*/ 543835 w 543835"/>
                <a:gd name="connsiteY0-58" fmla="*/ 352425 h 352425"/>
                <a:gd name="connsiteX1-59" fmla="*/ 543835 w 543835"/>
                <a:gd name="connsiteY1-60" fmla="*/ 16668 h 352425"/>
                <a:gd name="connsiteX2-61" fmla="*/ 486684 w 543835"/>
                <a:gd name="connsiteY2-62" fmla="*/ 0 h 352425"/>
                <a:gd name="connsiteX3-63" fmla="*/ 108066 w 543835"/>
                <a:gd name="connsiteY3-64" fmla="*/ 0 h 352425"/>
                <a:gd name="connsiteX4-65" fmla="*/ 108066 w 543835"/>
                <a:gd name="connsiteY4-66" fmla="*/ 278606 h 352425"/>
                <a:gd name="connsiteX5-67" fmla="*/ 386672 w 543835"/>
                <a:gd name="connsiteY5-68" fmla="*/ 278606 h 352425"/>
                <a:gd name="connsiteX6-69" fmla="*/ 543835 w 543835"/>
                <a:gd name="connsiteY6-70" fmla="*/ 352425 h 352425"/>
                <a:gd name="connsiteX0-71" fmla="*/ 543835 w 543835"/>
                <a:gd name="connsiteY0-72" fmla="*/ 352425 h 352425"/>
                <a:gd name="connsiteX1-73" fmla="*/ 543835 w 543835"/>
                <a:gd name="connsiteY1-74" fmla="*/ 16668 h 352425"/>
                <a:gd name="connsiteX2-75" fmla="*/ 486684 w 543835"/>
                <a:gd name="connsiteY2-76" fmla="*/ 0 h 352425"/>
                <a:gd name="connsiteX3-77" fmla="*/ 108066 w 543835"/>
                <a:gd name="connsiteY3-78" fmla="*/ 0 h 352425"/>
                <a:gd name="connsiteX4-79" fmla="*/ 108066 w 543835"/>
                <a:gd name="connsiteY4-80" fmla="*/ 278606 h 352425"/>
                <a:gd name="connsiteX5-81" fmla="*/ 386672 w 543835"/>
                <a:gd name="connsiteY5-82" fmla="*/ 278606 h 352425"/>
                <a:gd name="connsiteX6-83" fmla="*/ 543835 w 543835"/>
                <a:gd name="connsiteY6-84" fmla="*/ 352425 h 352425"/>
                <a:gd name="connsiteX0-85" fmla="*/ 543835 w 543835"/>
                <a:gd name="connsiteY0-86" fmla="*/ 352793 h 352793"/>
                <a:gd name="connsiteX1-87" fmla="*/ 543835 w 543835"/>
                <a:gd name="connsiteY1-88" fmla="*/ 17036 h 352793"/>
                <a:gd name="connsiteX2-89" fmla="*/ 486684 w 543835"/>
                <a:gd name="connsiteY2-90" fmla="*/ 368 h 352793"/>
                <a:gd name="connsiteX3-91" fmla="*/ 108066 w 543835"/>
                <a:gd name="connsiteY3-92" fmla="*/ 368 h 352793"/>
                <a:gd name="connsiteX4-93" fmla="*/ 108066 w 543835"/>
                <a:gd name="connsiteY4-94" fmla="*/ 278974 h 352793"/>
                <a:gd name="connsiteX5-95" fmla="*/ 386672 w 543835"/>
                <a:gd name="connsiteY5-96" fmla="*/ 278974 h 352793"/>
                <a:gd name="connsiteX6-97" fmla="*/ 543835 w 543835"/>
                <a:gd name="connsiteY6-98" fmla="*/ 352793 h 3527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bg1"/>
                </a:solidFill>
                <a:latin typeface="+mn-ea"/>
              </a:endParaRPr>
            </a:p>
          </p:txBody>
        </p:sp>
        <p:sp>
          <p:nvSpPr>
            <p:cNvPr id="8" name="文本框 7"/>
            <p:cNvSpPr txBox="1"/>
            <p:nvPr/>
          </p:nvSpPr>
          <p:spPr>
            <a:xfrm>
              <a:off x="4491080" y="4005476"/>
              <a:ext cx="1678405" cy="523220"/>
            </a:xfrm>
            <a:prstGeom prst="rect">
              <a:avLst/>
            </a:prstGeom>
            <a:noFill/>
          </p:spPr>
          <p:txBody>
            <a:bodyPr wrap="square" rtlCol="0">
              <a:spAutoFit/>
            </a:bodyPr>
            <a:lstStyle/>
            <a:p>
              <a:r>
                <a:rPr lang="zh-CN" altLang="en-US" sz="2800" b="1" dirty="0">
                  <a:solidFill>
                    <a:schemeClr val="bg1"/>
                  </a:solidFill>
                  <a:latin typeface="+mn-ea"/>
                </a:rPr>
                <a:t>观点 </a:t>
              </a:r>
              <a:endParaRPr lang="zh-CN" altLang="en-US" sz="2800" b="1" dirty="0">
                <a:solidFill>
                  <a:schemeClr val="bg1"/>
                </a:solidFill>
                <a:latin typeface="+mn-ea"/>
              </a:endParaRPr>
            </a:p>
          </p:txBody>
        </p:sp>
        <p:sp>
          <p:nvSpPr>
            <p:cNvPr id="9" name="文本框 8"/>
            <p:cNvSpPr txBox="1"/>
            <p:nvPr/>
          </p:nvSpPr>
          <p:spPr>
            <a:xfrm>
              <a:off x="5384832" y="3991130"/>
              <a:ext cx="567784" cy="523220"/>
            </a:xfrm>
            <a:prstGeom prst="rect">
              <a:avLst/>
            </a:prstGeom>
            <a:noFill/>
          </p:spPr>
          <p:txBody>
            <a:bodyPr wrap="none" rtlCol="0">
              <a:spAutoFit/>
            </a:bodyPr>
            <a:lstStyle/>
            <a:p>
              <a:r>
                <a:rPr lang="en-US" altLang="zh-CN" sz="2800" dirty="0">
                  <a:solidFill>
                    <a:schemeClr val="bg1"/>
                  </a:solidFill>
                  <a:latin typeface="+mj-lt"/>
                </a:rPr>
                <a:t>03</a:t>
              </a:r>
              <a:endParaRPr lang="zh-CN" altLang="en-US" sz="2800" dirty="0">
                <a:solidFill>
                  <a:schemeClr val="bg1"/>
                </a:solidFill>
                <a:latin typeface="+mj-lt"/>
              </a:endParaRPr>
            </a:p>
          </p:txBody>
        </p:sp>
      </p:grpSp>
      <p:grpSp>
        <p:nvGrpSpPr>
          <p:cNvPr id="10" name="组合 9"/>
          <p:cNvGrpSpPr/>
          <p:nvPr/>
        </p:nvGrpSpPr>
        <p:grpSpPr>
          <a:xfrm>
            <a:off x="4262219" y="4893419"/>
            <a:ext cx="1814574" cy="1177139"/>
            <a:chOff x="4262219" y="5120619"/>
            <a:chExt cx="1814574" cy="1177139"/>
          </a:xfrm>
        </p:grpSpPr>
        <p:sp>
          <p:nvSpPr>
            <p:cNvPr id="11" name="任意多边形 15"/>
            <p:cNvSpPr/>
            <p:nvPr/>
          </p:nvSpPr>
          <p:spPr>
            <a:xfrm>
              <a:off x="4262219" y="5120619"/>
              <a:ext cx="1814574" cy="1177139"/>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1" fmla="*/ 435769 w 435769"/>
                <a:gd name="connsiteY0-2" fmla="*/ 352425 h 352425"/>
                <a:gd name="connsiteX1-3" fmla="*/ 435769 w 435769"/>
                <a:gd name="connsiteY1-4" fmla="*/ 16668 h 352425"/>
                <a:gd name="connsiteX2-5" fmla="*/ 409575 w 435769"/>
                <a:gd name="connsiteY2-6" fmla="*/ 0 h 352425"/>
                <a:gd name="connsiteX3-7" fmla="*/ 0 w 435769"/>
                <a:gd name="connsiteY3-8" fmla="*/ 0 h 352425"/>
                <a:gd name="connsiteX4-9" fmla="*/ 0 w 435769"/>
                <a:gd name="connsiteY4-10" fmla="*/ 278606 h 352425"/>
                <a:gd name="connsiteX5-11" fmla="*/ 278606 w 435769"/>
                <a:gd name="connsiteY5-12" fmla="*/ 278606 h 352425"/>
                <a:gd name="connsiteX6-13" fmla="*/ 435769 w 435769"/>
                <a:gd name="connsiteY6-14" fmla="*/ 352425 h 352425"/>
                <a:gd name="connsiteX0-15" fmla="*/ 435769 w 435769"/>
                <a:gd name="connsiteY0-16" fmla="*/ 352425 h 352425"/>
                <a:gd name="connsiteX1-17" fmla="*/ 435769 w 435769"/>
                <a:gd name="connsiteY1-18" fmla="*/ 16668 h 352425"/>
                <a:gd name="connsiteX2-19" fmla="*/ 409575 w 435769"/>
                <a:gd name="connsiteY2-20" fmla="*/ 0 h 352425"/>
                <a:gd name="connsiteX3-21" fmla="*/ 0 w 435769"/>
                <a:gd name="connsiteY3-22" fmla="*/ 0 h 352425"/>
                <a:gd name="connsiteX4-23" fmla="*/ 0 w 435769"/>
                <a:gd name="connsiteY4-24" fmla="*/ 278606 h 352425"/>
                <a:gd name="connsiteX5-25" fmla="*/ 278606 w 435769"/>
                <a:gd name="connsiteY5-26" fmla="*/ 278606 h 352425"/>
                <a:gd name="connsiteX6-27" fmla="*/ 435769 w 435769"/>
                <a:gd name="connsiteY6-28" fmla="*/ 352425 h 352425"/>
                <a:gd name="connsiteX0-29" fmla="*/ 501385 w 501385"/>
                <a:gd name="connsiteY0-30" fmla="*/ 352425 h 352425"/>
                <a:gd name="connsiteX1-31" fmla="*/ 501385 w 501385"/>
                <a:gd name="connsiteY1-32" fmla="*/ 16668 h 352425"/>
                <a:gd name="connsiteX2-33" fmla="*/ 475191 w 501385"/>
                <a:gd name="connsiteY2-34" fmla="*/ 0 h 352425"/>
                <a:gd name="connsiteX3-35" fmla="*/ 65616 w 501385"/>
                <a:gd name="connsiteY3-36" fmla="*/ 0 h 352425"/>
                <a:gd name="connsiteX4-37" fmla="*/ 65616 w 501385"/>
                <a:gd name="connsiteY4-38" fmla="*/ 278606 h 352425"/>
                <a:gd name="connsiteX5-39" fmla="*/ 344222 w 501385"/>
                <a:gd name="connsiteY5-40" fmla="*/ 278606 h 352425"/>
                <a:gd name="connsiteX6-41" fmla="*/ 501385 w 501385"/>
                <a:gd name="connsiteY6-42" fmla="*/ 352425 h 352425"/>
                <a:gd name="connsiteX0-43" fmla="*/ 543835 w 543835"/>
                <a:gd name="connsiteY0-44" fmla="*/ 352425 h 352425"/>
                <a:gd name="connsiteX1-45" fmla="*/ 543835 w 543835"/>
                <a:gd name="connsiteY1-46" fmla="*/ 16668 h 352425"/>
                <a:gd name="connsiteX2-47" fmla="*/ 517641 w 543835"/>
                <a:gd name="connsiteY2-48" fmla="*/ 0 h 352425"/>
                <a:gd name="connsiteX3-49" fmla="*/ 108066 w 543835"/>
                <a:gd name="connsiteY3-50" fmla="*/ 0 h 352425"/>
                <a:gd name="connsiteX4-51" fmla="*/ 108066 w 543835"/>
                <a:gd name="connsiteY4-52" fmla="*/ 278606 h 352425"/>
                <a:gd name="connsiteX5-53" fmla="*/ 386672 w 543835"/>
                <a:gd name="connsiteY5-54" fmla="*/ 278606 h 352425"/>
                <a:gd name="connsiteX6-55" fmla="*/ 543835 w 543835"/>
                <a:gd name="connsiteY6-56" fmla="*/ 352425 h 352425"/>
                <a:gd name="connsiteX0-57" fmla="*/ 543835 w 543835"/>
                <a:gd name="connsiteY0-58" fmla="*/ 352425 h 352425"/>
                <a:gd name="connsiteX1-59" fmla="*/ 543835 w 543835"/>
                <a:gd name="connsiteY1-60" fmla="*/ 16668 h 352425"/>
                <a:gd name="connsiteX2-61" fmla="*/ 486684 w 543835"/>
                <a:gd name="connsiteY2-62" fmla="*/ 0 h 352425"/>
                <a:gd name="connsiteX3-63" fmla="*/ 108066 w 543835"/>
                <a:gd name="connsiteY3-64" fmla="*/ 0 h 352425"/>
                <a:gd name="connsiteX4-65" fmla="*/ 108066 w 543835"/>
                <a:gd name="connsiteY4-66" fmla="*/ 278606 h 352425"/>
                <a:gd name="connsiteX5-67" fmla="*/ 386672 w 543835"/>
                <a:gd name="connsiteY5-68" fmla="*/ 278606 h 352425"/>
                <a:gd name="connsiteX6-69" fmla="*/ 543835 w 543835"/>
                <a:gd name="connsiteY6-70" fmla="*/ 352425 h 352425"/>
                <a:gd name="connsiteX0-71" fmla="*/ 543835 w 543835"/>
                <a:gd name="connsiteY0-72" fmla="*/ 352425 h 352425"/>
                <a:gd name="connsiteX1-73" fmla="*/ 543835 w 543835"/>
                <a:gd name="connsiteY1-74" fmla="*/ 16668 h 352425"/>
                <a:gd name="connsiteX2-75" fmla="*/ 486684 w 543835"/>
                <a:gd name="connsiteY2-76" fmla="*/ 0 h 352425"/>
                <a:gd name="connsiteX3-77" fmla="*/ 108066 w 543835"/>
                <a:gd name="connsiteY3-78" fmla="*/ 0 h 352425"/>
                <a:gd name="connsiteX4-79" fmla="*/ 108066 w 543835"/>
                <a:gd name="connsiteY4-80" fmla="*/ 278606 h 352425"/>
                <a:gd name="connsiteX5-81" fmla="*/ 386672 w 543835"/>
                <a:gd name="connsiteY5-82" fmla="*/ 278606 h 352425"/>
                <a:gd name="connsiteX6-83" fmla="*/ 543835 w 543835"/>
                <a:gd name="connsiteY6-84" fmla="*/ 352425 h 352425"/>
                <a:gd name="connsiteX0-85" fmla="*/ 543835 w 543835"/>
                <a:gd name="connsiteY0-86" fmla="*/ 352793 h 352793"/>
                <a:gd name="connsiteX1-87" fmla="*/ 543835 w 543835"/>
                <a:gd name="connsiteY1-88" fmla="*/ 17036 h 352793"/>
                <a:gd name="connsiteX2-89" fmla="*/ 486684 w 543835"/>
                <a:gd name="connsiteY2-90" fmla="*/ 368 h 352793"/>
                <a:gd name="connsiteX3-91" fmla="*/ 108066 w 543835"/>
                <a:gd name="connsiteY3-92" fmla="*/ 368 h 352793"/>
                <a:gd name="connsiteX4-93" fmla="*/ 108066 w 543835"/>
                <a:gd name="connsiteY4-94" fmla="*/ 278974 h 352793"/>
                <a:gd name="connsiteX5-95" fmla="*/ 386672 w 543835"/>
                <a:gd name="connsiteY5-96" fmla="*/ 278974 h 352793"/>
                <a:gd name="connsiteX6-97" fmla="*/ 543835 w 543835"/>
                <a:gd name="connsiteY6-98" fmla="*/ 352793 h 3527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bg1"/>
                </a:solidFill>
                <a:latin typeface="+mn-ea"/>
              </a:endParaRPr>
            </a:p>
          </p:txBody>
        </p:sp>
        <p:sp>
          <p:nvSpPr>
            <p:cNvPr id="12" name="文本框 11"/>
            <p:cNvSpPr txBox="1"/>
            <p:nvPr/>
          </p:nvSpPr>
          <p:spPr>
            <a:xfrm>
              <a:off x="5481033" y="5334735"/>
              <a:ext cx="569387" cy="523220"/>
            </a:xfrm>
            <a:prstGeom prst="rect">
              <a:avLst/>
            </a:prstGeom>
            <a:noFill/>
          </p:spPr>
          <p:txBody>
            <a:bodyPr wrap="none" rtlCol="0">
              <a:spAutoFit/>
            </a:bodyPr>
            <a:lstStyle/>
            <a:p>
              <a:r>
                <a:rPr lang="en-US" altLang="zh-CN" sz="2800" dirty="0">
                  <a:solidFill>
                    <a:schemeClr val="bg1"/>
                  </a:solidFill>
                  <a:latin typeface="+mj-lt"/>
                </a:rPr>
                <a:t>05</a:t>
              </a:r>
              <a:endParaRPr lang="zh-CN" altLang="en-US" sz="2800" dirty="0">
                <a:solidFill>
                  <a:schemeClr val="bg1"/>
                </a:solidFill>
                <a:latin typeface="+mj-lt"/>
              </a:endParaRPr>
            </a:p>
          </p:txBody>
        </p:sp>
        <p:sp>
          <p:nvSpPr>
            <p:cNvPr id="13" name="文本框 12"/>
            <p:cNvSpPr txBox="1"/>
            <p:nvPr/>
          </p:nvSpPr>
          <p:spPr>
            <a:xfrm>
              <a:off x="4609731" y="5385359"/>
              <a:ext cx="1119549" cy="461665"/>
            </a:xfrm>
            <a:prstGeom prst="rect">
              <a:avLst/>
            </a:prstGeom>
            <a:noFill/>
          </p:spPr>
          <p:txBody>
            <a:bodyPr wrap="square" rtlCol="0">
              <a:spAutoFit/>
            </a:bodyPr>
            <a:lstStyle/>
            <a:p>
              <a:r>
                <a:rPr lang="zh-CN" altLang="en-US" sz="2400" b="1" dirty="0">
                  <a:solidFill>
                    <a:schemeClr val="bg1"/>
                  </a:solidFill>
                  <a:latin typeface="+mn-ea"/>
                </a:rPr>
                <a:t>观点 </a:t>
              </a:r>
              <a:endParaRPr lang="zh-CN" altLang="en-US" sz="2400" b="1" dirty="0">
                <a:solidFill>
                  <a:schemeClr val="bg1"/>
                </a:solidFill>
                <a:latin typeface="+mn-ea"/>
              </a:endParaRPr>
            </a:p>
          </p:txBody>
        </p:sp>
      </p:grpSp>
      <p:grpSp>
        <p:nvGrpSpPr>
          <p:cNvPr id="14" name="组合 13"/>
          <p:cNvGrpSpPr/>
          <p:nvPr/>
        </p:nvGrpSpPr>
        <p:grpSpPr>
          <a:xfrm>
            <a:off x="6139424" y="2004923"/>
            <a:ext cx="2530577" cy="1440094"/>
            <a:chOff x="6139424" y="2232123"/>
            <a:chExt cx="2530577" cy="1440094"/>
          </a:xfrm>
        </p:grpSpPr>
        <p:sp>
          <p:nvSpPr>
            <p:cNvPr id="15" name="任意多边形 20"/>
            <p:cNvSpPr/>
            <p:nvPr/>
          </p:nvSpPr>
          <p:spPr>
            <a:xfrm flipH="1">
              <a:off x="6139424" y="2232123"/>
              <a:ext cx="2219923" cy="1440094"/>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1" fmla="*/ 435769 w 435769"/>
                <a:gd name="connsiteY0-2" fmla="*/ 352425 h 352425"/>
                <a:gd name="connsiteX1-3" fmla="*/ 435769 w 435769"/>
                <a:gd name="connsiteY1-4" fmla="*/ 16668 h 352425"/>
                <a:gd name="connsiteX2-5" fmla="*/ 409575 w 435769"/>
                <a:gd name="connsiteY2-6" fmla="*/ 0 h 352425"/>
                <a:gd name="connsiteX3-7" fmla="*/ 0 w 435769"/>
                <a:gd name="connsiteY3-8" fmla="*/ 0 h 352425"/>
                <a:gd name="connsiteX4-9" fmla="*/ 0 w 435769"/>
                <a:gd name="connsiteY4-10" fmla="*/ 278606 h 352425"/>
                <a:gd name="connsiteX5-11" fmla="*/ 278606 w 435769"/>
                <a:gd name="connsiteY5-12" fmla="*/ 278606 h 352425"/>
                <a:gd name="connsiteX6-13" fmla="*/ 435769 w 435769"/>
                <a:gd name="connsiteY6-14" fmla="*/ 352425 h 352425"/>
                <a:gd name="connsiteX0-15" fmla="*/ 435769 w 435769"/>
                <a:gd name="connsiteY0-16" fmla="*/ 352425 h 352425"/>
                <a:gd name="connsiteX1-17" fmla="*/ 435769 w 435769"/>
                <a:gd name="connsiteY1-18" fmla="*/ 16668 h 352425"/>
                <a:gd name="connsiteX2-19" fmla="*/ 409575 w 435769"/>
                <a:gd name="connsiteY2-20" fmla="*/ 0 h 352425"/>
                <a:gd name="connsiteX3-21" fmla="*/ 0 w 435769"/>
                <a:gd name="connsiteY3-22" fmla="*/ 0 h 352425"/>
                <a:gd name="connsiteX4-23" fmla="*/ 0 w 435769"/>
                <a:gd name="connsiteY4-24" fmla="*/ 278606 h 352425"/>
                <a:gd name="connsiteX5-25" fmla="*/ 278606 w 435769"/>
                <a:gd name="connsiteY5-26" fmla="*/ 278606 h 352425"/>
                <a:gd name="connsiteX6-27" fmla="*/ 435769 w 435769"/>
                <a:gd name="connsiteY6-28" fmla="*/ 352425 h 352425"/>
                <a:gd name="connsiteX0-29" fmla="*/ 501385 w 501385"/>
                <a:gd name="connsiteY0-30" fmla="*/ 352425 h 352425"/>
                <a:gd name="connsiteX1-31" fmla="*/ 501385 w 501385"/>
                <a:gd name="connsiteY1-32" fmla="*/ 16668 h 352425"/>
                <a:gd name="connsiteX2-33" fmla="*/ 475191 w 501385"/>
                <a:gd name="connsiteY2-34" fmla="*/ 0 h 352425"/>
                <a:gd name="connsiteX3-35" fmla="*/ 65616 w 501385"/>
                <a:gd name="connsiteY3-36" fmla="*/ 0 h 352425"/>
                <a:gd name="connsiteX4-37" fmla="*/ 65616 w 501385"/>
                <a:gd name="connsiteY4-38" fmla="*/ 278606 h 352425"/>
                <a:gd name="connsiteX5-39" fmla="*/ 344222 w 501385"/>
                <a:gd name="connsiteY5-40" fmla="*/ 278606 h 352425"/>
                <a:gd name="connsiteX6-41" fmla="*/ 501385 w 501385"/>
                <a:gd name="connsiteY6-42" fmla="*/ 352425 h 352425"/>
                <a:gd name="connsiteX0-43" fmla="*/ 543835 w 543835"/>
                <a:gd name="connsiteY0-44" fmla="*/ 352425 h 352425"/>
                <a:gd name="connsiteX1-45" fmla="*/ 543835 w 543835"/>
                <a:gd name="connsiteY1-46" fmla="*/ 16668 h 352425"/>
                <a:gd name="connsiteX2-47" fmla="*/ 517641 w 543835"/>
                <a:gd name="connsiteY2-48" fmla="*/ 0 h 352425"/>
                <a:gd name="connsiteX3-49" fmla="*/ 108066 w 543835"/>
                <a:gd name="connsiteY3-50" fmla="*/ 0 h 352425"/>
                <a:gd name="connsiteX4-51" fmla="*/ 108066 w 543835"/>
                <a:gd name="connsiteY4-52" fmla="*/ 278606 h 352425"/>
                <a:gd name="connsiteX5-53" fmla="*/ 386672 w 543835"/>
                <a:gd name="connsiteY5-54" fmla="*/ 278606 h 352425"/>
                <a:gd name="connsiteX6-55" fmla="*/ 543835 w 543835"/>
                <a:gd name="connsiteY6-56" fmla="*/ 352425 h 352425"/>
                <a:gd name="connsiteX0-57" fmla="*/ 543835 w 543835"/>
                <a:gd name="connsiteY0-58" fmla="*/ 352425 h 352425"/>
                <a:gd name="connsiteX1-59" fmla="*/ 543835 w 543835"/>
                <a:gd name="connsiteY1-60" fmla="*/ 16668 h 352425"/>
                <a:gd name="connsiteX2-61" fmla="*/ 486684 w 543835"/>
                <a:gd name="connsiteY2-62" fmla="*/ 0 h 352425"/>
                <a:gd name="connsiteX3-63" fmla="*/ 108066 w 543835"/>
                <a:gd name="connsiteY3-64" fmla="*/ 0 h 352425"/>
                <a:gd name="connsiteX4-65" fmla="*/ 108066 w 543835"/>
                <a:gd name="connsiteY4-66" fmla="*/ 278606 h 352425"/>
                <a:gd name="connsiteX5-67" fmla="*/ 386672 w 543835"/>
                <a:gd name="connsiteY5-68" fmla="*/ 278606 h 352425"/>
                <a:gd name="connsiteX6-69" fmla="*/ 543835 w 543835"/>
                <a:gd name="connsiteY6-70" fmla="*/ 352425 h 352425"/>
                <a:gd name="connsiteX0-71" fmla="*/ 543835 w 543835"/>
                <a:gd name="connsiteY0-72" fmla="*/ 352425 h 352425"/>
                <a:gd name="connsiteX1-73" fmla="*/ 543835 w 543835"/>
                <a:gd name="connsiteY1-74" fmla="*/ 16668 h 352425"/>
                <a:gd name="connsiteX2-75" fmla="*/ 486684 w 543835"/>
                <a:gd name="connsiteY2-76" fmla="*/ 0 h 352425"/>
                <a:gd name="connsiteX3-77" fmla="*/ 108066 w 543835"/>
                <a:gd name="connsiteY3-78" fmla="*/ 0 h 352425"/>
                <a:gd name="connsiteX4-79" fmla="*/ 108066 w 543835"/>
                <a:gd name="connsiteY4-80" fmla="*/ 278606 h 352425"/>
                <a:gd name="connsiteX5-81" fmla="*/ 386672 w 543835"/>
                <a:gd name="connsiteY5-82" fmla="*/ 278606 h 352425"/>
                <a:gd name="connsiteX6-83" fmla="*/ 543835 w 543835"/>
                <a:gd name="connsiteY6-84" fmla="*/ 352425 h 352425"/>
                <a:gd name="connsiteX0-85" fmla="*/ 543835 w 543835"/>
                <a:gd name="connsiteY0-86" fmla="*/ 352793 h 352793"/>
                <a:gd name="connsiteX1-87" fmla="*/ 543835 w 543835"/>
                <a:gd name="connsiteY1-88" fmla="*/ 17036 h 352793"/>
                <a:gd name="connsiteX2-89" fmla="*/ 486684 w 543835"/>
                <a:gd name="connsiteY2-90" fmla="*/ 368 h 352793"/>
                <a:gd name="connsiteX3-91" fmla="*/ 108066 w 543835"/>
                <a:gd name="connsiteY3-92" fmla="*/ 368 h 352793"/>
                <a:gd name="connsiteX4-93" fmla="*/ 108066 w 543835"/>
                <a:gd name="connsiteY4-94" fmla="*/ 278974 h 352793"/>
                <a:gd name="connsiteX5-95" fmla="*/ 386672 w 543835"/>
                <a:gd name="connsiteY5-96" fmla="*/ 278974 h 352793"/>
                <a:gd name="connsiteX6-97" fmla="*/ 543835 w 543835"/>
                <a:gd name="connsiteY6-98" fmla="*/ 352793 h 3527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bg1"/>
                </a:solidFill>
                <a:latin typeface="+mn-ea"/>
              </a:endParaRPr>
            </a:p>
          </p:txBody>
        </p:sp>
        <p:sp>
          <p:nvSpPr>
            <p:cNvPr id="16" name="文本框 15"/>
            <p:cNvSpPr txBox="1"/>
            <p:nvPr/>
          </p:nvSpPr>
          <p:spPr>
            <a:xfrm>
              <a:off x="6275649" y="2467655"/>
              <a:ext cx="663964" cy="646331"/>
            </a:xfrm>
            <a:prstGeom prst="rect">
              <a:avLst/>
            </a:prstGeom>
            <a:noFill/>
          </p:spPr>
          <p:txBody>
            <a:bodyPr wrap="none" rtlCol="0">
              <a:spAutoFit/>
            </a:bodyPr>
            <a:lstStyle/>
            <a:p>
              <a:r>
                <a:rPr lang="en-US" altLang="zh-CN" sz="3600" dirty="0">
                  <a:solidFill>
                    <a:schemeClr val="bg1"/>
                  </a:solidFill>
                  <a:latin typeface="+mj-lt"/>
                </a:rPr>
                <a:t>02</a:t>
              </a:r>
              <a:endParaRPr lang="zh-CN" altLang="en-US" sz="3600" dirty="0">
                <a:solidFill>
                  <a:schemeClr val="bg1"/>
                </a:solidFill>
                <a:latin typeface="+mj-lt"/>
              </a:endParaRPr>
            </a:p>
          </p:txBody>
        </p:sp>
        <p:sp>
          <p:nvSpPr>
            <p:cNvPr id="17" name="文本框 16"/>
            <p:cNvSpPr txBox="1"/>
            <p:nvPr/>
          </p:nvSpPr>
          <p:spPr>
            <a:xfrm>
              <a:off x="6991596" y="2497522"/>
              <a:ext cx="1678405" cy="584775"/>
            </a:xfrm>
            <a:prstGeom prst="rect">
              <a:avLst/>
            </a:prstGeom>
            <a:noFill/>
          </p:spPr>
          <p:txBody>
            <a:bodyPr wrap="square" rtlCol="0">
              <a:spAutoFit/>
            </a:bodyPr>
            <a:lstStyle/>
            <a:p>
              <a:r>
                <a:rPr lang="zh-CN" altLang="en-US" sz="3200" b="1" dirty="0">
                  <a:solidFill>
                    <a:schemeClr val="bg1"/>
                  </a:solidFill>
                  <a:latin typeface="+mn-ea"/>
                </a:rPr>
                <a:t>观点 </a:t>
              </a:r>
              <a:endParaRPr lang="zh-CN" altLang="en-US" sz="3200" b="1" dirty="0">
                <a:solidFill>
                  <a:schemeClr val="bg1"/>
                </a:solidFill>
                <a:latin typeface="+mn-ea"/>
              </a:endParaRPr>
            </a:p>
          </p:txBody>
        </p:sp>
      </p:grpSp>
      <p:grpSp>
        <p:nvGrpSpPr>
          <p:cNvPr id="18" name="组合 17"/>
          <p:cNvGrpSpPr/>
          <p:nvPr/>
        </p:nvGrpSpPr>
        <p:grpSpPr>
          <a:xfrm>
            <a:off x="6134975" y="3544345"/>
            <a:ext cx="2359516" cy="1254160"/>
            <a:chOff x="6134975" y="3771545"/>
            <a:chExt cx="2359516" cy="1254160"/>
          </a:xfrm>
        </p:grpSpPr>
        <p:sp>
          <p:nvSpPr>
            <p:cNvPr id="19" name="任意多边形 24"/>
            <p:cNvSpPr/>
            <p:nvPr/>
          </p:nvSpPr>
          <p:spPr>
            <a:xfrm flipH="1">
              <a:off x="6134975" y="3771545"/>
              <a:ext cx="1933303" cy="1254160"/>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1" fmla="*/ 435769 w 435769"/>
                <a:gd name="connsiteY0-2" fmla="*/ 352425 h 352425"/>
                <a:gd name="connsiteX1-3" fmla="*/ 435769 w 435769"/>
                <a:gd name="connsiteY1-4" fmla="*/ 16668 h 352425"/>
                <a:gd name="connsiteX2-5" fmla="*/ 409575 w 435769"/>
                <a:gd name="connsiteY2-6" fmla="*/ 0 h 352425"/>
                <a:gd name="connsiteX3-7" fmla="*/ 0 w 435769"/>
                <a:gd name="connsiteY3-8" fmla="*/ 0 h 352425"/>
                <a:gd name="connsiteX4-9" fmla="*/ 0 w 435769"/>
                <a:gd name="connsiteY4-10" fmla="*/ 278606 h 352425"/>
                <a:gd name="connsiteX5-11" fmla="*/ 278606 w 435769"/>
                <a:gd name="connsiteY5-12" fmla="*/ 278606 h 352425"/>
                <a:gd name="connsiteX6-13" fmla="*/ 435769 w 435769"/>
                <a:gd name="connsiteY6-14" fmla="*/ 352425 h 352425"/>
                <a:gd name="connsiteX0-15" fmla="*/ 435769 w 435769"/>
                <a:gd name="connsiteY0-16" fmla="*/ 352425 h 352425"/>
                <a:gd name="connsiteX1-17" fmla="*/ 435769 w 435769"/>
                <a:gd name="connsiteY1-18" fmla="*/ 16668 h 352425"/>
                <a:gd name="connsiteX2-19" fmla="*/ 409575 w 435769"/>
                <a:gd name="connsiteY2-20" fmla="*/ 0 h 352425"/>
                <a:gd name="connsiteX3-21" fmla="*/ 0 w 435769"/>
                <a:gd name="connsiteY3-22" fmla="*/ 0 h 352425"/>
                <a:gd name="connsiteX4-23" fmla="*/ 0 w 435769"/>
                <a:gd name="connsiteY4-24" fmla="*/ 278606 h 352425"/>
                <a:gd name="connsiteX5-25" fmla="*/ 278606 w 435769"/>
                <a:gd name="connsiteY5-26" fmla="*/ 278606 h 352425"/>
                <a:gd name="connsiteX6-27" fmla="*/ 435769 w 435769"/>
                <a:gd name="connsiteY6-28" fmla="*/ 352425 h 352425"/>
                <a:gd name="connsiteX0-29" fmla="*/ 501385 w 501385"/>
                <a:gd name="connsiteY0-30" fmla="*/ 352425 h 352425"/>
                <a:gd name="connsiteX1-31" fmla="*/ 501385 w 501385"/>
                <a:gd name="connsiteY1-32" fmla="*/ 16668 h 352425"/>
                <a:gd name="connsiteX2-33" fmla="*/ 475191 w 501385"/>
                <a:gd name="connsiteY2-34" fmla="*/ 0 h 352425"/>
                <a:gd name="connsiteX3-35" fmla="*/ 65616 w 501385"/>
                <a:gd name="connsiteY3-36" fmla="*/ 0 h 352425"/>
                <a:gd name="connsiteX4-37" fmla="*/ 65616 w 501385"/>
                <a:gd name="connsiteY4-38" fmla="*/ 278606 h 352425"/>
                <a:gd name="connsiteX5-39" fmla="*/ 344222 w 501385"/>
                <a:gd name="connsiteY5-40" fmla="*/ 278606 h 352425"/>
                <a:gd name="connsiteX6-41" fmla="*/ 501385 w 501385"/>
                <a:gd name="connsiteY6-42" fmla="*/ 352425 h 352425"/>
                <a:gd name="connsiteX0-43" fmla="*/ 543835 w 543835"/>
                <a:gd name="connsiteY0-44" fmla="*/ 352425 h 352425"/>
                <a:gd name="connsiteX1-45" fmla="*/ 543835 w 543835"/>
                <a:gd name="connsiteY1-46" fmla="*/ 16668 h 352425"/>
                <a:gd name="connsiteX2-47" fmla="*/ 517641 w 543835"/>
                <a:gd name="connsiteY2-48" fmla="*/ 0 h 352425"/>
                <a:gd name="connsiteX3-49" fmla="*/ 108066 w 543835"/>
                <a:gd name="connsiteY3-50" fmla="*/ 0 h 352425"/>
                <a:gd name="connsiteX4-51" fmla="*/ 108066 w 543835"/>
                <a:gd name="connsiteY4-52" fmla="*/ 278606 h 352425"/>
                <a:gd name="connsiteX5-53" fmla="*/ 386672 w 543835"/>
                <a:gd name="connsiteY5-54" fmla="*/ 278606 h 352425"/>
                <a:gd name="connsiteX6-55" fmla="*/ 543835 w 543835"/>
                <a:gd name="connsiteY6-56" fmla="*/ 352425 h 352425"/>
                <a:gd name="connsiteX0-57" fmla="*/ 543835 w 543835"/>
                <a:gd name="connsiteY0-58" fmla="*/ 352425 h 352425"/>
                <a:gd name="connsiteX1-59" fmla="*/ 543835 w 543835"/>
                <a:gd name="connsiteY1-60" fmla="*/ 16668 h 352425"/>
                <a:gd name="connsiteX2-61" fmla="*/ 486684 w 543835"/>
                <a:gd name="connsiteY2-62" fmla="*/ 0 h 352425"/>
                <a:gd name="connsiteX3-63" fmla="*/ 108066 w 543835"/>
                <a:gd name="connsiteY3-64" fmla="*/ 0 h 352425"/>
                <a:gd name="connsiteX4-65" fmla="*/ 108066 w 543835"/>
                <a:gd name="connsiteY4-66" fmla="*/ 278606 h 352425"/>
                <a:gd name="connsiteX5-67" fmla="*/ 386672 w 543835"/>
                <a:gd name="connsiteY5-68" fmla="*/ 278606 h 352425"/>
                <a:gd name="connsiteX6-69" fmla="*/ 543835 w 543835"/>
                <a:gd name="connsiteY6-70" fmla="*/ 352425 h 352425"/>
                <a:gd name="connsiteX0-71" fmla="*/ 543835 w 543835"/>
                <a:gd name="connsiteY0-72" fmla="*/ 352425 h 352425"/>
                <a:gd name="connsiteX1-73" fmla="*/ 543835 w 543835"/>
                <a:gd name="connsiteY1-74" fmla="*/ 16668 h 352425"/>
                <a:gd name="connsiteX2-75" fmla="*/ 486684 w 543835"/>
                <a:gd name="connsiteY2-76" fmla="*/ 0 h 352425"/>
                <a:gd name="connsiteX3-77" fmla="*/ 108066 w 543835"/>
                <a:gd name="connsiteY3-78" fmla="*/ 0 h 352425"/>
                <a:gd name="connsiteX4-79" fmla="*/ 108066 w 543835"/>
                <a:gd name="connsiteY4-80" fmla="*/ 278606 h 352425"/>
                <a:gd name="connsiteX5-81" fmla="*/ 386672 w 543835"/>
                <a:gd name="connsiteY5-82" fmla="*/ 278606 h 352425"/>
                <a:gd name="connsiteX6-83" fmla="*/ 543835 w 543835"/>
                <a:gd name="connsiteY6-84" fmla="*/ 352425 h 352425"/>
                <a:gd name="connsiteX0-85" fmla="*/ 543835 w 543835"/>
                <a:gd name="connsiteY0-86" fmla="*/ 352793 h 352793"/>
                <a:gd name="connsiteX1-87" fmla="*/ 543835 w 543835"/>
                <a:gd name="connsiteY1-88" fmla="*/ 17036 h 352793"/>
                <a:gd name="connsiteX2-89" fmla="*/ 486684 w 543835"/>
                <a:gd name="connsiteY2-90" fmla="*/ 368 h 352793"/>
                <a:gd name="connsiteX3-91" fmla="*/ 108066 w 543835"/>
                <a:gd name="connsiteY3-92" fmla="*/ 368 h 352793"/>
                <a:gd name="connsiteX4-93" fmla="*/ 108066 w 543835"/>
                <a:gd name="connsiteY4-94" fmla="*/ 278974 h 352793"/>
                <a:gd name="connsiteX5-95" fmla="*/ 386672 w 543835"/>
                <a:gd name="connsiteY5-96" fmla="*/ 278974 h 352793"/>
                <a:gd name="connsiteX6-97" fmla="*/ 543835 w 543835"/>
                <a:gd name="connsiteY6-98" fmla="*/ 352793 h 3527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bg1"/>
                </a:solidFill>
                <a:latin typeface="+mn-ea"/>
              </a:endParaRPr>
            </a:p>
          </p:txBody>
        </p:sp>
        <p:sp>
          <p:nvSpPr>
            <p:cNvPr id="20" name="文本框 19"/>
            <p:cNvSpPr txBox="1"/>
            <p:nvPr/>
          </p:nvSpPr>
          <p:spPr>
            <a:xfrm>
              <a:off x="6214504" y="3991130"/>
              <a:ext cx="556563" cy="523220"/>
            </a:xfrm>
            <a:prstGeom prst="rect">
              <a:avLst/>
            </a:prstGeom>
            <a:noFill/>
          </p:spPr>
          <p:txBody>
            <a:bodyPr wrap="none" rtlCol="0">
              <a:spAutoFit/>
            </a:bodyPr>
            <a:lstStyle/>
            <a:p>
              <a:r>
                <a:rPr lang="en-US" altLang="zh-CN" sz="2800" dirty="0">
                  <a:solidFill>
                    <a:schemeClr val="bg1"/>
                  </a:solidFill>
                  <a:latin typeface="+mj-lt"/>
                </a:rPr>
                <a:t>04</a:t>
              </a:r>
              <a:endParaRPr lang="zh-CN" altLang="en-US" sz="2800" dirty="0">
                <a:solidFill>
                  <a:schemeClr val="bg1"/>
                </a:solidFill>
                <a:latin typeface="+mj-lt"/>
              </a:endParaRPr>
            </a:p>
          </p:txBody>
        </p:sp>
        <p:sp>
          <p:nvSpPr>
            <p:cNvPr id="21" name="文本框 20"/>
            <p:cNvSpPr txBox="1"/>
            <p:nvPr/>
          </p:nvSpPr>
          <p:spPr>
            <a:xfrm>
              <a:off x="6816086" y="3991130"/>
              <a:ext cx="1678405" cy="523220"/>
            </a:xfrm>
            <a:prstGeom prst="rect">
              <a:avLst/>
            </a:prstGeom>
            <a:noFill/>
          </p:spPr>
          <p:txBody>
            <a:bodyPr wrap="square" rtlCol="0">
              <a:spAutoFit/>
            </a:bodyPr>
            <a:lstStyle/>
            <a:p>
              <a:r>
                <a:rPr lang="zh-CN" altLang="en-US" sz="2800" b="1" dirty="0">
                  <a:solidFill>
                    <a:schemeClr val="bg1"/>
                  </a:solidFill>
                  <a:latin typeface="+mn-ea"/>
                </a:rPr>
                <a:t>观点 </a:t>
              </a:r>
              <a:endParaRPr lang="zh-CN" altLang="en-US" sz="2800" b="1" dirty="0">
                <a:solidFill>
                  <a:schemeClr val="bg1"/>
                </a:solidFill>
                <a:latin typeface="+mn-ea"/>
              </a:endParaRPr>
            </a:p>
          </p:txBody>
        </p:sp>
      </p:grpSp>
      <p:grpSp>
        <p:nvGrpSpPr>
          <p:cNvPr id="22" name="组合 21"/>
          <p:cNvGrpSpPr/>
          <p:nvPr/>
        </p:nvGrpSpPr>
        <p:grpSpPr>
          <a:xfrm>
            <a:off x="6133132" y="4893419"/>
            <a:ext cx="2361359" cy="1177139"/>
            <a:chOff x="6133132" y="5120619"/>
            <a:chExt cx="2361359" cy="1177139"/>
          </a:xfrm>
        </p:grpSpPr>
        <p:sp>
          <p:nvSpPr>
            <p:cNvPr id="23" name="任意多边形 28"/>
            <p:cNvSpPr/>
            <p:nvPr/>
          </p:nvSpPr>
          <p:spPr>
            <a:xfrm flipH="1">
              <a:off x="6133132" y="5120619"/>
              <a:ext cx="1814574" cy="1177139"/>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1" fmla="*/ 435769 w 435769"/>
                <a:gd name="connsiteY0-2" fmla="*/ 352425 h 352425"/>
                <a:gd name="connsiteX1-3" fmla="*/ 435769 w 435769"/>
                <a:gd name="connsiteY1-4" fmla="*/ 16668 h 352425"/>
                <a:gd name="connsiteX2-5" fmla="*/ 409575 w 435769"/>
                <a:gd name="connsiteY2-6" fmla="*/ 0 h 352425"/>
                <a:gd name="connsiteX3-7" fmla="*/ 0 w 435769"/>
                <a:gd name="connsiteY3-8" fmla="*/ 0 h 352425"/>
                <a:gd name="connsiteX4-9" fmla="*/ 0 w 435769"/>
                <a:gd name="connsiteY4-10" fmla="*/ 278606 h 352425"/>
                <a:gd name="connsiteX5-11" fmla="*/ 278606 w 435769"/>
                <a:gd name="connsiteY5-12" fmla="*/ 278606 h 352425"/>
                <a:gd name="connsiteX6-13" fmla="*/ 435769 w 435769"/>
                <a:gd name="connsiteY6-14" fmla="*/ 352425 h 352425"/>
                <a:gd name="connsiteX0-15" fmla="*/ 435769 w 435769"/>
                <a:gd name="connsiteY0-16" fmla="*/ 352425 h 352425"/>
                <a:gd name="connsiteX1-17" fmla="*/ 435769 w 435769"/>
                <a:gd name="connsiteY1-18" fmla="*/ 16668 h 352425"/>
                <a:gd name="connsiteX2-19" fmla="*/ 409575 w 435769"/>
                <a:gd name="connsiteY2-20" fmla="*/ 0 h 352425"/>
                <a:gd name="connsiteX3-21" fmla="*/ 0 w 435769"/>
                <a:gd name="connsiteY3-22" fmla="*/ 0 h 352425"/>
                <a:gd name="connsiteX4-23" fmla="*/ 0 w 435769"/>
                <a:gd name="connsiteY4-24" fmla="*/ 278606 h 352425"/>
                <a:gd name="connsiteX5-25" fmla="*/ 278606 w 435769"/>
                <a:gd name="connsiteY5-26" fmla="*/ 278606 h 352425"/>
                <a:gd name="connsiteX6-27" fmla="*/ 435769 w 435769"/>
                <a:gd name="connsiteY6-28" fmla="*/ 352425 h 352425"/>
                <a:gd name="connsiteX0-29" fmla="*/ 501385 w 501385"/>
                <a:gd name="connsiteY0-30" fmla="*/ 352425 h 352425"/>
                <a:gd name="connsiteX1-31" fmla="*/ 501385 w 501385"/>
                <a:gd name="connsiteY1-32" fmla="*/ 16668 h 352425"/>
                <a:gd name="connsiteX2-33" fmla="*/ 475191 w 501385"/>
                <a:gd name="connsiteY2-34" fmla="*/ 0 h 352425"/>
                <a:gd name="connsiteX3-35" fmla="*/ 65616 w 501385"/>
                <a:gd name="connsiteY3-36" fmla="*/ 0 h 352425"/>
                <a:gd name="connsiteX4-37" fmla="*/ 65616 w 501385"/>
                <a:gd name="connsiteY4-38" fmla="*/ 278606 h 352425"/>
                <a:gd name="connsiteX5-39" fmla="*/ 344222 w 501385"/>
                <a:gd name="connsiteY5-40" fmla="*/ 278606 h 352425"/>
                <a:gd name="connsiteX6-41" fmla="*/ 501385 w 501385"/>
                <a:gd name="connsiteY6-42" fmla="*/ 352425 h 352425"/>
                <a:gd name="connsiteX0-43" fmla="*/ 543835 w 543835"/>
                <a:gd name="connsiteY0-44" fmla="*/ 352425 h 352425"/>
                <a:gd name="connsiteX1-45" fmla="*/ 543835 w 543835"/>
                <a:gd name="connsiteY1-46" fmla="*/ 16668 h 352425"/>
                <a:gd name="connsiteX2-47" fmla="*/ 517641 w 543835"/>
                <a:gd name="connsiteY2-48" fmla="*/ 0 h 352425"/>
                <a:gd name="connsiteX3-49" fmla="*/ 108066 w 543835"/>
                <a:gd name="connsiteY3-50" fmla="*/ 0 h 352425"/>
                <a:gd name="connsiteX4-51" fmla="*/ 108066 w 543835"/>
                <a:gd name="connsiteY4-52" fmla="*/ 278606 h 352425"/>
                <a:gd name="connsiteX5-53" fmla="*/ 386672 w 543835"/>
                <a:gd name="connsiteY5-54" fmla="*/ 278606 h 352425"/>
                <a:gd name="connsiteX6-55" fmla="*/ 543835 w 543835"/>
                <a:gd name="connsiteY6-56" fmla="*/ 352425 h 352425"/>
                <a:gd name="connsiteX0-57" fmla="*/ 543835 w 543835"/>
                <a:gd name="connsiteY0-58" fmla="*/ 352425 h 352425"/>
                <a:gd name="connsiteX1-59" fmla="*/ 543835 w 543835"/>
                <a:gd name="connsiteY1-60" fmla="*/ 16668 h 352425"/>
                <a:gd name="connsiteX2-61" fmla="*/ 486684 w 543835"/>
                <a:gd name="connsiteY2-62" fmla="*/ 0 h 352425"/>
                <a:gd name="connsiteX3-63" fmla="*/ 108066 w 543835"/>
                <a:gd name="connsiteY3-64" fmla="*/ 0 h 352425"/>
                <a:gd name="connsiteX4-65" fmla="*/ 108066 w 543835"/>
                <a:gd name="connsiteY4-66" fmla="*/ 278606 h 352425"/>
                <a:gd name="connsiteX5-67" fmla="*/ 386672 w 543835"/>
                <a:gd name="connsiteY5-68" fmla="*/ 278606 h 352425"/>
                <a:gd name="connsiteX6-69" fmla="*/ 543835 w 543835"/>
                <a:gd name="connsiteY6-70" fmla="*/ 352425 h 352425"/>
                <a:gd name="connsiteX0-71" fmla="*/ 543835 w 543835"/>
                <a:gd name="connsiteY0-72" fmla="*/ 352425 h 352425"/>
                <a:gd name="connsiteX1-73" fmla="*/ 543835 w 543835"/>
                <a:gd name="connsiteY1-74" fmla="*/ 16668 h 352425"/>
                <a:gd name="connsiteX2-75" fmla="*/ 486684 w 543835"/>
                <a:gd name="connsiteY2-76" fmla="*/ 0 h 352425"/>
                <a:gd name="connsiteX3-77" fmla="*/ 108066 w 543835"/>
                <a:gd name="connsiteY3-78" fmla="*/ 0 h 352425"/>
                <a:gd name="connsiteX4-79" fmla="*/ 108066 w 543835"/>
                <a:gd name="connsiteY4-80" fmla="*/ 278606 h 352425"/>
                <a:gd name="connsiteX5-81" fmla="*/ 386672 w 543835"/>
                <a:gd name="connsiteY5-82" fmla="*/ 278606 h 352425"/>
                <a:gd name="connsiteX6-83" fmla="*/ 543835 w 543835"/>
                <a:gd name="connsiteY6-84" fmla="*/ 352425 h 352425"/>
                <a:gd name="connsiteX0-85" fmla="*/ 543835 w 543835"/>
                <a:gd name="connsiteY0-86" fmla="*/ 352793 h 352793"/>
                <a:gd name="connsiteX1-87" fmla="*/ 543835 w 543835"/>
                <a:gd name="connsiteY1-88" fmla="*/ 17036 h 352793"/>
                <a:gd name="connsiteX2-89" fmla="*/ 486684 w 543835"/>
                <a:gd name="connsiteY2-90" fmla="*/ 368 h 352793"/>
                <a:gd name="connsiteX3-91" fmla="*/ 108066 w 543835"/>
                <a:gd name="connsiteY3-92" fmla="*/ 368 h 352793"/>
                <a:gd name="connsiteX4-93" fmla="*/ 108066 w 543835"/>
                <a:gd name="connsiteY4-94" fmla="*/ 278974 h 352793"/>
                <a:gd name="connsiteX5-95" fmla="*/ 386672 w 543835"/>
                <a:gd name="connsiteY5-96" fmla="*/ 278974 h 352793"/>
                <a:gd name="connsiteX6-97" fmla="*/ 543835 w 543835"/>
                <a:gd name="connsiteY6-98" fmla="*/ 352793 h 3527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mn-ea"/>
              </a:endParaRPr>
            </a:p>
          </p:txBody>
        </p:sp>
        <p:sp>
          <p:nvSpPr>
            <p:cNvPr id="24" name="文本框 23"/>
            <p:cNvSpPr txBox="1"/>
            <p:nvPr/>
          </p:nvSpPr>
          <p:spPr>
            <a:xfrm>
              <a:off x="6201702" y="5334735"/>
              <a:ext cx="570990" cy="523220"/>
            </a:xfrm>
            <a:prstGeom prst="rect">
              <a:avLst/>
            </a:prstGeom>
            <a:noFill/>
          </p:spPr>
          <p:txBody>
            <a:bodyPr wrap="none" rtlCol="0">
              <a:spAutoFit/>
            </a:bodyPr>
            <a:lstStyle/>
            <a:p>
              <a:r>
                <a:rPr lang="en-US" altLang="zh-CN" sz="2800" dirty="0">
                  <a:solidFill>
                    <a:schemeClr val="bg1"/>
                  </a:solidFill>
                  <a:latin typeface="+mj-lt"/>
                </a:rPr>
                <a:t>06</a:t>
              </a:r>
              <a:endParaRPr lang="zh-CN" altLang="en-US" sz="2800" dirty="0">
                <a:solidFill>
                  <a:schemeClr val="bg1"/>
                </a:solidFill>
                <a:latin typeface="+mj-lt"/>
              </a:endParaRPr>
            </a:p>
          </p:txBody>
        </p:sp>
        <p:sp>
          <p:nvSpPr>
            <p:cNvPr id="25" name="文本框 24"/>
            <p:cNvSpPr txBox="1"/>
            <p:nvPr/>
          </p:nvSpPr>
          <p:spPr>
            <a:xfrm>
              <a:off x="6816086" y="5358804"/>
              <a:ext cx="1678405" cy="461665"/>
            </a:xfrm>
            <a:prstGeom prst="rect">
              <a:avLst/>
            </a:prstGeom>
            <a:noFill/>
          </p:spPr>
          <p:txBody>
            <a:bodyPr wrap="square" rtlCol="0">
              <a:spAutoFit/>
            </a:bodyPr>
            <a:lstStyle/>
            <a:p>
              <a:r>
                <a:rPr lang="zh-CN" altLang="en-US" sz="2400" b="1" dirty="0">
                  <a:solidFill>
                    <a:schemeClr val="bg1"/>
                  </a:solidFill>
                  <a:latin typeface="+mn-ea"/>
                </a:rPr>
                <a:t>观点 </a:t>
              </a:r>
              <a:endParaRPr lang="zh-CN" altLang="en-US" sz="2400" b="1" dirty="0">
                <a:solidFill>
                  <a:schemeClr val="bg1"/>
                </a:solidFill>
                <a:latin typeface="+mn-ea"/>
              </a:endParaRPr>
            </a:p>
          </p:txBody>
        </p:sp>
      </p:grpSp>
      <p:sp>
        <p:nvSpPr>
          <p:cNvPr id="26" name="文本框 25"/>
          <p:cNvSpPr txBox="1"/>
          <p:nvPr/>
        </p:nvSpPr>
        <p:spPr>
          <a:xfrm>
            <a:off x="313515" y="2230858"/>
            <a:ext cx="3416320" cy="923330"/>
          </a:xfrm>
          <a:prstGeom prst="rect">
            <a:avLst/>
          </a:prstGeom>
          <a:noFill/>
          <a:effectLst/>
        </p:spPr>
        <p:txBody>
          <a:bodyPr wrap="none" rtlCol="0">
            <a:spAutoFit/>
          </a:bodyPr>
          <a:lstStyle/>
          <a:p>
            <a:r>
              <a:rPr lang="zh-CN" altLang="en-US" dirty="0">
                <a:solidFill>
                  <a:schemeClr val="tx1">
                    <a:lumMod val="75000"/>
                    <a:lumOff val="25000"/>
                  </a:schemeClr>
                </a:solidFill>
                <a:latin typeface="+mn-ea"/>
              </a:rPr>
              <a:t>请在这里输入您的主要叙述内容</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请在这里输入您的主要叙述内容</a:t>
            </a:r>
            <a:endParaRPr lang="en-US" altLang="zh-CN" dirty="0">
              <a:solidFill>
                <a:schemeClr val="tx1">
                  <a:lumMod val="75000"/>
                  <a:lumOff val="25000"/>
                </a:schemeClr>
              </a:solidFill>
              <a:latin typeface="+mn-ea"/>
            </a:endParaRPr>
          </a:p>
          <a:p>
            <a:endParaRPr lang="en-US" altLang="zh-CN" dirty="0">
              <a:solidFill>
                <a:schemeClr val="tx1">
                  <a:lumMod val="75000"/>
                  <a:lumOff val="25000"/>
                </a:schemeClr>
              </a:solidFill>
              <a:latin typeface="+mn-ea"/>
            </a:endParaRPr>
          </a:p>
        </p:txBody>
      </p:sp>
      <p:sp>
        <p:nvSpPr>
          <p:cNvPr id="27" name="文本框 26"/>
          <p:cNvSpPr txBox="1"/>
          <p:nvPr/>
        </p:nvSpPr>
        <p:spPr>
          <a:xfrm>
            <a:off x="522270" y="3709760"/>
            <a:ext cx="3383280" cy="1476375"/>
          </a:xfrm>
          <a:prstGeom prst="rect">
            <a:avLst/>
          </a:prstGeom>
          <a:noFill/>
          <a:effectLst/>
        </p:spPr>
        <p:txBody>
          <a:bodyPr wrap="none" rtlCol="0">
            <a:spAutoFit/>
          </a:bodyPr>
          <a:lstStyle/>
          <a:p>
            <a:r>
              <a:rPr lang="zh-CN" altLang="en-US" dirty="0">
                <a:solidFill>
                  <a:schemeClr val="tx1">
                    <a:lumMod val="75000"/>
                    <a:lumOff val="25000"/>
                  </a:schemeClr>
                </a:solidFill>
                <a:latin typeface="+mn-ea"/>
              </a:rPr>
              <a:t>请在这里输入您的主要叙述内容</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请在这里输入您的主要叙述</a:t>
            </a:r>
            <a:r>
              <a:rPr lang="zh-CN" altLang="en-US" dirty="0" smtClean="0">
                <a:solidFill>
                  <a:schemeClr val="tx1">
                    <a:lumMod val="75000"/>
                    <a:lumOff val="25000"/>
                  </a:schemeClr>
                </a:solidFill>
                <a:latin typeface="+mn-ea"/>
              </a:rPr>
              <a:t>内容</a:t>
            </a:r>
            <a:endParaRPr lang="en-US" altLang="zh-CN" dirty="0" smtClean="0">
              <a:solidFill>
                <a:schemeClr val="tx1">
                  <a:lumMod val="75000"/>
                  <a:lumOff val="25000"/>
                </a:schemeClr>
              </a:solidFill>
              <a:latin typeface="+mn-ea"/>
            </a:endParaRPr>
          </a:p>
          <a:p>
            <a:endParaRPr lang="zh-CN" altLang="en-US" dirty="0">
              <a:solidFill>
                <a:schemeClr val="tx1">
                  <a:lumMod val="75000"/>
                  <a:lumOff val="25000"/>
                </a:schemeClr>
              </a:solidFill>
              <a:latin typeface="+mn-ea"/>
            </a:endParaRPr>
          </a:p>
          <a:p>
            <a:r>
              <a:rPr lang="zh-CN" altLang="en-US" dirty="0">
                <a:solidFill>
                  <a:schemeClr val="tx1">
                    <a:lumMod val="75000"/>
                    <a:lumOff val="25000"/>
                  </a:schemeClr>
                </a:solidFill>
                <a:latin typeface="+mn-ea"/>
              </a:rPr>
              <a:t>更多模版：   </a:t>
            </a:r>
            <a:endParaRPr lang="en-US" altLang="zh-CN" dirty="0">
              <a:solidFill>
                <a:schemeClr val="tx1">
                  <a:lumMod val="75000"/>
                  <a:lumOff val="25000"/>
                </a:schemeClr>
              </a:solidFill>
              <a:latin typeface="+mn-ea"/>
            </a:endParaRPr>
          </a:p>
          <a:p>
            <a:endParaRPr lang="en-US" altLang="zh-CN" dirty="0">
              <a:solidFill>
                <a:schemeClr val="tx1">
                  <a:lumMod val="75000"/>
                  <a:lumOff val="25000"/>
                </a:schemeClr>
              </a:solidFill>
              <a:latin typeface="+mn-ea"/>
            </a:endParaRPr>
          </a:p>
        </p:txBody>
      </p:sp>
      <p:sp>
        <p:nvSpPr>
          <p:cNvPr id="28" name="文本框 27"/>
          <p:cNvSpPr txBox="1"/>
          <p:nvPr/>
        </p:nvSpPr>
        <p:spPr>
          <a:xfrm>
            <a:off x="717580" y="5020323"/>
            <a:ext cx="3416320" cy="923330"/>
          </a:xfrm>
          <a:prstGeom prst="rect">
            <a:avLst/>
          </a:prstGeom>
          <a:noFill/>
          <a:effectLst/>
        </p:spPr>
        <p:txBody>
          <a:bodyPr wrap="none" rtlCol="0">
            <a:spAutoFit/>
          </a:bodyPr>
          <a:lstStyle/>
          <a:p>
            <a:r>
              <a:rPr lang="zh-CN" altLang="en-US" dirty="0">
                <a:solidFill>
                  <a:schemeClr val="tx1">
                    <a:lumMod val="75000"/>
                    <a:lumOff val="25000"/>
                  </a:schemeClr>
                </a:solidFill>
                <a:latin typeface="+mn-ea"/>
              </a:rPr>
              <a:t>请在这里输入您的主要叙述内容</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请在这里输入您的主要叙述内容</a:t>
            </a:r>
            <a:endParaRPr lang="en-US" altLang="zh-CN" dirty="0">
              <a:solidFill>
                <a:schemeClr val="tx1">
                  <a:lumMod val="75000"/>
                  <a:lumOff val="25000"/>
                </a:schemeClr>
              </a:solidFill>
              <a:latin typeface="+mn-ea"/>
            </a:endParaRPr>
          </a:p>
          <a:p>
            <a:endParaRPr lang="en-US" altLang="zh-CN" dirty="0">
              <a:solidFill>
                <a:schemeClr val="tx1">
                  <a:lumMod val="75000"/>
                  <a:lumOff val="25000"/>
                </a:schemeClr>
              </a:solidFill>
              <a:latin typeface="+mn-ea"/>
            </a:endParaRPr>
          </a:p>
        </p:txBody>
      </p:sp>
      <p:sp>
        <p:nvSpPr>
          <p:cNvPr id="29" name="文本框 28"/>
          <p:cNvSpPr txBox="1"/>
          <p:nvPr/>
        </p:nvSpPr>
        <p:spPr>
          <a:xfrm>
            <a:off x="8564496" y="2230858"/>
            <a:ext cx="3416320" cy="923330"/>
          </a:xfrm>
          <a:prstGeom prst="rect">
            <a:avLst/>
          </a:prstGeom>
          <a:noFill/>
          <a:effectLst/>
        </p:spPr>
        <p:txBody>
          <a:bodyPr wrap="none" rtlCol="0">
            <a:spAutoFit/>
          </a:bodyPr>
          <a:lstStyle/>
          <a:p>
            <a:r>
              <a:rPr lang="zh-CN" altLang="en-US" dirty="0">
                <a:solidFill>
                  <a:schemeClr val="tx1">
                    <a:lumMod val="75000"/>
                    <a:lumOff val="25000"/>
                  </a:schemeClr>
                </a:solidFill>
                <a:latin typeface="+mn-ea"/>
              </a:rPr>
              <a:t>请在这里输入您的主要叙述内容</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请在这里输入您的主要叙述内容</a:t>
            </a:r>
            <a:endParaRPr lang="en-US" altLang="zh-CN" dirty="0">
              <a:solidFill>
                <a:schemeClr val="tx1">
                  <a:lumMod val="75000"/>
                  <a:lumOff val="25000"/>
                </a:schemeClr>
              </a:solidFill>
              <a:latin typeface="+mn-ea"/>
            </a:endParaRPr>
          </a:p>
          <a:p>
            <a:endParaRPr lang="en-US" altLang="zh-CN" dirty="0">
              <a:solidFill>
                <a:schemeClr val="tx1">
                  <a:lumMod val="75000"/>
                  <a:lumOff val="25000"/>
                </a:schemeClr>
              </a:solidFill>
              <a:latin typeface="+mn-ea"/>
            </a:endParaRPr>
          </a:p>
        </p:txBody>
      </p:sp>
      <p:sp>
        <p:nvSpPr>
          <p:cNvPr id="30" name="文本框 29"/>
          <p:cNvSpPr txBox="1"/>
          <p:nvPr/>
        </p:nvSpPr>
        <p:spPr>
          <a:xfrm>
            <a:off x="8238594" y="3709760"/>
            <a:ext cx="3416320" cy="923330"/>
          </a:xfrm>
          <a:prstGeom prst="rect">
            <a:avLst/>
          </a:prstGeom>
          <a:noFill/>
          <a:effectLst/>
        </p:spPr>
        <p:txBody>
          <a:bodyPr wrap="none" rtlCol="0">
            <a:spAutoFit/>
          </a:bodyPr>
          <a:lstStyle/>
          <a:p>
            <a:r>
              <a:rPr lang="zh-CN" altLang="en-US" dirty="0">
                <a:solidFill>
                  <a:schemeClr val="tx1">
                    <a:lumMod val="75000"/>
                    <a:lumOff val="25000"/>
                  </a:schemeClr>
                </a:solidFill>
                <a:latin typeface="+mn-ea"/>
              </a:rPr>
              <a:t>请在这里输入您的主要叙述内容</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请在这里输入您的主要叙述内容</a:t>
            </a:r>
            <a:endParaRPr lang="en-US" altLang="zh-CN" dirty="0">
              <a:solidFill>
                <a:schemeClr val="tx1">
                  <a:lumMod val="75000"/>
                  <a:lumOff val="25000"/>
                </a:schemeClr>
              </a:solidFill>
              <a:latin typeface="+mn-ea"/>
            </a:endParaRPr>
          </a:p>
          <a:p>
            <a:endParaRPr lang="en-US" altLang="zh-CN" dirty="0">
              <a:solidFill>
                <a:schemeClr val="tx1">
                  <a:lumMod val="75000"/>
                  <a:lumOff val="25000"/>
                </a:schemeClr>
              </a:solidFill>
              <a:latin typeface="+mn-ea"/>
            </a:endParaRPr>
          </a:p>
        </p:txBody>
      </p:sp>
      <p:sp>
        <p:nvSpPr>
          <p:cNvPr id="31" name="文本框 30"/>
          <p:cNvSpPr txBox="1"/>
          <p:nvPr/>
        </p:nvSpPr>
        <p:spPr>
          <a:xfrm>
            <a:off x="8068278" y="5020323"/>
            <a:ext cx="3416320" cy="923330"/>
          </a:xfrm>
          <a:prstGeom prst="rect">
            <a:avLst/>
          </a:prstGeom>
          <a:noFill/>
          <a:effectLst/>
        </p:spPr>
        <p:txBody>
          <a:bodyPr wrap="none" rtlCol="0">
            <a:spAutoFit/>
          </a:bodyPr>
          <a:lstStyle/>
          <a:p>
            <a:r>
              <a:rPr lang="zh-CN" altLang="en-US" dirty="0">
                <a:solidFill>
                  <a:schemeClr val="tx1">
                    <a:lumMod val="75000"/>
                    <a:lumOff val="25000"/>
                  </a:schemeClr>
                </a:solidFill>
                <a:latin typeface="+mn-ea"/>
              </a:rPr>
              <a:t>请在这里输入您的主要叙述内容</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请在这里输入您的主要叙述内容</a:t>
            </a:r>
            <a:endParaRPr lang="en-US" altLang="zh-CN" dirty="0">
              <a:solidFill>
                <a:schemeClr val="tx1">
                  <a:lumMod val="75000"/>
                  <a:lumOff val="25000"/>
                </a:schemeClr>
              </a:solidFill>
              <a:latin typeface="+mn-ea"/>
            </a:endParaRPr>
          </a:p>
          <a:p>
            <a:endParaRPr lang="en-US" altLang="zh-CN" dirty="0">
              <a:solidFill>
                <a:schemeClr val="tx1">
                  <a:lumMod val="75000"/>
                  <a:lumOff val="2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left)">
                                      <p:cBhvr>
                                        <p:cTn id="16" dur="500"/>
                                        <p:tgtEl>
                                          <p:spTgt spid="26"/>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left)">
                                      <p:cBhvr>
                                        <p:cTn id="20" dur="500"/>
                                        <p:tgtEl>
                                          <p:spTgt spid="29"/>
                                        </p:tgtEl>
                                      </p:cBhvr>
                                    </p:animEffect>
                                  </p:childTnLst>
                                </p:cTn>
                              </p:par>
                            </p:childTnLst>
                          </p:cTn>
                        </p:par>
                        <p:par>
                          <p:cTn id="21" fill="hold">
                            <p:stCondLst>
                              <p:cond delay="1500"/>
                            </p:stCondLst>
                            <p:childTnLst>
                              <p:par>
                                <p:cTn id="22" presetID="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1+#ppt_w/2"/>
                                          </p:val>
                                        </p:tav>
                                        <p:tav tm="100000">
                                          <p:val>
                                            <p:strVal val="#ppt_x"/>
                                          </p:val>
                                        </p:tav>
                                      </p:tavLst>
                                    </p:anim>
                                    <p:anim calcmode="lin" valueType="num">
                                      <p:cBhvr additive="base">
                                        <p:cTn id="29" dur="500" fill="hold"/>
                                        <p:tgtEl>
                                          <p:spTgt spid="18"/>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500"/>
                                        <p:tgtEl>
                                          <p:spTgt spid="27"/>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childTnLst>
                          </p:cTn>
                        </p:par>
                        <p:par>
                          <p:cTn id="38" fill="hold">
                            <p:stCondLst>
                              <p:cond delay="3000"/>
                            </p:stCondLst>
                            <p:childTnLst>
                              <p:par>
                                <p:cTn id="39" presetID="2" presetClass="entr" presetSubtype="8"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0-#ppt_w/2"/>
                                          </p:val>
                                        </p:tav>
                                        <p:tav tm="100000">
                                          <p:val>
                                            <p:strVal val="#ppt_x"/>
                                          </p:val>
                                        </p:tav>
                                      </p:tavLst>
                                    </p:anim>
                                    <p:anim calcmode="lin" valueType="num">
                                      <p:cBhvr additive="base">
                                        <p:cTn id="42" dur="500" fill="hold"/>
                                        <p:tgtEl>
                                          <p:spTgt spid="10"/>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1+#ppt_w/2"/>
                                          </p:val>
                                        </p:tav>
                                        <p:tav tm="100000">
                                          <p:val>
                                            <p:strVal val="#ppt_x"/>
                                          </p:val>
                                        </p:tav>
                                      </p:tavLst>
                                    </p:anim>
                                    <p:anim calcmode="lin" valueType="num">
                                      <p:cBhvr additive="base">
                                        <p:cTn id="46" dur="500" fill="hold"/>
                                        <p:tgtEl>
                                          <p:spTgt spid="22"/>
                                        </p:tgtEl>
                                        <p:attrNameLst>
                                          <p:attrName>ppt_y</p:attrName>
                                        </p:attrNameLst>
                                      </p:cBhvr>
                                      <p:tavLst>
                                        <p:tav tm="0">
                                          <p:val>
                                            <p:strVal val="#ppt_y"/>
                                          </p:val>
                                        </p:tav>
                                        <p:tav tm="100000">
                                          <p:val>
                                            <p:strVal val="#ppt_y"/>
                                          </p:val>
                                        </p:tav>
                                      </p:tavLst>
                                    </p:anim>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left)">
                                      <p:cBhvr>
                                        <p:cTn id="5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bldLvl="0" animBg="1"/>
      <p:bldP spid="28" grpId="0"/>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179300" y="2557369"/>
            <a:ext cx="3416320" cy="923330"/>
          </a:xfrm>
          <a:prstGeom prst="rect">
            <a:avLst/>
          </a:prstGeom>
          <a:noFill/>
          <a:effectLst/>
        </p:spPr>
        <p:txBody>
          <a:bodyPr wrap="none" rtlCol="0">
            <a:spAutoFit/>
          </a:bodyPr>
          <a:lstStyle/>
          <a:p>
            <a:r>
              <a:rPr lang="zh-CN" altLang="en-US" dirty="0">
                <a:solidFill>
                  <a:schemeClr val="tx1">
                    <a:lumMod val="75000"/>
                    <a:lumOff val="25000"/>
                  </a:schemeClr>
                </a:solidFill>
                <a:latin typeface="+mn-ea"/>
              </a:rPr>
              <a:t>请在这里输入您的主要叙述内容</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请在这里输入您的主要叙述内容</a:t>
            </a:r>
            <a:endParaRPr lang="en-US" altLang="zh-CN" dirty="0">
              <a:solidFill>
                <a:schemeClr val="tx1">
                  <a:lumMod val="75000"/>
                  <a:lumOff val="25000"/>
                </a:schemeClr>
              </a:solidFill>
              <a:latin typeface="+mn-ea"/>
            </a:endParaRPr>
          </a:p>
          <a:p>
            <a:endParaRPr lang="en-US" altLang="zh-CN" dirty="0">
              <a:solidFill>
                <a:schemeClr val="tx1">
                  <a:lumMod val="75000"/>
                  <a:lumOff val="25000"/>
                </a:schemeClr>
              </a:solidFill>
              <a:latin typeface="+mn-ea"/>
            </a:endParaRPr>
          </a:p>
        </p:txBody>
      </p:sp>
      <p:sp>
        <p:nvSpPr>
          <p:cNvPr id="3" name="文本框 2"/>
          <p:cNvSpPr txBox="1"/>
          <p:nvPr/>
        </p:nvSpPr>
        <p:spPr>
          <a:xfrm>
            <a:off x="8179300" y="4205619"/>
            <a:ext cx="3416320" cy="923330"/>
          </a:xfrm>
          <a:prstGeom prst="rect">
            <a:avLst/>
          </a:prstGeom>
          <a:noFill/>
          <a:effectLst/>
        </p:spPr>
        <p:txBody>
          <a:bodyPr wrap="none" rtlCol="0">
            <a:spAutoFit/>
          </a:bodyPr>
          <a:lstStyle/>
          <a:p>
            <a:r>
              <a:rPr lang="zh-CN" altLang="en-US" dirty="0">
                <a:solidFill>
                  <a:schemeClr val="tx1">
                    <a:lumMod val="75000"/>
                    <a:lumOff val="25000"/>
                  </a:schemeClr>
                </a:solidFill>
                <a:latin typeface="+mn-ea"/>
              </a:rPr>
              <a:t>请在这里输入您的主要叙述内容</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请在这里输入您的主要叙述内容</a:t>
            </a:r>
            <a:endParaRPr lang="en-US" altLang="zh-CN" dirty="0">
              <a:solidFill>
                <a:schemeClr val="tx1">
                  <a:lumMod val="75000"/>
                  <a:lumOff val="25000"/>
                </a:schemeClr>
              </a:solidFill>
              <a:latin typeface="+mn-ea"/>
            </a:endParaRPr>
          </a:p>
          <a:p>
            <a:endParaRPr lang="en-US" altLang="zh-CN" dirty="0">
              <a:solidFill>
                <a:schemeClr val="tx1">
                  <a:lumMod val="75000"/>
                  <a:lumOff val="25000"/>
                </a:schemeClr>
              </a:solidFill>
              <a:latin typeface="+mn-ea"/>
            </a:endParaRPr>
          </a:p>
        </p:txBody>
      </p:sp>
      <p:sp>
        <p:nvSpPr>
          <p:cNvPr id="4" name="文本框 3"/>
          <p:cNvSpPr txBox="1"/>
          <p:nvPr/>
        </p:nvSpPr>
        <p:spPr>
          <a:xfrm>
            <a:off x="656028" y="2557369"/>
            <a:ext cx="3416320" cy="923330"/>
          </a:xfrm>
          <a:prstGeom prst="rect">
            <a:avLst/>
          </a:prstGeom>
          <a:noFill/>
          <a:effectLst/>
        </p:spPr>
        <p:txBody>
          <a:bodyPr wrap="none" rtlCol="0">
            <a:spAutoFit/>
          </a:bodyPr>
          <a:lstStyle/>
          <a:p>
            <a:r>
              <a:rPr lang="zh-CN" altLang="en-US" dirty="0">
                <a:solidFill>
                  <a:schemeClr val="tx1">
                    <a:lumMod val="75000"/>
                    <a:lumOff val="25000"/>
                  </a:schemeClr>
                </a:solidFill>
                <a:latin typeface="+mn-ea"/>
              </a:rPr>
              <a:t>请在这里输入您的主要叙述内容</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请在这里输入您的主要叙述内容</a:t>
            </a:r>
            <a:endParaRPr lang="en-US" altLang="zh-CN" dirty="0">
              <a:solidFill>
                <a:schemeClr val="tx1">
                  <a:lumMod val="75000"/>
                  <a:lumOff val="25000"/>
                </a:schemeClr>
              </a:solidFill>
              <a:latin typeface="+mn-ea"/>
            </a:endParaRPr>
          </a:p>
          <a:p>
            <a:endParaRPr lang="en-US" altLang="zh-CN" dirty="0">
              <a:solidFill>
                <a:schemeClr val="tx1">
                  <a:lumMod val="75000"/>
                  <a:lumOff val="25000"/>
                </a:schemeClr>
              </a:solidFill>
              <a:latin typeface="+mn-ea"/>
            </a:endParaRPr>
          </a:p>
        </p:txBody>
      </p:sp>
      <p:sp>
        <p:nvSpPr>
          <p:cNvPr id="5" name="文本框 4"/>
          <p:cNvSpPr txBox="1"/>
          <p:nvPr/>
        </p:nvSpPr>
        <p:spPr>
          <a:xfrm>
            <a:off x="656028" y="4205619"/>
            <a:ext cx="3416320" cy="923330"/>
          </a:xfrm>
          <a:prstGeom prst="rect">
            <a:avLst/>
          </a:prstGeom>
          <a:noFill/>
          <a:effectLst/>
        </p:spPr>
        <p:txBody>
          <a:bodyPr wrap="none" rtlCol="0">
            <a:spAutoFit/>
          </a:bodyPr>
          <a:lstStyle/>
          <a:p>
            <a:r>
              <a:rPr lang="zh-CN" altLang="en-US" dirty="0">
                <a:solidFill>
                  <a:schemeClr val="tx1">
                    <a:lumMod val="75000"/>
                    <a:lumOff val="25000"/>
                  </a:schemeClr>
                </a:solidFill>
                <a:latin typeface="+mn-ea"/>
              </a:rPr>
              <a:t>请在这里输入您的主要叙述内容</a:t>
            </a:r>
            <a:endParaRPr lang="en-US" altLang="zh-CN" dirty="0">
              <a:solidFill>
                <a:schemeClr val="tx1">
                  <a:lumMod val="75000"/>
                  <a:lumOff val="25000"/>
                </a:schemeClr>
              </a:solidFill>
              <a:latin typeface="+mn-ea"/>
            </a:endParaRPr>
          </a:p>
          <a:p>
            <a:r>
              <a:rPr lang="zh-CN" altLang="en-US" dirty="0">
                <a:solidFill>
                  <a:schemeClr val="tx1">
                    <a:lumMod val="75000"/>
                    <a:lumOff val="25000"/>
                  </a:schemeClr>
                </a:solidFill>
                <a:latin typeface="+mn-ea"/>
              </a:rPr>
              <a:t>请在这里输入您的主要叙述内容</a:t>
            </a:r>
            <a:endParaRPr lang="en-US" altLang="zh-CN" dirty="0">
              <a:solidFill>
                <a:schemeClr val="tx1">
                  <a:lumMod val="75000"/>
                  <a:lumOff val="25000"/>
                </a:schemeClr>
              </a:solidFill>
              <a:latin typeface="+mn-ea"/>
            </a:endParaRPr>
          </a:p>
          <a:p>
            <a:endParaRPr lang="en-US" altLang="zh-CN" dirty="0">
              <a:solidFill>
                <a:schemeClr val="tx1">
                  <a:lumMod val="75000"/>
                  <a:lumOff val="25000"/>
                </a:schemeClr>
              </a:solidFill>
              <a:latin typeface="+mn-ea"/>
            </a:endParaRPr>
          </a:p>
        </p:txBody>
      </p:sp>
      <p:grpSp>
        <p:nvGrpSpPr>
          <p:cNvPr id="6" name="组合 5"/>
          <p:cNvGrpSpPr/>
          <p:nvPr/>
        </p:nvGrpSpPr>
        <p:grpSpPr>
          <a:xfrm>
            <a:off x="4535488" y="2290002"/>
            <a:ext cx="1514475" cy="1516063"/>
            <a:chOff x="4535488" y="2578100"/>
            <a:chExt cx="1514475" cy="1516063"/>
          </a:xfrm>
        </p:grpSpPr>
        <p:sp>
          <p:nvSpPr>
            <p:cNvPr id="7" name="任意多边形 15"/>
            <p:cNvSpPr>
              <a:spLocks noChangeArrowheads="1"/>
            </p:cNvSpPr>
            <p:nvPr/>
          </p:nvSpPr>
          <p:spPr bwMode="auto">
            <a:xfrm rot="16200000" flipH="1">
              <a:off x="4534694" y="2578894"/>
              <a:ext cx="1514475" cy="1512887"/>
            </a:xfrm>
            <a:custGeom>
              <a:avLst/>
              <a:gdLst>
                <a:gd name="T0" fmla="*/ 0 w 1845129"/>
                <a:gd name="T1" fmla="*/ 0 h 1845129"/>
                <a:gd name="T2" fmla="*/ 1407500 w 1845129"/>
                <a:gd name="T3" fmla="*/ 0 h 1845129"/>
                <a:gd name="T4" fmla="*/ 1845129 w 1845129"/>
                <a:gd name="T5" fmla="*/ 437629 h 1845129"/>
                <a:gd name="T6" fmla="*/ 1845129 w 1845129"/>
                <a:gd name="T7" fmla="*/ 439911 h 1845129"/>
                <a:gd name="T8" fmla="*/ 439910 w 1845129"/>
                <a:gd name="T9" fmla="*/ 439911 h 1845129"/>
                <a:gd name="T10" fmla="*/ 439910 w 1845129"/>
                <a:gd name="T11" fmla="*/ 1845129 h 1845129"/>
                <a:gd name="T12" fmla="*/ 437629 w 1845129"/>
                <a:gd name="T13" fmla="*/ 1845129 h 1845129"/>
                <a:gd name="T14" fmla="*/ 0 w 1845129"/>
                <a:gd name="T15" fmla="*/ 1407500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chemeClr val="accent1"/>
            </a:solidFill>
            <a:ln>
              <a:noFill/>
            </a:ln>
          </p:spPr>
          <p:txBody>
            <a:bodyPr anchor="ctr"/>
            <a:lstStyle/>
            <a:p>
              <a:pPr algn="ctr"/>
              <a:endParaRPr lang="zh-CN" altLang="zh-CN">
                <a:solidFill>
                  <a:srgbClr val="FFFFFF"/>
                </a:solidFill>
                <a:latin typeface="+mj-lt"/>
                <a:sym typeface="宋体" panose="02010600030101010101" pitchFamily="2" charset="-122"/>
              </a:endParaRPr>
            </a:p>
          </p:txBody>
        </p:sp>
        <p:sp>
          <p:nvSpPr>
            <p:cNvPr id="8" name="矩形 16"/>
            <p:cNvSpPr>
              <a:spLocks noChangeArrowheads="1"/>
            </p:cNvSpPr>
            <p:nvPr/>
          </p:nvSpPr>
          <p:spPr bwMode="auto">
            <a:xfrm rot="16200000" flipH="1">
              <a:off x="4895850" y="2940050"/>
              <a:ext cx="1154113" cy="1154113"/>
            </a:xfrm>
            <a:prstGeom prst="rect">
              <a:avLst/>
            </a:prstGeom>
            <a:noFill/>
            <a:ln w="12700" cap="flat" cmpd="sng">
              <a:solidFill>
                <a:schemeClr val="accent1"/>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mj-lt"/>
                <a:sym typeface="宋体" panose="02010600030101010101" pitchFamily="2" charset="-122"/>
              </a:endParaRPr>
            </a:p>
          </p:txBody>
        </p:sp>
        <p:sp>
          <p:nvSpPr>
            <p:cNvPr id="9" name="文本框 8"/>
            <p:cNvSpPr txBox="1"/>
            <p:nvPr/>
          </p:nvSpPr>
          <p:spPr>
            <a:xfrm>
              <a:off x="5114319" y="3107958"/>
              <a:ext cx="748923" cy="830997"/>
            </a:xfrm>
            <a:prstGeom prst="rect">
              <a:avLst/>
            </a:prstGeom>
            <a:noFill/>
          </p:spPr>
          <p:txBody>
            <a:bodyPr wrap="none" rtlCol="0">
              <a:spAutoFit/>
            </a:bodyPr>
            <a:lstStyle/>
            <a:p>
              <a:r>
                <a:rPr lang="en-US" altLang="zh-CN" sz="4800" dirty="0">
                  <a:solidFill>
                    <a:schemeClr val="accent1"/>
                  </a:solidFill>
                  <a:effectLst>
                    <a:outerShdw blurRad="50800" dist="25400" dir="2700000" algn="tl" rotWithShape="0">
                      <a:prstClr val="black">
                        <a:alpha val="40000"/>
                      </a:prstClr>
                    </a:outerShdw>
                  </a:effectLst>
                  <a:latin typeface="+mj-lt"/>
                </a:rPr>
                <a:t>01</a:t>
              </a:r>
              <a:endParaRPr lang="zh-CN" altLang="en-US" sz="4800" dirty="0">
                <a:solidFill>
                  <a:schemeClr val="accent1"/>
                </a:solidFill>
                <a:effectLst>
                  <a:outerShdw blurRad="50800" dist="25400" dir="2700000" algn="tl" rotWithShape="0">
                    <a:prstClr val="black">
                      <a:alpha val="40000"/>
                    </a:prstClr>
                  </a:outerShdw>
                </a:effectLst>
                <a:latin typeface="+mj-lt"/>
              </a:endParaRPr>
            </a:p>
          </p:txBody>
        </p:sp>
      </p:grpSp>
      <p:grpSp>
        <p:nvGrpSpPr>
          <p:cNvPr id="10" name="组合 9"/>
          <p:cNvGrpSpPr/>
          <p:nvPr/>
        </p:nvGrpSpPr>
        <p:grpSpPr>
          <a:xfrm>
            <a:off x="6149975" y="2311342"/>
            <a:ext cx="1516063" cy="1514475"/>
            <a:chOff x="6149975" y="2599440"/>
            <a:chExt cx="1516063" cy="1514475"/>
          </a:xfrm>
        </p:grpSpPr>
        <p:sp>
          <p:nvSpPr>
            <p:cNvPr id="11" name="任意多边形 7"/>
            <p:cNvSpPr>
              <a:spLocks noChangeArrowheads="1"/>
            </p:cNvSpPr>
            <p:nvPr/>
          </p:nvSpPr>
          <p:spPr bwMode="auto">
            <a:xfrm rot="5400000">
              <a:off x="6152356" y="2600234"/>
              <a:ext cx="1514475" cy="1512888"/>
            </a:xfrm>
            <a:custGeom>
              <a:avLst/>
              <a:gdLst>
                <a:gd name="T0" fmla="*/ 0 w 1845129"/>
                <a:gd name="T1" fmla="*/ 0 h 1845129"/>
                <a:gd name="T2" fmla="*/ 1407500 w 1845129"/>
                <a:gd name="T3" fmla="*/ 0 h 1845129"/>
                <a:gd name="T4" fmla="*/ 1845129 w 1845129"/>
                <a:gd name="T5" fmla="*/ 437629 h 1845129"/>
                <a:gd name="T6" fmla="*/ 1845129 w 1845129"/>
                <a:gd name="T7" fmla="*/ 439911 h 1845129"/>
                <a:gd name="T8" fmla="*/ 439910 w 1845129"/>
                <a:gd name="T9" fmla="*/ 439911 h 1845129"/>
                <a:gd name="T10" fmla="*/ 439910 w 1845129"/>
                <a:gd name="T11" fmla="*/ 1845129 h 1845129"/>
                <a:gd name="T12" fmla="*/ 437629 w 1845129"/>
                <a:gd name="T13" fmla="*/ 1845129 h 1845129"/>
                <a:gd name="T14" fmla="*/ 0 w 1845129"/>
                <a:gd name="T15" fmla="*/ 1407500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chemeClr val="accent2"/>
            </a:solidFill>
            <a:ln>
              <a:noFill/>
            </a:ln>
          </p:spPr>
          <p:txBody>
            <a:bodyPr anchor="ctr"/>
            <a:lstStyle/>
            <a:p>
              <a:pPr algn="ctr"/>
              <a:endParaRPr lang="zh-CN" altLang="zh-CN">
                <a:solidFill>
                  <a:srgbClr val="FFFFFF"/>
                </a:solidFill>
                <a:latin typeface="+mj-lt"/>
                <a:sym typeface="宋体" panose="02010600030101010101" pitchFamily="2" charset="-122"/>
              </a:endParaRPr>
            </a:p>
          </p:txBody>
        </p:sp>
        <p:sp>
          <p:nvSpPr>
            <p:cNvPr id="12" name="矩形 8"/>
            <p:cNvSpPr>
              <a:spLocks noChangeArrowheads="1"/>
            </p:cNvSpPr>
            <p:nvPr/>
          </p:nvSpPr>
          <p:spPr bwMode="auto">
            <a:xfrm rot="5400000">
              <a:off x="6150768" y="2945607"/>
              <a:ext cx="1154113" cy="1155700"/>
            </a:xfrm>
            <a:prstGeom prst="rect">
              <a:avLst/>
            </a:prstGeom>
            <a:noFill/>
            <a:ln w="12700" cap="flat" cmpd="sng">
              <a:solidFill>
                <a:schemeClr val="accent2"/>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mj-lt"/>
                <a:sym typeface="宋体" panose="02010600030101010101" pitchFamily="2" charset="-122"/>
              </a:endParaRPr>
            </a:p>
          </p:txBody>
        </p:sp>
        <p:sp>
          <p:nvSpPr>
            <p:cNvPr id="13" name="文本框 12"/>
            <p:cNvSpPr txBox="1"/>
            <p:nvPr/>
          </p:nvSpPr>
          <p:spPr>
            <a:xfrm>
              <a:off x="6344420" y="3107958"/>
              <a:ext cx="824265" cy="830997"/>
            </a:xfrm>
            <a:prstGeom prst="rect">
              <a:avLst/>
            </a:prstGeom>
            <a:noFill/>
          </p:spPr>
          <p:txBody>
            <a:bodyPr wrap="none" rtlCol="0">
              <a:spAutoFit/>
            </a:bodyPr>
            <a:lstStyle/>
            <a:p>
              <a:r>
                <a:rPr lang="en-US" altLang="zh-CN" sz="4800" dirty="0">
                  <a:solidFill>
                    <a:schemeClr val="accent2"/>
                  </a:solidFill>
                  <a:effectLst>
                    <a:outerShdw blurRad="50800" dist="25400" dir="2700000" algn="tl" rotWithShape="0">
                      <a:prstClr val="black">
                        <a:alpha val="40000"/>
                      </a:prstClr>
                    </a:outerShdw>
                  </a:effectLst>
                  <a:latin typeface="+mj-lt"/>
                </a:rPr>
                <a:t>02</a:t>
              </a:r>
              <a:endParaRPr lang="zh-CN" altLang="en-US" sz="4800" dirty="0">
                <a:solidFill>
                  <a:schemeClr val="accent2"/>
                </a:solidFill>
                <a:effectLst>
                  <a:outerShdw blurRad="50800" dist="25400" dir="2700000" algn="tl" rotWithShape="0">
                    <a:prstClr val="black">
                      <a:alpha val="40000"/>
                    </a:prstClr>
                  </a:outerShdw>
                </a:effectLst>
                <a:latin typeface="+mj-lt"/>
              </a:endParaRPr>
            </a:p>
          </p:txBody>
        </p:sp>
      </p:grpSp>
      <p:grpSp>
        <p:nvGrpSpPr>
          <p:cNvPr id="14" name="组合 13"/>
          <p:cNvGrpSpPr/>
          <p:nvPr/>
        </p:nvGrpSpPr>
        <p:grpSpPr>
          <a:xfrm>
            <a:off x="4549775" y="3898140"/>
            <a:ext cx="1516063" cy="1516062"/>
            <a:chOff x="4549775" y="4186238"/>
            <a:chExt cx="1516063" cy="1516062"/>
          </a:xfrm>
        </p:grpSpPr>
        <p:sp>
          <p:nvSpPr>
            <p:cNvPr id="15" name="任意多边形 17"/>
            <p:cNvSpPr>
              <a:spLocks noChangeArrowheads="1"/>
            </p:cNvSpPr>
            <p:nvPr/>
          </p:nvSpPr>
          <p:spPr bwMode="auto">
            <a:xfrm flipV="1">
              <a:off x="4549775" y="4187825"/>
              <a:ext cx="1514475" cy="1514475"/>
            </a:xfrm>
            <a:custGeom>
              <a:avLst/>
              <a:gdLst>
                <a:gd name="T0" fmla="*/ 0 w 1845129"/>
                <a:gd name="T1" fmla="*/ 0 h 1845129"/>
                <a:gd name="T2" fmla="*/ 1407500 w 1845129"/>
                <a:gd name="T3" fmla="*/ 0 h 1845129"/>
                <a:gd name="T4" fmla="*/ 1845129 w 1845129"/>
                <a:gd name="T5" fmla="*/ 437629 h 1845129"/>
                <a:gd name="T6" fmla="*/ 1845129 w 1845129"/>
                <a:gd name="T7" fmla="*/ 439911 h 1845129"/>
                <a:gd name="T8" fmla="*/ 439910 w 1845129"/>
                <a:gd name="T9" fmla="*/ 439911 h 1845129"/>
                <a:gd name="T10" fmla="*/ 439910 w 1845129"/>
                <a:gd name="T11" fmla="*/ 1845129 h 1845129"/>
                <a:gd name="T12" fmla="*/ 437629 w 1845129"/>
                <a:gd name="T13" fmla="*/ 1845129 h 1845129"/>
                <a:gd name="T14" fmla="*/ 0 w 1845129"/>
                <a:gd name="T15" fmla="*/ 1407500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chemeClr val="accent4"/>
            </a:solidFill>
            <a:ln>
              <a:noFill/>
            </a:ln>
          </p:spPr>
          <p:txBody>
            <a:bodyPr anchor="ctr"/>
            <a:lstStyle/>
            <a:p>
              <a:pPr algn="ctr"/>
              <a:endParaRPr lang="zh-CN" altLang="zh-CN" dirty="0">
                <a:solidFill>
                  <a:srgbClr val="FFFFFF"/>
                </a:solidFill>
                <a:latin typeface="+mj-lt"/>
                <a:sym typeface="宋体" panose="02010600030101010101" pitchFamily="2" charset="-122"/>
              </a:endParaRPr>
            </a:p>
          </p:txBody>
        </p:sp>
        <p:sp>
          <p:nvSpPr>
            <p:cNvPr id="16" name="矩形 18"/>
            <p:cNvSpPr>
              <a:spLocks noChangeArrowheads="1"/>
            </p:cNvSpPr>
            <p:nvPr/>
          </p:nvSpPr>
          <p:spPr bwMode="auto">
            <a:xfrm flipV="1">
              <a:off x="4911725" y="4186238"/>
              <a:ext cx="1154113" cy="1154112"/>
            </a:xfrm>
            <a:prstGeom prst="rect">
              <a:avLst/>
            </a:prstGeom>
            <a:noFill/>
            <a:ln w="12700" cap="flat" cmpd="sng">
              <a:solidFill>
                <a:schemeClr val="accent4"/>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mj-lt"/>
                <a:sym typeface="宋体" panose="02010600030101010101" pitchFamily="2" charset="-122"/>
              </a:endParaRPr>
            </a:p>
          </p:txBody>
        </p:sp>
        <p:sp>
          <p:nvSpPr>
            <p:cNvPr id="17" name="文本框 16"/>
            <p:cNvSpPr txBox="1"/>
            <p:nvPr/>
          </p:nvSpPr>
          <p:spPr>
            <a:xfrm>
              <a:off x="5114319" y="4347795"/>
              <a:ext cx="841897" cy="830997"/>
            </a:xfrm>
            <a:prstGeom prst="rect">
              <a:avLst/>
            </a:prstGeom>
            <a:noFill/>
          </p:spPr>
          <p:txBody>
            <a:bodyPr wrap="none" rtlCol="0">
              <a:spAutoFit/>
            </a:bodyPr>
            <a:lstStyle/>
            <a:p>
              <a:r>
                <a:rPr lang="en-US" altLang="zh-CN" sz="4800" dirty="0">
                  <a:solidFill>
                    <a:schemeClr val="accent4"/>
                  </a:solidFill>
                  <a:effectLst>
                    <a:outerShdw blurRad="50800" dist="25400" dir="2700000" algn="tl" rotWithShape="0">
                      <a:prstClr val="black">
                        <a:alpha val="40000"/>
                      </a:prstClr>
                    </a:outerShdw>
                  </a:effectLst>
                  <a:latin typeface="+mj-lt"/>
                </a:rPr>
                <a:t>03</a:t>
              </a:r>
              <a:endParaRPr lang="zh-CN" altLang="en-US" sz="4800" dirty="0">
                <a:solidFill>
                  <a:schemeClr val="accent4"/>
                </a:solidFill>
                <a:effectLst>
                  <a:outerShdw blurRad="50800" dist="25400" dir="2700000" algn="tl" rotWithShape="0">
                    <a:prstClr val="black">
                      <a:alpha val="40000"/>
                    </a:prstClr>
                  </a:outerShdw>
                </a:effectLst>
                <a:latin typeface="+mj-lt"/>
              </a:endParaRPr>
            </a:p>
          </p:txBody>
        </p:sp>
      </p:grpSp>
      <p:grpSp>
        <p:nvGrpSpPr>
          <p:cNvPr id="18" name="组合 17"/>
          <p:cNvGrpSpPr/>
          <p:nvPr/>
        </p:nvGrpSpPr>
        <p:grpSpPr>
          <a:xfrm>
            <a:off x="6153150" y="3909252"/>
            <a:ext cx="1516063" cy="1514475"/>
            <a:chOff x="6153150" y="4197350"/>
            <a:chExt cx="1516063" cy="1514475"/>
          </a:xfrm>
        </p:grpSpPr>
        <p:sp>
          <p:nvSpPr>
            <p:cNvPr id="19" name="任意多边形 13"/>
            <p:cNvSpPr>
              <a:spLocks noChangeArrowheads="1"/>
            </p:cNvSpPr>
            <p:nvPr/>
          </p:nvSpPr>
          <p:spPr bwMode="auto">
            <a:xfrm rot="10800000">
              <a:off x="6156325" y="4198938"/>
              <a:ext cx="1512888" cy="1512887"/>
            </a:xfrm>
            <a:custGeom>
              <a:avLst/>
              <a:gdLst>
                <a:gd name="T0" fmla="*/ 0 w 1845129"/>
                <a:gd name="T1" fmla="*/ 0 h 1845129"/>
                <a:gd name="T2" fmla="*/ 1407500 w 1845129"/>
                <a:gd name="T3" fmla="*/ 0 h 1845129"/>
                <a:gd name="T4" fmla="*/ 1845129 w 1845129"/>
                <a:gd name="T5" fmla="*/ 437629 h 1845129"/>
                <a:gd name="T6" fmla="*/ 1845129 w 1845129"/>
                <a:gd name="T7" fmla="*/ 439911 h 1845129"/>
                <a:gd name="T8" fmla="*/ 439910 w 1845129"/>
                <a:gd name="T9" fmla="*/ 439911 h 1845129"/>
                <a:gd name="T10" fmla="*/ 439910 w 1845129"/>
                <a:gd name="T11" fmla="*/ 1845129 h 1845129"/>
                <a:gd name="T12" fmla="*/ 437629 w 1845129"/>
                <a:gd name="T13" fmla="*/ 1845129 h 1845129"/>
                <a:gd name="T14" fmla="*/ 0 w 1845129"/>
                <a:gd name="T15" fmla="*/ 1407500 h 1845129"/>
                <a:gd name="T16" fmla="*/ 0 60000 65536"/>
                <a:gd name="T17" fmla="*/ 0 60000 65536"/>
                <a:gd name="T18" fmla="*/ 0 60000 65536"/>
                <a:gd name="T19" fmla="*/ 0 60000 65536"/>
                <a:gd name="T20" fmla="*/ 0 60000 65536"/>
                <a:gd name="T21" fmla="*/ 0 60000 65536"/>
                <a:gd name="T22" fmla="*/ 0 60000 65536"/>
                <a:gd name="T23" fmla="*/ 0 60000 65536"/>
                <a:gd name="T24" fmla="*/ 0 w 1845129"/>
                <a:gd name="T25" fmla="*/ 0 h 1845129"/>
                <a:gd name="T26" fmla="*/ 1845129 w 1845129"/>
                <a:gd name="T27" fmla="*/ 1845129 h 1845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chemeClr val="accent3"/>
            </a:solidFill>
            <a:ln>
              <a:noFill/>
            </a:ln>
          </p:spPr>
          <p:txBody>
            <a:bodyPr anchor="ctr"/>
            <a:lstStyle/>
            <a:p>
              <a:pPr algn="ctr"/>
              <a:endParaRPr lang="zh-CN" altLang="zh-CN" dirty="0">
                <a:solidFill>
                  <a:srgbClr val="FFFFFF"/>
                </a:solidFill>
                <a:latin typeface="+mj-lt"/>
                <a:sym typeface="宋体" panose="02010600030101010101" pitchFamily="2" charset="-122"/>
              </a:endParaRPr>
            </a:p>
          </p:txBody>
        </p:sp>
        <p:sp>
          <p:nvSpPr>
            <p:cNvPr id="20" name="矩形 14"/>
            <p:cNvSpPr>
              <a:spLocks noChangeArrowheads="1"/>
            </p:cNvSpPr>
            <p:nvPr/>
          </p:nvSpPr>
          <p:spPr bwMode="auto">
            <a:xfrm rot="10800000">
              <a:off x="6153150" y="4197350"/>
              <a:ext cx="1155700" cy="1154113"/>
            </a:xfrm>
            <a:prstGeom prst="rect">
              <a:avLst/>
            </a:prstGeom>
            <a:noFill/>
            <a:ln w="12700" cap="flat" cmpd="sng">
              <a:solidFill>
                <a:schemeClr val="accent3"/>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dirty="0">
                <a:solidFill>
                  <a:srgbClr val="FFFFFF"/>
                </a:solidFill>
                <a:latin typeface="+mj-lt"/>
                <a:sym typeface="宋体" panose="02010600030101010101" pitchFamily="2" charset="-122"/>
              </a:endParaRPr>
            </a:p>
          </p:txBody>
        </p:sp>
        <p:sp>
          <p:nvSpPr>
            <p:cNvPr id="21" name="文本框 20"/>
            <p:cNvSpPr txBox="1"/>
            <p:nvPr/>
          </p:nvSpPr>
          <p:spPr>
            <a:xfrm>
              <a:off x="6308922" y="4347794"/>
              <a:ext cx="841897" cy="830997"/>
            </a:xfrm>
            <a:prstGeom prst="rect">
              <a:avLst/>
            </a:prstGeom>
            <a:noFill/>
          </p:spPr>
          <p:txBody>
            <a:bodyPr wrap="none" rtlCol="0">
              <a:spAutoFit/>
            </a:bodyPr>
            <a:lstStyle/>
            <a:p>
              <a:r>
                <a:rPr lang="en-US" altLang="zh-CN" sz="4800" dirty="0">
                  <a:solidFill>
                    <a:schemeClr val="accent3"/>
                  </a:solidFill>
                  <a:effectLst>
                    <a:outerShdw blurRad="50800" dist="25400" dir="2700000" algn="tl" rotWithShape="0">
                      <a:prstClr val="black">
                        <a:alpha val="40000"/>
                      </a:prstClr>
                    </a:outerShdw>
                  </a:effectLst>
                  <a:latin typeface="+mj-lt"/>
                </a:rPr>
                <a:t>04</a:t>
              </a:r>
              <a:endParaRPr lang="zh-CN" altLang="en-US" sz="4800" dirty="0">
                <a:solidFill>
                  <a:schemeClr val="accent3"/>
                </a:solidFill>
                <a:effectLst>
                  <a:outerShdw blurRad="50800" dist="25400" dir="2700000" algn="tl" rotWithShape="0">
                    <a:prstClr val="black">
                      <a:alpha val="40000"/>
                    </a:prstClr>
                  </a:outerShdw>
                </a:effectLst>
                <a:latin typeface="+mj-lt"/>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childTnLst>
                          </p:cTn>
                        </p:par>
                        <p:par>
                          <p:cTn id="13" fill="hold">
                            <p:stCondLst>
                              <p:cond delay="1000"/>
                            </p:stCondLst>
                            <p:childTnLst>
                              <p:par>
                                <p:cTn id="14" presetID="2" presetClass="entr" presetSubtype="3"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2000"/>
                            </p:stCondLst>
                            <p:childTnLst>
                              <p:par>
                                <p:cTn id="23" presetID="2" presetClass="entr" presetSubtype="12"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0-#ppt_w/2"/>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2" presetClass="entr" presetSubtype="2"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right)">
                                      <p:cBhvr>
                                        <p:cTn id="30" dur="500"/>
                                        <p:tgtEl>
                                          <p:spTgt spid="5"/>
                                        </p:tgtEl>
                                      </p:cBhvr>
                                    </p:animEffect>
                                  </p:childTnLst>
                                </p:cTn>
                              </p:par>
                            </p:childTnLst>
                          </p:cTn>
                        </p:par>
                        <p:par>
                          <p:cTn id="31" fill="hold">
                            <p:stCondLst>
                              <p:cond delay="3000"/>
                            </p:stCondLst>
                            <p:childTnLst>
                              <p:par>
                                <p:cTn id="32" presetID="2" presetClass="entr" presetSubtype="6"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1+#ppt_w/2"/>
                                          </p:val>
                                        </p:tav>
                                        <p:tav tm="100000">
                                          <p:val>
                                            <p:strVal val="#ppt_x"/>
                                          </p:val>
                                        </p:tav>
                                      </p:tavLst>
                                    </p:anim>
                                    <p:anim calcmode="lin" valueType="num">
                                      <p:cBhvr additive="base">
                                        <p:cTn id="35" dur="500" fill="hold"/>
                                        <p:tgtEl>
                                          <p:spTgt spid="18"/>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left)">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11887" y="2637644"/>
            <a:ext cx="4394433" cy="3403618"/>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6625835" y="2637644"/>
            <a:ext cx="4394433" cy="3403618"/>
          </a:xfrm>
          <a:prstGeom prst="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211888" y="1765716"/>
            <a:ext cx="4394433" cy="707887"/>
            <a:chOff x="1211888" y="2035313"/>
            <a:chExt cx="4394433" cy="707887"/>
          </a:xfrm>
          <a:solidFill>
            <a:srgbClr val="99CC03"/>
          </a:solidFill>
        </p:grpSpPr>
        <p:sp>
          <p:nvSpPr>
            <p:cNvPr id="5" name="矩形 4"/>
            <p:cNvSpPr/>
            <p:nvPr/>
          </p:nvSpPr>
          <p:spPr>
            <a:xfrm>
              <a:off x="1211888" y="2035313"/>
              <a:ext cx="4394433" cy="7078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bg1"/>
                </a:solidFill>
                <a:latin typeface="+mn-ea"/>
              </a:endParaRPr>
            </a:p>
          </p:txBody>
        </p:sp>
        <p:sp>
          <p:nvSpPr>
            <p:cNvPr id="6" name="文本框 5"/>
            <p:cNvSpPr txBox="1"/>
            <p:nvPr/>
          </p:nvSpPr>
          <p:spPr>
            <a:xfrm>
              <a:off x="2572190" y="2073580"/>
              <a:ext cx="1383712" cy="646331"/>
            </a:xfrm>
            <a:prstGeom prst="rect">
              <a:avLst/>
            </a:prstGeom>
            <a:noFill/>
          </p:spPr>
          <p:txBody>
            <a:bodyPr wrap="none" rtlCol="0">
              <a:spAutoFit/>
            </a:bodyPr>
            <a:lstStyle/>
            <a:p>
              <a:r>
                <a:rPr lang="zh-CN" altLang="en-US" sz="3600" b="1" dirty="0">
                  <a:solidFill>
                    <a:schemeClr val="bg1"/>
                  </a:solidFill>
                  <a:latin typeface="+mn-ea"/>
                </a:rPr>
                <a:t>问  题</a:t>
              </a:r>
              <a:endParaRPr lang="zh-CN" altLang="en-US" sz="3600" b="1" dirty="0">
                <a:solidFill>
                  <a:schemeClr val="bg1"/>
                </a:solidFill>
                <a:latin typeface="+mn-ea"/>
              </a:endParaRPr>
            </a:p>
          </p:txBody>
        </p:sp>
      </p:grpSp>
      <p:grpSp>
        <p:nvGrpSpPr>
          <p:cNvPr id="7" name="组合 6"/>
          <p:cNvGrpSpPr/>
          <p:nvPr/>
        </p:nvGrpSpPr>
        <p:grpSpPr>
          <a:xfrm>
            <a:off x="6625836" y="1765716"/>
            <a:ext cx="4394433" cy="707887"/>
            <a:chOff x="6625836" y="2035313"/>
            <a:chExt cx="4394433" cy="707887"/>
          </a:xfrm>
          <a:solidFill>
            <a:srgbClr val="555555"/>
          </a:solidFill>
        </p:grpSpPr>
        <p:sp>
          <p:nvSpPr>
            <p:cNvPr id="8" name="矩形 7"/>
            <p:cNvSpPr/>
            <p:nvPr/>
          </p:nvSpPr>
          <p:spPr>
            <a:xfrm>
              <a:off x="6625836" y="2035313"/>
              <a:ext cx="4394433" cy="7078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bg1"/>
                </a:solidFill>
                <a:latin typeface="+mn-ea"/>
              </a:endParaRPr>
            </a:p>
          </p:txBody>
        </p:sp>
        <p:sp>
          <p:nvSpPr>
            <p:cNvPr id="9" name="文本框 8"/>
            <p:cNvSpPr txBox="1"/>
            <p:nvPr/>
          </p:nvSpPr>
          <p:spPr>
            <a:xfrm>
              <a:off x="8131195" y="2073815"/>
              <a:ext cx="1383712" cy="646331"/>
            </a:xfrm>
            <a:prstGeom prst="rect">
              <a:avLst/>
            </a:prstGeom>
            <a:noFill/>
          </p:spPr>
          <p:txBody>
            <a:bodyPr wrap="none" rtlCol="0">
              <a:spAutoFit/>
            </a:bodyPr>
            <a:lstStyle/>
            <a:p>
              <a:r>
                <a:rPr lang="zh-CN" altLang="en-US" sz="3600" b="1" dirty="0">
                  <a:solidFill>
                    <a:schemeClr val="bg1"/>
                  </a:solidFill>
                  <a:latin typeface="+mn-ea"/>
                </a:rPr>
                <a:t>思  考</a:t>
              </a:r>
              <a:endParaRPr lang="zh-CN" altLang="en-US" sz="3600" b="1" dirty="0">
                <a:solidFill>
                  <a:schemeClr val="bg1"/>
                </a:solidFill>
                <a:latin typeface="+mn-ea"/>
              </a:endParaRPr>
            </a:p>
          </p:txBody>
        </p:sp>
      </p:grpSp>
      <p:sp>
        <p:nvSpPr>
          <p:cNvPr id="10" name="椭圆 9"/>
          <p:cNvSpPr/>
          <p:nvPr/>
        </p:nvSpPr>
        <p:spPr>
          <a:xfrm>
            <a:off x="1581500" y="3088200"/>
            <a:ext cx="179882" cy="1798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581500" y="4091714"/>
            <a:ext cx="179882" cy="1798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581500" y="5168476"/>
            <a:ext cx="179882" cy="1798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2026528" y="2885170"/>
            <a:ext cx="3057247" cy="861774"/>
          </a:xfrm>
          <a:prstGeom prst="rect">
            <a:avLst/>
          </a:prstGeom>
          <a:noFill/>
          <a:effectLst/>
        </p:spPr>
        <p:txBody>
          <a:bodyPr wrap="none" rtlCol="0">
            <a:spAutoFit/>
          </a:bodyPr>
          <a:lstStyle/>
          <a:p>
            <a:r>
              <a:rPr lang="zh-CN" altLang="en-US" sz="1600" dirty="0">
                <a:latin typeface="+mn-ea"/>
              </a:rPr>
              <a:t>请在这里输入您的主要叙述内容</a:t>
            </a:r>
            <a:endParaRPr lang="en-US" altLang="zh-CN" sz="1600" dirty="0">
              <a:latin typeface="+mn-ea"/>
            </a:endParaRPr>
          </a:p>
          <a:p>
            <a:r>
              <a:rPr lang="zh-CN" altLang="en-US" sz="1600" dirty="0">
                <a:latin typeface="+mn-ea"/>
              </a:rPr>
              <a:t>请在这里输入您的主要叙述内容</a:t>
            </a:r>
            <a:endParaRPr lang="en-US" altLang="zh-CN" sz="1600" dirty="0">
              <a:latin typeface="+mn-ea"/>
            </a:endParaRPr>
          </a:p>
          <a:p>
            <a:endParaRPr lang="en-US" altLang="zh-CN" sz="1600" dirty="0">
              <a:latin typeface="+mn-ea"/>
            </a:endParaRPr>
          </a:p>
        </p:txBody>
      </p:sp>
      <p:sp>
        <p:nvSpPr>
          <p:cNvPr id="14" name="文本框 13"/>
          <p:cNvSpPr txBox="1"/>
          <p:nvPr/>
        </p:nvSpPr>
        <p:spPr>
          <a:xfrm>
            <a:off x="2026527" y="3915632"/>
            <a:ext cx="3057247" cy="861774"/>
          </a:xfrm>
          <a:prstGeom prst="rect">
            <a:avLst/>
          </a:prstGeom>
          <a:noFill/>
          <a:effectLst/>
        </p:spPr>
        <p:txBody>
          <a:bodyPr wrap="none" rtlCol="0">
            <a:spAutoFit/>
          </a:bodyPr>
          <a:lstStyle/>
          <a:p>
            <a:r>
              <a:rPr lang="zh-CN" altLang="en-US" sz="1600" dirty="0">
                <a:latin typeface="+mn-ea"/>
              </a:rPr>
              <a:t>请在这里输入您的主要叙述内容</a:t>
            </a:r>
            <a:endParaRPr lang="en-US" altLang="zh-CN" sz="1600" dirty="0">
              <a:latin typeface="+mn-ea"/>
            </a:endParaRPr>
          </a:p>
          <a:p>
            <a:r>
              <a:rPr lang="zh-CN" altLang="en-US" sz="1600" dirty="0">
                <a:latin typeface="+mn-ea"/>
              </a:rPr>
              <a:t>请在这里输入您的主要叙述内容</a:t>
            </a:r>
            <a:endParaRPr lang="en-US" altLang="zh-CN" sz="1600" dirty="0">
              <a:latin typeface="+mn-ea"/>
            </a:endParaRPr>
          </a:p>
          <a:p>
            <a:endParaRPr lang="en-US" altLang="zh-CN" sz="1600" dirty="0">
              <a:latin typeface="+mn-ea"/>
            </a:endParaRPr>
          </a:p>
        </p:txBody>
      </p:sp>
      <p:sp>
        <p:nvSpPr>
          <p:cNvPr id="15" name="文本框 14"/>
          <p:cNvSpPr txBox="1"/>
          <p:nvPr/>
        </p:nvSpPr>
        <p:spPr>
          <a:xfrm>
            <a:off x="2026527" y="5021044"/>
            <a:ext cx="3057247" cy="861774"/>
          </a:xfrm>
          <a:prstGeom prst="rect">
            <a:avLst/>
          </a:prstGeom>
          <a:noFill/>
          <a:effectLst/>
        </p:spPr>
        <p:txBody>
          <a:bodyPr wrap="none" rtlCol="0">
            <a:spAutoFit/>
          </a:bodyPr>
          <a:lstStyle/>
          <a:p>
            <a:r>
              <a:rPr lang="zh-CN" altLang="en-US" sz="1600" dirty="0">
                <a:latin typeface="+mn-ea"/>
              </a:rPr>
              <a:t>请在这里输入您的主要叙述内容</a:t>
            </a:r>
            <a:endParaRPr lang="en-US" altLang="zh-CN" sz="1600" dirty="0">
              <a:latin typeface="+mn-ea"/>
            </a:endParaRPr>
          </a:p>
          <a:p>
            <a:r>
              <a:rPr lang="zh-CN" altLang="en-US" sz="1600" dirty="0">
                <a:latin typeface="+mn-ea"/>
              </a:rPr>
              <a:t>请在这里输入您的主要叙述内容</a:t>
            </a:r>
            <a:endParaRPr lang="en-US" altLang="zh-CN" sz="1600" dirty="0">
              <a:latin typeface="+mn-ea"/>
            </a:endParaRPr>
          </a:p>
          <a:p>
            <a:endParaRPr lang="en-US" altLang="zh-CN" sz="1600" dirty="0">
              <a:latin typeface="+mn-ea"/>
            </a:endParaRPr>
          </a:p>
        </p:txBody>
      </p:sp>
      <p:sp>
        <p:nvSpPr>
          <p:cNvPr id="16" name="椭圆 15"/>
          <p:cNvSpPr/>
          <p:nvPr/>
        </p:nvSpPr>
        <p:spPr>
          <a:xfrm>
            <a:off x="7085388" y="3088200"/>
            <a:ext cx="179882" cy="1798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7085388" y="4091714"/>
            <a:ext cx="179882" cy="1798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7085388" y="5168476"/>
            <a:ext cx="179882" cy="1798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7530416" y="2885170"/>
            <a:ext cx="3057247" cy="861774"/>
          </a:xfrm>
          <a:prstGeom prst="rect">
            <a:avLst/>
          </a:prstGeom>
          <a:noFill/>
          <a:effectLst/>
        </p:spPr>
        <p:txBody>
          <a:bodyPr wrap="none" rtlCol="0">
            <a:spAutoFit/>
          </a:bodyPr>
          <a:lstStyle/>
          <a:p>
            <a:r>
              <a:rPr lang="zh-CN" altLang="en-US" sz="1600" dirty="0">
                <a:latin typeface="+mn-ea"/>
              </a:rPr>
              <a:t>请在这里输入您的主要叙述内容</a:t>
            </a:r>
            <a:endParaRPr lang="en-US" altLang="zh-CN" sz="1600" dirty="0">
              <a:latin typeface="+mn-ea"/>
            </a:endParaRPr>
          </a:p>
          <a:p>
            <a:r>
              <a:rPr lang="zh-CN" altLang="en-US" sz="1600" dirty="0">
                <a:latin typeface="+mn-ea"/>
              </a:rPr>
              <a:t>请在这里输入您的主要叙述内容</a:t>
            </a:r>
            <a:endParaRPr lang="en-US" altLang="zh-CN" sz="1600" dirty="0">
              <a:latin typeface="+mn-ea"/>
            </a:endParaRPr>
          </a:p>
          <a:p>
            <a:endParaRPr lang="en-US" altLang="zh-CN" sz="1600" dirty="0">
              <a:latin typeface="+mn-ea"/>
            </a:endParaRPr>
          </a:p>
        </p:txBody>
      </p:sp>
      <p:sp>
        <p:nvSpPr>
          <p:cNvPr id="20" name="文本框 19"/>
          <p:cNvSpPr txBox="1"/>
          <p:nvPr/>
        </p:nvSpPr>
        <p:spPr>
          <a:xfrm>
            <a:off x="7530415" y="3915632"/>
            <a:ext cx="3057247" cy="861774"/>
          </a:xfrm>
          <a:prstGeom prst="rect">
            <a:avLst/>
          </a:prstGeom>
          <a:noFill/>
          <a:effectLst/>
        </p:spPr>
        <p:txBody>
          <a:bodyPr wrap="none" rtlCol="0">
            <a:spAutoFit/>
          </a:bodyPr>
          <a:lstStyle/>
          <a:p>
            <a:r>
              <a:rPr lang="zh-CN" altLang="en-US" sz="1600" dirty="0">
                <a:latin typeface="+mn-ea"/>
              </a:rPr>
              <a:t>请在这里输入您的主要叙述内容</a:t>
            </a:r>
            <a:endParaRPr lang="en-US" altLang="zh-CN" sz="1600" dirty="0">
              <a:latin typeface="+mn-ea"/>
            </a:endParaRPr>
          </a:p>
          <a:p>
            <a:r>
              <a:rPr lang="zh-CN" altLang="en-US" sz="1600" dirty="0">
                <a:latin typeface="+mn-ea"/>
              </a:rPr>
              <a:t>请在这里输入您的主要叙述内容</a:t>
            </a:r>
            <a:endParaRPr lang="en-US" altLang="zh-CN" sz="1600" dirty="0">
              <a:latin typeface="+mn-ea"/>
            </a:endParaRPr>
          </a:p>
          <a:p>
            <a:endParaRPr lang="en-US" altLang="zh-CN" sz="1600" dirty="0">
              <a:latin typeface="+mn-ea"/>
            </a:endParaRPr>
          </a:p>
        </p:txBody>
      </p:sp>
      <p:sp>
        <p:nvSpPr>
          <p:cNvPr id="21" name="文本框 20"/>
          <p:cNvSpPr txBox="1"/>
          <p:nvPr/>
        </p:nvSpPr>
        <p:spPr>
          <a:xfrm>
            <a:off x="7530415" y="5021044"/>
            <a:ext cx="3057247" cy="861774"/>
          </a:xfrm>
          <a:prstGeom prst="rect">
            <a:avLst/>
          </a:prstGeom>
          <a:noFill/>
          <a:effectLst/>
        </p:spPr>
        <p:txBody>
          <a:bodyPr wrap="none" rtlCol="0">
            <a:spAutoFit/>
          </a:bodyPr>
          <a:lstStyle/>
          <a:p>
            <a:r>
              <a:rPr lang="zh-CN" altLang="en-US" sz="1600" dirty="0">
                <a:latin typeface="+mn-ea"/>
              </a:rPr>
              <a:t>请在这里输入您的主要叙述内容</a:t>
            </a:r>
            <a:endParaRPr lang="en-US" altLang="zh-CN" sz="1600" dirty="0">
              <a:latin typeface="+mn-ea"/>
            </a:endParaRPr>
          </a:p>
          <a:p>
            <a:r>
              <a:rPr lang="zh-CN" altLang="en-US" sz="1600" dirty="0">
                <a:latin typeface="+mn-ea"/>
              </a:rPr>
              <a:t>请在这里输入您的主要叙述内容</a:t>
            </a:r>
            <a:endParaRPr lang="en-US" altLang="zh-CN" sz="1600" dirty="0">
              <a:latin typeface="+mn-ea"/>
            </a:endParaRPr>
          </a:p>
          <a:p>
            <a:endParaRPr lang="en-US" altLang="zh-CN" sz="1600" dirty="0">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1000"/>
                                        <p:tgtEl>
                                          <p:spTgt spid="2"/>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4500"/>
                            </p:stCondLst>
                            <p:childTnLst>
                              <p:par>
                                <p:cTn id="37" presetID="16" presetClass="entr" presetSubtype="37"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barn(outVertical)">
                                      <p:cBhvr>
                                        <p:cTn id="39" dur="500"/>
                                        <p:tgtEl>
                                          <p:spTgt spid="7"/>
                                        </p:tgtEl>
                                      </p:cBhvr>
                                    </p:animEffect>
                                  </p:childTnLst>
                                </p:cTn>
                              </p:par>
                            </p:childTnLst>
                          </p:cTn>
                        </p:par>
                        <p:par>
                          <p:cTn id="40" fill="hold">
                            <p:stCondLst>
                              <p:cond delay="5000"/>
                            </p:stCondLst>
                            <p:childTnLst>
                              <p:par>
                                <p:cTn id="41" presetID="21" presetClass="entr" presetSubtype="1"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heel(1)">
                                      <p:cBhvr>
                                        <p:cTn id="43" dur="1000"/>
                                        <p:tgtEl>
                                          <p:spTgt spid="3"/>
                                        </p:tgtEl>
                                      </p:cBhvr>
                                    </p:animEffect>
                                  </p:childTnLst>
                                </p:cTn>
                              </p:par>
                            </p:childTnLst>
                          </p:cTn>
                        </p:par>
                        <p:par>
                          <p:cTn id="44" fill="hold">
                            <p:stCondLst>
                              <p:cond delay="6000"/>
                            </p:stCondLst>
                            <p:childTnLst>
                              <p:par>
                                <p:cTn id="45" presetID="10"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par>
                          <p:cTn id="48" fill="hold">
                            <p:stCondLst>
                              <p:cond delay="6500"/>
                            </p:stCondLst>
                            <p:childTnLst>
                              <p:par>
                                <p:cTn id="49" presetID="22" presetClass="entr" presetSubtype="8"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childTnLst>
                          </p:cTn>
                        </p:par>
                        <p:par>
                          <p:cTn id="52" fill="hold">
                            <p:stCondLst>
                              <p:cond delay="7000"/>
                            </p:stCondLst>
                            <p:childTnLst>
                              <p:par>
                                <p:cTn id="53" presetID="10"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par>
                          <p:cTn id="56" fill="hold">
                            <p:stCondLst>
                              <p:cond delay="750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par>
                          <p:cTn id="60" fill="hold">
                            <p:stCondLst>
                              <p:cond delay="8000"/>
                            </p:stCondLst>
                            <p:childTnLst>
                              <p:par>
                                <p:cTn id="61" presetID="10" presetClass="entr" presetSubtype="0"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childTnLst>
                          </p:cTn>
                        </p:par>
                        <p:par>
                          <p:cTn id="64" fill="hold">
                            <p:stCondLst>
                              <p:cond delay="8500"/>
                            </p:stCondLst>
                            <p:childTnLst>
                              <p:par>
                                <p:cTn id="65" presetID="22" presetClass="entr" presetSubtype="8"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left)">
                                      <p:cBhvr>
                                        <p:cTn id="6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animBg="1"/>
      <p:bldP spid="11" grpId="0" animBg="1"/>
      <p:bldP spid="12" grpId="0" animBg="1"/>
      <p:bldP spid="13" grpId="0"/>
      <p:bldP spid="14" grpId="0"/>
      <p:bldP spid="15" grpId="0"/>
      <p:bldP spid="16" grpId="0" animBg="1"/>
      <p:bldP spid="17" grpId="0" animBg="1"/>
      <p:bldP spid="18" grpId="0" animBg="1"/>
      <p:bldP spid="19" grpId="0"/>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06"/>
          <p:cNvSpPr>
            <a:spLocks noChangeArrowheads="1"/>
          </p:cNvSpPr>
          <p:nvPr/>
        </p:nvSpPr>
        <p:spPr bwMode="auto">
          <a:xfrm>
            <a:off x="8215275" y="6009256"/>
            <a:ext cx="3581" cy="3581"/>
          </a:xfrm>
          <a:prstGeom prst="rect">
            <a:avLst/>
          </a:prstGeom>
          <a:solidFill>
            <a:srgbClr val="D100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 name="Freeform 682"/>
          <p:cNvSpPr/>
          <p:nvPr/>
        </p:nvSpPr>
        <p:spPr bwMode="auto">
          <a:xfrm>
            <a:off x="3995967" y="1865806"/>
            <a:ext cx="2793336" cy="3298287"/>
          </a:xfrm>
          <a:custGeom>
            <a:avLst/>
            <a:gdLst>
              <a:gd name="T0" fmla="*/ 36 w 780"/>
              <a:gd name="T1" fmla="*/ 921 h 921"/>
              <a:gd name="T2" fmla="*/ 780 w 780"/>
              <a:gd name="T3" fmla="*/ 921 h 921"/>
              <a:gd name="T4" fmla="*/ 780 w 780"/>
              <a:gd name="T5" fmla="*/ 921 h 921"/>
              <a:gd name="T6" fmla="*/ 36 w 780"/>
              <a:gd name="T7" fmla="*/ 921 h 921"/>
              <a:gd name="T8" fmla="*/ 36 w 780"/>
              <a:gd name="T9" fmla="*/ 0 h 921"/>
              <a:gd name="T10" fmla="*/ 0 w 780"/>
              <a:gd name="T11" fmla="*/ 0 h 921"/>
              <a:gd name="T12" fmla="*/ 0 w 780"/>
              <a:gd name="T13" fmla="*/ 921 h 921"/>
              <a:gd name="T14" fmla="*/ 0 w 780"/>
              <a:gd name="T15" fmla="*/ 921 h 921"/>
              <a:gd name="T16" fmla="*/ 36 w 780"/>
              <a:gd name="T17" fmla="*/ 921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0" h="921">
                <a:moveTo>
                  <a:pt x="36" y="921"/>
                </a:moveTo>
                <a:lnTo>
                  <a:pt x="780" y="921"/>
                </a:lnTo>
                <a:lnTo>
                  <a:pt x="780" y="921"/>
                </a:lnTo>
                <a:lnTo>
                  <a:pt x="36" y="921"/>
                </a:lnTo>
                <a:lnTo>
                  <a:pt x="36" y="0"/>
                </a:lnTo>
                <a:lnTo>
                  <a:pt x="0" y="0"/>
                </a:lnTo>
                <a:lnTo>
                  <a:pt x="0" y="921"/>
                </a:lnTo>
                <a:lnTo>
                  <a:pt x="0" y="921"/>
                </a:lnTo>
                <a:lnTo>
                  <a:pt x="36" y="921"/>
                </a:lnTo>
                <a:close/>
              </a:path>
            </a:pathLst>
          </a:custGeom>
          <a:solidFill>
            <a:schemeClr val="accent2"/>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4" name="Rectangle 685"/>
          <p:cNvSpPr>
            <a:spLocks noChangeArrowheads="1"/>
          </p:cNvSpPr>
          <p:nvPr/>
        </p:nvSpPr>
        <p:spPr bwMode="auto">
          <a:xfrm>
            <a:off x="4286043" y="1539918"/>
            <a:ext cx="6335145" cy="3427210"/>
          </a:xfrm>
          <a:prstGeom prst="rect">
            <a:avLst/>
          </a:prstGeom>
          <a:solidFill>
            <a:schemeClr val="accent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 name="Freeform 686"/>
          <p:cNvSpPr/>
          <p:nvPr/>
        </p:nvSpPr>
        <p:spPr bwMode="auto">
          <a:xfrm>
            <a:off x="8085698" y="1375183"/>
            <a:ext cx="2793336" cy="3298287"/>
          </a:xfrm>
          <a:custGeom>
            <a:avLst/>
            <a:gdLst>
              <a:gd name="T0" fmla="*/ 744 w 780"/>
              <a:gd name="T1" fmla="*/ 0 h 921"/>
              <a:gd name="T2" fmla="*/ 0 w 780"/>
              <a:gd name="T3" fmla="*/ 0 h 921"/>
              <a:gd name="T4" fmla="*/ 0 w 780"/>
              <a:gd name="T5" fmla="*/ 9 h 921"/>
              <a:gd name="T6" fmla="*/ 744 w 780"/>
              <a:gd name="T7" fmla="*/ 9 h 921"/>
              <a:gd name="T8" fmla="*/ 744 w 780"/>
              <a:gd name="T9" fmla="*/ 921 h 921"/>
              <a:gd name="T10" fmla="*/ 780 w 780"/>
              <a:gd name="T11" fmla="*/ 921 h 921"/>
              <a:gd name="T12" fmla="*/ 780 w 780"/>
              <a:gd name="T13" fmla="*/ 9 h 921"/>
              <a:gd name="T14" fmla="*/ 780 w 780"/>
              <a:gd name="T15" fmla="*/ 0 h 921"/>
              <a:gd name="T16" fmla="*/ 744 w 780"/>
              <a:gd name="T17"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0" h="921">
                <a:moveTo>
                  <a:pt x="744" y="0"/>
                </a:moveTo>
                <a:lnTo>
                  <a:pt x="0" y="0"/>
                </a:lnTo>
                <a:lnTo>
                  <a:pt x="0" y="9"/>
                </a:lnTo>
                <a:lnTo>
                  <a:pt x="744" y="9"/>
                </a:lnTo>
                <a:lnTo>
                  <a:pt x="744" y="921"/>
                </a:lnTo>
                <a:lnTo>
                  <a:pt x="780" y="921"/>
                </a:lnTo>
                <a:lnTo>
                  <a:pt x="780" y="9"/>
                </a:lnTo>
                <a:lnTo>
                  <a:pt x="780" y="0"/>
                </a:lnTo>
                <a:lnTo>
                  <a:pt x="744" y="0"/>
                </a:lnTo>
                <a:close/>
              </a:path>
            </a:pathLst>
          </a:custGeom>
          <a:solidFill>
            <a:schemeClr val="accent2"/>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 name="文本框 5"/>
          <p:cNvSpPr txBox="1"/>
          <p:nvPr/>
        </p:nvSpPr>
        <p:spPr>
          <a:xfrm>
            <a:off x="5800006" y="1868559"/>
            <a:ext cx="3140027" cy="1200329"/>
          </a:xfrm>
          <a:prstGeom prst="rect">
            <a:avLst/>
          </a:prstGeom>
          <a:noFill/>
        </p:spPr>
        <p:txBody>
          <a:bodyPr vert="horz" wrap="none" rtlCol="0">
            <a:spAutoFit/>
          </a:bodyPr>
          <a:lstStyle>
            <a:defPPr>
              <a:defRPr lang="zh-CN"/>
            </a:defPPr>
            <a:lvl1pPr algn="ctr">
              <a:defRPr sz="7200" b="1">
                <a:solidFill>
                  <a:schemeClr val="accent5">
                    <a:lumMod val="50000"/>
                  </a:schemeClr>
                </a:solidFill>
                <a:latin typeface="Agency FB" panose="020B0503020202020204" pitchFamily="34" charset="0"/>
              </a:defRPr>
            </a:lvl1pPr>
          </a:lstStyle>
          <a:p>
            <a:r>
              <a:rPr lang="en-US" altLang="zh-CN" dirty="0">
                <a:solidFill>
                  <a:schemeClr val="bg1"/>
                </a:solidFill>
                <a:effectLst>
                  <a:outerShdw blurRad="38100" dist="38100" dir="2700000" algn="tl">
                    <a:srgbClr val="000000">
                      <a:alpha val="43137"/>
                    </a:srgbClr>
                  </a:outerShdw>
                </a:effectLst>
                <a:latin typeface="Impact" panose="020B0806030902050204" pitchFamily="34" charset="0"/>
              </a:rPr>
              <a:t>PART 04</a:t>
            </a:r>
            <a:endParaRPr lang="zh-CN" altLang="en-US" sz="8800" dirty="0">
              <a:ln>
                <a:gradFill>
                  <a:gsLst>
                    <a:gs pos="0">
                      <a:schemeClr val="accent1">
                        <a:lumMod val="5000"/>
                        <a:lumOff val="95000"/>
                        <a:alpha val="0"/>
                      </a:schemeClr>
                    </a:gs>
                    <a:gs pos="55000">
                      <a:schemeClr val="bg1"/>
                    </a:gs>
                    <a:gs pos="100000">
                      <a:schemeClr val="bg1">
                        <a:alpha val="0"/>
                      </a:schemeClr>
                    </a:gs>
                  </a:gsLst>
                  <a:lin ang="5400000" scaled="1"/>
                </a:gradFill>
              </a:ln>
              <a:solidFill>
                <a:srgbClr val="BE3048"/>
              </a:solidFill>
              <a:effectLst>
                <a:outerShdw blurRad="38100" dist="38100" dir="2700000" algn="tl">
                  <a:srgbClr val="000000">
                    <a:alpha val="43137"/>
                  </a:srgbClr>
                </a:outerShdw>
              </a:effectLst>
              <a:latin typeface="Impact" panose="020B0806030902050204" pitchFamily="34" charset="0"/>
            </a:endParaRPr>
          </a:p>
        </p:txBody>
      </p:sp>
      <p:sp>
        <p:nvSpPr>
          <p:cNvPr id="7" name="矩形 6"/>
          <p:cNvSpPr/>
          <p:nvPr/>
        </p:nvSpPr>
        <p:spPr>
          <a:xfrm>
            <a:off x="5515078" y="3210128"/>
            <a:ext cx="3877985" cy="830997"/>
          </a:xfrm>
          <a:prstGeom prst="rect">
            <a:avLst/>
          </a:prstGeom>
          <a:noFill/>
        </p:spPr>
        <p:txBody>
          <a:bodyPr wrap="none" rtlCol="0">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rPr>
              <a:t>此处添加标题</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4435284" y="4010914"/>
            <a:ext cx="6037573" cy="453457"/>
          </a:xfrm>
          <a:prstGeom prst="rect">
            <a:avLst/>
          </a:prstGeom>
        </p:spPr>
        <p:txBody>
          <a:bodyPr wrap="square">
            <a:spAutoFit/>
          </a:bodyPr>
          <a:lstStyle/>
          <a:p>
            <a:pPr algn="ctr">
              <a:lnSpc>
                <a:spcPct val="130000"/>
              </a:lnSpc>
            </a:pPr>
            <a:r>
              <a:rPr lang="zh-CN" altLang="en-US" sz="2000" b="1" dirty="0">
                <a:solidFill>
                  <a:schemeClr val="bg1"/>
                </a:solidFill>
                <a:latin typeface="微软雅黑" panose="020B0503020204020204" pitchFamily="34" charset="-122"/>
                <a:ea typeface="微软雅黑" panose="020B0503020204020204" pitchFamily="34" charset="-122"/>
              </a:rPr>
              <a:t>点击此处添加文本内容，如关键词、部分简单介绍等</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9" name="图片 8" descr="图片包含 锯子&#10;&#10;已生成极高可信度的说明"/>
          <p:cNvPicPr>
            <a:picLocks noChangeAspect="1"/>
          </p:cNvPicPr>
          <p:nvPr/>
        </p:nvPicPr>
        <p:blipFill>
          <a:blip r:embed="rId1" cstate="screen">
            <a:extLst>
              <a:ext uri="{28A0092B-C50C-407E-A947-70E740481C1C}">
                <a14:useLocalDpi xmlns:a14="http://schemas.microsoft.com/office/drawing/2010/main" val="0"/>
              </a:ext>
            </a:extLst>
          </a:blip>
          <a:stretch>
            <a:fillRect/>
          </a:stretch>
        </p:blipFill>
        <p:spPr>
          <a:xfrm>
            <a:off x="0" y="5375073"/>
            <a:ext cx="12192000" cy="1482927"/>
          </a:xfrm>
          <a:prstGeom prst="rect">
            <a:avLst/>
          </a:prstGeom>
        </p:spPr>
      </p:pic>
      <p:pic>
        <p:nvPicPr>
          <p:cNvPr id="10" name="图片 9"/>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28434" y="2351925"/>
            <a:ext cx="3134720" cy="3878684"/>
          </a:xfrm>
          <a:prstGeom prst="rect">
            <a:avLst/>
          </a:prstGeom>
        </p:spPr>
      </p:pic>
    </p:spTree>
  </p:cSld>
  <p:clrMapOvr>
    <a:masterClrMapping/>
  </p:clrMapOvr>
  <p:transition spd="slow" advClick="0" advTm="500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par>
                              <p:cTn id="11" fill="hold">
                                <p:stCondLst>
                                  <p:cond delay="500"/>
                                </p:stCondLst>
                                <p:childTnLst>
                                  <p:par>
                                    <p:cTn id="12" presetID="23" presetClass="entr" presetSubtype="28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strVal val="4/3*#ppt_w"/>
                                              </p:val>
                                            </p:tav>
                                            <p:tav tm="100000">
                                              <p:val>
                                                <p:strVal val="#ppt_w"/>
                                              </p:val>
                                            </p:tav>
                                          </p:tavLst>
                                        </p:anim>
                                        <p:anim calcmode="lin" valueType="num">
                                          <p:cBhvr>
                                            <p:cTn id="15" dur="500" fill="hold"/>
                                            <p:tgtEl>
                                              <p:spTgt spid="4"/>
                                            </p:tgtEl>
                                            <p:attrNameLst>
                                              <p:attrName>ppt_h</p:attrName>
                                            </p:attrNameLst>
                                          </p:cBhvr>
                                          <p:tavLst>
                                            <p:tav tm="0">
                                              <p:val>
                                                <p:strVal val="4/3*#ppt_h"/>
                                              </p:val>
                                            </p:tav>
                                            <p:tav tm="100000">
                                              <p:val>
                                                <p:strVal val="#ppt_h"/>
                                              </p:val>
                                            </p:tav>
                                          </p:tavLst>
                                        </p:anim>
                                      </p:childTnLst>
                                    </p:cTn>
                                  </p:par>
                                </p:childTnLst>
                              </p:cTn>
                            </p:par>
                            <p:par>
                              <p:cTn id="16" fill="hold">
                                <p:stCondLst>
                                  <p:cond delay="1000"/>
                                </p:stCondLst>
                                <p:childTnLst>
                                  <p:par>
                                    <p:cTn id="17" presetID="2" presetClass="entr" presetSubtype="2" fill="hold" grpId="0" nodeType="afterEffect" p14:presetBounceEnd="40000">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14:bounceEnd="40000">
                                          <p:cBhvr additive="base">
                                            <p:cTn id="19"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799"/>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par>
                              <p:cTn id="27" fill="hold">
                                <p:stCondLst>
                                  <p:cond delay="2549"/>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8">
                                                <p:txEl>
                                                  <p:pRg st="0" end="0"/>
                                                </p:txEl>
                                              </p:spTgt>
                                            </p:tgtEl>
                                            <p:attrNameLst>
                                              <p:attrName>style.visibility</p:attrName>
                                            </p:attrNameLst>
                                          </p:cBhvr>
                                          <p:to>
                                            <p:strVal val="visible"/>
                                          </p:to>
                                        </p:set>
                                        <p:anim calcmode="lin" valueType="num">
                                          <p:cBhvr>
                                            <p:cTn id="30" dur="500" fill="hold"/>
                                            <p:tgtEl>
                                              <p:spTgt spid="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8">
                                                <p:txEl>
                                                  <p:pRg st="0" end="0"/>
                                                </p:txEl>
                                              </p:spTgt>
                                            </p:tgtEl>
                                            <p:attrNameLst>
                                              <p:attrName>ppt_y</p:attrName>
                                            </p:attrNameLst>
                                          </p:cBhvr>
                                          <p:tavLst>
                                            <p:tav tm="0">
                                              <p:val>
                                                <p:strVal val="#ppt_y"/>
                                              </p:val>
                                            </p:tav>
                                            <p:tav tm="100000">
                                              <p:val>
                                                <p:strVal val="#ppt_y"/>
                                              </p:val>
                                            </p:tav>
                                          </p:tavLst>
                                        </p:anim>
                                        <p:anim calcmode="lin" valueType="num">
                                          <p:cBhvr>
                                            <p:cTn id="32" dur="500" fill="hold"/>
                                            <p:tgtEl>
                                              <p:spTgt spid="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bui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par>
                              <p:cTn id="11" fill="hold">
                                <p:stCondLst>
                                  <p:cond delay="500"/>
                                </p:stCondLst>
                                <p:childTnLst>
                                  <p:par>
                                    <p:cTn id="12" presetID="23" presetClass="entr" presetSubtype="28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strVal val="4/3*#ppt_w"/>
                                              </p:val>
                                            </p:tav>
                                            <p:tav tm="100000">
                                              <p:val>
                                                <p:strVal val="#ppt_w"/>
                                              </p:val>
                                            </p:tav>
                                          </p:tavLst>
                                        </p:anim>
                                        <p:anim calcmode="lin" valueType="num">
                                          <p:cBhvr>
                                            <p:cTn id="15" dur="500" fill="hold"/>
                                            <p:tgtEl>
                                              <p:spTgt spid="4"/>
                                            </p:tgtEl>
                                            <p:attrNameLst>
                                              <p:attrName>ppt_h</p:attrName>
                                            </p:attrNameLst>
                                          </p:cBhvr>
                                          <p:tavLst>
                                            <p:tav tm="0">
                                              <p:val>
                                                <p:strVal val="4/3*#ppt_h"/>
                                              </p:val>
                                            </p:tav>
                                            <p:tav tm="100000">
                                              <p:val>
                                                <p:strVal val="#ppt_h"/>
                                              </p:val>
                                            </p:tav>
                                          </p:tavLst>
                                        </p:anim>
                                      </p:childTnLst>
                                    </p:cTn>
                                  </p:par>
                                </p:childTnLst>
                              </p:cTn>
                            </p:par>
                            <p:par>
                              <p:cTn id="16" fill="hold">
                                <p:stCondLst>
                                  <p:cond delay="1000"/>
                                </p:stCondLst>
                                <p:childTnLst>
                                  <p:par>
                                    <p:cTn id="17" presetID="2" presetClass="entr" presetSubtype="2"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799"/>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par>
                              <p:cTn id="27" fill="hold">
                                <p:stCondLst>
                                  <p:cond delay="2549"/>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8">
                                                <p:txEl>
                                                  <p:pRg st="0" end="0"/>
                                                </p:txEl>
                                              </p:spTgt>
                                            </p:tgtEl>
                                            <p:attrNameLst>
                                              <p:attrName>style.visibility</p:attrName>
                                            </p:attrNameLst>
                                          </p:cBhvr>
                                          <p:to>
                                            <p:strVal val="visible"/>
                                          </p:to>
                                        </p:set>
                                        <p:anim calcmode="lin" valueType="num">
                                          <p:cBhvr>
                                            <p:cTn id="30" dur="500" fill="hold"/>
                                            <p:tgtEl>
                                              <p:spTgt spid="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8">
                                                <p:txEl>
                                                  <p:pRg st="0" end="0"/>
                                                </p:txEl>
                                              </p:spTgt>
                                            </p:tgtEl>
                                            <p:attrNameLst>
                                              <p:attrName>ppt_y</p:attrName>
                                            </p:attrNameLst>
                                          </p:cBhvr>
                                          <p:tavLst>
                                            <p:tav tm="0">
                                              <p:val>
                                                <p:strVal val="#ppt_y"/>
                                              </p:val>
                                            </p:tav>
                                            <p:tav tm="100000">
                                              <p:val>
                                                <p:strVal val="#ppt_y"/>
                                              </p:val>
                                            </p:tav>
                                          </p:tavLst>
                                        </p:anim>
                                        <p:anim calcmode="lin" valueType="num">
                                          <p:cBhvr>
                                            <p:cTn id="32" dur="500" fill="hold"/>
                                            <p:tgtEl>
                                              <p:spTgt spid="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build="p"/>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2" hidden="1"/>
          <p:cNvSpPr>
            <a:spLocks noChangeArrowheads="1"/>
          </p:cNvSpPr>
          <p:nvPr>
            <p:custDataLst>
              <p:tags r:id="rId1"/>
            </p:custDataLst>
          </p:nvPr>
        </p:nvSpPr>
        <p:spPr bwMode="auto">
          <a:xfrm flipH="1">
            <a:off x="6161883" y="2049865"/>
            <a:ext cx="4055511" cy="1789679"/>
          </a:xfrm>
          <a:prstGeom prst="snip2DiagRect">
            <a:avLst/>
          </a:prstGeom>
          <a:blipFill dpi="0" rotWithShape="1">
            <a:blip r:embed="rId2" cstate="print"/>
            <a:srcRect/>
            <a:stretch>
              <a:fillRect/>
            </a:stretch>
          </a:blipFill>
          <a:ln w="9525">
            <a:noFill/>
            <a:miter lim="800000"/>
          </a:ln>
        </p:spPr>
        <p:txBody>
          <a:bodyPr lIns="91431" tIns="45715" rIns="91431" bIns="45715" anchor="ctr"/>
          <a:lstStyle/>
          <a:p>
            <a:endParaRPr lang="zh-CN" altLang="en-US">
              <a:solidFill>
                <a:srgbClr val="F2F2F2"/>
              </a:solidFill>
              <a:latin typeface="Calibri" panose="020F0502020204030204" pitchFamily="34" charset="0"/>
              <a:sym typeface="Calibri" panose="020F0502020204030204" pitchFamily="34" charset="0"/>
            </a:endParaRPr>
          </a:p>
        </p:txBody>
      </p:sp>
      <p:sp>
        <p:nvSpPr>
          <p:cNvPr id="3" name="PA_椭圆 4"/>
          <p:cNvSpPr>
            <a:spLocks noChangeArrowheads="1"/>
          </p:cNvSpPr>
          <p:nvPr>
            <p:custDataLst>
              <p:tags r:id="rId3"/>
            </p:custDataLst>
          </p:nvPr>
        </p:nvSpPr>
        <p:spPr bwMode="auto">
          <a:xfrm>
            <a:off x="2484171" y="4005064"/>
            <a:ext cx="698738" cy="702220"/>
          </a:xfrm>
          <a:prstGeom prst="ellipse">
            <a:avLst/>
          </a:prstGeom>
          <a:solidFill>
            <a:schemeClr val="accent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dirty="0">
              <a:latin typeface="Arial" panose="020B0604020202020204" pitchFamily="34" charset="0"/>
              <a:cs typeface="Arial" panose="020B0604020202020204" pitchFamily="34" charset="0"/>
              <a:sym typeface="Calibri" panose="020F0502020204030204" pitchFamily="34" charset="0"/>
            </a:endParaRPr>
          </a:p>
        </p:txBody>
      </p:sp>
      <p:sp>
        <p:nvSpPr>
          <p:cNvPr id="4" name="PA_椭圆 12"/>
          <p:cNvSpPr>
            <a:spLocks noChangeArrowheads="1"/>
          </p:cNvSpPr>
          <p:nvPr>
            <p:custDataLst>
              <p:tags r:id="rId4"/>
            </p:custDataLst>
          </p:nvPr>
        </p:nvSpPr>
        <p:spPr bwMode="auto">
          <a:xfrm>
            <a:off x="4826595" y="4005064"/>
            <a:ext cx="699898" cy="702220"/>
          </a:xfrm>
          <a:prstGeom prst="ellipse">
            <a:avLst/>
          </a:prstGeom>
          <a:solidFill>
            <a:schemeClr val="accent2"/>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latin typeface="Arial" panose="020B0604020202020204" pitchFamily="34" charset="0"/>
              <a:cs typeface="Arial" panose="020B0604020202020204" pitchFamily="34" charset="0"/>
              <a:sym typeface="Calibri" panose="020F0502020204030204" pitchFamily="34" charset="0"/>
            </a:endParaRPr>
          </a:p>
        </p:txBody>
      </p:sp>
      <p:sp>
        <p:nvSpPr>
          <p:cNvPr id="5" name="PA_椭圆 14"/>
          <p:cNvSpPr>
            <a:spLocks noChangeArrowheads="1"/>
          </p:cNvSpPr>
          <p:nvPr>
            <p:custDataLst>
              <p:tags r:id="rId5"/>
            </p:custDataLst>
          </p:nvPr>
        </p:nvSpPr>
        <p:spPr bwMode="auto">
          <a:xfrm>
            <a:off x="6968662" y="4005064"/>
            <a:ext cx="698738" cy="702220"/>
          </a:xfrm>
          <a:prstGeom prst="ellipse">
            <a:avLst/>
          </a:prstGeom>
          <a:solidFill>
            <a:schemeClr val="accent3"/>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latin typeface="Arial" panose="020B0604020202020204" pitchFamily="34" charset="0"/>
              <a:cs typeface="Arial" panose="020B0604020202020204" pitchFamily="34" charset="0"/>
              <a:sym typeface="Calibri" panose="020F0502020204030204" pitchFamily="34" charset="0"/>
            </a:endParaRPr>
          </a:p>
        </p:txBody>
      </p:sp>
      <p:sp>
        <p:nvSpPr>
          <p:cNvPr id="6" name="PA_椭圆 16"/>
          <p:cNvSpPr>
            <a:spLocks noChangeArrowheads="1"/>
          </p:cNvSpPr>
          <p:nvPr>
            <p:custDataLst>
              <p:tags r:id="rId6"/>
            </p:custDataLst>
          </p:nvPr>
        </p:nvSpPr>
        <p:spPr bwMode="auto">
          <a:xfrm>
            <a:off x="8966965" y="4005064"/>
            <a:ext cx="697579" cy="702220"/>
          </a:xfrm>
          <a:prstGeom prst="ellipse">
            <a:avLst/>
          </a:prstGeom>
          <a:solidFill>
            <a:schemeClr val="accent4"/>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latin typeface="Arial" panose="020B0604020202020204" pitchFamily="34" charset="0"/>
              <a:cs typeface="Arial" panose="020B0604020202020204" pitchFamily="34" charset="0"/>
              <a:sym typeface="Calibri" panose="020F0502020204030204" pitchFamily="34" charset="0"/>
            </a:endParaRPr>
          </a:p>
        </p:txBody>
      </p:sp>
      <p:grpSp>
        <p:nvGrpSpPr>
          <p:cNvPr id="7" name="PA_组合 20"/>
          <p:cNvGrpSpPr/>
          <p:nvPr>
            <p:custDataLst>
              <p:tags r:id="rId7"/>
            </p:custDataLst>
          </p:nvPr>
        </p:nvGrpSpPr>
        <p:grpSpPr bwMode="auto">
          <a:xfrm>
            <a:off x="2650916" y="4156572"/>
            <a:ext cx="391152" cy="394635"/>
            <a:chOff x="0" y="0"/>
            <a:chExt cx="401822" cy="404317"/>
          </a:xfrm>
          <a:solidFill>
            <a:schemeClr val="bg1"/>
          </a:solidFill>
        </p:grpSpPr>
        <p:sp>
          <p:nvSpPr>
            <p:cNvPr id="8" name="Freeform 42"/>
            <p:cNvSpPr>
              <a:spLocks noEditPoints="1" noChangeArrowheads="1"/>
            </p:cNvSpPr>
            <p:nvPr/>
          </p:nvSpPr>
          <p:spPr bwMode="auto">
            <a:xfrm>
              <a:off x="0" y="0"/>
              <a:ext cx="401822" cy="404317"/>
            </a:xfrm>
            <a:custGeom>
              <a:avLst/>
              <a:gdLst>
                <a:gd name="T0" fmla="*/ 199251 w 121"/>
                <a:gd name="T1" fmla="*/ 0 h 121"/>
                <a:gd name="T2" fmla="*/ 0 w 121"/>
                <a:gd name="T3" fmla="*/ 203829 h 121"/>
                <a:gd name="T4" fmla="*/ 199251 w 121"/>
                <a:gd name="T5" fmla="*/ 404317 h 121"/>
                <a:gd name="T6" fmla="*/ 401822 w 121"/>
                <a:gd name="T7" fmla="*/ 203829 h 121"/>
                <a:gd name="T8" fmla="*/ 199251 w 121"/>
                <a:gd name="T9" fmla="*/ 0 h 121"/>
                <a:gd name="T10" fmla="*/ 199251 w 121"/>
                <a:gd name="T11" fmla="*/ 370902 h 121"/>
                <a:gd name="T12" fmla="*/ 33208 w 121"/>
                <a:gd name="T13" fmla="*/ 203829 h 121"/>
                <a:gd name="T14" fmla="*/ 199251 w 121"/>
                <a:gd name="T15" fmla="*/ 33415 h 121"/>
                <a:gd name="T16" fmla="*/ 368614 w 121"/>
                <a:gd name="T17" fmla="*/ 203829 h 121"/>
                <a:gd name="T18" fmla="*/ 199251 w 121"/>
                <a:gd name="T19" fmla="*/ 370902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9" name="Freeform 43"/>
            <p:cNvSpPr>
              <a:spLocks noChangeArrowheads="1"/>
            </p:cNvSpPr>
            <p:nvPr/>
          </p:nvSpPr>
          <p:spPr bwMode="auto">
            <a:xfrm>
              <a:off x="107320" y="97336"/>
              <a:ext cx="139764" cy="199662"/>
            </a:xfrm>
            <a:custGeom>
              <a:avLst/>
              <a:gdLst>
                <a:gd name="T0" fmla="*/ 139764 w 42"/>
                <a:gd name="T1" fmla="*/ 199662 h 60"/>
                <a:gd name="T2" fmla="*/ 139764 w 42"/>
                <a:gd name="T3" fmla="*/ 0 h 60"/>
                <a:gd name="T4" fmla="*/ 0 w 42"/>
                <a:gd name="T5" fmla="*/ 139763 h 60"/>
                <a:gd name="T6" fmla="*/ 139764 w 42"/>
                <a:gd name="T7" fmla="*/ 199662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grpSp>
      <p:grpSp>
        <p:nvGrpSpPr>
          <p:cNvPr id="10" name="PA_组合 23"/>
          <p:cNvGrpSpPr/>
          <p:nvPr>
            <p:custDataLst>
              <p:tags r:id="rId8"/>
            </p:custDataLst>
          </p:nvPr>
        </p:nvGrpSpPr>
        <p:grpSpPr bwMode="auto">
          <a:xfrm>
            <a:off x="5029438" y="4202966"/>
            <a:ext cx="379547" cy="330796"/>
            <a:chOff x="0" y="0"/>
            <a:chExt cx="389342" cy="339426"/>
          </a:xfrm>
          <a:solidFill>
            <a:schemeClr val="bg1"/>
          </a:solidFill>
        </p:grpSpPr>
        <p:sp>
          <p:nvSpPr>
            <p:cNvPr id="11" name="Freeform 110"/>
            <p:cNvSpPr>
              <a:spLocks noChangeArrowheads="1"/>
            </p:cNvSpPr>
            <p:nvPr/>
          </p:nvSpPr>
          <p:spPr bwMode="auto">
            <a:xfrm>
              <a:off x="259561" y="102327"/>
              <a:ext cx="102328" cy="102328"/>
            </a:xfrm>
            <a:custGeom>
              <a:avLst/>
              <a:gdLst>
                <a:gd name="T0" fmla="*/ 0 w 41"/>
                <a:gd name="T1" fmla="*/ 97336 h 41"/>
                <a:gd name="T2" fmla="*/ 7487 w 41"/>
                <a:gd name="T3" fmla="*/ 102328 h 41"/>
                <a:gd name="T4" fmla="*/ 102328 w 41"/>
                <a:gd name="T5" fmla="*/ 7487 h 41"/>
                <a:gd name="T6" fmla="*/ 97336 w 41"/>
                <a:gd name="T7" fmla="*/ 0 h 41"/>
                <a:gd name="T8" fmla="*/ 0 w 41"/>
                <a:gd name="T9" fmla="*/ 97336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2" name="Freeform 111"/>
            <p:cNvSpPr>
              <a:spLocks noChangeArrowheads="1"/>
            </p:cNvSpPr>
            <p:nvPr/>
          </p:nvSpPr>
          <p:spPr bwMode="auto">
            <a:xfrm>
              <a:off x="237098" y="74873"/>
              <a:ext cx="109814" cy="114806"/>
            </a:xfrm>
            <a:custGeom>
              <a:avLst/>
              <a:gdLst>
                <a:gd name="T0" fmla="*/ 92344 w 44"/>
                <a:gd name="T1" fmla="*/ 0 h 46"/>
                <a:gd name="T2" fmla="*/ 0 w 44"/>
                <a:gd name="T3" fmla="*/ 97336 h 46"/>
                <a:gd name="T4" fmla="*/ 14975 w 44"/>
                <a:gd name="T5" fmla="*/ 114806 h 46"/>
                <a:gd name="T6" fmla="*/ 109814 w 44"/>
                <a:gd name="T7" fmla="*/ 19966 h 46"/>
                <a:gd name="T8" fmla="*/ 92344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3" name="Freeform 112"/>
            <p:cNvSpPr>
              <a:spLocks noChangeArrowheads="1"/>
            </p:cNvSpPr>
            <p:nvPr/>
          </p:nvSpPr>
          <p:spPr bwMode="auto">
            <a:xfrm>
              <a:off x="217132" y="59898"/>
              <a:ext cx="104823" cy="104823"/>
            </a:xfrm>
            <a:custGeom>
              <a:avLst/>
              <a:gdLst>
                <a:gd name="T0" fmla="*/ 0 w 42"/>
                <a:gd name="T1" fmla="*/ 94840 h 42"/>
                <a:gd name="T2" fmla="*/ 9983 w 42"/>
                <a:gd name="T3" fmla="*/ 104823 h 42"/>
                <a:gd name="T4" fmla="*/ 104823 w 42"/>
                <a:gd name="T5" fmla="*/ 9983 h 42"/>
                <a:gd name="T6" fmla="*/ 94840 w 42"/>
                <a:gd name="T7" fmla="*/ 0 h 42"/>
                <a:gd name="T8" fmla="*/ 0 w 42"/>
                <a:gd name="T9" fmla="*/ 94840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4" name="Freeform 113"/>
            <p:cNvSpPr>
              <a:spLocks noChangeArrowheads="1"/>
            </p:cNvSpPr>
            <p:nvPr/>
          </p:nvSpPr>
          <p:spPr bwMode="auto">
            <a:xfrm>
              <a:off x="189679" y="162226"/>
              <a:ext cx="69882" cy="69882"/>
            </a:xfrm>
            <a:custGeom>
              <a:avLst/>
              <a:gdLst>
                <a:gd name="T0" fmla="*/ 69882 w 28"/>
                <a:gd name="T1" fmla="*/ 49916 h 28"/>
                <a:gd name="T2" fmla="*/ 19966 w 28"/>
                <a:gd name="T3" fmla="*/ 0 h 28"/>
                <a:gd name="T4" fmla="*/ 0 w 28"/>
                <a:gd name="T5" fmla="*/ 49916 h 28"/>
                <a:gd name="T6" fmla="*/ 22462 w 28"/>
                <a:gd name="T7" fmla="*/ 69882 h 28"/>
                <a:gd name="T8" fmla="*/ 69882 w 28"/>
                <a:gd name="T9" fmla="*/ 49916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5" name="Freeform 114"/>
            <p:cNvSpPr>
              <a:spLocks noChangeArrowheads="1"/>
            </p:cNvSpPr>
            <p:nvPr/>
          </p:nvSpPr>
          <p:spPr bwMode="auto">
            <a:xfrm>
              <a:off x="172208" y="219628"/>
              <a:ext cx="34941" cy="32446"/>
            </a:xfrm>
            <a:custGeom>
              <a:avLst/>
              <a:gdLst>
                <a:gd name="T0" fmla="*/ 0 w 14"/>
                <a:gd name="T1" fmla="*/ 32446 h 13"/>
                <a:gd name="T2" fmla="*/ 34941 w 14"/>
                <a:gd name="T3" fmla="*/ 14975 h 13"/>
                <a:gd name="T4" fmla="*/ 14975 w 14"/>
                <a:gd name="T5" fmla="*/ 0 h 13"/>
                <a:gd name="T6" fmla="*/ 0 w 14"/>
                <a:gd name="T7" fmla="*/ 32446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6" name="Freeform 115"/>
            <p:cNvSpPr>
              <a:spLocks noChangeArrowheads="1"/>
            </p:cNvSpPr>
            <p:nvPr/>
          </p:nvSpPr>
          <p:spPr bwMode="auto">
            <a:xfrm>
              <a:off x="319460" y="34941"/>
              <a:ext cx="69882" cy="69882"/>
            </a:xfrm>
            <a:custGeom>
              <a:avLst/>
              <a:gdLst>
                <a:gd name="T0" fmla="*/ 17471 w 28"/>
                <a:gd name="T1" fmla="*/ 0 h 28"/>
                <a:gd name="T2" fmla="*/ 0 w 28"/>
                <a:gd name="T3" fmla="*/ 19966 h 28"/>
                <a:gd name="T4" fmla="*/ 49916 w 28"/>
                <a:gd name="T5" fmla="*/ 69882 h 28"/>
                <a:gd name="T6" fmla="*/ 69882 w 28"/>
                <a:gd name="T7" fmla="*/ 49916 h 28"/>
                <a:gd name="T8" fmla="*/ 17471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7" name="Freeform 116"/>
            <p:cNvSpPr>
              <a:spLocks noChangeArrowheads="1"/>
            </p:cNvSpPr>
            <p:nvPr/>
          </p:nvSpPr>
          <p:spPr bwMode="auto">
            <a:xfrm>
              <a:off x="0" y="0"/>
              <a:ext cx="279527" cy="339426"/>
            </a:xfrm>
            <a:custGeom>
              <a:avLst/>
              <a:gdLst>
                <a:gd name="T0" fmla="*/ 259561 w 112"/>
                <a:gd name="T1" fmla="*/ 252074 h 136"/>
                <a:gd name="T2" fmla="*/ 207149 w 112"/>
                <a:gd name="T3" fmla="*/ 252074 h 136"/>
                <a:gd name="T4" fmla="*/ 207149 w 112"/>
                <a:gd name="T5" fmla="*/ 321956 h 136"/>
                <a:gd name="T6" fmla="*/ 17470 w 112"/>
                <a:gd name="T7" fmla="*/ 321956 h 136"/>
                <a:gd name="T8" fmla="*/ 17470 w 112"/>
                <a:gd name="T9" fmla="*/ 79865 h 136"/>
                <a:gd name="T10" fmla="*/ 259561 w 112"/>
                <a:gd name="T11" fmla="*/ 79865 h 136"/>
                <a:gd name="T12" fmla="*/ 259561 w 112"/>
                <a:gd name="T13" fmla="*/ 99831 h 136"/>
                <a:gd name="T14" fmla="*/ 279527 w 112"/>
                <a:gd name="T15" fmla="*/ 79865 h 136"/>
                <a:gd name="T16" fmla="*/ 279527 w 112"/>
                <a:gd name="T17" fmla="*/ 14975 h 136"/>
                <a:gd name="T18" fmla="*/ 242090 w 112"/>
                <a:gd name="T19" fmla="*/ 14975 h 136"/>
                <a:gd name="T20" fmla="*/ 242090 w 112"/>
                <a:gd name="T21" fmla="*/ 49916 h 136"/>
                <a:gd name="T22" fmla="*/ 237099 w 112"/>
                <a:gd name="T23" fmla="*/ 49916 h 136"/>
                <a:gd name="T24" fmla="*/ 237099 w 112"/>
                <a:gd name="T25" fmla="*/ 0 h 136"/>
                <a:gd name="T26" fmla="*/ 222124 w 112"/>
                <a:gd name="T27" fmla="*/ 0 h 136"/>
                <a:gd name="T28" fmla="*/ 222124 w 112"/>
                <a:gd name="T29" fmla="*/ 49916 h 136"/>
                <a:gd name="T30" fmla="*/ 217133 w 112"/>
                <a:gd name="T31" fmla="*/ 49916 h 136"/>
                <a:gd name="T32" fmla="*/ 217133 w 112"/>
                <a:gd name="T33" fmla="*/ 14975 h 136"/>
                <a:gd name="T34" fmla="*/ 197166 w 112"/>
                <a:gd name="T35" fmla="*/ 14975 h 136"/>
                <a:gd name="T36" fmla="*/ 197166 w 112"/>
                <a:gd name="T37" fmla="*/ 49916 h 136"/>
                <a:gd name="T38" fmla="*/ 189679 w 112"/>
                <a:gd name="T39" fmla="*/ 49916 h 136"/>
                <a:gd name="T40" fmla="*/ 189679 w 112"/>
                <a:gd name="T41" fmla="*/ 0 h 136"/>
                <a:gd name="T42" fmla="*/ 179696 w 112"/>
                <a:gd name="T43" fmla="*/ 0 h 136"/>
                <a:gd name="T44" fmla="*/ 179696 w 112"/>
                <a:gd name="T45" fmla="*/ 49916 h 136"/>
                <a:gd name="T46" fmla="*/ 169713 w 112"/>
                <a:gd name="T47" fmla="*/ 49916 h 136"/>
                <a:gd name="T48" fmla="*/ 169713 w 112"/>
                <a:gd name="T49" fmla="*/ 14975 h 136"/>
                <a:gd name="T50" fmla="*/ 149747 w 112"/>
                <a:gd name="T51" fmla="*/ 14975 h 136"/>
                <a:gd name="T52" fmla="*/ 149747 w 112"/>
                <a:gd name="T53" fmla="*/ 49916 h 136"/>
                <a:gd name="T54" fmla="*/ 142259 w 112"/>
                <a:gd name="T55" fmla="*/ 49916 h 136"/>
                <a:gd name="T56" fmla="*/ 142259 w 112"/>
                <a:gd name="T57" fmla="*/ 0 h 136"/>
                <a:gd name="T58" fmla="*/ 132276 w 112"/>
                <a:gd name="T59" fmla="*/ 0 h 136"/>
                <a:gd name="T60" fmla="*/ 132276 w 112"/>
                <a:gd name="T61" fmla="*/ 49916 h 136"/>
                <a:gd name="T62" fmla="*/ 127285 w 112"/>
                <a:gd name="T63" fmla="*/ 49916 h 136"/>
                <a:gd name="T64" fmla="*/ 127285 w 112"/>
                <a:gd name="T65" fmla="*/ 14975 h 136"/>
                <a:gd name="T66" fmla="*/ 107318 w 112"/>
                <a:gd name="T67" fmla="*/ 14975 h 136"/>
                <a:gd name="T68" fmla="*/ 107318 w 112"/>
                <a:gd name="T69" fmla="*/ 49916 h 136"/>
                <a:gd name="T70" fmla="*/ 99831 w 112"/>
                <a:gd name="T71" fmla="*/ 49916 h 136"/>
                <a:gd name="T72" fmla="*/ 99831 w 112"/>
                <a:gd name="T73" fmla="*/ 0 h 136"/>
                <a:gd name="T74" fmla="*/ 87352 w 112"/>
                <a:gd name="T75" fmla="*/ 0 h 136"/>
                <a:gd name="T76" fmla="*/ 87352 w 112"/>
                <a:gd name="T77" fmla="*/ 49916 h 136"/>
                <a:gd name="T78" fmla="*/ 79865 w 112"/>
                <a:gd name="T79" fmla="*/ 49916 h 136"/>
                <a:gd name="T80" fmla="*/ 79865 w 112"/>
                <a:gd name="T81" fmla="*/ 14975 h 136"/>
                <a:gd name="T82" fmla="*/ 62394 w 112"/>
                <a:gd name="T83" fmla="*/ 14975 h 136"/>
                <a:gd name="T84" fmla="*/ 62394 w 112"/>
                <a:gd name="T85" fmla="*/ 49916 h 136"/>
                <a:gd name="T86" fmla="*/ 57403 w 112"/>
                <a:gd name="T87" fmla="*/ 49916 h 136"/>
                <a:gd name="T88" fmla="*/ 57403 w 112"/>
                <a:gd name="T89" fmla="*/ 0 h 136"/>
                <a:gd name="T90" fmla="*/ 42428 w 112"/>
                <a:gd name="T91" fmla="*/ 0 h 136"/>
                <a:gd name="T92" fmla="*/ 42428 w 112"/>
                <a:gd name="T93" fmla="*/ 49916 h 136"/>
                <a:gd name="T94" fmla="*/ 37437 w 112"/>
                <a:gd name="T95" fmla="*/ 49916 h 136"/>
                <a:gd name="T96" fmla="*/ 37437 w 112"/>
                <a:gd name="T97" fmla="*/ 14975 h 136"/>
                <a:gd name="T98" fmla="*/ 0 w 112"/>
                <a:gd name="T99" fmla="*/ 14975 h 136"/>
                <a:gd name="T100" fmla="*/ 0 w 112"/>
                <a:gd name="T101" fmla="*/ 59899 h 136"/>
                <a:gd name="T102" fmla="*/ 0 w 112"/>
                <a:gd name="T103" fmla="*/ 69882 h 136"/>
                <a:gd name="T104" fmla="*/ 0 w 112"/>
                <a:gd name="T105" fmla="*/ 339426 h 136"/>
                <a:gd name="T106" fmla="*/ 222124 w 112"/>
                <a:gd name="T107" fmla="*/ 339426 h 136"/>
                <a:gd name="T108" fmla="*/ 279527 w 112"/>
                <a:gd name="T109" fmla="*/ 274536 h 136"/>
                <a:gd name="T110" fmla="*/ 279527 w 112"/>
                <a:gd name="T111" fmla="*/ 209645 h 136"/>
                <a:gd name="T112" fmla="*/ 259561 w 112"/>
                <a:gd name="T113" fmla="*/ 229612 h 136"/>
                <a:gd name="T114" fmla="*/ 259561 w 112"/>
                <a:gd name="T115" fmla="*/ 252074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8" name="Rectangle 117"/>
            <p:cNvSpPr>
              <a:spLocks noChangeArrowheads="1"/>
            </p:cNvSpPr>
            <p:nvPr/>
          </p:nvSpPr>
          <p:spPr bwMode="auto">
            <a:xfrm>
              <a:off x="49916" y="114806"/>
              <a:ext cx="109814" cy="17471"/>
            </a:xfrm>
            <a:prstGeom prst="rect">
              <a:avLst/>
            </a:pr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9" name="Rectangle 118"/>
            <p:cNvSpPr>
              <a:spLocks noChangeArrowheads="1"/>
            </p:cNvSpPr>
            <p:nvPr/>
          </p:nvSpPr>
          <p:spPr bwMode="auto">
            <a:xfrm>
              <a:off x="49916" y="154738"/>
              <a:ext cx="109814" cy="17471"/>
            </a:xfrm>
            <a:prstGeom prst="rect">
              <a:avLst/>
            </a:pr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20" name="Rectangle 119"/>
            <p:cNvSpPr>
              <a:spLocks noChangeArrowheads="1"/>
            </p:cNvSpPr>
            <p:nvPr/>
          </p:nvSpPr>
          <p:spPr bwMode="auto">
            <a:xfrm>
              <a:off x="49916" y="199662"/>
              <a:ext cx="109814" cy="14975"/>
            </a:xfrm>
            <a:prstGeom prst="rect">
              <a:avLst/>
            </a:pr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21" name="Rectangle 120"/>
            <p:cNvSpPr>
              <a:spLocks noChangeArrowheads="1"/>
            </p:cNvSpPr>
            <p:nvPr/>
          </p:nvSpPr>
          <p:spPr bwMode="auto">
            <a:xfrm>
              <a:off x="49916" y="242091"/>
              <a:ext cx="109814" cy="17471"/>
            </a:xfrm>
            <a:prstGeom prst="rect">
              <a:avLst/>
            </a:pr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grpSp>
      <p:grpSp>
        <p:nvGrpSpPr>
          <p:cNvPr id="22" name="PA_组合 35"/>
          <p:cNvGrpSpPr/>
          <p:nvPr>
            <p:custDataLst>
              <p:tags r:id="rId9"/>
            </p:custDataLst>
          </p:nvPr>
        </p:nvGrpSpPr>
        <p:grpSpPr bwMode="auto">
          <a:xfrm>
            <a:off x="9130622" y="4164404"/>
            <a:ext cx="370262" cy="366780"/>
            <a:chOff x="0" y="0"/>
            <a:chExt cx="379359" cy="376864"/>
          </a:xfrm>
          <a:solidFill>
            <a:schemeClr val="bg1"/>
          </a:solidFill>
        </p:grpSpPr>
        <p:sp>
          <p:nvSpPr>
            <p:cNvPr id="23" name="Freeform 150"/>
            <p:cNvSpPr>
              <a:spLocks noEditPoints="1" noChangeArrowheads="1"/>
            </p:cNvSpPr>
            <p:nvPr/>
          </p:nvSpPr>
          <p:spPr bwMode="auto">
            <a:xfrm>
              <a:off x="0" y="0"/>
              <a:ext cx="379359" cy="376864"/>
            </a:xfrm>
            <a:custGeom>
              <a:avLst/>
              <a:gdLst>
                <a:gd name="T0" fmla="*/ 189680 w 114"/>
                <a:gd name="T1" fmla="*/ 0 h 114"/>
                <a:gd name="T2" fmla="*/ 0 w 114"/>
                <a:gd name="T3" fmla="*/ 188432 h 114"/>
                <a:gd name="T4" fmla="*/ 189680 w 114"/>
                <a:gd name="T5" fmla="*/ 376864 h 114"/>
                <a:gd name="T6" fmla="*/ 379359 w 114"/>
                <a:gd name="T7" fmla="*/ 188432 h 114"/>
                <a:gd name="T8" fmla="*/ 189680 w 114"/>
                <a:gd name="T9" fmla="*/ 0 h 114"/>
                <a:gd name="T10" fmla="*/ 189680 w 114"/>
                <a:gd name="T11" fmla="*/ 357029 h 114"/>
                <a:gd name="T12" fmla="*/ 19966 w 114"/>
                <a:gd name="T13" fmla="*/ 188432 h 114"/>
                <a:gd name="T14" fmla="*/ 189680 w 114"/>
                <a:gd name="T15" fmla="*/ 19835 h 114"/>
                <a:gd name="T16" fmla="*/ 359393 w 114"/>
                <a:gd name="T17" fmla="*/ 188432 h 114"/>
                <a:gd name="T18" fmla="*/ 189680 w 114"/>
                <a:gd name="T19" fmla="*/ 357029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24" name="Rectangle 151"/>
            <p:cNvSpPr>
              <a:spLocks noChangeArrowheads="1"/>
            </p:cNvSpPr>
            <p:nvPr/>
          </p:nvSpPr>
          <p:spPr bwMode="auto">
            <a:xfrm>
              <a:off x="144756" y="272040"/>
              <a:ext cx="22463" cy="42429"/>
            </a:xfrm>
            <a:prstGeom prst="rect">
              <a:avLst/>
            </a:pr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25" name="Rectangle 152"/>
            <p:cNvSpPr>
              <a:spLocks noChangeArrowheads="1"/>
            </p:cNvSpPr>
            <p:nvPr/>
          </p:nvSpPr>
          <p:spPr bwMode="auto">
            <a:xfrm>
              <a:off x="179697" y="272040"/>
              <a:ext cx="19966" cy="42429"/>
            </a:xfrm>
            <a:prstGeom prst="rect">
              <a:avLst/>
            </a:pr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26" name="Rectangle 153"/>
            <p:cNvSpPr>
              <a:spLocks noChangeArrowheads="1"/>
            </p:cNvSpPr>
            <p:nvPr/>
          </p:nvSpPr>
          <p:spPr bwMode="auto">
            <a:xfrm>
              <a:off x="214638" y="272040"/>
              <a:ext cx="19966" cy="42429"/>
            </a:xfrm>
            <a:prstGeom prst="rect">
              <a:avLst/>
            </a:pr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27" name="Freeform 154"/>
            <p:cNvSpPr>
              <a:spLocks noChangeArrowheads="1"/>
            </p:cNvSpPr>
            <p:nvPr/>
          </p:nvSpPr>
          <p:spPr bwMode="auto">
            <a:xfrm>
              <a:off x="117303" y="107318"/>
              <a:ext cx="82362" cy="84857"/>
            </a:xfrm>
            <a:custGeom>
              <a:avLst/>
              <a:gdLst>
                <a:gd name="T0" fmla="*/ 62595 w 25"/>
                <a:gd name="T1" fmla="*/ 74674 h 25"/>
                <a:gd name="T2" fmla="*/ 72479 w 25"/>
                <a:gd name="T3" fmla="*/ 84857 h 25"/>
                <a:gd name="T4" fmla="*/ 82362 w 25"/>
                <a:gd name="T5" fmla="*/ 74674 h 25"/>
                <a:gd name="T6" fmla="*/ 72479 w 25"/>
                <a:gd name="T7" fmla="*/ 64491 h 25"/>
                <a:gd name="T8" fmla="*/ 69184 w 25"/>
                <a:gd name="T9" fmla="*/ 64491 h 25"/>
                <a:gd name="T10" fmla="*/ 0 w 25"/>
                <a:gd name="T11" fmla="*/ 0 h 25"/>
                <a:gd name="T12" fmla="*/ 62595 w 25"/>
                <a:gd name="T13" fmla="*/ 74674 h 25"/>
                <a:gd name="T14" fmla="*/ 62595 w 25"/>
                <a:gd name="T15" fmla="*/ 74674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28" name="Freeform 155"/>
            <p:cNvSpPr>
              <a:spLocks noChangeArrowheads="1"/>
            </p:cNvSpPr>
            <p:nvPr/>
          </p:nvSpPr>
          <p:spPr bwMode="auto">
            <a:xfrm>
              <a:off x="67387" y="272040"/>
              <a:ext cx="22463" cy="19966"/>
            </a:xfrm>
            <a:custGeom>
              <a:avLst/>
              <a:gdLst>
                <a:gd name="T0" fmla="*/ 0 w 9"/>
                <a:gd name="T1" fmla="*/ 14974 h 8"/>
                <a:gd name="T2" fmla="*/ 7488 w 9"/>
                <a:gd name="T3" fmla="*/ 19966 h 8"/>
                <a:gd name="T4" fmla="*/ 22463 w 9"/>
                <a:gd name="T5" fmla="*/ 2496 h 8"/>
                <a:gd name="T6" fmla="*/ 17471 w 9"/>
                <a:gd name="T7" fmla="*/ 0 h 8"/>
                <a:gd name="T8" fmla="*/ 0 w 9"/>
                <a:gd name="T9" fmla="*/ 14974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29" name="Freeform 156"/>
            <p:cNvSpPr>
              <a:spLocks noChangeArrowheads="1"/>
            </p:cNvSpPr>
            <p:nvPr/>
          </p:nvSpPr>
          <p:spPr bwMode="auto">
            <a:xfrm>
              <a:off x="47421" y="227116"/>
              <a:ext cx="27454" cy="14975"/>
            </a:xfrm>
            <a:custGeom>
              <a:avLst/>
              <a:gdLst>
                <a:gd name="T0" fmla="*/ 22462 w 11"/>
                <a:gd name="T1" fmla="*/ 0 h 6"/>
                <a:gd name="T2" fmla="*/ 0 w 11"/>
                <a:gd name="T3" fmla="*/ 7488 h 6"/>
                <a:gd name="T4" fmla="*/ 2496 w 11"/>
                <a:gd name="T5" fmla="*/ 14975 h 6"/>
                <a:gd name="T6" fmla="*/ 27454 w 11"/>
                <a:gd name="T7" fmla="*/ 7488 h 6"/>
                <a:gd name="T8" fmla="*/ 22462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30" name="Freeform 157"/>
            <p:cNvSpPr>
              <a:spLocks noChangeArrowheads="1"/>
            </p:cNvSpPr>
            <p:nvPr/>
          </p:nvSpPr>
          <p:spPr bwMode="auto">
            <a:xfrm>
              <a:off x="79865" y="74874"/>
              <a:ext cx="19966" cy="22463"/>
            </a:xfrm>
            <a:custGeom>
              <a:avLst/>
              <a:gdLst>
                <a:gd name="T0" fmla="*/ 0 w 8"/>
                <a:gd name="T1" fmla="*/ 7488 h 9"/>
                <a:gd name="T2" fmla="*/ 17470 w 8"/>
                <a:gd name="T3" fmla="*/ 22463 h 9"/>
                <a:gd name="T4" fmla="*/ 19966 w 8"/>
                <a:gd name="T5" fmla="*/ 17471 h 9"/>
                <a:gd name="T6" fmla="*/ 4992 w 8"/>
                <a:gd name="T7" fmla="*/ 0 h 9"/>
                <a:gd name="T8" fmla="*/ 0 w 8"/>
                <a:gd name="T9" fmla="*/ 7488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31" name="Freeform 158"/>
            <p:cNvSpPr>
              <a:spLocks noChangeArrowheads="1"/>
            </p:cNvSpPr>
            <p:nvPr/>
          </p:nvSpPr>
          <p:spPr bwMode="auto">
            <a:xfrm>
              <a:off x="49916" y="124789"/>
              <a:ext cx="27454" cy="12480"/>
            </a:xfrm>
            <a:custGeom>
              <a:avLst/>
              <a:gdLst>
                <a:gd name="T0" fmla="*/ 27454 w 11"/>
                <a:gd name="T1" fmla="*/ 7488 h 5"/>
                <a:gd name="T2" fmla="*/ 4992 w 11"/>
                <a:gd name="T3" fmla="*/ 0 h 5"/>
                <a:gd name="T4" fmla="*/ 0 w 11"/>
                <a:gd name="T5" fmla="*/ 7488 h 5"/>
                <a:gd name="T6" fmla="*/ 24958 w 11"/>
                <a:gd name="T7" fmla="*/ 12480 h 5"/>
                <a:gd name="T8" fmla="*/ 27454 w 11"/>
                <a:gd name="T9" fmla="*/ 748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32" name="Rectangle 159"/>
            <p:cNvSpPr>
              <a:spLocks noChangeArrowheads="1"/>
            </p:cNvSpPr>
            <p:nvPr/>
          </p:nvSpPr>
          <p:spPr bwMode="auto">
            <a:xfrm>
              <a:off x="187185" y="34941"/>
              <a:ext cx="7488" cy="22463"/>
            </a:xfrm>
            <a:prstGeom prst="rect">
              <a:avLst/>
            </a:pr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33" name="Freeform 160"/>
            <p:cNvSpPr>
              <a:spLocks noChangeArrowheads="1"/>
            </p:cNvSpPr>
            <p:nvPr/>
          </p:nvSpPr>
          <p:spPr bwMode="auto">
            <a:xfrm>
              <a:off x="119798" y="44924"/>
              <a:ext cx="17471" cy="22463"/>
            </a:xfrm>
            <a:custGeom>
              <a:avLst/>
              <a:gdLst>
                <a:gd name="T0" fmla="*/ 17471 w 7"/>
                <a:gd name="T1" fmla="*/ 19967 h 9"/>
                <a:gd name="T2" fmla="*/ 7488 w 7"/>
                <a:gd name="T3" fmla="*/ 0 h 9"/>
                <a:gd name="T4" fmla="*/ 0 w 7"/>
                <a:gd name="T5" fmla="*/ 4992 h 9"/>
                <a:gd name="T6" fmla="*/ 9983 w 7"/>
                <a:gd name="T7" fmla="*/ 22463 h 9"/>
                <a:gd name="T8" fmla="*/ 17471 w 7"/>
                <a:gd name="T9" fmla="*/ 19967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34" name="Freeform 161"/>
            <p:cNvSpPr>
              <a:spLocks noChangeArrowheads="1"/>
            </p:cNvSpPr>
            <p:nvPr/>
          </p:nvSpPr>
          <p:spPr bwMode="auto">
            <a:xfrm>
              <a:off x="234604" y="44924"/>
              <a:ext cx="12480" cy="27454"/>
            </a:xfrm>
            <a:custGeom>
              <a:avLst/>
              <a:gdLst>
                <a:gd name="T0" fmla="*/ 0 w 5"/>
                <a:gd name="T1" fmla="*/ 22462 h 11"/>
                <a:gd name="T2" fmla="*/ 4992 w 5"/>
                <a:gd name="T3" fmla="*/ 27454 h 11"/>
                <a:gd name="T4" fmla="*/ 12480 w 5"/>
                <a:gd name="T5" fmla="*/ 4992 h 11"/>
                <a:gd name="T6" fmla="*/ 4992 w 5"/>
                <a:gd name="T7" fmla="*/ 0 h 11"/>
                <a:gd name="T8" fmla="*/ 0 w 5"/>
                <a:gd name="T9" fmla="*/ 22462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35" name="Freeform 162"/>
            <p:cNvSpPr>
              <a:spLocks noChangeArrowheads="1"/>
            </p:cNvSpPr>
            <p:nvPr/>
          </p:nvSpPr>
          <p:spPr bwMode="auto">
            <a:xfrm>
              <a:off x="277033" y="272040"/>
              <a:ext cx="22463" cy="19966"/>
            </a:xfrm>
            <a:custGeom>
              <a:avLst/>
              <a:gdLst>
                <a:gd name="T0" fmla="*/ 0 w 9"/>
                <a:gd name="T1" fmla="*/ 2496 h 8"/>
                <a:gd name="T2" fmla="*/ 19967 w 9"/>
                <a:gd name="T3" fmla="*/ 19966 h 8"/>
                <a:gd name="T4" fmla="*/ 22463 w 9"/>
                <a:gd name="T5" fmla="*/ 14974 h 8"/>
                <a:gd name="T6" fmla="*/ 7488 w 9"/>
                <a:gd name="T7" fmla="*/ 0 h 8"/>
                <a:gd name="T8" fmla="*/ 0 w 9"/>
                <a:gd name="T9" fmla="*/ 249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36" name="Freeform 163"/>
            <p:cNvSpPr>
              <a:spLocks noChangeArrowheads="1"/>
            </p:cNvSpPr>
            <p:nvPr/>
          </p:nvSpPr>
          <p:spPr bwMode="auto">
            <a:xfrm>
              <a:off x="304486" y="227116"/>
              <a:ext cx="24958" cy="14975"/>
            </a:xfrm>
            <a:custGeom>
              <a:avLst/>
              <a:gdLst>
                <a:gd name="T0" fmla="*/ 0 w 10"/>
                <a:gd name="T1" fmla="*/ 7488 h 6"/>
                <a:gd name="T2" fmla="*/ 22462 w 10"/>
                <a:gd name="T3" fmla="*/ 14975 h 6"/>
                <a:gd name="T4" fmla="*/ 24958 w 10"/>
                <a:gd name="T5" fmla="*/ 7488 h 6"/>
                <a:gd name="T6" fmla="*/ 2496 w 10"/>
                <a:gd name="T7" fmla="*/ 0 h 6"/>
                <a:gd name="T8" fmla="*/ 0 w 10"/>
                <a:gd name="T9" fmla="*/ 7488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37" name="Freeform 164"/>
            <p:cNvSpPr>
              <a:spLocks noChangeArrowheads="1"/>
            </p:cNvSpPr>
            <p:nvPr/>
          </p:nvSpPr>
          <p:spPr bwMode="auto">
            <a:xfrm>
              <a:off x="274536" y="74874"/>
              <a:ext cx="22463" cy="22463"/>
            </a:xfrm>
            <a:custGeom>
              <a:avLst/>
              <a:gdLst>
                <a:gd name="T0" fmla="*/ 22463 w 9"/>
                <a:gd name="T1" fmla="*/ 7488 h 9"/>
                <a:gd name="T2" fmla="*/ 19967 w 9"/>
                <a:gd name="T3" fmla="*/ 0 h 9"/>
                <a:gd name="T4" fmla="*/ 0 w 9"/>
                <a:gd name="T5" fmla="*/ 17471 h 9"/>
                <a:gd name="T6" fmla="*/ 4992 w 9"/>
                <a:gd name="T7" fmla="*/ 22463 h 9"/>
                <a:gd name="T8" fmla="*/ 22463 w 9"/>
                <a:gd name="T9" fmla="*/ 7488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38" name="Freeform 165"/>
            <p:cNvSpPr>
              <a:spLocks noChangeArrowheads="1"/>
            </p:cNvSpPr>
            <p:nvPr/>
          </p:nvSpPr>
          <p:spPr bwMode="auto">
            <a:xfrm>
              <a:off x="299494" y="124789"/>
              <a:ext cx="27454" cy="12480"/>
            </a:xfrm>
            <a:custGeom>
              <a:avLst/>
              <a:gdLst>
                <a:gd name="T0" fmla="*/ 24958 w 11"/>
                <a:gd name="T1" fmla="*/ 0 h 5"/>
                <a:gd name="T2" fmla="*/ 0 w 11"/>
                <a:gd name="T3" fmla="*/ 7488 h 5"/>
                <a:gd name="T4" fmla="*/ 4992 w 11"/>
                <a:gd name="T5" fmla="*/ 12480 h 5"/>
                <a:gd name="T6" fmla="*/ 27454 w 11"/>
                <a:gd name="T7" fmla="*/ 7488 h 5"/>
                <a:gd name="T8" fmla="*/ 24958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39" name="Rectangle 166"/>
            <p:cNvSpPr>
              <a:spLocks noChangeArrowheads="1"/>
            </p:cNvSpPr>
            <p:nvPr/>
          </p:nvSpPr>
          <p:spPr bwMode="auto">
            <a:xfrm>
              <a:off x="39933" y="174705"/>
              <a:ext cx="24958" cy="7488"/>
            </a:xfrm>
            <a:prstGeom prst="rect">
              <a:avLst/>
            </a:pr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40" name="Rectangle 167"/>
            <p:cNvSpPr>
              <a:spLocks noChangeArrowheads="1"/>
            </p:cNvSpPr>
            <p:nvPr/>
          </p:nvSpPr>
          <p:spPr bwMode="auto">
            <a:xfrm>
              <a:off x="316965" y="177200"/>
              <a:ext cx="27454" cy="7488"/>
            </a:xfrm>
            <a:prstGeom prst="rect">
              <a:avLst/>
            </a:pr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grpSp>
      <p:grpSp>
        <p:nvGrpSpPr>
          <p:cNvPr id="41" name="PA_组合 54"/>
          <p:cNvGrpSpPr/>
          <p:nvPr>
            <p:custDataLst>
              <p:tags r:id="rId10"/>
            </p:custDataLst>
          </p:nvPr>
        </p:nvGrpSpPr>
        <p:grpSpPr bwMode="auto">
          <a:xfrm>
            <a:off x="7176357" y="4212112"/>
            <a:ext cx="292497" cy="379547"/>
            <a:chOff x="0" y="0"/>
            <a:chExt cx="299494" cy="389342"/>
          </a:xfrm>
          <a:solidFill>
            <a:schemeClr val="bg1"/>
          </a:solidFill>
        </p:grpSpPr>
        <p:sp>
          <p:nvSpPr>
            <p:cNvPr id="42" name="Freeform 170"/>
            <p:cNvSpPr>
              <a:spLocks noChangeArrowheads="1"/>
            </p:cNvSpPr>
            <p:nvPr/>
          </p:nvSpPr>
          <p:spPr bwMode="auto">
            <a:xfrm>
              <a:off x="0" y="112310"/>
              <a:ext cx="299494" cy="277032"/>
            </a:xfrm>
            <a:custGeom>
              <a:avLst/>
              <a:gdLst>
                <a:gd name="T0" fmla="*/ 149747 w 90"/>
                <a:gd name="T1" fmla="*/ 277032 h 83"/>
                <a:gd name="T2" fmla="*/ 299494 w 90"/>
                <a:gd name="T3" fmla="*/ 0 h 83"/>
                <a:gd name="T4" fmla="*/ 0 w 90"/>
                <a:gd name="T5" fmla="*/ 0 h 83"/>
                <a:gd name="T6" fmla="*/ 149747 w 90"/>
                <a:gd name="T7" fmla="*/ 277032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43" name="Freeform 171"/>
            <p:cNvSpPr>
              <a:spLocks noChangeArrowheads="1"/>
            </p:cNvSpPr>
            <p:nvPr/>
          </p:nvSpPr>
          <p:spPr bwMode="auto">
            <a:xfrm>
              <a:off x="0" y="0"/>
              <a:ext cx="299494" cy="94840"/>
            </a:xfrm>
            <a:custGeom>
              <a:avLst/>
              <a:gdLst>
                <a:gd name="T0" fmla="*/ 279528 w 90"/>
                <a:gd name="T1" fmla="*/ 0 h 29"/>
                <a:gd name="T2" fmla="*/ 226284 w 90"/>
                <a:gd name="T3" fmla="*/ 52326 h 29"/>
                <a:gd name="T4" fmla="*/ 173041 w 90"/>
                <a:gd name="T5" fmla="*/ 0 h 29"/>
                <a:gd name="T6" fmla="*/ 129781 w 90"/>
                <a:gd name="T7" fmla="*/ 0 h 29"/>
                <a:gd name="T8" fmla="*/ 76537 w 90"/>
                <a:gd name="T9" fmla="*/ 52326 h 29"/>
                <a:gd name="T10" fmla="*/ 23294 w 90"/>
                <a:gd name="T11" fmla="*/ 0 h 29"/>
                <a:gd name="T12" fmla="*/ 0 w 90"/>
                <a:gd name="T13" fmla="*/ 0 h 29"/>
                <a:gd name="T14" fmla="*/ 0 w 90"/>
                <a:gd name="T15" fmla="*/ 94840 h 29"/>
                <a:gd name="T16" fmla="*/ 299494 w 90"/>
                <a:gd name="T17" fmla="*/ 94840 h 29"/>
                <a:gd name="T18" fmla="*/ 299494 w 90"/>
                <a:gd name="T19" fmla="*/ 0 h 29"/>
                <a:gd name="T20" fmla="*/ 279528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grpSp>
      <p:sp>
        <p:nvSpPr>
          <p:cNvPr id="44" name="PA_剪去对角的矩形 97"/>
          <p:cNvSpPr/>
          <p:nvPr>
            <p:custDataLst>
              <p:tags r:id="rId11"/>
            </p:custDataLst>
          </p:nvPr>
        </p:nvSpPr>
        <p:spPr>
          <a:xfrm>
            <a:off x="1769392" y="2124668"/>
            <a:ext cx="4299203" cy="1734811"/>
          </a:xfrm>
          <a:prstGeom prst="snip2DiagRect">
            <a:avLst/>
          </a:prstGeom>
          <a:solidFill>
            <a:schemeClr val="accent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solidFill>
                <a:schemeClr val="tx1"/>
              </a:solidFill>
              <a:latin typeface="+mn-ea"/>
              <a:cs typeface="Arial" panose="020B0604020202020204" pitchFamily="34" charset="0"/>
            </a:endParaRPr>
          </a:p>
        </p:txBody>
      </p:sp>
      <p:sp>
        <p:nvSpPr>
          <p:cNvPr id="45" name="PA_矩形 104"/>
          <p:cNvSpPr>
            <a:spLocks noChangeArrowheads="1"/>
          </p:cNvSpPr>
          <p:nvPr>
            <p:custDataLst>
              <p:tags r:id="rId12"/>
            </p:custDataLst>
          </p:nvPr>
        </p:nvSpPr>
        <p:spPr bwMode="auto">
          <a:xfrm>
            <a:off x="4029982" y="2357902"/>
            <a:ext cx="1364440" cy="446258"/>
          </a:xfrm>
          <a:prstGeom prst="rect">
            <a:avLst/>
          </a:prstGeom>
          <a:noFill/>
          <a:ln w="9525">
            <a:noFill/>
            <a:miter lim="800000"/>
          </a:ln>
        </p:spPr>
        <p:txBody>
          <a:bodyPr wrap="none" lIns="91422" tIns="45711" rIns="91422" bIns="45711">
            <a:spAutoFit/>
          </a:bodyPr>
          <a:lstStyle/>
          <a:p>
            <a:pPr algn="r"/>
            <a:r>
              <a:rPr lang="zh-CN" altLang="en-US" sz="2300" b="1" dirty="0">
                <a:solidFill>
                  <a:srgbClr val="F2F2F2"/>
                </a:solidFill>
                <a:latin typeface="+mn-ea"/>
                <a:sym typeface="微软雅黑" panose="020B0503020204020204" pitchFamily="34" charset="-122"/>
              </a:rPr>
              <a:t>添加标题</a:t>
            </a:r>
            <a:endParaRPr lang="en-US" sz="2300" b="1" dirty="0">
              <a:solidFill>
                <a:srgbClr val="F2F2F2"/>
              </a:solidFill>
              <a:latin typeface="+mn-ea"/>
              <a:sym typeface="微软雅黑" panose="020B0503020204020204" pitchFamily="34" charset="-122"/>
            </a:endParaRPr>
          </a:p>
        </p:txBody>
      </p:sp>
      <p:sp>
        <p:nvSpPr>
          <p:cNvPr id="46" name="PA_矩形 47"/>
          <p:cNvSpPr>
            <a:spLocks noChangeArrowheads="1"/>
          </p:cNvSpPr>
          <p:nvPr>
            <p:custDataLst>
              <p:tags r:id="rId13"/>
            </p:custDataLst>
          </p:nvPr>
        </p:nvSpPr>
        <p:spPr bwMode="auto">
          <a:xfrm>
            <a:off x="2286042" y="2789700"/>
            <a:ext cx="3471827" cy="646313"/>
          </a:xfrm>
          <a:prstGeom prst="rect">
            <a:avLst/>
          </a:prstGeom>
          <a:noFill/>
          <a:ln w="9525">
            <a:noFill/>
            <a:miter lim="800000"/>
          </a:ln>
        </p:spPr>
        <p:txBody>
          <a:bodyPr wrap="square" lIns="91422" tIns="45711" rIns="91422" bIns="45711">
            <a:spAutoFit/>
          </a:bodyPr>
          <a:lstStyle/>
          <a:p>
            <a:pPr algn="r">
              <a:lnSpc>
                <a:spcPct val="120000"/>
              </a:lnSpc>
            </a:pPr>
            <a:r>
              <a:rPr lang="zh-CN" altLang="en-US" sz="1500" dirty="0">
                <a:solidFill>
                  <a:srgbClr val="F2F2F2"/>
                </a:solidFill>
                <a:latin typeface="+mn-ea"/>
                <a:sym typeface="微软雅黑" panose="020B0503020204020204" pitchFamily="34" charset="-122"/>
              </a:rPr>
              <a:t>在此录入上述图表的综合描述说明，在此录入上述图表的综合描述说明，</a:t>
            </a:r>
            <a:endParaRPr lang="zh-CN" altLang="en-US" sz="1500" dirty="0">
              <a:solidFill>
                <a:srgbClr val="F2F2F2"/>
              </a:solidFill>
              <a:latin typeface="+mn-ea"/>
              <a:sym typeface="微软雅黑" panose="020B0503020204020204" pitchFamily="34" charset="-122"/>
            </a:endParaRPr>
          </a:p>
        </p:txBody>
      </p:sp>
      <p:sp>
        <p:nvSpPr>
          <p:cNvPr id="47" name="PA_文本框 152"/>
          <p:cNvSpPr txBox="1"/>
          <p:nvPr>
            <p:custDataLst>
              <p:tags r:id="rId14"/>
            </p:custDataLst>
          </p:nvPr>
        </p:nvSpPr>
        <p:spPr>
          <a:xfrm>
            <a:off x="1921591" y="5223270"/>
            <a:ext cx="1774276" cy="652476"/>
          </a:xfrm>
          <a:prstGeom prst="rect">
            <a:avLst/>
          </a:prstGeom>
          <a:noFill/>
        </p:spPr>
        <p:txBody>
          <a:bodyPr wrap="square" lIns="91431" tIns="45715" rIns="91431" bIns="45715" rtlCol="0">
            <a:spAutoFit/>
          </a:bodyPr>
          <a:lstStyle/>
          <a:p>
            <a:pPr algn="ctr">
              <a:lnSpc>
                <a:spcPct val="130000"/>
              </a:lnSpc>
            </a:pPr>
            <a:r>
              <a:rPr lang="zh-CN" altLang="en-US" sz="1400" dirty="0">
                <a:solidFill>
                  <a:schemeClr val="tx1">
                    <a:lumMod val="95000"/>
                    <a:lumOff val="5000"/>
                  </a:schemeClr>
                </a:solidFill>
                <a:latin typeface="+mn-ea"/>
              </a:rPr>
              <a:t>您的内容打在这里，或者通过复制您的</a:t>
            </a:r>
            <a:endParaRPr lang="zh-CN" altLang="en-US" sz="1400" dirty="0">
              <a:solidFill>
                <a:schemeClr val="tx1">
                  <a:lumMod val="95000"/>
                  <a:lumOff val="5000"/>
                </a:schemeClr>
              </a:solidFill>
              <a:latin typeface="+mn-ea"/>
            </a:endParaRPr>
          </a:p>
        </p:txBody>
      </p:sp>
      <p:sp>
        <p:nvSpPr>
          <p:cNvPr id="48" name="PA_文本框 173"/>
          <p:cNvSpPr txBox="1"/>
          <p:nvPr>
            <p:custDataLst>
              <p:tags r:id="rId15"/>
            </p:custDataLst>
          </p:nvPr>
        </p:nvSpPr>
        <p:spPr>
          <a:xfrm>
            <a:off x="1921591" y="4761609"/>
            <a:ext cx="1774276" cy="461665"/>
          </a:xfrm>
          <a:prstGeom prst="rect">
            <a:avLst/>
          </a:prstGeom>
          <a:noFill/>
        </p:spPr>
        <p:txBody>
          <a:bodyPr wrap="square" lIns="91431" tIns="0" rIns="91431" bIns="0" rtlCol="0" anchor="t">
            <a:spAutoFit/>
          </a:bodyPr>
          <a:lstStyle/>
          <a:p>
            <a:pPr algn="ctr">
              <a:lnSpc>
                <a:spcPct val="150000"/>
              </a:lnSpc>
            </a:pPr>
            <a:r>
              <a:rPr lang="zh-CN" altLang="en-US" sz="2000" b="1" dirty="0">
                <a:solidFill>
                  <a:schemeClr val="accent1"/>
                </a:solidFill>
                <a:latin typeface="+mn-ea"/>
                <a:cs typeface="华文黑体" pitchFamily="2" charset="-122"/>
              </a:rPr>
              <a:t>添加标题</a:t>
            </a:r>
            <a:endParaRPr lang="zh-CN" altLang="en-US" sz="2000" b="1" dirty="0">
              <a:solidFill>
                <a:schemeClr val="accent1"/>
              </a:solidFill>
              <a:latin typeface="+mn-ea"/>
              <a:cs typeface="华文黑体" pitchFamily="2" charset="-122"/>
            </a:endParaRPr>
          </a:p>
        </p:txBody>
      </p:sp>
      <p:sp>
        <p:nvSpPr>
          <p:cNvPr id="49" name="PA_文本框 174"/>
          <p:cNvSpPr txBox="1"/>
          <p:nvPr>
            <p:custDataLst>
              <p:tags r:id="rId16"/>
            </p:custDataLst>
          </p:nvPr>
        </p:nvSpPr>
        <p:spPr>
          <a:xfrm>
            <a:off x="4298008" y="5247203"/>
            <a:ext cx="1774276" cy="652476"/>
          </a:xfrm>
          <a:prstGeom prst="rect">
            <a:avLst/>
          </a:prstGeom>
          <a:noFill/>
        </p:spPr>
        <p:txBody>
          <a:bodyPr wrap="square" lIns="91431" tIns="45715" rIns="91431" bIns="45715" rtlCol="0">
            <a:spAutoFit/>
          </a:bodyPr>
          <a:lstStyle/>
          <a:p>
            <a:pPr algn="ctr">
              <a:lnSpc>
                <a:spcPct val="130000"/>
              </a:lnSpc>
            </a:pPr>
            <a:r>
              <a:rPr lang="zh-CN" altLang="en-US" sz="1400" dirty="0">
                <a:solidFill>
                  <a:schemeClr val="tx1">
                    <a:lumMod val="95000"/>
                    <a:lumOff val="5000"/>
                  </a:schemeClr>
                </a:solidFill>
                <a:latin typeface="+mn-ea"/>
              </a:rPr>
              <a:t>您的内容打在这里，或者通过复制您的</a:t>
            </a:r>
            <a:endParaRPr lang="zh-CN" altLang="en-US" sz="1400" dirty="0">
              <a:solidFill>
                <a:schemeClr val="tx1">
                  <a:lumMod val="95000"/>
                  <a:lumOff val="5000"/>
                </a:schemeClr>
              </a:solidFill>
              <a:latin typeface="+mn-ea"/>
            </a:endParaRPr>
          </a:p>
        </p:txBody>
      </p:sp>
      <p:sp>
        <p:nvSpPr>
          <p:cNvPr id="50" name="PA_文本框 175"/>
          <p:cNvSpPr txBox="1"/>
          <p:nvPr>
            <p:custDataLst>
              <p:tags r:id="rId17"/>
            </p:custDataLst>
          </p:nvPr>
        </p:nvSpPr>
        <p:spPr>
          <a:xfrm>
            <a:off x="4298008" y="4785544"/>
            <a:ext cx="1774276" cy="461665"/>
          </a:xfrm>
          <a:prstGeom prst="rect">
            <a:avLst/>
          </a:prstGeom>
          <a:noFill/>
        </p:spPr>
        <p:txBody>
          <a:bodyPr wrap="square" lIns="91431" tIns="0" rIns="91431" bIns="0" rtlCol="0" anchor="t">
            <a:spAutoFit/>
          </a:bodyPr>
          <a:lstStyle/>
          <a:p>
            <a:pPr algn="ctr">
              <a:lnSpc>
                <a:spcPct val="150000"/>
              </a:lnSpc>
            </a:pPr>
            <a:r>
              <a:rPr lang="zh-CN" altLang="en-US" sz="2000" b="1" dirty="0">
                <a:solidFill>
                  <a:schemeClr val="accent2"/>
                </a:solidFill>
                <a:latin typeface="+mn-ea"/>
                <a:cs typeface="华文黑体" pitchFamily="2" charset="-122"/>
              </a:rPr>
              <a:t>添加标题</a:t>
            </a:r>
            <a:endParaRPr lang="zh-CN" altLang="en-US" sz="2000" b="1" dirty="0">
              <a:solidFill>
                <a:schemeClr val="accent2"/>
              </a:solidFill>
              <a:latin typeface="+mn-ea"/>
              <a:cs typeface="华文黑体" pitchFamily="2" charset="-122"/>
            </a:endParaRPr>
          </a:p>
        </p:txBody>
      </p:sp>
      <p:sp>
        <p:nvSpPr>
          <p:cNvPr id="51" name="PA_文本框 176"/>
          <p:cNvSpPr txBox="1"/>
          <p:nvPr>
            <p:custDataLst>
              <p:tags r:id="rId18"/>
            </p:custDataLst>
          </p:nvPr>
        </p:nvSpPr>
        <p:spPr>
          <a:xfrm>
            <a:off x="6435464" y="5233368"/>
            <a:ext cx="1774276" cy="652476"/>
          </a:xfrm>
          <a:prstGeom prst="rect">
            <a:avLst/>
          </a:prstGeom>
          <a:noFill/>
        </p:spPr>
        <p:txBody>
          <a:bodyPr wrap="square" lIns="91431" tIns="45715" rIns="91431" bIns="45715" rtlCol="0">
            <a:spAutoFit/>
          </a:bodyPr>
          <a:lstStyle/>
          <a:p>
            <a:pPr algn="ctr">
              <a:lnSpc>
                <a:spcPct val="130000"/>
              </a:lnSpc>
            </a:pPr>
            <a:r>
              <a:rPr lang="zh-CN" altLang="en-US" sz="1400" dirty="0">
                <a:solidFill>
                  <a:schemeClr val="tx1">
                    <a:lumMod val="95000"/>
                    <a:lumOff val="5000"/>
                  </a:schemeClr>
                </a:solidFill>
                <a:latin typeface="+mn-ea"/>
              </a:rPr>
              <a:t>您的内容打在这里，或者通过复制您的</a:t>
            </a:r>
            <a:endParaRPr lang="zh-CN" altLang="en-US" sz="1400" dirty="0">
              <a:solidFill>
                <a:schemeClr val="tx1">
                  <a:lumMod val="95000"/>
                  <a:lumOff val="5000"/>
                </a:schemeClr>
              </a:solidFill>
              <a:latin typeface="+mn-ea"/>
            </a:endParaRPr>
          </a:p>
        </p:txBody>
      </p:sp>
      <p:sp>
        <p:nvSpPr>
          <p:cNvPr id="52" name="PA_文本框 177"/>
          <p:cNvSpPr txBox="1"/>
          <p:nvPr>
            <p:custDataLst>
              <p:tags r:id="rId19"/>
            </p:custDataLst>
          </p:nvPr>
        </p:nvSpPr>
        <p:spPr>
          <a:xfrm>
            <a:off x="6435464" y="4771709"/>
            <a:ext cx="1774276" cy="461665"/>
          </a:xfrm>
          <a:prstGeom prst="rect">
            <a:avLst/>
          </a:prstGeom>
          <a:noFill/>
        </p:spPr>
        <p:txBody>
          <a:bodyPr wrap="square" lIns="91431" tIns="0" rIns="91431" bIns="0" rtlCol="0" anchor="t">
            <a:spAutoFit/>
          </a:bodyPr>
          <a:lstStyle/>
          <a:p>
            <a:pPr algn="ctr">
              <a:lnSpc>
                <a:spcPct val="150000"/>
              </a:lnSpc>
            </a:pPr>
            <a:r>
              <a:rPr lang="zh-CN" altLang="en-US" sz="2000" b="1" dirty="0">
                <a:solidFill>
                  <a:schemeClr val="accent3"/>
                </a:solidFill>
                <a:latin typeface="+mn-ea"/>
                <a:cs typeface="华文黑体" pitchFamily="2" charset="-122"/>
              </a:rPr>
              <a:t>添加标题</a:t>
            </a:r>
            <a:endParaRPr lang="zh-CN" altLang="en-US" sz="2000" b="1" dirty="0">
              <a:solidFill>
                <a:schemeClr val="accent3"/>
              </a:solidFill>
              <a:latin typeface="+mn-ea"/>
              <a:cs typeface="华文黑体" pitchFamily="2" charset="-122"/>
            </a:endParaRPr>
          </a:p>
        </p:txBody>
      </p:sp>
      <p:sp>
        <p:nvSpPr>
          <p:cNvPr id="53" name="PA_文本框 178"/>
          <p:cNvSpPr txBox="1"/>
          <p:nvPr>
            <p:custDataLst>
              <p:tags r:id="rId20"/>
            </p:custDataLst>
          </p:nvPr>
        </p:nvSpPr>
        <p:spPr>
          <a:xfrm>
            <a:off x="8426180" y="5222486"/>
            <a:ext cx="1774276" cy="652476"/>
          </a:xfrm>
          <a:prstGeom prst="rect">
            <a:avLst/>
          </a:prstGeom>
          <a:noFill/>
        </p:spPr>
        <p:txBody>
          <a:bodyPr wrap="square" lIns="91431" tIns="45715" rIns="91431" bIns="45715" rtlCol="0">
            <a:spAutoFit/>
          </a:bodyPr>
          <a:lstStyle/>
          <a:p>
            <a:pPr algn="ctr">
              <a:lnSpc>
                <a:spcPct val="130000"/>
              </a:lnSpc>
            </a:pPr>
            <a:r>
              <a:rPr lang="zh-CN" altLang="en-US" sz="1400" dirty="0">
                <a:solidFill>
                  <a:schemeClr val="tx1">
                    <a:lumMod val="95000"/>
                    <a:lumOff val="5000"/>
                  </a:schemeClr>
                </a:solidFill>
                <a:latin typeface="+mn-ea"/>
              </a:rPr>
              <a:t>您的内容打在这里，或者通过复制您的</a:t>
            </a:r>
            <a:endParaRPr lang="zh-CN" altLang="en-US" sz="1400" dirty="0">
              <a:solidFill>
                <a:schemeClr val="tx1">
                  <a:lumMod val="95000"/>
                  <a:lumOff val="5000"/>
                </a:schemeClr>
              </a:solidFill>
              <a:latin typeface="+mn-ea"/>
            </a:endParaRPr>
          </a:p>
        </p:txBody>
      </p:sp>
      <p:sp>
        <p:nvSpPr>
          <p:cNvPr id="54" name="PA_文本框 179"/>
          <p:cNvSpPr txBox="1"/>
          <p:nvPr>
            <p:custDataLst>
              <p:tags r:id="rId21"/>
            </p:custDataLst>
          </p:nvPr>
        </p:nvSpPr>
        <p:spPr>
          <a:xfrm>
            <a:off x="8426180" y="4760825"/>
            <a:ext cx="1774276" cy="461665"/>
          </a:xfrm>
          <a:prstGeom prst="rect">
            <a:avLst/>
          </a:prstGeom>
          <a:noFill/>
        </p:spPr>
        <p:txBody>
          <a:bodyPr wrap="square" lIns="91431" tIns="0" rIns="91431" bIns="0" rtlCol="0" anchor="t">
            <a:spAutoFit/>
          </a:bodyPr>
          <a:lstStyle/>
          <a:p>
            <a:pPr algn="ctr">
              <a:lnSpc>
                <a:spcPct val="150000"/>
              </a:lnSpc>
            </a:pPr>
            <a:r>
              <a:rPr lang="zh-CN" altLang="en-US" sz="2000" b="1" dirty="0">
                <a:solidFill>
                  <a:schemeClr val="accent4"/>
                </a:solidFill>
                <a:latin typeface="+mn-ea"/>
                <a:cs typeface="华文黑体" pitchFamily="2" charset="-122"/>
              </a:rPr>
              <a:t>添加标题</a:t>
            </a:r>
            <a:endParaRPr lang="zh-CN" altLang="en-US" sz="2000" b="1" dirty="0">
              <a:solidFill>
                <a:schemeClr val="accent4"/>
              </a:solidFill>
              <a:latin typeface="+mn-ea"/>
              <a:cs typeface="华文黑体" pitchFamily="2" charset="-122"/>
            </a:endParaRPr>
          </a:p>
        </p:txBody>
      </p:sp>
      <p:pic>
        <p:nvPicPr>
          <p:cNvPr id="57" name="图片占位符 56" descr="图片包含 室内, 餐桌&#10;&#10;已生成极高可信度的说明"/>
          <p:cNvPicPr>
            <a:picLocks noGrp="1" noChangeAspect="1"/>
          </p:cNvPicPr>
          <p:nvPr>
            <p:ph type="pic" sz="quarter" idx="13"/>
          </p:nvPr>
        </p:nvPicPr>
        <p:blipFill>
          <a:blip r:embed="rId22">
            <a:extLst>
              <a:ext uri="{28A0092B-C50C-407E-A947-70E740481C1C}">
                <a14:useLocalDpi xmlns:a14="http://schemas.microsoft.com/office/drawing/2010/main" val="0"/>
              </a:ext>
            </a:extLst>
          </a:blip>
          <a:srcRect l="1320" r="1320"/>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1+#ppt_w/2"/>
                                          </p:val>
                                        </p:tav>
                                        <p:tav tm="100000">
                                          <p:val>
                                            <p:strVal val="#ppt_x"/>
                                          </p:val>
                                        </p:tav>
                                      </p:tavLst>
                                    </p:anim>
                                    <p:anim calcmode="lin" valueType="num">
                                      <p:cBhvr additive="base">
                                        <p:cTn id="12" dur="500" fill="hold"/>
                                        <p:tgtEl>
                                          <p:spTgt spid="44"/>
                                        </p:tgtEl>
                                        <p:attrNameLst>
                                          <p:attrName>ppt_y</p:attrName>
                                        </p:attrNameLst>
                                      </p:cBhvr>
                                      <p:tavLst>
                                        <p:tav tm="0">
                                          <p:val>
                                            <p:strVal val="#ppt_y"/>
                                          </p:val>
                                        </p:tav>
                                        <p:tav tm="100000">
                                          <p:val>
                                            <p:strVal val="#ppt_y"/>
                                          </p:val>
                                        </p:tav>
                                      </p:tavLst>
                                    </p:anim>
                                  </p:childTnLst>
                                </p:cTn>
                              </p:par>
                              <p:par>
                                <p:cTn id="13" presetID="14" presetClass="entr" presetSubtype="10" fill="hold" grpId="0" nodeType="withEffect">
                                  <p:stCondLst>
                                    <p:cond delay="1000"/>
                                  </p:stCondLst>
                                  <p:childTnLst>
                                    <p:set>
                                      <p:cBhvr>
                                        <p:cTn id="14" dur="1" fill="hold">
                                          <p:stCondLst>
                                            <p:cond delay="0"/>
                                          </p:stCondLst>
                                        </p:cTn>
                                        <p:tgtEl>
                                          <p:spTgt spid="46"/>
                                        </p:tgtEl>
                                        <p:attrNameLst>
                                          <p:attrName>style.visibility</p:attrName>
                                        </p:attrNameLst>
                                      </p:cBhvr>
                                      <p:to>
                                        <p:strVal val="visible"/>
                                      </p:to>
                                    </p:set>
                                    <p:animEffect transition="in" filter="randombar(horizontal)">
                                      <p:cBhvr>
                                        <p:cTn id="15" dur="300"/>
                                        <p:tgtEl>
                                          <p:spTgt spid="46"/>
                                        </p:tgtEl>
                                      </p:cBhvr>
                                    </p:animEffect>
                                  </p:childTnLst>
                                </p:cTn>
                              </p:par>
                              <p:par>
                                <p:cTn id="16" presetID="22" presetClass="entr" presetSubtype="2" fill="hold" grpId="0" nodeType="withEffect">
                                  <p:stCondLst>
                                    <p:cond delay="1300"/>
                                  </p:stCondLst>
                                  <p:childTnLst>
                                    <p:set>
                                      <p:cBhvr>
                                        <p:cTn id="17" dur="1" fill="hold">
                                          <p:stCondLst>
                                            <p:cond delay="0"/>
                                          </p:stCondLst>
                                        </p:cTn>
                                        <p:tgtEl>
                                          <p:spTgt spid="45"/>
                                        </p:tgtEl>
                                        <p:attrNameLst>
                                          <p:attrName>style.visibility</p:attrName>
                                        </p:attrNameLst>
                                      </p:cBhvr>
                                      <p:to>
                                        <p:strVal val="visible"/>
                                      </p:to>
                                    </p:set>
                                    <p:animEffect transition="in" filter="wipe(right)">
                                      <p:cBhvr>
                                        <p:cTn id="18" dur="300"/>
                                        <p:tgtEl>
                                          <p:spTgt spid="45"/>
                                        </p:tgtEl>
                                      </p:cBhvr>
                                    </p:animEffect>
                                  </p:childTnLst>
                                </p:cTn>
                              </p:par>
                              <p:par>
                                <p:cTn id="19" presetID="21" presetClass="entr" presetSubtype="1" fill="hold" grpId="0" nodeType="withEffect">
                                  <p:stCondLst>
                                    <p:cond delay="1600"/>
                                  </p:stCondLst>
                                  <p:childTnLst>
                                    <p:set>
                                      <p:cBhvr>
                                        <p:cTn id="20" dur="1" fill="hold">
                                          <p:stCondLst>
                                            <p:cond delay="0"/>
                                          </p:stCondLst>
                                        </p:cTn>
                                        <p:tgtEl>
                                          <p:spTgt spid="3"/>
                                        </p:tgtEl>
                                        <p:attrNameLst>
                                          <p:attrName>style.visibility</p:attrName>
                                        </p:attrNameLst>
                                      </p:cBhvr>
                                      <p:to>
                                        <p:strVal val="visible"/>
                                      </p:to>
                                    </p:set>
                                    <p:animEffect transition="in" filter="wheel(1)">
                                      <p:cBhvr>
                                        <p:cTn id="21" dur="500"/>
                                        <p:tgtEl>
                                          <p:spTgt spid="3"/>
                                        </p:tgtEl>
                                      </p:cBhvr>
                                    </p:animEffect>
                                  </p:childTnLst>
                                </p:cTn>
                              </p:par>
                              <p:par>
                                <p:cTn id="22" presetID="21" presetClass="entr" presetSubtype="1" fill="hold" grpId="0" nodeType="withEffect">
                                  <p:stCondLst>
                                    <p:cond delay="1600"/>
                                  </p:stCondLst>
                                  <p:childTnLst>
                                    <p:set>
                                      <p:cBhvr>
                                        <p:cTn id="23" dur="1" fill="hold">
                                          <p:stCondLst>
                                            <p:cond delay="0"/>
                                          </p:stCondLst>
                                        </p:cTn>
                                        <p:tgtEl>
                                          <p:spTgt spid="4"/>
                                        </p:tgtEl>
                                        <p:attrNameLst>
                                          <p:attrName>style.visibility</p:attrName>
                                        </p:attrNameLst>
                                      </p:cBhvr>
                                      <p:to>
                                        <p:strVal val="visible"/>
                                      </p:to>
                                    </p:set>
                                    <p:animEffect transition="in" filter="wheel(1)">
                                      <p:cBhvr>
                                        <p:cTn id="24" dur="500"/>
                                        <p:tgtEl>
                                          <p:spTgt spid="4"/>
                                        </p:tgtEl>
                                      </p:cBhvr>
                                    </p:animEffect>
                                  </p:childTnLst>
                                </p:cTn>
                              </p:par>
                              <p:par>
                                <p:cTn id="25" presetID="21" presetClass="entr" presetSubtype="1" fill="hold" grpId="0" nodeType="withEffect">
                                  <p:stCondLst>
                                    <p:cond delay="1600"/>
                                  </p:stCondLst>
                                  <p:childTnLst>
                                    <p:set>
                                      <p:cBhvr>
                                        <p:cTn id="26" dur="1" fill="hold">
                                          <p:stCondLst>
                                            <p:cond delay="0"/>
                                          </p:stCondLst>
                                        </p:cTn>
                                        <p:tgtEl>
                                          <p:spTgt spid="5"/>
                                        </p:tgtEl>
                                        <p:attrNameLst>
                                          <p:attrName>style.visibility</p:attrName>
                                        </p:attrNameLst>
                                      </p:cBhvr>
                                      <p:to>
                                        <p:strVal val="visible"/>
                                      </p:to>
                                    </p:set>
                                    <p:animEffect transition="in" filter="wheel(1)">
                                      <p:cBhvr>
                                        <p:cTn id="27" dur="500"/>
                                        <p:tgtEl>
                                          <p:spTgt spid="5"/>
                                        </p:tgtEl>
                                      </p:cBhvr>
                                    </p:animEffect>
                                  </p:childTnLst>
                                </p:cTn>
                              </p:par>
                              <p:par>
                                <p:cTn id="28" presetID="21" presetClass="entr" presetSubtype="1" fill="hold" grpId="0" nodeType="withEffect">
                                  <p:stCondLst>
                                    <p:cond delay="1600"/>
                                  </p:stCondLst>
                                  <p:childTnLst>
                                    <p:set>
                                      <p:cBhvr>
                                        <p:cTn id="29" dur="1" fill="hold">
                                          <p:stCondLst>
                                            <p:cond delay="0"/>
                                          </p:stCondLst>
                                        </p:cTn>
                                        <p:tgtEl>
                                          <p:spTgt spid="6"/>
                                        </p:tgtEl>
                                        <p:attrNameLst>
                                          <p:attrName>style.visibility</p:attrName>
                                        </p:attrNameLst>
                                      </p:cBhvr>
                                      <p:to>
                                        <p:strVal val="visible"/>
                                      </p:to>
                                    </p:set>
                                    <p:animEffect transition="in" filter="wheel(1)">
                                      <p:cBhvr>
                                        <p:cTn id="30" dur="500"/>
                                        <p:tgtEl>
                                          <p:spTgt spid="6"/>
                                        </p:tgtEl>
                                      </p:cBhvr>
                                    </p:animEffect>
                                  </p:childTnLst>
                                </p:cTn>
                              </p:par>
                              <p:par>
                                <p:cTn id="31" presetID="21" presetClass="entr" presetSubtype="1" fill="hold" nodeType="withEffect">
                                  <p:stCondLst>
                                    <p:cond delay="1600"/>
                                  </p:stCondLst>
                                  <p:childTnLst>
                                    <p:set>
                                      <p:cBhvr>
                                        <p:cTn id="32" dur="1" fill="hold">
                                          <p:stCondLst>
                                            <p:cond delay="0"/>
                                          </p:stCondLst>
                                        </p:cTn>
                                        <p:tgtEl>
                                          <p:spTgt spid="7"/>
                                        </p:tgtEl>
                                        <p:attrNameLst>
                                          <p:attrName>style.visibility</p:attrName>
                                        </p:attrNameLst>
                                      </p:cBhvr>
                                      <p:to>
                                        <p:strVal val="visible"/>
                                      </p:to>
                                    </p:set>
                                    <p:animEffect transition="in" filter="wheel(1)">
                                      <p:cBhvr>
                                        <p:cTn id="33" dur="500"/>
                                        <p:tgtEl>
                                          <p:spTgt spid="7"/>
                                        </p:tgtEl>
                                      </p:cBhvr>
                                    </p:animEffect>
                                  </p:childTnLst>
                                </p:cTn>
                              </p:par>
                              <p:par>
                                <p:cTn id="34" presetID="21" presetClass="entr" presetSubtype="1" fill="hold" nodeType="withEffect">
                                  <p:stCondLst>
                                    <p:cond delay="1600"/>
                                  </p:stCondLst>
                                  <p:childTnLst>
                                    <p:set>
                                      <p:cBhvr>
                                        <p:cTn id="35" dur="1" fill="hold">
                                          <p:stCondLst>
                                            <p:cond delay="0"/>
                                          </p:stCondLst>
                                        </p:cTn>
                                        <p:tgtEl>
                                          <p:spTgt spid="10"/>
                                        </p:tgtEl>
                                        <p:attrNameLst>
                                          <p:attrName>style.visibility</p:attrName>
                                        </p:attrNameLst>
                                      </p:cBhvr>
                                      <p:to>
                                        <p:strVal val="visible"/>
                                      </p:to>
                                    </p:set>
                                    <p:animEffect transition="in" filter="wheel(1)">
                                      <p:cBhvr>
                                        <p:cTn id="36" dur="500"/>
                                        <p:tgtEl>
                                          <p:spTgt spid="10"/>
                                        </p:tgtEl>
                                      </p:cBhvr>
                                    </p:animEffect>
                                  </p:childTnLst>
                                </p:cTn>
                              </p:par>
                              <p:par>
                                <p:cTn id="37" presetID="21" presetClass="entr" presetSubtype="1" fill="hold" nodeType="withEffect">
                                  <p:stCondLst>
                                    <p:cond delay="1600"/>
                                  </p:stCondLst>
                                  <p:childTnLst>
                                    <p:set>
                                      <p:cBhvr>
                                        <p:cTn id="38" dur="1" fill="hold">
                                          <p:stCondLst>
                                            <p:cond delay="0"/>
                                          </p:stCondLst>
                                        </p:cTn>
                                        <p:tgtEl>
                                          <p:spTgt spid="22"/>
                                        </p:tgtEl>
                                        <p:attrNameLst>
                                          <p:attrName>style.visibility</p:attrName>
                                        </p:attrNameLst>
                                      </p:cBhvr>
                                      <p:to>
                                        <p:strVal val="visible"/>
                                      </p:to>
                                    </p:set>
                                    <p:animEffect transition="in" filter="wheel(1)">
                                      <p:cBhvr>
                                        <p:cTn id="39" dur="500"/>
                                        <p:tgtEl>
                                          <p:spTgt spid="22"/>
                                        </p:tgtEl>
                                      </p:cBhvr>
                                    </p:animEffect>
                                  </p:childTnLst>
                                </p:cTn>
                              </p:par>
                              <p:par>
                                <p:cTn id="40" presetID="21" presetClass="entr" presetSubtype="1" fill="hold" nodeType="withEffect">
                                  <p:stCondLst>
                                    <p:cond delay="1600"/>
                                  </p:stCondLst>
                                  <p:childTnLst>
                                    <p:set>
                                      <p:cBhvr>
                                        <p:cTn id="41" dur="1" fill="hold">
                                          <p:stCondLst>
                                            <p:cond delay="0"/>
                                          </p:stCondLst>
                                        </p:cTn>
                                        <p:tgtEl>
                                          <p:spTgt spid="41"/>
                                        </p:tgtEl>
                                        <p:attrNameLst>
                                          <p:attrName>style.visibility</p:attrName>
                                        </p:attrNameLst>
                                      </p:cBhvr>
                                      <p:to>
                                        <p:strVal val="visible"/>
                                      </p:to>
                                    </p:set>
                                    <p:animEffect transition="in" filter="wheel(1)">
                                      <p:cBhvr>
                                        <p:cTn id="42" dur="500"/>
                                        <p:tgtEl>
                                          <p:spTgt spid="41"/>
                                        </p:tgtEl>
                                      </p:cBhvr>
                                    </p:animEffect>
                                  </p:childTnLst>
                                </p:cTn>
                              </p:par>
                              <p:par>
                                <p:cTn id="43" presetID="42" presetClass="entr" presetSubtype="0" fill="hold" grpId="0" nodeType="withEffect">
                                  <p:stCondLst>
                                    <p:cond delay="210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anim calcmode="lin" valueType="num">
                                      <p:cBhvr>
                                        <p:cTn id="46" dur="500" fill="hold"/>
                                        <p:tgtEl>
                                          <p:spTgt spid="48"/>
                                        </p:tgtEl>
                                        <p:attrNameLst>
                                          <p:attrName>ppt_x</p:attrName>
                                        </p:attrNameLst>
                                      </p:cBhvr>
                                      <p:tavLst>
                                        <p:tav tm="0">
                                          <p:val>
                                            <p:strVal val="#ppt_x"/>
                                          </p:val>
                                        </p:tav>
                                        <p:tav tm="100000">
                                          <p:val>
                                            <p:strVal val="#ppt_x"/>
                                          </p:val>
                                        </p:tav>
                                      </p:tavLst>
                                    </p:anim>
                                    <p:anim calcmode="lin" valueType="num">
                                      <p:cBhvr>
                                        <p:cTn id="47" dur="500" fill="hold"/>
                                        <p:tgtEl>
                                          <p:spTgt spid="4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210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500"/>
                                        <p:tgtEl>
                                          <p:spTgt spid="50"/>
                                        </p:tgtEl>
                                      </p:cBhvr>
                                    </p:animEffect>
                                    <p:anim calcmode="lin" valueType="num">
                                      <p:cBhvr>
                                        <p:cTn id="51" dur="500" fill="hold"/>
                                        <p:tgtEl>
                                          <p:spTgt spid="50"/>
                                        </p:tgtEl>
                                        <p:attrNameLst>
                                          <p:attrName>ppt_x</p:attrName>
                                        </p:attrNameLst>
                                      </p:cBhvr>
                                      <p:tavLst>
                                        <p:tav tm="0">
                                          <p:val>
                                            <p:strVal val="#ppt_x"/>
                                          </p:val>
                                        </p:tav>
                                        <p:tav tm="100000">
                                          <p:val>
                                            <p:strVal val="#ppt_x"/>
                                          </p:val>
                                        </p:tav>
                                      </p:tavLst>
                                    </p:anim>
                                    <p:anim calcmode="lin" valueType="num">
                                      <p:cBhvr>
                                        <p:cTn id="52" dur="500" fill="hold"/>
                                        <p:tgtEl>
                                          <p:spTgt spid="50"/>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210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500"/>
                                        <p:tgtEl>
                                          <p:spTgt spid="52"/>
                                        </p:tgtEl>
                                      </p:cBhvr>
                                    </p:animEffect>
                                    <p:anim calcmode="lin" valueType="num">
                                      <p:cBhvr>
                                        <p:cTn id="56" dur="500" fill="hold"/>
                                        <p:tgtEl>
                                          <p:spTgt spid="52"/>
                                        </p:tgtEl>
                                        <p:attrNameLst>
                                          <p:attrName>ppt_x</p:attrName>
                                        </p:attrNameLst>
                                      </p:cBhvr>
                                      <p:tavLst>
                                        <p:tav tm="0">
                                          <p:val>
                                            <p:strVal val="#ppt_x"/>
                                          </p:val>
                                        </p:tav>
                                        <p:tav tm="100000">
                                          <p:val>
                                            <p:strVal val="#ppt_x"/>
                                          </p:val>
                                        </p:tav>
                                      </p:tavLst>
                                    </p:anim>
                                    <p:anim calcmode="lin" valueType="num">
                                      <p:cBhvr>
                                        <p:cTn id="57" dur="500" fill="hold"/>
                                        <p:tgtEl>
                                          <p:spTgt spid="5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210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500"/>
                                        <p:tgtEl>
                                          <p:spTgt spid="54"/>
                                        </p:tgtEl>
                                      </p:cBhvr>
                                    </p:animEffect>
                                    <p:anim calcmode="lin" valueType="num">
                                      <p:cBhvr>
                                        <p:cTn id="61" dur="500" fill="hold"/>
                                        <p:tgtEl>
                                          <p:spTgt spid="54"/>
                                        </p:tgtEl>
                                        <p:attrNameLst>
                                          <p:attrName>ppt_x</p:attrName>
                                        </p:attrNameLst>
                                      </p:cBhvr>
                                      <p:tavLst>
                                        <p:tav tm="0">
                                          <p:val>
                                            <p:strVal val="#ppt_x"/>
                                          </p:val>
                                        </p:tav>
                                        <p:tav tm="100000">
                                          <p:val>
                                            <p:strVal val="#ppt_x"/>
                                          </p:val>
                                        </p:tav>
                                      </p:tavLst>
                                    </p:anim>
                                    <p:anim calcmode="lin" valueType="num">
                                      <p:cBhvr>
                                        <p:cTn id="62" dur="500" fill="hold"/>
                                        <p:tgtEl>
                                          <p:spTgt spid="54"/>
                                        </p:tgtEl>
                                        <p:attrNameLst>
                                          <p:attrName>ppt_y</p:attrName>
                                        </p:attrNameLst>
                                      </p:cBhvr>
                                      <p:tavLst>
                                        <p:tav tm="0">
                                          <p:val>
                                            <p:strVal val="#ppt_y+.1"/>
                                          </p:val>
                                        </p:tav>
                                        <p:tav tm="100000">
                                          <p:val>
                                            <p:strVal val="#ppt_y"/>
                                          </p:val>
                                        </p:tav>
                                      </p:tavLst>
                                    </p:anim>
                                  </p:childTnLst>
                                </p:cTn>
                              </p:par>
                              <p:par>
                                <p:cTn id="63" presetID="14" presetClass="entr" presetSubtype="10" fill="hold" grpId="0" nodeType="withEffect">
                                  <p:stCondLst>
                                    <p:cond delay="2600"/>
                                  </p:stCondLst>
                                  <p:childTnLst>
                                    <p:set>
                                      <p:cBhvr>
                                        <p:cTn id="64" dur="1" fill="hold">
                                          <p:stCondLst>
                                            <p:cond delay="0"/>
                                          </p:stCondLst>
                                        </p:cTn>
                                        <p:tgtEl>
                                          <p:spTgt spid="47"/>
                                        </p:tgtEl>
                                        <p:attrNameLst>
                                          <p:attrName>style.visibility</p:attrName>
                                        </p:attrNameLst>
                                      </p:cBhvr>
                                      <p:to>
                                        <p:strVal val="visible"/>
                                      </p:to>
                                    </p:set>
                                    <p:animEffect transition="in" filter="randombar(horizontal)">
                                      <p:cBhvr>
                                        <p:cTn id="65" dur="500"/>
                                        <p:tgtEl>
                                          <p:spTgt spid="47"/>
                                        </p:tgtEl>
                                      </p:cBhvr>
                                    </p:animEffect>
                                  </p:childTnLst>
                                </p:cTn>
                              </p:par>
                              <p:par>
                                <p:cTn id="66" presetID="14" presetClass="entr" presetSubtype="10" fill="hold" grpId="0" nodeType="withEffect">
                                  <p:stCondLst>
                                    <p:cond delay="2600"/>
                                  </p:stCondLst>
                                  <p:childTnLst>
                                    <p:set>
                                      <p:cBhvr>
                                        <p:cTn id="67" dur="1" fill="hold">
                                          <p:stCondLst>
                                            <p:cond delay="0"/>
                                          </p:stCondLst>
                                        </p:cTn>
                                        <p:tgtEl>
                                          <p:spTgt spid="49"/>
                                        </p:tgtEl>
                                        <p:attrNameLst>
                                          <p:attrName>style.visibility</p:attrName>
                                        </p:attrNameLst>
                                      </p:cBhvr>
                                      <p:to>
                                        <p:strVal val="visible"/>
                                      </p:to>
                                    </p:set>
                                    <p:animEffect transition="in" filter="randombar(horizontal)">
                                      <p:cBhvr>
                                        <p:cTn id="68" dur="500"/>
                                        <p:tgtEl>
                                          <p:spTgt spid="49"/>
                                        </p:tgtEl>
                                      </p:cBhvr>
                                    </p:animEffect>
                                  </p:childTnLst>
                                </p:cTn>
                              </p:par>
                              <p:par>
                                <p:cTn id="69" presetID="14" presetClass="entr" presetSubtype="10" fill="hold" grpId="0" nodeType="withEffect">
                                  <p:stCondLst>
                                    <p:cond delay="2600"/>
                                  </p:stCondLst>
                                  <p:childTnLst>
                                    <p:set>
                                      <p:cBhvr>
                                        <p:cTn id="70" dur="1" fill="hold">
                                          <p:stCondLst>
                                            <p:cond delay="0"/>
                                          </p:stCondLst>
                                        </p:cTn>
                                        <p:tgtEl>
                                          <p:spTgt spid="51"/>
                                        </p:tgtEl>
                                        <p:attrNameLst>
                                          <p:attrName>style.visibility</p:attrName>
                                        </p:attrNameLst>
                                      </p:cBhvr>
                                      <p:to>
                                        <p:strVal val="visible"/>
                                      </p:to>
                                    </p:set>
                                    <p:animEffect transition="in" filter="randombar(horizontal)">
                                      <p:cBhvr>
                                        <p:cTn id="71" dur="500"/>
                                        <p:tgtEl>
                                          <p:spTgt spid="51"/>
                                        </p:tgtEl>
                                      </p:cBhvr>
                                    </p:animEffect>
                                  </p:childTnLst>
                                </p:cTn>
                              </p:par>
                              <p:par>
                                <p:cTn id="72" presetID="14" presetClass="entr" presetSubtype="10" fill="hold" grpId="0" nodeType="withEffect">
                                  <p:stCondLst>
                                    <p:cond delay="2600"/>
                                  </p:stCondLst>
                                  <p:childTnLst>
                                    <p:set>
                                      <p:cBhvr>
                                        <p:cTn id="73" dur="1" fill="hold">
                                          <p:stCondLst>
                                            <p:cond delay="0"/>
                                          </p:stCondLst>
                                        </p:cTn>
                                        <p:tgtEl>
                                          <p:spTgt spid="53"/>
                                        </p:tgtEl>
                                        <p:attrNameLst>
                                          <p:attrName>style.visibility</p:attrName>
                                        </p:attrNameLst>
                                      </p:cBhvr>
                                      <p:to>
                                        <p:strVal val="visible"/>
                                      </p:to>
                                    </p:set>
                                    <p:animEffect transition="in" filter="randombar(horizontal)">
                                      <p:cBhvr>
                                        <p:cTn id="74"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44" grpId="0" animBg="1"/>
      <p:bldP spid="45" grpId="0"/>
      <p:bldP spid="46" grpId="0"/>
      <p:bldP spid="47" grpId="0"/>
      <p:bldP spid="48" grpId="0"/>
      <p:bldP spid="49" grpId="0"/>
      <p:bldP spid="50" grpId="0"/>
      <p:bldP spid="51" grpId="0"/>
      <p:bldP spid="52" grpId="0"/>
      <p:bldP spid="53" grpId="0"/>
      <p:bldP spid="5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p:nvPr/>
        </p:nvGrpSpPr>
        <p:grpSpPr>
          <a:xfrm rot="16200000">
            <a:off x="8215335" y="4708431"/>
            <a:ext cx="709065" cy="741818"/>
            <a:chOff x="1652259" y="4256917"/>
            <a:chExt cx="1206254" cy="360191"/>
          </a:xfrm>
          <a:effectLst>
            <a:innerShdw blurRad="114300">
              <a:prstClr val="black"/>
            </a:innerShdw>
          </a:effectLst>
        </p:grpSpPr>
        <p:cxnSp>
          <p:nvCxnSpPr>
            <p:cNvPr id="3" name="Straight Connector 55"/>
            <p:cNvCxnSpPr/>
            <p:nvPr/>
          </p:nvCxnSpPr>
          <p:spPr>
            <a:xfrm flipH="1">
              <a:off x="1652259" y="4256917"/>
              <a:ext cx="120625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 name="Straight Connector 56"/>
            <p:cNvCxnSpPr/>
            <p:nvPr/>
          </p:nvCxnSpPr>
          <p:spPr>
            <a:xfrm flipH="1">
              <a:off x="1652259" y="4256917"/>
              <a:ext cx="0" cy="360191"/>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sp>
        <p:nvSpPr>
          <p:cNvPr id="5" name="Freeform 5"/>
          <p:cNvSpPr/>
          <p:nvPr/>
        </p:nvSpPr>
        <p:spPr bwMode="auto">
          <a:xfrm flipH="1">
            <a:off x="4878750" y="1890843"/>
            <a:ext cx="1851501" cy="2137056"/>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solidFill>
            <a:schemeClr val="accent1"/>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ffectLst>
                <a:outerShdw blurRad="38100" dist="38100" dir="2700000" algn="tl">
                  <a:srgbClr val="000000">
                    <a:alpha val="43137"/>
                  </a:srgbClr>
                </a:outerShdw>
              </a:effectLst>
              <a:latin typeface="+mn-ea"/>
            </a:endParaRPr>
          </a:p>
        </p:txBody>
      </p:sp>
      <p:sp>
        <p:nvSpPr>
          <p:cNvPr id="6" name="Freeform 5"/>
          <p:cNvSpPr/>
          <p:nvPr/>
        </p:nvSpPr>
        <p:spPr bwMode="auto">
          <a:xfrm flipH="1">
            <a:off x="4276844" y="3589893"/>
            <a:ext cx="1179757" cy="1361710"/>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solidFill>
            <a:schemeClr val="bg1">
              <a:lumMod val="85000"/>
            </a:schemeClr>
          </a:soli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 name="Freeform 5"/>
          <p:cNvSpPr/>
          <p:nvPr/>
        </p:nvSpPr>
        <p:spPr bwMode="auto">
          <a:xfrm flipH="1">
            <a:off x="6826469" y="2135047"/>
            <a:ext cx="1039645" cy="1199989"/>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8" name="Freeform 5"/>
          <p:cNvSpPr/>
          <p:nvPr/>
        </p:nvSpPr>
        <p:spPr bwMode="auto">
          <a:xfrm flipH="1">
            <a:off x="7379417" y="2946500"/>
            <a:ext cx="1632980" cy="1884834"/>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solidFill>
            <a:schemeClr val="accent1"/>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solidFill>
              <a:effectLst>
                <a:outerShdw blurRad="38100" dist="38100" dir="2700000" algn="tl">
                  <a:srgbClr val="000000">
                    <a:alpha val="43137"/>
                  </a:srgbClr>
                </a:outerShdw>
              </a:effectLst>
              <a:latin typeface="+mn-ea"/>
            </a:endParaRPr>
          </a:p>
        </p:txBody>
      </p:sp>
      <p:sp>
        <p:nvSpPr>
          <p:cNvPr id="9" name="Freeform 5"/>
          <p:cNvSpPr/>
          <p:nvPr/>
        </p:nvSpPr>
        <p:spPr bwMode="auto">
          <a:xfrm flipH="1">
            <a:off x="9118536" y="3161970"/>
            <a:ext cx="879607" cy="1015269"/>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0" name="Freeform 5"/>
          <p:cNvSpPr/>
          <p:nvPr/>
        </p:nvSpPr>
        <p:spPr bwMode="auto">
          <a:xfrm flipH="1">
            <a:off x="3315151" y="3130199"/>
            <a:ext cx="879607" cy="1015269"/>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solidFill>
            <a:schemeClr val="accent1"/>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solidFill>
              <a:effectLst>
                <a:outerShdw blurRad="38100" dist="38100" dir="2700000" algn="tl">
                  <a:srgbClr val="000000">
                    <a:alpha val="43137"/>
                  </a:srgbClr>
                </a:outerShdw>
              </a:effectLst>
              <a:latin typeface="+mn-ea"/>
            </a:endParaRPr>
          </a:p>
        </p:txBody>
      </p:sp>
      <p:grpSp>
        <p:nvGrpSpPr>
          <p:cNvPr id="11" name="Group 42"/>
          <p:cNvGrpSpPr/>
          <p:nvPr/>
        </p:nvGrpSpPr>
        <p:grpSpPr>
          <a:xfrm>
            <a:off x="2183223" y="3665829"/>
            <a:ext cx="1025790" cy="360097"/>
            <a:chOff x="1652259" y="4256917"/>
            <a:chExt cx="1206254" cy="360191"/>
          </a:xfrm>
          <a:effectLst>
            <a:innerShdw blurRad="114300">
              <a:prstClr val="black"/>
            </a:innerShdw>
          </a:effectLst>
        </p:grpSpPr>
        <p:cxnSp>
          <p:nvCxnSpPr>
            <p:cNvPr id="12" name="Straight Connector 43"/>
            <p:cNvCxnSpPr/>
            <p:nvPr/>
          </p:nvCxnSpPr>
          <p:spPr>
            <a:xfrm flipH="1">
              <a:off x="1652259" y="4256917"/>
              <a:ext cx="120625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44"/>
            <p:cNvCxnSpPr/>
            <p:nvPr/>
          </p:nvCxnSpPr>
          <p:spPr>
            <a:xfrm flipH="1">
              <a:off x="1652259" y="4256917"/>
              <a:ext cx="0" cy="360191"/>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grpSp>
        <p:nvGrpSpPr>
          <p:cNvPr id="14" name="Group 45"/>
          <p:cNvGrpSpPr/>
          <p:nvPr/>
        </p:nvGrpSpPr>
        <p:grpSpPr>
          <a:xfrm rot="10800000" flipH="1">
            <a:off x="3126118" y="2298341"/>
            <a:ext cx="1613559" cy="360097"/>
            <a:chOff x="1652259" y="4256917"/>
            <a:chExt cx="1206254" cy="360191"/>
          </a:xfrm>
          <a:effectLst>
            <a:innerShdw blurRad="114300">
              <a:prstClr val="black"/>
            </a:innerShdw>
          </a:effectLst>
        </p:grpSpPr>
        <p:cxnSp>
          <p:nvCxnSpPr>
            <p:cNvPr id="15" name="Straight Connector 46"/>
            <p:cNvCxnSpPr/>
            <p:nvPr/>
          </p:nvCxnSpPr>
          <p:spPr>
            <a:xfrm flipH="1">
              <a:off x="1652259" y="4256917"/>
              <a:ext cx="120625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47"/>
            <p:cNvCxnSpPr/>
            <p:nvPr/>
          </p:nvCxnSpPr>
          <p:spPr>
            <a:xfrm flipH="1">
              <a:off x="1652259" y="4256917"/>
              <a:ext cx="0" cy="360191"/>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grpSp>
        <p:nvGrpSpPr>
          <p:cNvPr id="17" name="Group 48"/>
          <p:cNvGrpSpPr/>
          <p:nvPr/>
        </p:nvGrpSpPr>
        <p:grpSpPr>
          <a:xfrm rot="16200000" flipH="1">
            <a:off x="7874702" y="1495592"/>
            <a:ext cx="382579" cy="896333"/>
            <a:chOff x="1652259" y="4256917"/>
            <a:chExt cx="1206254" cy="360191"/>
          </a:xfrm>
          <a:effectLst>
            <a:innerShdw blurRad="114300">
              <a:prstClr val="black"/>
            </a:innerShdw>
          </a:effectLst>
        </p:grpSpPr>
        <p:cxnSp>
          <p:nvCxnSpPr>
            <p:cNvPr id="18" name="Straight Connector 49"/>
            <p:cNvCxnSpPr/>
            <p:nvPr/>
          </p:nvCxnSpPr>
          <p:spPr>
            <a:xfrm flipH="1">
              <a:off x="1652259" y="4256917"/>
              <a:ext cx="120625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50"/>
            <p:cNvCxnSpPr/>
            <p:nvPr/>
          </p:nvCxnSpPr>
          <p:spPr>
            <a:xfrm flipH="1">
              <a:off x="1652259" y="4256917"/>
              <a:ext cx="0" cy="360191"/>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grpSp>
        <p:nvGrpSpPr>
          <p:cNvPr id="20" name="Group 57"/>
          <p:cNvGrpSpPr/>
          <p:nvPr/>
        </p:nvGrpSpPr>
        <p:grpSpPr>
          <a:xfrm>
            <a:off x="3800398" y="4617225"/>
            <a:ext cx="315389" cy="476375"/>
            <a:chOff x="1652259" y="4256917"/>
            <a:chExt cx="1206254" cy="360191"/>
          </a:xfrm>
          <a:effectLst>
            <a:innerShdw blurRad="114300">
              <a:prstClr val="black"/>
            </a:innerShdw>
          </a:effectLst>
        </p:grpSpPr>
        <p:cxnSp>
          <p:nvCxnSpPr>
            <p:cNvPr id="21" name="Straight Connector 58"/>
            <p:cNvCxnSpPr/>
            <p:nvPr/>
          </p:nvCxnSpPr>
          <p:spPr>
            <a:xfrm flipH="1">
              <a:off x="1652259" y="4256917"/>
              <a:ext cx="120625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59"/>
            <p:cNvCxnSpPr/>
            <p:nvPr/>
          </p:nvCxnSpPr>
          <p:spPr>
            <a:xfrm flipH="1">
              <a:off x="1652259" y="4256917"/>
              <a:ext cx="0" cy="360191"/>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sp>
        <p:nvSpPr>
          <p:cNvPr id="23" name="Freeform 474"/>
          <p:cNvSpPr>
            <a:spLocks noEditPoints="1"/>
          </p:cNvSpPr>
          <p:nvPr/>
        </p:nvSpPr>
        <p:spPr bwMode="auto">
          <a:xfrm>
            <a:off x="7895362" y="3614325"/>
            <a:ext cx="601095" cy="601095"/>
          </a:xfrm>
          <a:custGeom>
            <a:avLst/>
            <a:gdLst>
              <a:gd name="T0" fmla="*/ 290 w 291"/>
              <a:gd name="T1" fmla="*/ 145 h 291"/>
              <a:gd name="T2" fmla="*/ 270 w 291"/>
              <a:gd name="T3" fmla="*/ 116 h 291"/>
              <a:gd name="T4" fmla="*/ 290 w 291"/>
              <a:gd name="T5" fmla="*/ 87 h 291"/>
              <a:gd name="T6" fmla="*/ 270 w 291"/>
              <a:gd name="T7" fmla="*/ 58 h 291"/>
              <a:gd name="T8" fmla="*/ 285 w 291"/>
              <a:gd name="T9" fmla="*/ 37 h 291"/>
              <a:gd name="T10" fmla="*/ 278 w 291"/>
              <a:gd name="T11" fmla="*/ 6 h 291"/>
              <a:gd name="T12" fmla="*/ 249 w 291"/>
              <a:gd name="T13" fmla="*/ 11 h 291"/>
              <a:gd name="T14" fmla="*/ 216 w 291"/>
              <a:gd name="T15" fmla="*/ 8 h 291"/>
              <a:gd name="T16" fmla="*/ 193 w 291"/>
              <a:gd name="T17" fmla="*/ 8 h 291"/>
              <a:gd name="T18" fmla="*/ 158 w 291"/>
              <a:gd name="T19" fmla="*/ 8 h 291"/>
              <a:gd name="T20" fmla="*/ 135 w 291"/>
              <a:gd name="T21" fmla="*/ 8 h 291"/>
              <a:gd name="T22" fmla="*/ 100 w 291"/>
              <a:gd name="T23" fmla="*/ 8 h 291"/>
              <a:gd name="T24" fmla="*/ 77 w 291"/>
              <a:gd name="T25" fmla="*/ 8 h 291"/>
              <a:gd name="T26" fmla="*/ 45 w 291"/>
              <a:gd name="T27" fmla="*/ 14 h 291"/>
              <a:gd name="T28" fmla="*/ 13 w 291"/>
              <a:gd name="T29" fmla="*/ 6 h 291"/>
              <a:gd name="T30" fmla="*/ 7 w 291"/>
              <a:gd name="T31" fmla="*/ 37 h 291"/>
              <a:gd name="T32" fmla="*/ 23 w 291"/>
              <a:gd name="T33" fmla="*/ 58 h 291"/>
              <a:gd name="T34" fmla="*/ 2 w 291"/>
              <a:gd name="T35" fmla="*/ 87 h 291"/>
              <a:gd name="T36" fmla="*/ 23 w 291"/>
              <a:gd name="T37" fmla="*/ 116 h 291"/>
              <a:gd name="T38" fmla="*/ 2 w 291"/>
              <a:gd name="T39" fmla="*/ 145 h 291"/>
              <a:gd name="T40" fmla="*/ 23 w 291"/>
              <a:gd name="T41" fmla="*/ 174 h 291"/>
              <a:gd name="T42" fmla="*/ 2 w 291"/>
              <a:gd name="T43" fmla="*/ 203 h 291"/>
              <a:gd name="T44" fmla="*/ 23 w 291"/>
              <a:gd name="T45" fmla="*/ 232 h 291"/>
              <a:gd name="T46" fmla="*/ 7 w 291"/>
              <a:gd name="T47" fmla="*/ 254 h 291"/>
              <a:gd name="T48" fmla="*/ 13 w 291"/>
              <a:gd name="T49" fmla="*/ 284 h 291"/>
              <a:gd name="T50" fmla="*/ 44 w 291"/>
              <a:gd name="T51" fmla="*/ 277 h 291"/>
              <a:gd name="T52" fmla="*/ 76 w 291"/>
              <a:gd name="T53" fmla="*/ 282 h 291"/>
              <a:gd name="T54" fmla="*/ 100 w 291"/>
              <a:gd name="T55" fmla="*/ 282 h 291"/>
              <a:gd name="T56" fmla="*/ 134 w 291"/>
              <a:gd name="T57" fmla="*/ 282 h 291"/>
              <a:gd name="T58" fmla="*/ 158 w 291"/>
              <a:gd name="T59" fmla="*/ 282 h 291"/>
              <a:gd name="T60" fmla="*/ 192 w 291"/>
              <a:gd name="T61" fmla="*/ 282 h 291"/>
              <a:gd name="T62" fmla="*/ 216 w 291"/>
              <a:gd name="T63" fmla="*/ 282 h 291"/>
              <a:gd name="T64" fmla="*/ 250 w 291"/>
              <a:gd name="T65" fmla="*/ 280 h 291"/>
              <a:gd name="T66" fmla="*/ 278 w 291"/>
              <a:gd name="T67" fmla="*/ 284 h 291"/>
              <a:gd name="T68" fmla="*/ 285 w 291"/>
              <a:gd name="T69" fmla="*/ 254 h 291"/>
              <a:gd name="T70" fmla="*/ 270 w 291"/>
              <a:gd name="T71" fmla="*/ 232 h 291"/>
              <a:gd name="T72" fmla="*/ 290 w 291"/>
              <a:gd name="T73" fmla="*/ 203 h 291"/>
              <a:gd name="T74" fmla="*/ 270 w 291"/>
              <a:gd name="T75" fmla="*/ 174 h 291"/>
              <a:gd name="T76" fmla="*/ 154 w 291"/>
              <a:gd name="T77" fmla="*/ 200 h 291"/>
              <a:gd name="T78" fmla="*/ 81 w 291"/>
              <a:gd name="T79" fmla="*/ 217 h 291"/>
              <a:gd name="T80" fmla="*/ 65 w 291"/>
              <a:gd name="T81" fmla="*/ 144 h 291"/>
              <a:gd name="T82" fmla="*/ 228 w 291"/>
              <a:gd name="T83" fmla="*/ 126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1" h="291">
                <a:moveTo>
                  <a:pt x="283" y="157"/>
                </a:moveTo>
                <a:cubicBezTo>
                  <a:pt x="287" y="154"/>
                  <a:pt x="290" y="150"/>
                  <a:pt x="290" y="145"/>
                </a:cubicBezTo>
                <a:cubicBezTo>
                  <a:pt x="290" y="141"/>
                  <a:pt x="287" y="137"/>
                  <a:pt x="283" y="133"/>
                </a:cubicBezTo>
                <a:cubicBezTo>
                  <a:pt x="275" y="131"/>
                  <a:pt x="270" y="124"/>
                  <a:pt x="270" y="116"/>
                </a:cubicBezTo>
                <a:cubicBezTo>
                  <a:pt x="270" y="109"/>
                  <a:pt x="275" y="102"/>
                  <a:pt x="283" y="99"/>
                </a:cubicBezTo>
                <a:cubicBezTo>
                  <a:pt x="287" y="96"/>
                  <a:pt x="290" y="92"/>
                  <a:pt x="290" y="87"/>
                </a:cubicBezTo>
                <a:cubicBezTo>
                  <a:pt x="290" y="83"/>
                  <a:pt x="287" y="79"/>
                  <a:pt x="283" y="75"/>
                </a:cubicBezTo>
                <a:cubicBezTo>
                  <a:pt x="275" y="73"/>
                  <a:pt x="270" y="66"/>
                  <a:pt x="270" y="58"/>
                </a:cubicBezTo>
                <a:cubicBezTo>
                  <a:pt x="270" y="52"/>
                  <a:pt x="272" y="47"/>
                  <a:pt x="278" y="43"/>
                </a:cubicBezTo>
                <a:cubicBezTo>
                  <a:pt x="285" y="37"/>
                  <a:pt x="285" y="37"/>
                  <a:pt x="285" y="37"/>
                </a:cubicBezTo>
                <a:cubicBezTo>
                  <a:pt x="291" y="30"/>
                  <a:pt x="291" y="19"/>
                  <a:pt x="285" y="13"/>
                </a:cubicBezTo>
                <a:cubicBezTo>
                  <a:pt x="278" y="6"/>
                  <a:pt x="278" y="6"/>
                  <a:pt x="278" y="6"/>
                </a:cubicBezTo>
                <a:cubicBezTo>
                  <a:pt x="271" y="0"/>
                  <a:pt x="261" y="0"/>
                  <a:pt x="254" y="6"/>
                </a:cubicBezTo>
                <a:cubicBezTo>
                  <a:pt x="249" y="11"/>
                  <a:pt x="249" y="11"/>
                  <a:pt x="249" y="11"/>
                </a:cubicBezTo>
                <a:cubicBezTo>
                  <a:pt x="246" y="19"/>
                  <a:pt x="240" y="21"/>
                  <a:pt x="233" y="21"/>
                </a:cubicBezTo>
                <a:cubicBezTo>
                  <a:pt x="226" y="21"/>
                  <a:pt x="219" y="17"/>
                  <a:pt x="216" y="8"/>
                </a:cubicBezTo>
                <a:cubicBezTo>
                  <a:pt x="213" y="4"/>
                  <a:pt x="209" y="1"/>
                  <a:pt x="204" y="1"/>
                </a:cubicBezTo>
                <a:cubicBezTo>
                  <a:pt x="200" y="1"/>
                  <a:pt x="196" y="4"/>
                  <a:pt x="193" y="8"/>
                </a:cubicBezTo>
                <a:cubicBezTo>
                  <a:pt x="190" y="17"/>
                  <a:pt x="183" y="21"/>
                  <a:pt x="175" y="21"/>
                </a:cubicBezTo>
                <a:cubicBezTo>
                  <a:pt x="168" y="21"/>
                  <a:pt x="161" y="17"/>
                  <a:pt x="158" y="8"/>
                </a:cubicBezTo>
                <a:cubicBezTo>
                  <a:pt x="155" y="4"/>
                  <a:pt x="151" y="1"/>
                  <a:pt x="146" y="1"/>
                </a:cubicBezTo>
                <a:cubicBezTo>
                  <a:pt x="142" y="1"/>
                  <a:pt x="138" y="4"/>
                  <a:pt x="135" y="8"/>
                </a:cubicBezTo>
                <a:cubicBezTo>
                  <a:pt x="132" y="17"/>
                  <a:pt x="125" y="21"/>
                  <a:pt x="117" y="21"/>
                </a:cubicBezTo>
                <a:cubicBezTo>
                  <a:pt x="110" y="21"/>
                  <a:pt x="103" y="17"/>
                  <a:pt x="100" y="8"/>
                </a:cubicBezTo>
                <a:cubicBezTo>
                  <a:pt x="97" y="4"/>
                  <a:pt x="93" y="1"/>
                  <a:pt x="88" y="1"/>
                </a:cubicBezTo>
                <a:cubicBezTo>
                  <a:pt x="84" y="1"/>
                  <a:pt x="80" y="4"/>
                  <a:pt x="77" y="8"/>
                </a:cubicBezTo>
                <a:cubicBezTo>
                  <a:pt x="74" y="17"/>
                  <a:pt x="67" y="21"/>
                  <a:pt x="59" y="21"/>
                </a:cubicBezTo>
                <a:cubicBezTo>
                  <a:pt x="53" y="21"/>
                  <a:pt x="48" y="20"/>
                  <a:pt x="45" y="14"/>
                </a:cubicBezTo>
                <a:cubicBezTo>
                  <a:pt x="37" y="6"/>
                  <a:pt x="37" y="6"/>
                  <a:pt x="37" y="6"/>
                </a:cubicBezTo>
                <a:cubicBezTo>
                  <a:pt x="30" y="0"/>
                  <a:pt x="20" y="0"/>
                  <a:pt x="13" y="6"/>
                </a:cubicBezTo>
                <a:cubicBezTo>
                  <a:pt x="7" y="13"/>
                  <a:pt x="7" y="13"/>
                  <a:pt x="7" y="13"/>
                </a:cubicBezTo>
                <a:cubicBezTo>
                  <a:pt x="0" y="19"/>
                  <a:pt x="0" y="30"/>
                  <a:pt x="7" y="37"/>
                </a:cubicBezTo>
                <a:cubicBezTo>
                  <a:pt x="12" y="42"/>
                  <a:pt x="12" y="42"/>
                  <a:pt x="12" y="42"/>
                </a:cubicBezTo>
                <a:cubicBezTo>
                  <a:pt x="19" y="45"/>
                  <a:pt x="23" y="51"/>
                  <a:pt x="23" y="58"/>
                </a:cubicBezTo>
                <a:cubicBezTo>
                  <a:pt x="23" y="66"/>
                  <a:pt x="18" y="73"/>
                  <a:pt x="9" y="75"/>
                </a:cubicBezTo>
                <a:cubicBezTo>
                  <a:pt x="5" y="79"/>
                  <a:pt x="2" y="83"/>
                  <a:pt x="2" y="87"/>
                </a:cubicBezTo>
                <a:cubicBezTo>
                  <a:pt x="2" y="92"/>
                  <a:pt x="5" y="96"/>
                  <a:pt x="10" y="99"/>
                </a:cubicBezTo>
                <a:cubicBezTo>
                  <a:pt x="18" y="102"/>
                  <a:pt x="23" y="109"/>
                  <a:pt x="23" y="116"/>
                </a:cubicBezTo>
                <a:cubicBezTo>
                  <a:pt x="23" y="124"/>
                  <a:pt x="18" y="131"/>
                  <a:pt x="9" y="133"/>
                </a:cubicBezTo>
                <a:cubicBezTo>
                  <a:pt x="5" y="137"/>
                  <a:pt x="2" y="141"/>
                  <a:pt x="2" y="145"/>
                </a:cubicBezTo>
                <a:cubicBezTo>
                  <a:pt x="2" y="150"/>
                  <a:pt x="5" y="154"/>
                  <a:pt x="10" y="157"/>
                </a:cubicBezTo>
                <a:cubicBezTo>
                  <a:pt x="18" y="160"/>
                  <a:pt x="23" y="167"/>
                  <a:pt x="23" y="174"/>
                </a:cubicBezTo>
                <a:cubicBezTo>
                  <a:pt x="23" y="182"/>
                  <a:pt x="18" y="189"/>
                  <a:pt x="9" y="191"/>
                </a:cubicBezTo>
                <a:cubicBezTo>
                  <a:pt x="5" y="195"/>
                  <a:pt x="2" y="199"/>
                  <a:pt x="2" y="203"/>
                </a:cubicBezTo>
                <a:cubicBezTo>
                  <a:pt x="2" y="208"/>
                  <a:pt x="5" y="212"/>
                  <a:pt x="10" y="215"/>
                </a:cubicBezTo>
                <a:cubicBezTo>
                  <a:pt x="18" y="218"/>
                  <a:pt x="23" y="225"/>
                  <a:pt x="23" y="232"/>
                </a:cubicBezTo>
                <a:cubicBezTo>
                  <a:pt x="23" y="239"/>
                  <a:pt x="20" y="245"/>
                  <a:pt x="12" y="248"/>
                </a:cubicBezTo>
                <a:cubicBezTo>
                  <a:pt x="7" y="254"/>
                  <a:pt x="7" y="254"/>
                  <a:pt x="7" y="254"/>
                </a:cubicBezTo>
                <a:cubicBezTo>
                  <a:pt x="0" y="261"/>
                  <a:pt x="0" y="271"/>
                  <a:pt x="7" y="278"/>
                </a:cubicBezTo>
                <a:cubicBezTo>
                  <a:pt x="13" y="284"/>
                  <a:pt x="13" y="284"/>
                  <a:pt x="13" y="284"/>
                </a:cubicBezTo>
                <a:cubicBezTo>
                  <a:pt x="20" y="291"/>
                  <a:pt x="30" y="291"/>
                  <a:pt x="37" y="284"/>
                </a:cubicBezTo>
                <a:cubicBezTo>
                  <a:pt x="44" y="277"/>
                  <a:pt x="44" y="277"/>
                  <a:pt x="44" y="277"/>
                </a:cubicBezTo>
                <a:cubicBezTo>
                  <a:pt x="48" y="270"/>
                  <a:pt x="53" y="269"/>
                  <a:pt x="59" y="269"/>
                </a:cubicBezTo>
                <a:cubicBezTo>
                  <a:pt x="67" y="269"/>
                  <a:pt x="73" y="273"/>
                  <a:pt x="76" y="282"/>
                </a:cubicBezTo>
                <a:cubicBezTo>
                  <a:pt x="80" y="286"/>
                  <a:pt x="84" y="289"/>
                  <a:pt x="88" y="289"/>
                </a:cubicBezTo>
                <a:cubicBezTo>
                  <a:pt x="93" y="289"/>
                  <a:pt x="97" y="286"/>
                  <a:pt x="100" y="282"/>
                </a:cubicBezTo>
                <a:cubicBezTo>
                  <a:pt x="103" y="273"/>
                  <a:pt x="110" y="269"/>
                  <a:pt x="117" y="269"/>
                </a:cubicBezTo>
                <a:cubicBezTo>
                  <a:pt x="125" y="269"/>
                  <a:pt x="131" y="273"/>
                  <a:pt x="134" y="282"/>
                </a:cubicBezTo>
                <a:cubicBezTo>
                  <a:pt x="138" y="286"/>
                  <a:pt x="142" y="289"/>
                  <a:pt x="146" y="289"/>
                </a:cubicBezTo>
                <a:cubicBezTo>
                  <a:pt x="151" y="289"/>
                  <a:pt x="155" y="286"/>
                  <a:pt x="158" y="282"/>
                </a:cubicBezTo>
                <a:cubicBezTo>
                  <a:pt x="161" y="273"/>
                  <a:pt x="168" y="269"/>
                  <a:pt x="175" y="269"/>
                </a:cubicBezTo>
                <a:cubicBezTo>
                  <a:pt x="183" y="269"/>
                  <a:pt x="189" y="273"/>
                  <a:pt x="192" y="282"/>
                </a:cubicBezTo>
                <a:cubicBezTo>
                  <a:pt x="196" y="286"/>
                  <a:pt x="200" y="289"/>
                  <a:pt x="204" y="289"/>
                </a:cubicBezTo>
                <a:cubicBezTo>
                  <a:pt x="209" y="289"/>
                  <a:pt x="213" y="286"/>
                  <a:pt x="216" y="282"/>
                </a:cubicBezTo>
                <a:cubicBezTo>
                  <a:pt x="219" y="273"/>
                  <a:pt x="226" y="269"/>
                  <a:pt x="233" y="269"/>
                </a:cubicBezTo>
                <a:cubicBezTo>
                  <a:pt x="240" y="269"/>
                  <a:pt x="246" y="272"/>
                  <a:pt x="250" y="280"/>
                </a:cubicBezTo>
                <a:cubicBezTo>
                  <a:pt x="254" y="284"/>
                  <a:pt x="254" y="284"/>
                  <a:pt x="254" y="284"/>
                </a:cubicBezTo>
                <a:cubicBezTo>
                  <a:pt x="261" y="291"/>
                  <a:pt x="271" y="291"/>
                  <a:pt x="278" y="284"/>
                </a:cubicBezTo>
                <a:cubicBezTo>
                  <a:pt x="285" y="278"/>
                  <a:pt x="285" y="278"/>
                  <a:pt x="285" y="278"/>
                </a:cubicBezTo>
                <a:cubicBezTo>
                  <a:pt x="291" y="271"/>
                  <a:pt x="291" y="261"/>
                  <a:pt x="285" y="254"/>
                </a:cubicBezTo>
                <a:cubicBezTo>
                  <a:pt x="277" y="247"/>
                  <a:pt x="277" y="247"/>
                  <a:pt x="277" y="247"/>
                </a:cubicBezTo>
                <a:cubicBezTo>
                  <a:pt x="271" y="243"/>
                  <a:pt x="270" y="238"/>
                  <a:pt x="270" y="232"/>
                </a:cubicBezTo>
                <a:cubicBezTo>
                  <a:pt x="270" y="225"/>
                  <a:pt x="275" y="218"/>
                  <a:pt x="283" y="215"/>
                </a:cubicBezTo>
                <a:cubicBezTo>
                  <a:pt x="287" y="212"/>
                  <a:pt x="290" y="208"/>
                  <a:pt x="290" y="203"/>
                </a:cubicBezTo>
                <a:cubicBezTo>
                  <a:pt x="290" y="199"/>
                  <a:pt x="287" y="195"/>
                  <a:pt x="284" y="191"/>
                </a:cubicBezTo>
                <a:cubicBezTo>
                  <a:pt x="275" y="189"/>
                  <a:pt x="270" y="182"/>
                  <a:pt x="270" y="174"/>
                </a:cubicBezTo>
                <a:cubicBezTo>
                  <a:pt x="270" y="167"/>
                  <a:pt x="275" y="160"/>
                  <a:pt x="283" y="157"/>
                </a:cubicBezTo>
                <a:close/>
                <a:moveTo>
                  <a:pt x="154" y="200"/>
                </a:moveTo>
                <a:cubicBezTo>
                  <a:pt x="146" y="201"/>
                  <a:pt x="138" y="201"/>
                  <a:pt x="130" y="200"/>
                </a:cubicBezTo>
                <a:cubicBezTo>
                  <a:pt x="104" y="227"/>
                  <a:pt x="75" y="222"/>
                  <a:pt x="81" y="217"/>
                </a:cubicBezTo>
                <a:cubicBezTo>
                  <a:pt x="95" y="207"/>
                  <a:pt x="98" y="197"/>
                  <a:pt x="97" y="189"/>
                </a:cubicBezTo>
                <a:cubicBezTo>
                  <a:pt x="79" y="179"/>
                  <a:pt x="67" y="163"/>
                  <a:pt x="65" y="144"/>
                </a:cubicBezTo>
                <a:cubicBezTo>
                  <a:pt x="60" y="108"/>
                  <a:pt x="94" y="75"/>
                  <a:pt x="139" y="70"/>
                </a:cubicBezTo>
                <a:cubicBezTo>
                  <a:pt x="184" y="65"/>
                  <a:pt x="223" y="90"/>
                  <a:pt x="228" y="126"/>
                </a:cubicBezTo>
                <a:cubicBezTo>
                  <a:pt x="232" y="162"/>
                  <a:pt x="199" y="195"/>
                  <a:pt x="154" y="200"/>
                </a:cubicBezTo>
                <a:close/>
              </a:path>
            </a:pathLst>
          </a:custGeom>
          <a:solidFill>
            <a:schemeClr val="bg1"/>
          </a:solidFill>
          <a:ln>
            <a:noFill/>
          </a:ln>
        </p:spPr>
        <p:txBody>
          <a:bodyPr vert="horz" wrap="square" lIns="91417" tIns="45708" rIns="91417" bIns="45708" numCol="1" anchor="t" anchorCtr="0" compatLnSpc="1"/>
          <a:lstStyle/>
          <a:p>
            <a:endParaRPr lang="zh-CN" altLang="en-US">
              <a:latin typeface="+mn-ea"/>
              <a:ea typeface="+mn-ea"/>
            </a:endParaRPr>
          </a:p>
        </p:txBody>
      </p:sp>
      <p:grpSp>
        <p:nvGrpSpPr>
          <p:cNvPr id="24" name="组合 23"/>
          <p:cNvGrpSpPr/>
          <p:nvPr/>
        </p:nvGrpSpPr>
        <p:grpSpPr>
          <a:xfrm>
            <a:off x="3612090" y="3469768"/>
            <a:ext cx="280914" cy="331702"/>
            <a:chOff x="7627938" y="1927226"/>
            <a:chExt cx="280988" cy="331788"/>
          </a:xfrm>
          <a:solidFill>
            <a:schemeClr val="bg1"/>
          </a:solidFill>
        </p:grpSpPr>
        <p:sp>
          <p:nvSpPr>
            <p:cNvPr id="25" name="Freeform 550"/>
            <p:cNvSpPr>
              <a:spLocks noEditPoints="1"/>
            </p:cNvSpPr>
            <p:nvPr/>
          </p:nvSpPr>
          <p:spPr bwMode="auto">
            <a:xfrm>
              <a:off x="7627938" y="1927226"/>
              <a:ext cx="280988" cy="331788"/>
            </a:xfrm>
            <a:custGeom>
              <a:avLst/>
              <a:gdLst>
                <a:gd name="T0" fmla="*/ 139 w 242"/>
                <a:gd name="T1" fmla="*/ 47 h 287"/>
                <a:gd name="T2" fmla="*/ 139 w 242"/>
                <a:gd name="T3" fmla="*/ 23 h 287"/>
                <a:gd name="T4" fmla="*/ 152 w 242"/>
                <a:gd name="T5" fmla="*/ 23 h 287"/>
                <a:gd name="T6" fmla="*/ 163 w 242"/>
                <a:gd name="T7" fmla="*/ 11 h 287"/>
                <a:gd name="T8" fmla="*/ 152 w 242"/>
                <a:gd name="T9" fmla="*/ 0 h 287"/>
                <a:gd name="T10" fmla="*/ 91 w 242"/>
                <a:gd name="T11" fmla="*/ 0 h 287"/>
                <a:gd name="T12" fmla="*/ 79 w 242"/>
                <a:gd name="T13" fmla="*/ 11 h 287"/>
                <a:gd name="T14" fmla="*/ 91 w 242"/>
                <a:gd name="T15" fmla="*/ 23 h 287"/>
                <a:gd name="T16" fmla="*/ 103 w 242"/>
                <a:gd name="T17" fmla="*/ 23 h 287"/>
                <a:gd name="T18" fmla="*/ 103 w 242"/>
                <a:gd name="T19" fmla="*/ 47 h 287"/>
                <a:gd name="T20" fmla="*/ 0 w 242"/>
                <a:gd name="T21" fmla="*/ 166 h 287"/>
                <a:gd name="T22" fmla="*/ 121 w 242"/>
                <a:gd name="T23" fmla="*/ 287 h 287"/>
                <a:gd name="T24" fmla="*/ 242 w 242"/>
                <a:gd name="T25" fmla="*/ 166 h 287"/>
                <a:gd name="T26" fmla="*/ 139 w 242"/>
                <a:gd name="T27" fmla="*/ 47 h 287"/>
                <a:gd name="T28" fmla="*/ 121 w 242"/>
                <a:gd name="T29" fmla="*/ 257 h 287"/>
                <a:gd name="T30" fmla="*/ 30 w 242"/>
                <a:gd name="T31" fmla="*/ 166 h 287"/>
                <a:gd name="T32" fmla="*/ 121 w 242"/>
                <a:gd name="T33" fmla="*/ 75 h 287"/>
                <a:gd name="T34" fmla="*/ 212 w 242"/>
                <a:gd name="T35" fmla="*/ 166 h 287"/>
                <a:gd name="T36" fmla="*/ 121 w 242"/>
                <a:gd name="T37" fmla="*/ 25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2" h="287">
                  <a:moveTo>
                    <a:pt x="139" y="47"/>
                  </a:moveTo>
                  <a:cubicBezTo>
                    <a:pt x="139" y="23"/>
                    <a:pt x="139" y="23"/>
                    <a:pt x="139" y="23"/>
                  </a:cubicBezTo>
                  <a:cubicBezTo>
                    <a:pt x="152" y="23"/>
                    <a:pt x="152" y="23"/>
                    <a:pt x="152" y="23"/>
                  </a:cubicBezTo>
                  <a:cubicBezTo>
                    <a:pt x="158" y="23"/>
                    <a:pt x="163" y="18"/>
                    <a:pt x="163" y="11"/>
                  </a:cubicBezTo>
                  <a:cubicBezTo>
                    <a:pt x="163" y="5"/>
                    <a:pt x="158" y="0"/>
                    <a:pt x="152" y="0"/>
                  </a:cubicBezTo>
                  <a:cubicBezTo>
                    <a:pt x="91" y="0"/>
                    <a:pt x="91" y="0"/>
                    <a:pt x="91" y="0"/>
                  </a:cubicBezTo>
                  <a:cubicBezTo>
                    <a:pt x="84" y="0"/>
                    <a:pt x="79" y="5"/>
                    <a:pt x="79" y="11"/>
                  </a:cubicBezTo>
                  <a:cubicBezTo>
                    <a:pt x="79" y="18"/>
                    <a:pt x="84" y="23"/>
                    <a:pt x="91" y="23"/>
                  </a:cubicBezTo>
                  <a:cubicBezTo>
                    <a:pt x="103" y="23"/>
                    <a:pt x="103" y="23"/>
                    <a:pt x="103" y="23"/>
                  </a:cubicBezTo>
                  <a:cubicBezTo>
                    <a:pt x="103" y="47"/>
                    <a:pt x="103" y="47"/>
                    <a:pt x="103" y="47"/>
                  </a:cubicBezTo>
                  <a:cubicBezTo>
                    <a:pt x="45" y="55"/>
                    <a:pt x="0" y="106"/>
                    <a:pt x="0" y="166"/>
                  </a:cubicBezTo>
                  <a:cubicBezTo>
                    <a:pt x="0" y="233"/>
                    <a:pt x="54" y="287"/>
                    <a:pt x="121" y="287"/>
                  </a:cubicBezTo>
                  <a:cubicBezTo>
                    <a:pt x="188" y="287"/>
                    <a:pt x="242" y="233"/>
                    <a:pt x="242" y="166"/>
                  </a:cubicBezTo>
                  <a:cubicBezTo>
                    <a:pt x="242" y="105"/>
                    <a:pt x="197" y="55"/>
                    <a:pt x="139" y="47"/>
                  </a:cubicBezTo>
                  <a:close/>
                  <a:moveTo>
                    <a:pt x="121" y="257"/>
                  </a:moveTo>
                  <a:cubicBezTo>
                    <a:pt x="71" y="257"/>
                    <a:pt x="30" y="216"/>
                    <a:pt x="30" y="166"/>
                  </a:cubicBezTo>
                  <a:cubicBezTo>
                    <a:pt x="30" y="116"/>
                    <a:pt x="71" y="75"/>
                    <a:pt x="121" y="75"/>
                  </a:cubicBezTo>
                  <a:cubicBezTo>
                    <a:pt x="171" y="75"/>
                    <a:pt x="212" y="116"/>
                    <a:pt x="212" y="166"/>
                  </a:cubicBezTo>
                  <a:cubicBezTo>
                    <a:pt x="212" y="216"/>
                    <a:pt x="171" y="257"/>
                    <a:pt x="121" y="2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7" tIns="45708" rIns="91417" bIns="45708" numCol="1" anchor="t" anchorCtr="0" compatLnSpc="1"/>
            <a:lstStyle/>
            <a:p>
              <a:endParaRPr lang="zh-CN" altLang="en-US">
                <a:latin typeface="+mn-ea"/>
                <a:ea typeface="+mn-ea"/>
              </a:endParaRPr>
            </a:p>
          </p:txBody>
        </p:sp>
        <p:sp>
          <p:nvSpPr>
            <p:cNvPr id="26" name="Freeform 551"/>
            <p:cNvSpPr/>
            <p:nvPr/>
          </p:nvSpPr>
          <p:spPr bwMode="auto">
            <a:xfrm>
              <a:off x="7754938" y="2043114"/>
              <a:ext cx="85725" cy="131763"/>
            </a:xfrm>
            <a:custGeom>
              <a:avLst/>
              <a:gdLst>
                <a:gd name="T0" fmla="*/ 71 w 74"/>
                <a:gd name="T1" fmla="*/ 93 h 114"/>
                <a:gd name="T2" fmla="*/ 23 w 74"/>
                <a:gd name="T3" fmla="*/ 61 h 114"/>
                <a:gd name="T4" fmla="*/ 23 w 74"/>
                <a:gd name="T5" fmla="*/ 5 h 114"/>
                <a:gd name="T6" fmla="*/ 21 w 74"/>
                <a:gd name="T7" fmla="*/ 2 h 114"/>
                <a:gd name="T8" fmla="*/ 18 w 74"/>
                <a:gd name="T9" fmla="*/ 0 h 114"/>
                <a:gd name="T10" fmla="*/ 5 w 74"/>
                <a:gd name="T11" fmla="*/ 0 h 114"/>
                <a:gd name="T12" fmla="*/ 1 w 74"/>
                <a:gd name="T13" fmla="*/ 2 h 114"/>
                <a:gd name="T14" fmla="*/ 0 w 74"/>
                <a:gd name="T15" fmla="*/ 5 h 114"/>
                <a:gd name="T16" fmla="*/ 0 w 74"/>
                <a:gd name="T17" fmla="*/ 71 h 114"/>
                <a:gd name="T18" fmla="*/ 1 w 74"/>
                <a:gd name="T19" fmla="*/ 75 h 114"/>
                <a:gd name="T20" fmla="*/ 2 w 74"/>
                <a:gd name="T21" fmla="*/ 75 h 114"/>
                <a:gd name="T22" fmla="*/ 58 w 74"/>
                <a:gd name="T23" fmla="*/ 113 h 114"/>
                <a:gd name="T24" fmla="*/ 61 w 74"/>
                <a:gd name="T25" fmla="*/ 114 h 114"/>
                <a:gd name="T26" fmla="*/ 62 w 74"/>
                <a:gd name="T27" fmla="*/ 114 h 114"/>
                <a:gd name="T28" fmla="*/ 65 w 74"/>
                <a:gd name="T29" fmla="*/ 111 h 114"/>
                <a:gd name="T30" fmla="*/ 72 w 74"/>
                <a:gd name="T31" fmla="*/ 100 h 114"/>
                <a:gd name="T32" fmla="*/ 71 w 74"/>
                <a:gd name="T33" fmla="*/ 9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14">
                  <a:moveTo>
                    <a:pt x="71" y="93"/>
                  </a:moveTo>
                  <a:cubicBezTo>
                    <a:pt x="23" y="61"/>
                    <a:pt x="23" y="61"/>
                    <a:pt x="23" y="61"/>
                  </a:cubicBezTo>
                  <a:cubicBezTo>
                    <a:pt x="23" y="5"/>
                    <a:pt x="23" y="5"/>
                    <a:pt x="23" y="5"/>
                  </a:cubicBezTo>
                  <a:cubicBezTo>
                    <a:pt x="23" y="4"/>
                    <a:pt x="22" y="3"/>
                    <a:pt x="21" y="2"/>
                  </a:cubicBezTo>
                  <a:cubicBezTo>
                    <a:pt x="21" y="1"/>
                    <a:pt x="19" y="0"/>
                    <a:pt x="18" y="0"/>
                  </a:cubicBezTo>
                  <a:cubicBezTo>
                    <a:pt x="5" y="0"/>
                    <a:pt x="5" y="0"/>
                    <a:pt x="5" y="0"/>
                  </a:cubicBezTo>
                  <a:cubicBezTo>
                    <a:pt x="3" y="0"/>
                    <a:pt x="2" y="1"/>
                    <a:pt x="1" y="2"/>
                  </a:cubicBezTo>
                  <a:cubicBezTo>
                    <a:pt x="0" y="3"/>
                    <a:pt x="0" y="4"/>
                    <a:pt x="0" y="5"/>
                  </a:cubicBezTo>
                  <a:cubicBezTo>
                    <a:pt x="0" y="71"/>
                    <a:pt x="0" y="71"/>
                    <a:pt x="0" y="71"/>
                  </a:cubicBezTo>
                  <a:cubicBezTo>
                    <a:pt x="0" y="72"/>
                    <a:pt x="0" y="74"/>
                    <a:pt x="1" y="75"/>
                  </a:cubicBezTo>
                  <a:cubicBezTo>
                    <a:pt x="1" y="75"/>
                    <a:pt x="2" y="75"/>
                    <a:pt x="2" y="75"/>
                  </a:cubicBezTo>
                  <a:cubicBezTo>
                    <a:pt x="58" y="113"/>
                    <a:pt x="58" y="113"/>
                    <a:pt x="58" y="113"/>
                  </a:cubicBezTo>
                  <a:cubicBezTo>
                    <a:pt x="59" y="113"/>
                    <a:pt x="60" y="114"/>
                    <a:pt x="61" y="114"/>
                  </a:cubicBezTo>
                  <a:cubicBezTo>
                    <a:pt x="61" y="114"/>
                    <a:pt x="62" y="114"/>
                    <a:pt x="62" y="114"/>
                  </a:cubicBezTo>
                  <a:cubicBezTo>
                    <a:pt x="63" y="113"/>
                    <a:pt x="64" y="112"/>
                    <a:pt x="65" y="111"/>
                  </a:cubicBezTo>
                  <a:cubicBezTo>
                    <a:pt x="72" y="100"/>
                    <a:pt x="72" y="100"/>
                    <a:pt x="72" y="100"/>
                  </a:cubicBezTo>
                  <a:cubicBezTo>
                    <a:pt x="74" y="98"/>
                    <a:pt x="73" y="95"/>
                    <a:pt x="71"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7" tIns="45708" rIns="91417" bIns="45708" numCol="1" anchor="t" anchorCtr="0" compatLnSpc="1"/>
            <a:lstStyle/>
            <a:p>
              <a:endParaRPr lang="zh-CN" altLang="en-US">
                <a:latin typeface="+mn-ea"/>
                <a:ea typeface="+mn-ea"/>
              </a:endParaRPr>
            </a:p>
          </p:txBody>
        </p:sp>
      </p:grpSp>
      <p:grpSp>
        <p:nvGrpSpPr>
          <p:cNvPr id="27" name="组合 26"/>
          <p:cNvGrpSpPr/>
          <p:nvPr/>
        </p:nvGrpSpPr>
        <p:grpSpPr>
          <a:xfrm>
            <a:off x="5356482" y="2535479"/>
            <a:ext cx="870085" cy="870085"/>
            <a:chOff x="2254251" y="2593976"/>
            <a:chExt cx="333375" cy="333375"/>
          </a:xfrm>
          <a:solidFill>
            <a:schemeClr val="bg1"/>
          </a:solidFill>
        </p:grpSpPr>
        <p:sp>
          <p:nvSpPr>
            <p:cNvPr id="28" name="Freeform 599"/>
            <p:cNvSpPr/>
            <p:nvPr/>
          </p:nvSpPr>
          <p:spPr bwMode="auto">
            <a:xfrm>
              <a:off x="2351088" y="2690814"/>
              <a:ext cx="139700" cy="139700"/>
            </a:xfrm>
            <a:custGeom>
              <a:avLst/>
              <a:gdLst>
                <a:gd name="T0" fmla="*/ 120 w 120"/>
                <a:gd name="T1" fmla="*/ 0 h 120"/>
                <a:gd name="T2" fmla="*/ 119 w 120"/>
                <a:gd name="T3" fmla="*/ 0 h 120"/>
                <a:gd name="T4" fmla="*/ 115 w 120"/>
                <a:gd name="T5" fmla="*/ 0 h 120"/>
                <a:gd name="T6" fmla="*/ 5 w 120"/>
                <a:gd name="T7" fmla="*/ 0 h 120"/>
                <a:gd name="T8" fmla="*/ 1 w 120"/>
                <a:gd name="T9" fmla="*/ 0 h 120"/>
                <a:gd name="T10" fmla="*/ 0 w 120"/>
                <a:gd name="T11" fmla="*/ 0 h 120"/>
                <a:gd name="T12" fmla="*/ 0 w 120"/>
                <a:gd name="T13" fmla="*/ 1 h 120"/>
                <a:gd name="T14" fmla="*/ 0 w 120"/>
                <a:gd name="T15" fmla="*/ 5 h 120"/>
                <a:gd name="T16" fmla="*/ 0 w 120"/>
                <a:gd name="T17" fmla="*/ 115 h 120"/>
                <a:gd name="T18" fmla="*/ 0 w 120"/>
                <a:gd name="T19" fmla="*/ 119 h 120"/>
                <a:gd name="T20" fmla="*/ 0 w 120"/>
                <a:gd name="T21" fmla="*/ 120 h 120"/>
                <a:gd name="T22" fmla="*/ 1 w 120"/>
                <a:gd name="T23" fmla="*/ 120 h 120"/>
                <a:gd name="T24" fmla="*/ 5 w 120"/>
                <a:gd name="T25" fmla="*/ 120 h 120"/>
                <a:gd name="T26" fmla="*/ 115 w 120"/>
                <a:gd name="T27" fmla="*/ 120 h 120"/>
                <a:gd name="T28" fmla="*/ 119 w 120"/>
                <a:gd name="T29" fmla="*/ 120 h 120"/>
                <a:gd name="T30" fmla="*/ 120 w 120"/>
                <a:gd name="T31" fmla="*/ 120 h 120"/>
                <a:gd name="T32" fmla="*/ 120 w 120"/>
                <a:gd name="T33" fmla="*/ 119 h 120"/>
                <a:gd name="T34" fmla="*/ 120 w 120"/>
                <a:gd name="T35" fmla="*/ 115 h 120"/>
                <a:gd name="T36" fmla="*/ 120 w 120"/>
                <a:gd name="T37" fmla="*/ 5 h 120"/>
                <a:gd name="T38" fmla="*/ 120 w 120"/>
                <a:gd name="T39" fmla="*/ 1 h 120"/>
                <a:gd name="T40" fmla="*/ 120 w 120"/>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 h="120">
                  <a:moveTo>
                    <a:pt x="120" y="0"/>
                  </a:moveTo>
                  <a:cubicBezTo>
                    <a:pt x="120" y="0"/>
                    <a:pt x="120" y="0"/>
                    <a:pt x="119" y="0"/>
                  </a:cubicBezTo>
                  <a:cubicBezTo>
                    <a:pt x="119" y="0"/>
                    <a:pt x="117" y="0"/>
                    <a:pt x="115" y="0"/>
                  </a:cubicBezTo>
                  <a:cubicBezTo>
                    <a:pt x="5" y="0"/>
                    <a:pt x="5" y="0"/>
                    <a:pt x="5" y="0"/>
                  </a:cubicBezTo>
                  <a:cubicBezTo>
                    <a:pt x="3" y="0"/>
                    <a:pt x="2" y="0"/>
                    <a:pt x="1" y="0"/>
                  </a:cubicBezTo>
                  <a:cubicBezTo>
                    <a:pt x="1" y="0"/>
                    <a:pt x="1" y="0"/>
                    <a:pt x="0" y="0"/>
                  </a:cubicBezTo>
                  <a:cubicBezTo>
                    <a:pt x="0" y="0"/>
                    <a:pt x="0" y="1"/>
                    <a:pt x="0" y="1"/>
                  </a:cubicBezTo>
                  <a:cubicBezTo>
                    <a:pt x="0" y="1"/>
                    <a:pt x="0" y="3"/>
                    <a:pt x="0" y="5"/>
                  </a:cubicBezTo>
                  <a:cubicBezTo>
                    <a:pt x="0" y="115"/>
                    <a:pt x="0" y="115"/>
                    <a:pt x="0" y="115"/>
                  </a:cubicBezTo>
                  <a:cubicBezTo>
                    <a:pt x="0" y="117"/>
                    <a:pt x="0" y="118"/>
                    <a:pt x="0" y="119"/>
                  </a:cubicBezTo>
                  <a:cubicBezTo>
                    <a:pt x="0" y="119"/>
                    <a:pt x="0" y="120"/>
                    <a:pt x="0" y="120"/>
                  </a:cubicBezTo>
                  <a:cubicBezTo>
                    <a:pt x="1" y="120"/>
                    <a:pt x="1" y="120"/>
                    <a:pt x="1" y="120"/>
                  </a:cubicBezTo>
                  <a:cubicBezTo>
                    <a:pt x="1" y="120"/>
                    <a:pt x="3" y="120"/>
                    <a:pt x="5" y="120"/>
                  </a:cubicBezTo>
                  <a:cubicBezTo>
                    <a:pt x="115" y="120"/>
                    <a:pt x="115" y="120"/>
                    <a:pt x="115" y="120"/>
                  </a:cubicBezTo>
                  <a:cubicBezTo>
                    <a:pt x="117" y="120"/>
                    <a:pt x="118" y="120"/>
                    <a:pt x="119" y="120"/>
                  </a:cubicBezTo>
                  <a:cubicBezTo>
                    <a:pt x="119" y="120"/>
                    <a:pt x="120" y="120"/>
                    <a:pt x="120" y="120"/>
                  </a:cubicBezTo>
                  <a:cubicBezTo>
                    <a:pt x="120" y="120"/>
                    <a:pt x="120" y="120"/>
                    <a:pt x="120" y="119"/>
                  </a:cubicBezTo>
                  <a:cubicBezTo>
                    <a:pt x="120" y="119"/>
                    <a:pt x="120" y="117"/>
                    <a:pt x="120" y="115"/>
                  </a:cubicBezTo>
                  <a:cubicBezTo>
                    <a:pt x="120" y="5"/>
                    <a:pt x="120" y="5"/>
                    <a:pt x="120" y="5"/>
                  </a:cubicBezTo>
                  <a:cubicBezTo>
                    <a:pt x="120" y="3"/>
                    <a:pt x="120" y="2"/>
                    <a:pt x="120" y="1"/>
                  </a:cubicBezTo>
                  <a:cubicBezTo>
                    <a:pt x="120" y="1"/>
                    <a:pt x="120" y="0"/>
                    <a:pt x="1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7" tIns="45708" rIns="91417" bIns="45708" numCol="1" anchor="t" anchorCtr="0" compatLnSpc="1"/>
            <a:lstStyle/>
            <a:p>
              <a:endParaRPr lang="zh-CN" altLang="en-US">
                <a:latin typeface="+mn-ea"/>
                <a:ea typeface="+mn-ea"/>
              </a:endParaRPr>
            </a:p>
          </p:txBody>
        </p:sp>
        <p:sp>
          <p:nvSpPr>
            <p:cNvPr id="29" name="Freeform 600"/>
            <p:cNvSpPr>
              <a:spLocks noEditPoints="1"/>
            </p:cNvSpPr>
            <p:nvPr/>
          </p:nvSpPr>
          <p:spPr bwMode="auto">
            <a:xfrm>
              <a:off x="2254251" y="2593976"/>
              <a:ext cx="333375" cy="333375"/>
            </a:xfrm>
            <a:custGeom>
              <a:avLst/>
              <a:gdLst>
                <a:gd name="T0" fmla="*/ 248 w 288"/>
                <a:gd name="T1" fmla="*/ 0 h 288"/>
                <a:gd name="T2" fmla="*/ 40 w 288"/>
                <a:gd name="T3" fmla="*/ 0 h 288"/>
                <a:gd name="T4" fmla="*/ 0 w 288"/>
                <a:gd name="T5" fmla="*/ 40 h 288"/>
                <a:gd name="T6" fmla="*/ 0 w 288"/>
                <a:gd name="T7" fmla="*/ 248 h 288"/>
                <a:gd name="T8" fmla="*/ 40 w 288"/>
                <a:gd name="T9" fmla="*/ 288 h 288"/>
                <a:gd name="T10" fmla="*/ 248 w 288"/>
                <a:gd name="T11" fmla="*/ 288 h 288"/>
                <a:gd name="T12" fmla="*/ 288 w 288"/>
                <a:gd name="T13" fmla="*/ 248 h 288"/>
                <a:gd name="T14" fmla="*/ 288 w 288"/>
                <a:gd name="T15" fmla="*/ 40 h 288"/>
                <a:gd name="T16" fmla="*/ 248 w 288"/>
                <a:gd name="T17" fmla="*/ 0 h 288"/>
                <a:gd name="T18" fmla="*/ 24 w 288"/>
                <a:gd name="T19" fmla="*/ 159 h 288"/>
                <a:gd name="T20" fmla="*/ 9 w 288"/>
                <a:gd name="T21" fmla="*/ 144 h 288"/>
                <a:gd name="T22" fmla="*/ 24 w 288"/>
                <a:gd name="T23" fmla="*/ 129 h 288"/>
                <a:gd name="T24" fmla="*/ 39 w 288"/>
                <a:gd name="T25" fmla="*/ 144 h 288"/>
                <a:gd name="T26" fmla="*/ 24 w 288"/>
                <a:gd name="T27" fmla="*/ 159 h 288"/>
                <a:gd name="T28" fmla="*/ 64 w 288"/>
                <a:gd name="T29" fmla="*/ 13 h 288"/>
                <a:gd name="T30" fmla="*/ 79 w 288"/>
                <a:gd name="T31" fmla="*/ 28 h 288"/>
                <a:gd name="T32" fmla="*/ 64 w 288"/>
                <a:gd name="T33" fmla="*/ 43 h 288"/>
                <a:gd name="T34" fmla="*/ 49 w 288"/>
                <a:gd name="T35" fmla="*/ 28 h 288"/>
                <a:gd name="T36" fmla="*/ 64 w 288"/>
                <a:gd name="T37" fmla="*/ 13 h 288"/>
                <a:gd name="T38" fmla="*/ 64 w 288"/>
                <a:gd name="T39" fmla="*/ 275 h 288"/>
                <a:gd name="T40" fmla="*/ 49 w 288"/>
                <a:gd name="T41" fmla="*/ 260 h 288"/>
                <a:gd name="T42" fmla="*/ 64 w 288"/>
                <a:gd name="T43" fmla="*/ 245 h 288"/>
                <a:gd name="T44" fmla="*/ 79 w 288"/>
                <a:gd name="T45" fmla="*/ 260 h 288"/>
                <a:gd name="T46" fmla="*/ 64 w 288"/>
                <a:gd name="T47" fmla="*/ 275 h 288"/>
                <a:gd name="T48" fmla="*/ 199 w 288"/>
                <a:gd name="T49" fmla="*/ 236 h 288"/>
                <a:gd name="T50" fmla="*/ 89 w 288"/>
                <a:gd name="T51" fmla="*/ 236 h 288"/>
                <a:gd name="T52" fmla="*/ 62 w 288"/>
                <a:gd name="T53" fmla="*/ 226 h 288"/>
                <a:gd name="T54" fmla="*/ 52 w 288"/>
                <a:gd name="T55" fmla="*/ 199 h 288"/>
                <a:gd name="T56" fmla="*/ 52 w 288"/>
                <a:gd name="T57" fmla="*/ 89 h 288"/>
                <a:gd name="T58" fmla="*/ 62 w 288"/>
                <a:gd name="T59" fmla="*/ 62 h 288"/>
                <a:gd name="T60" fmla="*/ 89 w 288"/>
                <a:gd name="T61" fmla="*/ 52 h 288"/>
                <a:gd name="T62" fmla="*/ 199 w 288"/>
                <a:gd name="T63" fmla="*/ 52 h 288"/>
                <a:gd name="T64" fmla="*/ 226 w 288"/>
                <a:gd name="T65" fmla="*/ 62 h 288"/>
                <a:gd name="T66" fmla="*/ 236 w 288"/>
                <a:gd name="T67" fmla="*/ 89 h 288"/>
                <a:gd name="T68" fmla="*/ 236 w 288"/>
                <a:gd name="T69" fmla="*/ 199 h 288"/>
                <a:gd name="T70" fmla="*/ 226 w 288"/>
                <a:gd name="T71" fmla="*/ 226 h 288"/>
                <a:gd name="T72" fmla="*/ 200 w 288"/>
                <a:gd name="T73" fmla="*/ 236 h 288"/>
                <a:gd name="T74" fmla="*/ 199 w 288"/>
                <a:gd name="T75" fmla="*/ 236 h 288"/>
                <a:gd name="T76" fmla="*/ 223 w 288"/>
                <a:gd name="T77" fmla="*/ 275 h 288"/>
                <a:gd name="T78" fmla="*/ 208 w 288"/>
                <a:gd name="T79" fmla="*/ 260 h 288"/>
                <a:gd name="T80" fmla="*/ 223 w 288"/>
                <a:gd name="T81" fmla="*/ 245 h 288"/>
                <a:gd name="T82" fmla="*/ 238 w 288"/>
                <a:gd name="T83" fmla="*/ 260 h 288"/>
                <a:gd name="T84" fmla="*/ 223 w 288"/>
                <a:gd name="T85" fmla="*/ 275 h 288"/>
                <a:gd name="T86" fmla="*/ 223 w 288"/>
                <a:gd name="T87" fmla="*/ 43 h 288"/>
                <a:gd name="T88" fmla="*/ 208 w 288"/>
                <a:gd name="T89" fmla="*/ 28 h 288"/>
                <a:gd name="T90" fmla="*/ 223 w 288"/>
                <a:gd name="T91" fmla="*/ 13 h 288"/>
                <a:gd name="T92" fmla="*/ 238 w 288"/>
                <a:gd name="T93" fmla="*/ 28 h 288"/>
                <a:gd name="T94" fmla="*/ 223 w 288"/>
                <a:gd name="T95" fmla="*/ 43 h 288"/>
                <a:gd name="T96" fmla="*/ 264 w 288"/>
                <a:gd name="T97" fmla="*/ 159 h 288"/>
                <a:gd name="T98" fmla="*/ 249 w 288"/>
                <a:gd name="T99" fmla="*/ 144 h 288"/>
                <a:gd name="T100" fmla="*/ 264 w 288"/>
                <a:gd name="T101" fmla="*/ 129 h 288"/>
                <a:gd name="T102" fmla="*/ 279 w 288"/>
                <a:gd name="T103" fmla="*/ 144 h 288"/>
                <a:gd name="T104" fmla="*/ 264 w 288"/>
                <a:gd name="T105" fmla="*/ 15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288">
                  <a:moveTo>
                    <a:pt x="248" y="0"/>
                  </a:moveTo>
                  <a:cubicBezTo>
                    <a:pt x="40" y="0"/>
                    <a:pt x="40" y="0"/>
                    <a:pt x="40" y="0"/>
                  </a:cubicBezTo>
                  <a:cubicBezTo>
                    <a:pt x="13" y="0"/>
                    <a:pt x="0" y="13"/>
                    <a:pt x="0" y="40"/>
                  </a:cubicBezTo>
                  <a:cubicBezTo>
                    <a:pt x="0" y="248"/>
                    <a:pt x="0" y="248"/>
                    <a:pt x="0" y="248"/>
                  </a:cubicBezTo>
                  <a:cubicBezTo>
                    <a:pt x="0" y="275"/>
                    <a:pt x="13" y="288"/>
                    <a:pt x="40" y="288"/>
                  </a:cubicBezTo>
                  <a:cubicBezTo>
                    <a:pt x="248" y="288"/>
                    <a:pt x="248" y="288"/>
                    <a:pt x="248" y="288"/>
                  </a:cubicBezTo>
                  <a:cubicBezTo>
                    <a:pt x="275" y="288"/>
                    <a:pt x="288" y="275"/>
                    <a:pt x="288" y="248"/>
                  </a:cubicBezTo>
                  <a:cubicBezTo>
                    <a:pt x="288" y="40"/>
                    <a:pt x="288" y="40"/>
                    <a:pt x="288" y="40"/>
                  </a:cubicBezTo>
                  <a:cubicBezTo>
                    <a:pt x="288" y="13"/>
                    <a:pt x="275" y="0"/>
                    <a:pt x="248" y="0"/>
                  </a:cubicBezTo>
                  <a:close/>
                  <a:moveTo>
                    <a:pt x="24" y="159"/>
                  </a:moveTo>
                  <a:cubicBezTo>
                    <a:pt x="16" y="159"/>
                    <a:pt x="9" y="153"/>
                    <a:pt x="9" y="144"/>
                  </a:cubicBezTo>
                  <a:cubicBezTo>
                    <a:pt x="9" y="136"/>
                    <a:pt x="16" y="129"/>
                    <a:pt x="24" y="129"/>
                  </a:cubicBezTo>
                  <a:cubicBezTo>
                    <a:pt x="32" y="129"/>
                    <a:pt x="39" y="136"/>
                    <a:pt x="39" y="144"/>
                  </a:cubicBezTo>
                  <a:cubicBezTo>
                    <a:pt x="39" y="153"/>
                    <a:pt x="32" y="159"/>
                    <a:pt x="24" y="159"/>
                  </a:cubicBezTo>
                  <a:close/>
                  <a:moveTo>
                    <a:pt x="64" y="13"/>
                  </a:moveTo>
                  <a:cubicBezTo>
                    <a:pt x="73" y="13"/>
                    <a:pt x="79" y="20"/>
                    <a:pt x="79" y="28"/>
                  </a:cubicBezTo>
                  <a:cubicBezTo>
                    <a:pt x="79" y="36"/>
                    <a:pt x="73" y="43"/>
                    <a:pt x="64" y="43"/>
                  </a:cubicBezTo>
                  <a:cubicBezTo>
                    <a:pt x="56" y="43"/>
                    <a:pt x="50" y="36"/>
                    <a:pt x="49" y="28"/>
                  </a:cubicBezTo>
                  <a:cubicBezTo>
                    <a:pt x="50" y="20"/>
                    <a:pt x="56" y="13"/>
                    <a:pt x="64" y="13"/>
                  </a:cubicBezTo>
                  <a:close/>
                  <a:moveTo>
                    <a:pt x="64" y="275"/>
                  </a:moveTo>
                  <a:cubicBezTo>
                    <a:pt x="56" y="275"/>
                    <a:pt x="50" y="268"/>
                    <a:pt x="49" y="260"/>
                  </a:cubicBezTo>
                  <a:cubicBezTo>
                    <a:pt x="50" y="252"/>
                    <a:pt x="56" y="245"/>
                    <a:pt x="64" y="245"/>
                  </a:cubicBezTo>
                  <a:cubicBezTo>
                    <a:pt x="73" y="245"/>
                    <a:pt x="79" y="252"/>
                    <a:pt x="79" y="260"/>
                  </a:cubicBezTo>
                  <a:cubicBezTo>
                    <a:pt x="79" y="268"/>
                    <a:pt x="73" y="275"/>
                    <a:pt x="64" y="275"/>
                  </a:cubicBezTo>
                  <a:close/>
                  <a:moveTo>
                    <a:pt x="199" y="236"/>
                  </a:moveTo>
                  <a:cubicBezTo>
                    <a:pt x="89" y="236"/>
                    <a:pt x="89" y="236"/>
                    <a:pt x="89" y="236"/>
                  </a:cubicBezTo>
                  <a:cubicBezTo>
                    <a:pt x="79" y="236"/>
                    <a:pt x="69" y="234"/>
                    <a:pt x="62" y="226"/>
                  </a:cubicBezTo>
                  <a:cubicBezTo>
                    <a:pt x="54" y="219"/>
                    <a:pt x="52" y="209"/>
                    <a:pt x="52" y="199"/>
                  </a:cubicBezTo>
                  <a:cubicBezTo>
                    <a:pt x="52" y="89"/>
                    <a:pt x="52" y="89"/>
                    <a:pt x="52" y="89"/>
                  </a:cubicBezTo>
                  <a:cubicBezTo>
                    <a:pt x="52" y="79"/>
                    <a:pt x="54" y="69"/>
                    <a:pt x="62" y="62"/>
                  </a:cubicBezTo>
                  <a:cubicBezTo>
                    <a:pt x="69" y="54"/>
                    <a:pt x="79" y="52"/>
                    <a:pt x="89" y="52"/>
                  </a:cubicBezTo>
                  <a:cubicBezTo>
                    <a:pt x="199" y="52"/>
                    <a:pt x="199" y="52"/>
                    <a:pt x="199" y="52"/>
                  </a:cubicBezTo>
                  <a:cubicBezTo>
                    <a:pt x="209" y="52"/>
                    <a:pt x="219" y="54"/>
                    <a:pt x="226" y="62"/>
                  </a:cubicBezTo>
                  <a:cubicBezTo>
                    <a:pt x="234" y="69"/>
                    <a:pt x="237" y="79"/>
                    <a:pt x="236" y="89"/>
                  </a:cubicBezTo>
                  <a:cubicBezTo>
                    <a:pt x="236" y="199"/>
                    <a:pt x="236" y="199"/>
                    <a:pt x="236" y="199"/>
                  </a:cubicBezTo>
                  <a:cubicBezTo>
                    <a:pt x="237" y="209"/>
                    <a:pt x="234" y="219"/>
                    <a:pt x="226" y="226"/>
                  </a:cubicBezTo>
                  <a:cubicBezTo>
                    <a:pt x="219" y="234"/>
                    <a:pt x="209" y="236"/>
                    <a:pt x="200" y="236"/>
                  </a:cubicBezTo>
                  <a:cubicBezTo>
                    <a:pt x="199" y="236"/>
                    <a:pt x="199" y="236"/>
                    <a:pt x="199" y="236"/>
                  </a:cubicBezTo>
                  <a:close/>
                  <a:moveTo>
                    <a:pt x="223" y="275"/>
                  </a:moveTo>
                  <a:cubicBezTo>
                    <a:pt x="215" y="275"/>
                    <a:pt x="208" y="268"/>
                    <a:pt x="208" y="260"/>
                  </a:cubicBezTo>
                  <a:cubicBezTo>
                    <a:pt x="208" y="252"/>
                    <a:pt x="215" y="245"/>
                    <a:pt x="223" y="245"/>
                  </a:cubicBezTo>
                  <a:cubicBezTo>
                    <a:pt x="231" y="245"/>
                    <a:pt x="238" y="252"/>
                    <a:pt x="238" y="260"/>
                  </a:cubicBezTo>
                  <a:cubicBezTo>
                    <a:pt x="238" y="268"/>
                    <a:pt x="231" y="275"/>
                    <a:pt x="223" y="275"/>
                  </a:cubicBezTo>
                  <a:close/>
                  <a:moveTo>
                    <a:pt x="223" y="43"/>
                  </a:moveTo>
                  <a:cubicBezTo>
                    <a:pt x="215" y="43"/>
                    <a:pt x="208" y="36"/>
                    <a:pt x="208" y="28"/>
                  </a:cubicBezTo>
                  <a:cubicBezTo>
                    <a:pt x="208" y="20"/>
                    <a:pt x="215" y="13"/>
                    <a:pt x="223" y="13"/>
                  </a:cubicBezTo>
                  <a:cubicBezTo>
                    <a:pt x="231" y="13"/>
                    <a:pt x="238" y="20"/>
                    <a:pt x="238" y="28"/>
                  </a:cubicBezTo>
                  <a:cubicBezTo>
                    <a:pt x="238" y="36"/>
                    <a:pt x="231" y="43"/>
                    <a:pt x="223" y="43"/>
                  </a:cubicBezTo>
                  <a:close/>
                  <a:moveTo>
                    <a:pt x="264" y="159"/>
                  </a:moveTo>
                  <a:cubicBezTo>
                    <a:pt x="256" y="159"/>
                    <a:pt x="249" y="153"/>
                    <a:pt x="249" y="144"/>
                  </a:cubicBezTo>
                  <a:cubicBezTo>
                    <a:pt x="249" y="136"/>
                    <a:pt x="256" y="129"/>
                    <a:pt x="264" y="129"/>
                  </a:cubicBezTo>
                  <a:cubicBezTo>
                    <a:pt x="273" y="129"/>
                    <a:pt x="279" y="136"/>
                    <a:pt x="279" y="144"/>
                  </a:cubicBezTo>
                  <a:cubicBezTo>
                    <a:pt x="279" y="153"/>
                    <a:pt x="273" y="159"/>
                    <a:pt x="264" y="1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7" tIns="45708" rIns="91417" bIns="45708" numCol="1" anchor="t" anchorCtr="0" compatLnSpc="1"/>
            <a:lstStyle/>
            <a:p>
              <a:endParaRPr lang="zh-CN" altLang="en-US">
                <a:latin typeface="+mn-ea"/>
                <a:ea typeface="+mn-ea"/>
              </a:endParaRPr>
            </a:p>
          </p:txBody>
        </p:sp>
      </p:grpSp>
      <p:sp>
        <p:nvSpPr>
          <p:cNvPr id="30" name="矩形 29"/>
          <p:cNvSpPr/>
          <p:nvPr/>
        </p:nvSpPr>
        <p:spPr>
          <a:xfrm>
            <a:off x="2136336" y="1348958"/>
            <a:ext cx="1980029" cy="928203"/>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accent1"/>
                </a:solidFill>
                <a:latin typeface="+mn-ea"/>
                <a:ea typeface="+mn-ea"/>
                <a:cs typeface="Arial" panose="020B0604020202020204" pitchFamily="34" charset="0"/>
              </a:rPr>
              <a:t>点击输入标题</a:t>
            </a:r>
            <a:endParaRPr lang="zh-CN" altLang="en-US" b="1" dirty="0">
              <a:solidFill>
                <a:schemeClr val="accent1"/>
              </a:solidFill>
              <a:latin typeface="+mn-ea"/>
              <a:ea typeface="+mn-ea"/>
              <a:cs typeface="Arial" panose="020B0604020202020204" pitchFamily="34"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在此输入详细文字介绍</a:t>
            </a:r>
            <a:endParaRPr lang="en-US" altLang="zh-CN" sz="1400" kern="100" dirty="0">
              <a:solidFill>
                <a:schemeClr val="tx1">
                  <a:lumMod val="75000"/>
                  <a:lumOff val="25000"/>
                </a:schemeClr>
              </a:solidFill>
              <a:latin typeface="+mn-ea"/>
              <a:ea typeface="+mn-ea"/>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和详细信息。</a:t>
            </a:r>
            <a:endParaRPr lang="zh-CN" altLang="en-US" sz="1400" kern="100" dirty="0">
              <a:solidFill>
                <a:schemeClr val="tx1">
                  <a:lumMod val="75000"/>
                  <a:lumOff val="25000"/>
                </a:schemeClr>
              </a:solidFill>
              <a:latin typeface="+mn-ea"/>
              <a:ea typeface="+mn-ea"/>
              <a:cs typeface="Times New Roman" panose="02020603050405020304" pitchFamily="18" charset="0"/>
            </a:endParaRPr>
          </a:p>
        </p:txBody>
      </p:sp>
      <p:sp>
        <p:nvSpPr>
          <p:cNvPr id="31" name="矩形 30"/>
          <p:cNvSpPr/>
          <p:nvPr/>
        </p:nvSpPr>
        <p:spPr>
          <a:xfrm>
            <a:off x="1200475" y="4228527"/>
            <a:ext cx="1980029" cy="928203"/>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accent1"/>
                </a:solidFill>
                <a:latin typeface="+mn-ea"/>
                <a:ea typeface="+mn-ea"/>
                <a:cs typeface="Arial" panose="020B0604020202020204" pitchFamily="34" charset="0"/>
              </a:rPr>
              <a:t>点击输入标题</a:t>
            </a:r>
            <a:endParaRPr lang="zh-CN" altLang="en-US" b="1" dirty="0">
              <a:solidFill>
                <a:schemeClr val="accent1"/>
              </a:solidFill>
              <a:latin typeface="+mn-ea"/>
              <a:ea typeface="+mn-ea"/>
              <a:cs typeface="Arial" panose="020B0604020202020204" pitchFamily="34"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在此输入详细文字介绍</a:t>
            </a:r>
            <a:endParaRPr lang="en-US" altLang="zh-CN" sz="1400" kern="100" dirty="0">
              <a:solidFill>
                <a:schemeClr val="tx1">
                  <a:lumMod val="75000"/>
                  <a:lumOff val="25000"/>
                </a:schemeClr>
              </a:solidFill>
              <a:latin typeface="+mn-ea"/>
              <a:ea typeface="+mn-ea"/>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和详细信息。</a:t>
            </a:r>
            <a:endParaRPr lang="zh-CN" altLang="en-US" sz="1400" kern="100" dirty="0">
              <a:solidFill>
                <a:schemeClr val="tx1">
                  <a:lumMod val="75000"/>
                  <a:lumOff val="25000"/>
                </a:schemeClr>
              </a:solidFill>
              <a:latin typeface="+mn-ea"/>
              <a:ea typeface="+mn-ea"/>
              <a:cs typeface="Times New Roman" panose="02020603050405020304" pitchFamily="18" charset="0"/>
            </a:endParaRPr>
          </a:p>
        </p:txBody>
      </p:sp>
      <p:sp>
        <p:nvSpPr>
          <p:cNvPr id="32" name="矩形 31"/>
          <p:cNvSpPr/>
          <p:nvPr/>
        </p:nvSpPr>
        <p:spPr>
          <a:xfrm>
            <a:off x="2820424" y="5228734"/>
            <a:ext cx="1980029" cy="928203"/>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accent1"/>
                </a:solidFill>
                <a:latin typeface="+mn-ea"/>
                <a:ea typeface="+mn-ea"/>
                <a:cs typeface="Arial" panose="020B0604020202020204" pitchFamily="34" charset="0"/>
              </a:rPr>
              <a:t>点击输入标题</a:t>
            </a:r>
            <a:endParaRPr lang="zh-CN" altLang="en-US" b="1" dirty="0">
              <a:solidFill>
                <a:schemeClr val="accent1"/>
              </a:solidFill>
              <a:latin typeface="+mn-ea"/>
              <a:ea typeface="+mn-ea"/>
              <a:cs typeface="Arial" panose="020B0604020202020204" pitchFamily="34" charset="0"/>
            </a:endParaRPr>
          </a:p>
          <a:p>
            <a:pPr algn="ctr">
              <a:spcBef>
                <a:spcPts val="500"/>
              </a:spcBef>
              <a:spcAft>
                <a:spcPts val="0"/>
              </a:spcAft>
              <a:defRPr/>
            </a:pPr>
            <a:r>
              <a:rPr lang="zh-CN" altLang="en-US" sz="1400" kern="100" dirty="0">
                <a:solidFill>
                  <a:schemeClr val="tx1">
                    <a:lumMod val="50000"/>
                    <a:lumOff val="50000"/>
                  </a:schemeClr>
                </a:solidFill>
                <a:latin typeface="+mn-ea"/>
                <a:ea typeface="+mn-ea"/>
                <a:cs typeface="Times New Roman" panose="02020603050405020304" pitchFamily="18" charset="0"/>
              </a:rPr>
              <a:t>在此输入详细文字介绍</a:t>
            </a:r>
            <a:endParaRPr lang="en-US" altLang="zh-CN" sz="1400" kern="100" dirty="0">
              <a:solidFill>
                <a:schemeClr val="tx1">
                  <a:lumMod val="50000"/>
                  <a:lumOff val="50000"/>
                </a:schemeClr>
              </a:solidFill>
              <a:latin typeface="+mn-ea"/>
              <a:ea typeface="+mn-ea"/>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mn-ea"/>
                <a:ea typeface="+mn-ea"/>
                <a:cs typeface="Times New Roman" panose="02020603050405020304" pitchFamily="18" charset="0"/>
              </a:rPr>
              <a:t>和详细信息。</a:t>
            </a:r>
            <a:endParaRPr lang="zh-CN" altLang="en-US" sz="1400" kern="100" dirty="0">
              <a:solidFill>
                <a:schemeClr val="tx1">
                  <a:lumMod val="50000"/>
                  <a:lumOff val="50000"/>
                </a:schemeClr>
              </a:solidFill>
              <a:latin typeface="+mn-ea"/>
              <a:ea typeface="+mn-ea"/>
              <a:cs typeface="Times New Roman" panose="02020603050405020304" pitchFamily="18" charset="0"/>
            </a:endParaRPr>
          </a:p>
        </p:txBody>
      </p:sp>
      <p:sp>
        <p:nvSpPr>
          <p:cNvPr id="33" name="矩形 32"/>
          <p:cNvSpPr/>
          <p:nvPr/>
        </p:nvSpPr>
        <p:spPr>
          <a:xfrm>
            <a:off x="8939512" y="5092398"/>
            <a:ext cx="1980029" cy="928203"/>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accent1"/>
                </a:solidFill>
                <a:latin typeface="+mn-ea"/>
                <a:ea typeface="+mn-ea"/>
                <a:cs typeface="Arial" panose="020B0604020202020204" pitchFamily="34" charset="0"/>
              </a:rPr>
              <a:t>点击输入标题</a:t>
            </a:r>
            <a:endParaRPr lang="zh-CN" altLang="en-US" b="1" dirty="0">
              <a:solidFill>
                <a:schemeClr val="accent1"/>
              </a:solidFill>
              <a:latin typeface="+mn-ea"/>
              <a:ea typeface="+mn-ea"/>
              <a:cs typeface="Arial" panose="020B0604020202020204" pitchFamily="34"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在此输入详细文字介绍</a:t>
            </a:r>
            <a:endParaRPr lang="en-US" altLang="zh-CN" sz="1400" kern="100" dirty="0">
              <a:solidFill>
                <a:schemeClr val="tx1">
                  <a:lumMod val="75000"/>
                  <a:lumOff val="25000"/>
                </a:schemeClr>
              </a:solidFill>
              <a:latin typeface="+mn-ea"/>
              <a:ea typeface="+mn-ea"/>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和详细信息。</a:t>
            </a:r>
            <a:endParaRPr lang="zh-CN" altLang="en-US" sz="1400" kern="100" dirty="0">
              <a:solidFill>
                <a:schemeClr val="tx1">
                  <a:lumMod val="75000"/>
                  <a:lumOff val="25000"/>
                </a:schemeClr>
              </a:solidFill>
              <a:latin typeface="+mn-ea"/>
              <a:ea typeface="+mn-ea"/>
              <a:cs typeface="Times New Roman" panose="02020603050405020304" pitchFamily="18" charset="0"/>
            </a:endParaRPr>
          </a:p>
        </p:txBody>
      </p:sp>
      <p:sp>
        <p:nvSpPr>
          <p:cNvPr id="34" name="矩形 33"/>
          <p:cNvSpPr/>
          <p:nvPr/>
        </p:nvSpPr>
        <p:spPr>
          <a:xfrm>
            <a:off x="8615368" y="1341315"/>
            <a:ext cx="1980029" cy="928203"/>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accent1"/>
                </a:solidFill>
                <a:latin typeface="+mn-ea"/>
                <a:ea typeface="+mn-ea"/>
                <a:cs typeface="Arial" panose="020B0604020202020204" pitchFamily="34" charset="0"/>
              </a:rPr>
              <a:t>点击输入标题</a:t>
            </a:r>
            <a:endParaRPr lang="zh-CN" altLang="en-US" b="1" dirty="0">
              <a:solidFill>
                <a:schemeClr val="accent1"/>
              </a:solidFill>
              <a:latin typeface="+mn-ea"/>
              <a:ea typeface="+mn-ea"/>
              <a:cs typeface="Arial" panose="020B0604020202020204" pitchFamily="34"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在此输入详细文字介绍</a:t>
            </a:r>
            <a:endParaRPr lang="en-US" altLang="zh-CN" sz="1400" kern="100" dirty="0">
              <a:solidFill>
                <a:schemeClr val="tx1">
                  <a:lumMod val="75000"/>
                  <a:lumOff val="25000"/>
                </a:schemeClr>
              </a:solidFill>
              <a:latin typeface="+mn-ea"/>
              <a:ea typeface="+mn-ea"/>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和详细信息。</a:t>
            </a:r>
            <a:endParaRPr lang="zh-CN" altLang="en-US" sz="1400" kern="100" dirty="0">
              <a:solidFill>
                <a:schemeClr val="tx1">
                  <a:lumMod val="75000"/>
                  <a:lumOff val="25000"/>
                </a:schemeClr>
              </a:solidFill>
              <a:latin typeface="+mn-ea"/>
              <a:ea typeface="+mn-ea"/>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31" presetClass="entr" presetSubtype="0"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grpId="0" nodeType="withEffect">
                                  <p:stCondLst>
                                    <p:cond delay="25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grpId="0" nodeType="withEffect">
                                  <p:stCondLst>
                                    <p:cond delay="25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style.rotation</p:attrName>
                                        </p:attrNameLst>
                                      </p:cBhvr>
                                      <p:tavLst>
                                        <p:tav tm="0">
                                          <p:val>
                                            <p:fltVal val="90"/>
                                          </p:val>
                                        </p:tav>
                                        <p:tav tm="100000">
                                          <p:val>
                                            <p:fltVal val="0"/>
                                          </p:val>
                                        </p:tav>
                                      </p:tavLst>
                                    </p:anim>
                                    <p:animEffect transition="in" filter="fade">
                                      <p:cBhvr>
                                        <p:cTn id="28" dur="1000"/>
                                        <p:tgtEl>
                                          <p:spTgt spid="7"/>
                                        </p:tgtEl>
                                      </p:cBhvr>
                                    </p:animEffect>
                                  </p:childTnLst>
                                </p:cTn>
                              </p:par>
                              <p:par>
                                <p:cTn id="29" presetID="31" presetClass="entr" presetSubtype="0" fill="hold" grpId="0" nodeType="withEffect">
                                  <p:stCondLst>
                                    <p:cond delay="25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style.rotation</p:attrName>
                                        </p:attrNameLst>
                                      </p:cBhvr>
                                      <p:tavLst>
                                        <p:tav tm="0">
                                          <p:val>
                                            <p:fltVal val="90"/>
                                          </p:val>
                                        </p:tav>
                                        <p:tav tm="100000">
                                          <p:val>
                                            <p:fltVal val="0"/>
                                          </p:val>
                                        </p:tav>
                                      </p:tavLst>
                                    </p:anim>
                                    <p:animEffect transition="in" filter="fade">
                                      <p:cBhvr>
                                        <p:cTn id="34" dur="1000"/>
                                        <p:tgtEl>
                                          <p:spTgt spid="8"/>
                                        </p:tgtEl>
                                      </p:cBhvr>
                                    </p:animEffect>
                                  </p:childTnLst>
                                </p:cTn>
                              </p:par>
                              <p:par>
                                <p:cTn id="35" presetID="31" presetClass="entr" presetSubtype="0" fill="hold" grpId="0" nodeType="withEffect">
                                  <p:stCondLst>
                                    <p:cond delay="250"/>
                                  </p:stCondLst>
                                  <p:childTnLst>
                                    <p:set>
                                      <p:cBhvr>
                                        <p:cTn id="36" dur="1" fill="hold">
                                          <p:stCondLst>
                                            <p:cond delay="0"/>
                                          </p:stCondLst>
                                        </p:cTn>
                                        <p:tgtEl>
                                          <p:spTgt spid="9"/>
                                        </p:tgtEl>
                                        <p:attrNameLst>
                                          <p:attrName>style.visibility</p:attrName>
                                        </p:attrNameLst>
                                      </p:cBhvr>
                                      <p:to>
                                        <p:strVal val="visible"/>
                                      </p:to>
                                    </p:set>
                                    <p:anim calcmode="lin" valueType="num">
                                      <p:cBhvr>
                                        <p:cTn id="37" dur="1000" fill="hold"/>
                                        <p:tgtEl>
                                          <p:spTgt spid="9"/>
                                        </p:tgtEl>
                                        <p:attrNameLst>
                                          <p:attrName>ppt_w</p:attrName>
                                        </p:attrNameLst>
                                      </p:cBhvr>
                                      <p:tavLst>
                                        <p:tav tm="0">
                                          <p:val>
                                            <p:fltVal val="0"/>
                                          </p:val>
                                        </p:tav>
                                        <p:tav tm="100000">
                                          <p:val>
                                            <p:strVal val="#ppt_w"/>
                                          </p:val>
                                        </p:tav>
                                      </p:tavLst>
                                    </p:anim>
                                    <p:anim calcmode="lin" valueType="num">
                                      <p:cBhvr>
                                        <p:cTn id="38" dur="1000" fill="hold"/>
                                        <p:tgtEl>
                                          <p:spTgt spid="9"/>
                                        </p:tgtEl>
                                        <p:attrNameLst>
                                          <p:attrName>ppt_h</p:attrName>
                                        </p:attrNameLst>
                                      </p:cBhvr>
                                      <p:tavLst>
                                        <p:tav tm="0">
                                          <p:val>
                                            <p:fltVal val="0"/>
                                          </p:val>
                                        </p:tav>
                                        <p:tav tm="100000">
                                          <p:val>
                                            <p:strVal val="#ppt_h"/>
                                          </p:val>
                                        </p:tav>
                                      </p:tavLst>
                                    </p:anim>
                                    <p:anim calcmode="lin" valueType="num">
                                      <p:cBhvr>
                                        <p:cTn id="39" dur="1000" fill="hold"/>
                                        <p:tgtEl>
                                          <p:spTgt spid="9"/>
                                        </p:tgtEl>
                                        <p:attrNameLst>
                                          <p:attrName>style.rotation</p:attrName>
                                        </p:attrNameLst>
                                      </p:cBhvr>
                                      <p:tavLst>
                                        <p:tav tm="0">
                                          <p:val>
                                            <p:fltVal val="90"/>
                                          </p:val>
                                        </p:tav>
                                        <p:tav tm="100000">
                                          <p:val>
                                            <p:fltVal val="0"/>
                                          </p:val>
                                        </p:tav>
                                      </p:tavLst>
                                    </p:anim>
                                    <p:animEffect transition="in" filter="fade">
                                      <p:cBhvr>
                                        <p:cTn id="40" dur="1000"/>
                                        <p:tgtEl>
                                          <p:spTgt spid="9"/>
                                        </p:tgtEl>
                                      </p:cBhvr>
                                    </p:animEffect>
                                  </p:childTnLst>
                                </p:cTn>
                              </p:par>
                              <p:par>
                                <p:cTn id="41" presetID="53" presetClass="entr" presetSubtype="16" fill="hold" nodeType="withEffect">
                                  <p:stCondLst>
                                    <p:cond delay="100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53" presetClass="entr" presetSubtype="16" fill="hold" nodeType="withEffect">
                                  <p:stCondLst>
                                    <p:cond delay="100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ppt_w</p:attrName>
                                        </p:attrNameLst>
                                      </p:cBhvr>
                                      <p:tavLst>
                                        <p:tav tm="0">
                                          <p:val>
                                            <p:fltVal val="0"/>
                                          </p:val>
                                        </p:tav>
                                        <p:tav tm="100000">
                                          <p:val>
                                            <p:strVal val="#ppt_w"/>
                                          </p:val>
                                        </p:tav>
                                      </p:tavLst>
                                    </p:anim>
                                    <p:anim calcmode="lin" valueType="num">
                                      <p:cBhvr>
                                        <p:cTn id="49" dur="500" fill="hold"/>
                                        <p:tgtEl>
                                          <p:spTgt spid="27"/>
                                        </p:tgtEl>
                                        <p:attrNameLst>
                                          <p:attrName>ppt_h</p:attrName>
                                        </p:attrNameLst>
                                      </p:cBhvr>
                                      <p:tavLst>
                                        <p:tav tm="0">
                                          <p:val>
                                            <p:fltVal val="0"/>
                                          </p:val>
                                        </p:tav>
                                        <p:tav tm="100000">
                                          <p:val>
                                            <p:strVal val="#ppt_h"/>
                                          </p:val>
                                        </p:tav>
                                      </p:tavLst>
                                    </p:anim>
                                    <p:animEffect transition="in" filter="fade">
                                      <p:cBhvr>
                                        <p:cTn id="50" dur="500"/>
                                        <p:tgtEl>
                                          <p:spTgt spid="27"/>
                                        </p:tgtEl>
                                      </p:cBhvr>
                                    </p:animEffect>
                                  </p:childTnLst>
                                </p:cTn>
                              </p:par>
                              <p:par>
                                <p:cTn id="51" presetID="53" presetClass="entr" presetSubtype="16" fill="hold" grpId="0" nodeType="withEffect">
                                  <p:stCondLst>
                                    <p:cond delay="100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childTnLst>
                          </p:cTn>
                        </p:par>
                        <p:par>
                          <p:cTn id="56" fill="hold">
                            <p:stCondLst>
                              <p:cond delay="1250"/>
                            </p:stCondLst>
                            <p:childTnLst>
                              <p:par>
                                <p:cTn id="57" presetID="22" presetClass="entr" presetSubtype="4"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500"/>
                                        <p:tgtEl>
                                          <p:spTgt spid="14"/>
                                        </p:tgtEl>
                                      </p:cBhvr>
                                    </p:animEffect>
                                  </p:childTnLst>
                                </p:cTn>
                              </p:par>
                            </p:childTnLst>
                          </p:cTn>
                        </p:par>
                        <p:par>
                          <p:cTn id="60" fill="hold">
                            <p:stCondLst>
                              <p:cond delay="1750"/>
                            </p:stCondLst>
                            <p:childTnLst>
                              <p:par>
                                <p:cTn id="61" presetID="2" presetClass="entr" presetSubtype="8"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additive="base">
                                        <p:cTn id="63" dur="500" fill="hold"/>
                                        <p:tgtEl>
                                          <p:spTgt spid="30"/>
                                        </p:tgtEl>
                                        <p:attrNameLst>
                                          <p:attrName>ppt_x</p:attrName>
                                        </p:attrNameLst>
                                      </p:cBhvr>
                                      <p:tavLst>
                                        <p:tav tm="0">
                                          <p:val>
                                            <p:strVal val="0-#ppt_w/2"/>
                                          </p:val>
                                        </p:tav>
                                        <p:tav tm="100000">
                                          <p:val>
                                            <p:strVal val="#ppt_x"/>
                                          </p:val>
                                        </p:tav>
                                      </p:tavLst>
                                    </p:anim>
                                    <p:anim calcmode="lin" valueType="num">
                                      <p:cBhvr additive="base">
                                        <p:cTn id="64" dur="500" fill="hold"/>
                                        <p:tgtEl>
                                          <p:spTgt spid="30"/>
                                        </p:tgtEl>
                                        <p:attrNameLst>
                                          <p:attrName>ppt_y</p:attrName>
                                        </p:attrNameLst>
                                      </p:cBhvr>
                                      <p:tavLst>
                                        <p:tav tm="0">
                                          <p:val>
                                            <p:strVal val="#ppt_y"/>
                                          </p:val>
                                        </p:tav>
                                        <p:tav tm="100000">
                                          <p:val>
                                            <p:strVal val="#ppt_y"/>
                                          </p:val>
                                        </p:tav>
                                      </p:tavLst>
                                    </p:anim>
                                  </p:childTnLst>
                                </p:cTn>
                              </p:par>
                            </p:childTnLst>
                          </p:cTn>
                        </p:par>
                        <p:par>
                          <p:cTn id="65" fill="hold">
                            <p:stCondLst>
                              <p:cond delay="2250"/>
                            </p:stCondLst>
                            <p:childTnLst>
                              <p:par>
                                <p:cTn id="66" presetID="22" presetClass="entr" presetSubtype="4" fill="hold" nodeType="after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wipe(down)">
                                      <p:cBhvr>
                                        <p:cTn id="68" dur="500"/>
                                        <p:tgtEl>
                                          <p:spTgt spid="11"/>
                                        </p:tgtEl>
                                      </p:cBhvr>
                                    </p:animEffect>
                                  </p:childTnLst>
                                </p:cTn>
                              </p:par>
                            </p:childTnLst>
                          </p:cTn>
                        </p:par>
                        <p:par>
                          <p:cTn id="69" fill="hold">
                            <p:stCondLst>
                              <p:cond delay="2750"/>
                            </p:stCondLst>
                            <p:childTnLst>
                              <p:par>
                                <p:cTn id="70" presetID="2" presetClass="entr" presetSubtype="8" fill="hold" grpId="0" nodeType="afterEffect">
                                  <p:stCondLst>
                                    <p:cond delay="0"/>
                                  </p:stCondLst>
                                  <p:childTnLst>
                                    <p:set>
                                      <p:cBhvr>
                                        <p:cTn id="71" dur="1" fill="hold">
                                          <p:stCondLst>
                                            <p:cond delay="0"/>
                                          </p:stCondLst>
                                        </p:cTn>
                                        <p:tgtEl>
                                          <p:spTgt spid="31"/>
                                        </p:tgtEl>
                                        <p:attrNameLst>
                                          <p:attrName>style.visibility</p:attrName>
                                        </p:attrNameLst>
                                      </p:cBhvr>
                                      <p:to>
                                        <p:strVal val="visible"/>
                                      </p:to>
                                    </p:set>
                                    <p:anim calcmode="lin" valueType="num">
                                      <p:cBhvr additive="base">
                                        <p:cTn id="72" dur="500" fill="hold"/>
                                        <p:tgtEl>
                                          <p:spTgt spid="31"/>
                                        </p:tgtEl>
                                        <p:attrNameLst>
                                          <p:attrName>ppt_x</p:attrName>
                                        </p:attrNameLst>
                                      </p:cBhvr>
                                      <p:tavLst>
                                        <p:tav tm="0">
                                          <p:val>
                                            <p:strVal val="0-#ppt_w/2"/>
                                          </p:val>
                                        </p:tav>
                                        <p:tav tm="100000">
                                          <p:val>
                                            <p:strVal val="#ppt_x"/>
                                          </p:val>
                                        </p:tav>
                                      </p:tavLst>
                                    </p:anim>
                                    <p:anim calcmode="lin" valueType="num">
                                      <p:cBhvr additive="base">
                                        <p:cTn id="73" dur="500" fill="hold"/>
                                        <p:tgtEl>
                                          <p:spTgt spid="31"/>
                                        </p:tgtEl>
                                        <p:attrNameLst>
                                          <p:attrName>ppt_y</p:attrName>
                                        </p:attrNameLst>
                                      </p:cBhvr>
                                      <p:tavLst>
                                        <p:tav tm="0">
                                          <p:val>
                                            <p:strVal val="#ppt_y"/>
                                          </p:val>
                                        </p:tav>
                                        <p:tav tm="100000">
                                          <p:val>
                                            <p:strVal val="#ppt_y"/>
                                          </p:val>
                                        </p:tav>
                                      </p:tavLst>
                                    </p:anim>
                                  </p:childTnLst>
                                </p:cTn>
                              </p:par>
                            </p:childTnLst>
                          </p:cTn>
                        </p:par>
                        <p:par>
                          <p:cTn id="74" fill="hold">
                            <p:stCondLst>
                              <p:cond delay="3250"/>
                            </p:stCondLst>
                            <p:childTnLst>
                              <p:par>
                                <p:cTn id="75" presetID="22" presetClass="entr" presetSubtype="4" fill="hold" nodeType="after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down)">
                                      <p:cBhvr>
                                        <p:cTn id="77" dur="500"/>
                                        <p:tgtEl>
                                          <p:spTgt spid="20"/>
                                        </p:tgtEl>
                                      </p:cBhvr>
                                    </p:animEffect>
                                  </p:childTnLst>
                                </p:cTn>
                              </p:par>
                            </p:childTnLst>
                          </p:cTn>
                        </p:par>
                        <p:par>
                          <p:cTn id="78" fill="hold">
                            <p:stCondLst>
                              <p:cond delay="3750"/>
                            </p:stCondLst>
                            <p:childTnLst>
                              <p:par>
                                <p:cTn id="79" presetID="2" presetClass="entr" presetSubtype="8"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 calcmode="lin" valueType="num">
                                      <p:cBhvr additive="base">
                                        <p:cTn id="81" dur="500" fill="hold"/>
                                        <p:tgtEl>
                                          <p:spTgt spid="32"/>
                                        </p:tgtEl>
                                        <p:attrNameLst>
                                          <p:attrName>ppt_x</p:attrName>
                                        </p:attrNameLst>
                                      </p:cBhvr>
                                      <p:tavLst>
                                        <p:tav tm="0">
                                          <p:val>
                                            <p:strVal val="0-#ppt_w/2"/>
                                          </p:val>
                                        </p:tav>
                                        <p:tav tm="100000">
                                          <p:val>
                                            <p:strVal val="#ppt_x"/>
                                          </p:val>
                                        </p:tav>
                                      </p:tavLst>
                                    </p:anim>
                                    <p:anim calcmode="lin" valueType="num">
                                      <p:cBhvr additive="base">
                                        <p:cTn id="82" dur="500" fill="hold"/>
                                        <p:tgtEl>
                                          <p:spTgt spid="32"/>
                                        </p:tgtEl>
                                        <p:attrNameLst>
                                          <p:attrName>ppt_y</p:attrName>
                                        </p:attrNameLst>
                                      </p:cBhvr>
                                      <p:tavLst>
                                        <p:tav tm="0">
                                          <p:val>
                                            <p:strVal val="#ppt_y"/>
                                          </p:val>
                                        </p:tav>
                                        <p:tav tm="100000">
                                          <p:val>
                                            <p:strVal val="#ppt_y"/>
                                          </p:val>
                                        </p:tav>
                                      </p:tavLst>
                                    </p:anim>
                                  </p:childTnLst>
                                </p:cTn>
                              </p:par>
                            </p:childTnLst>
                          </p:cTn>
                        </p:par>
                        <p:par>
                          <p:cTn id="83" fill="hold">
                            <p:stCondLst>
                              <p:cond delay="4250"/>
                            </p:stCondLst>
                            <p:childTnLst>
                              <p:par>
                                <p:cTn id="84" presetID="22" presetClass="entr" presetSubtype="4" fill="hold" nodeType="afterEffect">
                                  <p:stCondLst>
                                    <p:cond delay="0"/>
                                  </p:stCondLst>
                                  <p:childTnLst>
                                    <p:set>
                                      <p:cBhvr>
                                        <p:cTn id="85" dur="1" fill="hold">
                                          <p:stCondLst>
                                            <p:cond delay="0"/>
                                          </p:stCondLst>
                                        </p:cTn>
                                        <p:tgtEl>
                                          <p:spTgt spid="2"/>
                                        </p:tgtEl>
                                        <p:attrNameLst>
                                          <p:attrName>style.visibility</p:attrName>
                                        </p:attrNameLst>
                                      </p:cBhvr>
                                      <p:to>
                                        <p:strVal val="visible"/>
                                      </p:to>
                                    </p:set>
                                    <p:animEffect transition="in" filter="wipe(down)">
                                      <p:cBhvr>
                                        <p:cTn id="86" dur="500"/>
                                        <p:tgtEl>
                                          <p:spTgt spid="2"/>
                                        </p:tgtEl>
                                      </p:cBhvr>
                                    </p:animEffect>
                                  </p:childTnLst>
                                </p:cTn>
                              </p:par>
                            </p:childTnLst>
                          </p:cTn>
                        </p:par>
                        <p:par>
                          <p:cTn id="87" fill="hold">
                            <p:stCondLst>
                              <p:cond delay="4750"/>
                            </p:stCondLst>
                            <p:childTnLst>
                              <p:par>
                                <p:cTn id="88" presetID="2" presetClass="entr" presetSubtype="8" fill="hold" grpId="0" nodeType="afterEffect">
                                  <p:stCondLst>
                                    <p:cond delay="0"/>
                                  </p:stCondLst>
                                  <p:childTnLst>
                                    <p:set>
                                      <p:cBhvr>
                                        <p:cTn id="89" dur="1" fill="hold">
                                          <p:stCondLst>
                                            <p:cond delay="0"/>
                                          </p:stCondLst>
                                        </p:cTn>
                                        <p:tgtEl>
                                          <p:spTgt spid="33"/>
                                        </p:tgtEl>
                                        <p:attrNameLst>
                                          <p:attrName>style.visibility</p:attrName>
                                        </p:attrNameLst>
                                      </p:cBhvr>
                                      <p:to>
                                        <p:strVal val="visible"/>
                                      </p:to>
                                    </p:set>
                                    <p:anim calcmode="lin" valueType="num">
                                      <p:cBhvr additive="base">
                                        <p:cTn id="90" dur="500" fill="hold"/>
                                        <p:tgtEl>
                                          <p:spTgt spid="33"/>
                                        </p:tgtEl>
                                        <p:attrNameLst>
                                          <p:attrName>ppt_x</p:attrName>
                                        </p:attrNameLst>
                                      </p:cBhvr>
                                      <p:tavLst>
                                        <p:tav tm="0">
                                          <p:val>
                                            <p:strVal val="0-#ppt_w/2"/>
                                          </p:val>
                                        </p:tav>
                                        <p:tav tm="100000">
                                          <p:val>
                                            <p:strVal val="#ppt_x"/>
                                          </p:val>
                                        </p:tav>
                                      </p:tavLst>
                                    </p:anim>
                                    <p:anim calcmode="lin" valueType="num">
                                      <p:cBhvr additive="base">
                                        <p:cTn id="91" dur="500" fill="hold"/>
                                        <p:tgtEl>
                                          <p:spTgt spid="33"/>
                                        </p:tgtEl>
                                        <p:attrNameLst>
                                          <p:attrName>ppt_y</p:attrName>
                                        </p:attrNameLst>
                                      </p:cBhvr>
                                      <p:tavLst>
                                        <p:tav tm="0">
                                          <p:val>
                                            <p:strVal val="#ppt_y"/>
                                          </p:val>
                                        </p:tav>
                                        <p:tav tm="100000">
                                          <p:val>
                                            <p:strVal val="#ppt_y"/>
                                          </p:val>
                                        </p:tav>
                                      </p:tavLst>
                                    </p:anim>
                                  </p:childTnLst>
                                </p:cTn>
                              </p:par>
                            </p:childTnLst>
                          </p:cTn>
                        </p:par>
                        <p:par>
                          <p:cTn id="92" fill="hold">
                            <p:stCondLst>
                              <p:cond delay="5250"/>
                            </p:stCondLst>
                            <p:childTnLst>
                              <p:par>
                                <p:cTn id="93" presetID="22" presetClass="entr" presetSubtype="4" fill="hold" nodeType="after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wipe(down)">
                                      <p:cBhvr>
                                        <p:cTn id="95" dur="500"/>
                                        <p:tgtEl>
                                          <p:spTgt spid="17"/>
                                        </p:tgtEl>
                                      </p:cBhvr>
                                    </p:animEffect>
                                  </p:childTnLst>
                                </p:cTn>
                              </p:par>
                            </p:childTnLst>
                          </p:cTn>
                        </p:par>
                        <p:par>
                          <p:cTn id="96" fill="hold">
                            <p:stCondLst>
                              <p:cond delay="5750"/>
                            </p:stCondLst>
                            <p:childTnLst>
                              <p:par>
                                <p:cTn id="97" presetID="2" presetClass="entr" presetSubtype="8" fill="hold" grpId="0" nodeType="afterEffect">
                                  <p:stCondLst>
                                    <p:cond delay="0"/>
                                  </p:stCondLst>
                                  <p:childTnLst>
                                    <p:set>
                                      <p:cBhvr>
                                        <p:cTn id="98" dur="1" fill="hold">
                                          <p:stCondLst>
                                            <p:cond delay="0"/>
                                          </p:stCondLst>
                                        </p:cTn>
                                        <p:tgtEl>
                                          <p:spTgt spid="34"/>
                                        </p:tgtEl>
                                        <p:attrNameLst>
                                          <p:attrName>style.visibility</p:attrName>
                                        </p:attrNameLst>
                                      </p:cBhvr>
                                      <p:to>
                                        <p:strVal val="visible"/>
                                      </p:to>
                                    </p:set>
                                    <p:anim calcmode="lin" valueType="num">
                                      <p:cBhvr additive="base">
                                        <p:cTn id="99" dur="500" fill="hold"/>
                                        <p:tgtEl>
                                          <p:spTgt spid="34"/>
                                        </p:tgtEl>
                                        <p:attrNameLst>
                                          <p:attrName>ppt_x</p:attrName>
                                        </p:attrNameLst>
                                      </p:cBhvr>
                                      <p:tavLst>
                                        <p:tav tm="0">
                                          <p:val>
                                            <p:strVal val="0-#ppt_w/2"/>
                                          </p:val>
                                        </p:tav>
                                        <p:tav tm="100000">
                                          <p:val>
                                            <p:strVal val="#ppt_x"/>
                                          </p:val>
                                        </p:tav>
                                      </p:tavLst>
                                    </p:anim>
                                    <p:anim calcmode="lin" valueType="num">
                                      <p:cBhvr additive="base">
                                        <p:cTn id="100"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23" grpId="0" animBg="1"/>
      <p:bldP spid="30" grpId="0"/>
      <p:bldP spid="31" grpId="0"/>
      <p:bldP spid="32" grpId="0"/>
      <p:bldP spid="33" grpId="0"/>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30065" y="6657134"/>
            <a:ext cx="11928697" cy="0"/>
          </a:xfrm>
          <a:prstGeom prst="line">
            <a:avLst/>
          </a:prstGeom>
          <a:noFill/>
          <a:ln>
            <a:solidFill>
              <a:schemeClr val="bg1">
                <a:lumMod val="75000"/>
              </a:schemeClr>
            </a:solidFill>
          </a:ln>
          <a:effectLst>
            <a:glow rad="38100">
              <a:srgbClr val="EFF2F5"/>
            </a:glow>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cxnSp>
      <p:grpSp>
        <p:nvGrpSpPr>
          <p:cNvPr id="3" name="组合 2"/>
          <p:cNvGrpSpPr/>
          <p:nvPr/>
        </p:nvGrpSpPr>
        <p:grpSpPr>
          <a:xfrm>
            <a:off x="670113" y="1790153"/>
            <a:ext cx="4848101" cy="4117568"/>
            <a:chOff x="508487" y="248400"/>
            <a:chExt cx="7662957" cy="6508269"/>
          </a:xfrm>
          <a:solidFill>
            <a:schemeClr val="bg1">
              <a:lumMod val="75000"/>
            </a:schemeClr>
          </a:solidFill>
        </p:grpSpPr>
        <p:sp>
          <p:nvSpPr>
            <p:cNvPr id="4" name="939439.625287.753.55.1255">
              <a:hlinkClick r:id="" action="ppaction://macro?name=Slide1.939439.625287.753.55.1255_click" highlightClick="1"/>
              <a:hlinkHover r:id="" action="ppaction://noaction" highlightClick="1"/>
            </p:cNvPr>
            <p:cNvSpPr>
              <a:spLocks noChangeAspect="1"/>
            </p:cNvSpPr>
            <p:nvPr/>
          </p:nvSpPr>
          <p:spPr bwMode="auto">
            <a:xfrm rot="180000">
              <a:off x="5984753" y="6031793"/>
              <a:ext cx="121508" cy="77630"/>
            </a:xfrm>
            <a:custGeom>
              <a:avLst/>
              <a:gdLst>
                <a:gd name="T0" fmla="*/ 4 w 59"/>
                <a:gd name="T1" fmla="*/ 11 h 42"/>
                <a:gd name="T2" fmla="*/ 26 w 59"/>
                <a:gd name="T3" fmla="*/ 17 h 42"/>
                <a:gd name="T4" fmla="*/ 48 w 59"/>
                <a:gd name="T5" fmla="*/ 0 h 42"/>
                <a:gd name="T6" fmla="*/ 58 w 59"/>
                <a:gd name="T7" fmla="*/ 30 h 42"/>
                <a:gd name="T8" fmla="*/ 35 w 59"/>
                <a:gd name="T9" fmla="*/ 41 h 42"/>
                <a:gd name="T10" fmla="*/ 5 w 59"/>
                <a:gd name="T11" fmla="*/ 39 h 42"/>
                <a:gd name="T12" fmla="*/ 0 w 59"/>
                <a:gd name="T13" fmla="*/ 17 h 42"/>
                <a:gd name="T14" fmla="*/ 4 w 59"/>
                <a:gd name="T15" fmla="*/ 11 h 42"/>
                <a:gd name="T16" fmla="*/ 4 w 59"/>
                <a:gd name="T17" fmla="*/ 11 h 42"/>
                <a:gd name="T18" fmla="*/ 4 w 59"/>
                <a:gd name="T19"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42">
                  <a:moveTo>
                    <a:pt x="4" y="11"/>
                  </a:moveTo>
                  <a:lnTo>
                    <a:pt x="26" y="17"/>
                  </a:lnTo>
                  <a:lnTo>
                    <a:pt x="48" y="0"/>
                  </a:lnTo>
                  <a:lnTo>
                    <a:pt x="58" y="30"/>
                  </a:lnTo>
                  <a:lnTo>
                    <a:pt x="35" y="41"/>
                  </a:lnTo>
                  <a:lnTo>
                    <a:pt x="5" y="39"/>
                  </a:lnTo>
                  <a:lnTo>
                    <a:pt x="0" y="17"/>
                  </a:lnTo>
                  <a:lnTo>
                    <a:pt x="4" y="11"/>
                  </a:lnTo>
                  <a:lnTo>
                    <a:pt x="4" y="11"/>
                  </a:lnTo>
                  <a:lnTo>
                    <a:pt x="4" y="11"/>
                  </a:lnTo>
                </a:path>
              </a:pathLst>
            </a:custGeom>
            <a:grpFill/>
            <a:ln w="3175" cap="flat" cmpd="sng">
              <a:solidFill>
                <a:schemeClr val="bg1"/>
              </a:solidFill>
              <a:prstDash val="solid"/>
              <a:round/>
              <a:headEnd type="none" w="med" len="med"/>
              <a:tailEnd type="none" w="med" len="med"/>
            </a:ln>
            <a:effectLst/>
          </p:spPr>
          <p:txBody>
            <a:bodyPr lIns="0" tIns="0" rIns="0" bIns="0" anchor="b"/>
            <a:lstStyle/>
            <a:p>
              <a:endParaRPr lang="zh-CN" altLang="en-US"/>
            </a:p>
          </p:txBody>
        </p:sp>
        <p:sp>
          <p:nvSpPr>
            <p:cNvPr id="5" name="海南">
              <a:hlinkClick r:id="" action="ppaction://macro?name=Slide1.海南_click" highlightClick="1"/>
              <a:hlinkHover r:id="" action="ppaction://noaction" highlightClick="1"/>
            </p:cNvPr>
            <p:cNvSpPr>
              <a:spLocks noChangeAspect="1"/>
            </p:cNvSpPr>
            <p:nvPr/>
          </p:nvSpPr>
          <p:spPr bwMode="auto">
            <a:xfrm rot="180000">
              <a:off x="5140100" y="6501594"/>
              <a:ext cx="380949" cy="255075"/>
            </a:xfrm>
            <a:custGeom>
              <a:avLst/>
              <a:gdLst>
                <a:gd name="T0" fmla="*/ 181 w 182"/>
                <a:gd name="T1" fmla="*/ 29 h 166"/>
                <a:gd name="T2" fmla="*/ 148 w 182"/>
                <a:gd name="T3" fmla="*/ 86 h 166"/>
                <a:gd name="T4" fmla="*/ 148 w 182"/>
                <a:gd name="T5" fmla="*/ 112 h 166"/>
                <a:gd name="T6" fmla="*/ 83 w 182"/>
                <a:gd name="T7" fmla="*/ 165 h 166"/>
                <a:gd name="T8" fmla="*/ 14 w 182"/>
                <a:gd name="T9" fmla="*/ 142 h 166"/>
                <a:gd name="T10" fmla="*/ 0 w 182"/>
                <a:gd name="T11" fmla="*/ 93 h 166"/>
                <a:gd name="T12" fmla="*/ 4 w 182"/>
                <a:gd name="T13" fmla="*/ 72 h 166"/>
                <a:gd name="T14" fmla="*/ 41 w 182"/>
                <a:gd name="T15" fmla="*/ 34 h 166"/>
                <a:gd name="T16" fmla="*/ 54 w 182"/>
                <a:gd name="T17" fmla="*/ 24 h 166"/>
                <a:gd name="T18" fmla="*/ 114 w 182"/>
                <a:gd name="T19" fmla="*/ 12 h 166"/>
                <a:gd name="T20" fmla="*/ 142 w 182"/>
                <a:gd name="T21" fmla="*/ 10 h 166"/>
                <a:gd name="T22" fmla="*/ 152 w 182"/>
                <a:gd name="T23" fmla="*/ 0 h 166"/>
                <a:gd name="T24" fmla="*/ 171 w 182"/>
                <a:gd name="T25" fmla="*/ 5 h 166"/>
                <a:gd name="T26" fmla="*/ 181 w 182"/>
                <a:gd name="T27" fmla="*/ 29 h 166"/>
                <a:gd name="T28" fmla="*/ 181 w 182"/>
                <a:gd name="T29" fmla="*/ 29 h 166"/>
                <a:gd name="T30" fmla="*/ 181 w 182"/>
                <a:gd name="T31" fmla="*/ 2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166">
                  <a:moveTo>
                    <a:pt x="181" y="29"/>
                  </a:moveTo>
                  <a:lnTo>
                    <a:pt x="148" y="86"/>
                  </a:lnTo>
                  <a:lnTo>
                    <a:pt x="148" y="112"/>
                  </a:lnTo>
                  <a:lnTo>
                    <a:pt x="83" y="165"/>
                  </a:lnTo>
                  <a:lnTo>
                    <a:pt x="14" y="142"/>
                  </a:lnTo>
                  <a:lnTo>
                    <a:pt x="0" y="93"/>
                  </a:lnTo>
                  <a:lnTo>
                    <a:pt x="4" y="72"/>
                  </a:lnTo>
                  <a:lnTo>
                    <a:pt x="41" y="34"/>
                  </a:lnTo>
                  <a:lnTo>
                    <a:pt x="54" y="24"/>
                  </a:lnTo>
                  <a:lnTo>
                    <a:pt x="114" y="12"/>
                  </a:lnTo>
                  <a:lnTo>
                    <a:pt x="142" y="10"/>
                  </a:lnTo>
                  <a:lnTo>
                    <a:pt x="152" y="0"/>
                  </a:lnTo>
                  <a:lnTo>
                    <a:pt x="171" y="5"/>
                  </a:lnTo>
                  <a:lnTo>
                    <a:pt x="181" y="29"/>
                  </a:lnTo>
                  <a:lnTo>
                    <a:pt x="181" y="29"/>
                  </a:lnTo>
                  <a:lnTo>
                    <a:pt x="181" y="29"/>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6" name="上海">
              <a:hlinkClick r:id="" action="ppaction://macro?name=Slide1.上海_click" highlightClick="1"/>
              <a:hlinkHover r:id="" action="ppaction://noaction" highlightClick="1"/>
            </p:cNvPr>
            <p:cNvSpPr>
              <a:spLocks noChangeAspect="1"/>
            </p:cNvSpPr>
            <p:nvPr/>
          </p:nvSpPr>
          <p:spPr bwMode="auto">
            <a:xfrm rot="180000">
              <a:off x="6943517" y="4264508"/>
              <a:ext cx="121508" cy="155262"/>
            </a:xfrm>
            <a:custGeom>
              <a:avLst/>
              <a:gdLst>
                <a:gd name="T0" fmla="*/ 25 w 62"/>
                <a:gd name="T1" fmla="*/ 64 h 65"/>
                <a:gd name="T2" fmla="*/ 0 w 62"/>
                <a:gd name="T3" fmla="*/ 42 h 65"/>
                <a:gd name="T4" fmla="*/ 11 w 62"/>
                <a:gd name="T5" fmla="*/ 27 h 65"/>
                <a:gd name="T6" fmla="*/ 21 w 62"/>
                <a:gd name="T7" fmla="*/ 0 h 65"/>
                <a:gd name="T8" fmla="*/ 49 w 62"/>
                <a:gd name="T9" fmla="*/ 11 h 65"/>
                <a:gd name="T10" fmla="*/ 61 w 62"/>
                <a:gd name="T11" fmla="*/ 29 h 65"/>
                <a:gd name="T12" fmla="*/ 52 w 62"/>
                <a:gd name="T13" fmla="*/ 43 h 65"/>
                <a:gd name="T14" fmla="*/ 25 w 62"/>
                <a:gd name="T15" fmla="*/ 64 h 65"/>
                <a:gd name="T16" fmla="*/ 25 w 62"/>
                <a:gd name="T17" fmla="*/ 6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5">
                  <a:moveTo>
                    <a:pt x="25" y="64"/>
                  </a:moveTo>
                  <a:lnTo>
                    <a:pt x="0" y="42"/>
                  </a:lnTo>
                  <a:lnTo>
                    <a:pt x="11" y="27"/>
                  </a:lnTo>
                  <a:lnTo>
                    <a:pt x="21" y="0"/>
                  </a:lnTo>
                  <a:lnTo>
                    <a:pt x="49" y="11"/>
                  </a:lnTo>
                  <a:lnTo>
                    <a:pt x="61" y="29"/>
                  </a:lnTo>
                  <a:lnTo>
                    <a:pt x="52" y="43"/>
                  </a:lnTo>
                  <a:lnTo>
                    <a:pt x="25" y="64"/>
                  </a:lnTo>
                  <a:lnTo>
                    <a:pt x="25" y="64"/>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7" name="河南">
              <a:hlinkClick r:id="" action="ppaction://macro?name=Slide1.河南_click" highlightClick="1"/>
              <a:hlinkHover r:id="" action="ppaction://noaction" highlightClick="1"/>
            </p:cNvPr>
            <p:cNvSpPr>
              <a:spLocks noChangeAspect="1"/>
            </p:cNvSpPr>
            <p:nvPr/>
          </p:nvSpPr>
          <p:spPr bwMode="auto">
            <a:xfrm rot="180000">
              <a:off x="5349074" y="3535502"/>
              <a:ext cx="899828" cy="861339"/>
            </a:xfrm>
            <a:custGeom>
              <a:avLst/>
              <a:gdLst>
                <a:gd name="T0" fmla="*/ 50 w 426"/>
                <a:gd name="T1" fmla="*/ 268 h 385"/>
                <a:gd name="T2" fmla="*/ 111 w 426"/>
                <a:gd name="T3" fmla="*/ 322 h 385"/>
                <a:gd name="T4" fmla="*/ 162 w 426"/>
                <a:gd name="T5" fmla="*/ 333 h 385"/>
                <a:gd name="T6" fmla="*/ 208 w 426"/>
                <a:gd name="T7" fmla="*/ 326 h 385"/>
                <a:gd name="T8" fmla="*/ 222 w 426"/>
                <a:gd name="T9" fmla="*/ 333 h 385"/>
                <a:gd name="T10" fmla="*/ 238 w 426"/>
                <a:gd name="T11" fmla="*/ 323 h 385"/>
                <a:gd name="T12" fmla="*/ 249 w 426"/>
                <a:gd name="T13" fmla="*/ 335 h 385"/>
                <a:gd name="T14" fmla="*/ 256 w 426"/>
                <a:gd name="T15" fmla="*/ 354 h 385"/>
                <a:gd name="T16" fmla="*/ 278 w 426"/>
                <a:gd name="T17" fmla="*/ 366 h 385"/>
                <a:gd name="T18" fmla="*/ 307 w 426"/>
                <a:gd name="T19" fmla="*/ 366 h 385"/>
                <a:gd name="T20" fmla="*/ 329 w 426"/>
                <a:gd name="T21" fmla="*/ 384 h 385"/>
                <a:gd name="T22" fmla="*/ 349 w 426"/>
                <a:gd name="T23" fmla="*/ 375 h 385"/>
                <a:gd name="T24" fmla="*/ 364 w 426"/>
                <a:gd name="T25" fmla="*/ 384 h 385"/>
                <a:gd name="T26" fmla="*/ 377 w 426"/>
                <a:gd name="T27" fmla="*/ 359 h 385"/>
                <a:gd name="T28" fmla="*/ 396 w 426"/>
                <a:gd name="T29" fmla="*/ 350 h 385"/>
                <a:gd name="T30" fmla="*/ 399 w 426"/>
                <a:gd name="T31" fmla="*/ 329 h 385"/>
                <a:gd name="T32" fmla="*/ 393 w 426"/>
                <a:gd name="T33" fmla="*/ 292 h 385"/>
                <a:gd name="T34" fmla="*/ 389 w 426"/>
                <a:gd name="T35" fmla="*/ 288 h 385"/>
                <a:gd name="T36" fmla="*/ 370 w 426"/>
                <a:gd name="T37" fmla="*/ 307 h 385"/>
                <a:gd name="T38" fmla="*/ 342 w 426"/>
                <a:gd name="T39" fmla="*/ 285 h 385"/>
                <a:gd name="T40" fmla="*/ 321 w 426"/>
                <a:gd name="T41" fmla="*/ 259 h 385"/>
                <a:gd name="T42" fmla="*/ 342 w 426"/>
                <a:gd name="T43" fmla="*/ 244 h 385"/>
                <a:gd name="T44" fmla="*/ 348 w 426"/>
                <a:gd name="T45" fmla="*/ 219 h 385"/>
                <a:gd name="T46" fmla="*/ 360 w 426"/>
                <a:gd name="T47" fmla="*/ 209 h 385"/>
                <a:gd name="T48" fmla="*/ 358 w 426"/>
                <a:gd name="T49" fmla="*/ 174 h 385"/>
                <a:gd name="T50" fmla="*/ 367 w 426"/>
                <a:gd name="T51" fmla="*/ 168 h 385"/>
                <a:gd name="T52" fmla="*/ 384 w 426"/>
                <a:gd name="T53" fmla="*/ 178 h 385"/>
                <a:gd name="T54" fmla="*/ 396 w 426"/>
                <a:gd name="T55" fmla="*/ 192 h 385"/>
                <a:gd name="T56" fmla="*/ 417 w 426"/>
                <a:gd name="T57" fmla="*/ 178 h 385"/>
                <a:gd name="T58" fmla="*/ 425 w 426"/>
                <a:gd name="T59" fmla="*/ 169 h 385"/>
                <a:gd name="T60" fmla="*/ 421 w 426"/>
                <a:gd name="T61" fmla="*/ 152 h 385"/>
                <a:gd name="T62" fmla="*/ 396 w 426"/>
                <a:gd name="T63" fmla="*/ 137 h 385"/>
                <a:gd name="T64" fmla="*/ 391 w 426"/>
                <a:gd name="T65" fmla="*/ 120 h 385"/>
                <a:gd name="T66" fmla="*/ 344 w 426"/>
                <a:gd name="T67" fmla="*/ 126 h 385"/>
                <a:gd name="T68" fmla="*/ 315 w 426"/>
                <a:gd name="T69" fmla="*/ 101 h 385"/>
                <a:gd name="T70" fmla="*/ 302 w 426"/>
                <a:gd name="T71" fmla="*/ 96 h 385"/>
                <a:gd name="T72" fmla="*/ 302 w 426"/>
                <a:gd name="T73" fmla="*/ 80 h 385"/>
                <a:gd name="T74" fmla="*/ 366 w 426"/>
                <a:gd name="T75" fmla="*/ 7 h 385"/>
                <a:gd name="T76" fmla="*/ 342 w 426"/>
                <a:gd name="T77" fmla="*/ 13 h 385"/>
                <a:gd name="T78" fmla="*/ 328 w 426"/>
                <a:gd name="T79" fmla="*/ 24 h 385"/>
                <a:gd name="T80" fmla="*/ 321 w 426"/>
                <a:gd name="T81" fmla="*/ 15 h 385"/>
                <a:gd name="T82" fmla="*/ 321 w 426"/>
                <a:gd name="T83" fmla="*/ 4 h 385"/>
                <a:gd name="T84" fmla="*/ 310 w 426"/>
                <a:gd name="T85" fmla="*/ 0 h 385"/>
                <a:gd name="T86" fmla="*/ 281 w 426"/>
                <a:gd name="T87" fmla="*/ 12 h 385"/>
                <a:gd name="T88" fmla="*/ 208 w 426"/>
                <a:gd name="T89" fmla="*/ 2 h 385"/>
                <a:gd name="T90" fmla="*/ 203 w 426"/>
                <a:gd name="T91" fmla="*/ 63 h 385"/>
                <a:gd name="T92" fmla="*/ 168 w 426"/>
                <a:gd name="T93" fmla="*/ 91 h 385"/>
                <a:gd name="T94" fmla="*/ 120 w 426"/>
                <a:gd name="T95" fmla="*/ 101 h 385"/>
                <a:gd name="T96" fmla="*/ 54 w 426"/>
                <a:gd name="T97" fmla="*/ 147 h 385"/>
                <a:gd name="T98" fmla="*/ 0 w 426"/>
                <a:gd name="T99" fmla="*/ 161 h 385"/>
                <a:gd name="T100" fmla="*/ 0 w 426"/>
                <a:gd name="T101" fmla="*/ 171 h 385"/>
                <a:gd name="T102" fmla="*/ 50 w 426"/>
                <a:gd name="T103" fmla="*/ 246 h 385"/>
                <a:gd name="T104" fmla="*/ 50 w 426"/>
                <a:gd name="T105" fmla="*/ 268 h 385"/>
                <a:gd name="T106" fmla="*/ 50 w 426"/>
                <a:gd name="T107" fmla="*/ 268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6" h="385">
                  <a:moveTo>
                    <a:pt x="50" y="268"/>
                  </a:moveTo>
                  <a:lnTo>
                    <a:pt x="111" y="322"/>
                  </a:lnTo>
                  <a:lnTo>
                    <a:pt x="162" y="333"/>
                  </a:lnTo>
                  <a:lnTo>
                    <a:pt x="208" y="326"/>
                  </a:lnTo>
                  <a:lnTo>
                    <a:pt x="222" y="333"/>
                  </a:lnTo>
                  <a:lnTo>
                    <a:pt x="238" y="323"/>
                  </a:lnTo>
                  <a:lnTo>
                    <a:pt x="249" y="335"/>
                  </a:lnTo>
                  <a:lnTo>
                    <a:pt x="256" y="354"/>
                  </a:lnTo>
                  <a:lnTo>
                    <a:pt x="278" y="366"/>
                  </a:lnTo>
                  <a:lnTo>
                    <a:pt x="307" y="366"/>
                  </a:lnTo>
                  <a:lnTo>
                    <a:pt x="329" y="384"/>
                  </a:lnTo>
                  <a:lnTo>
                    <a:pt x="349" y="375"/>
                  </a:lnTo>
                  <a:lnTo>
                    <a:pt x="364" y="384"/>
                  </a:lnTo>
                  <a:lnTo>
                    <a:pt x="377" y="359"/>
                  </a:lnTo>
                  <a:lnTo>
                    <a:pt x="396" y="350"/>
                  </a:lnTo>
                  <a:lnTo>
                    <a:pt x="399" y="329"/>
                  </a:lnTo>
                  <a:lnTo>
                    <a:pt x="393" y="292"/>
                  </a:lnTo>
                  <a:lnTo>
                    <a:pt x="389" y="288"/>
                  </a:lnTo>
                  <a:lnTo>
                    <a:pt x="370" y="307"/>
                  </a:lnTo>
                  <a:lnTo>
                    <a:pt x="342" y="285"/>
                  </a:lnTo>
                  <a:lnTo>
                    <a:pt x="321" y="259"/>
                  </a:lnTo>
                  <a:lnTo>
                    <a:pt x="342" y="244"/>
                  </a:lnTo>
                  <a:lnTo>
                    <a:pt x="348" y="219"/>
                  </a:lnTo>
                  <a:lnTo>
                    <a:pt x="360" y="209"/>
                  </a:lnTo>
                  <a:lnTo>
                    <a:pt x="358" y="174"/>
                  </a:lnTo>
                  <a:lnTo>
                    <a:pt x="367" y="168"/>
                  </a:lnTo>
                  <a:lnTo>
                    <a:pt x="384" y="178"/>
                  </a:lnTo>
                  <a:lnTo>
                    <a:pt x="396" y="192"/>
                  </a:lnTo>
                  <a:lnTo>
                    <a:pt x="417" y="178"/>
                  </a:lnTo>
                  <a:lnTo>
                    <a:pt x="425" y="169"/>
                  </a:lnTo>
                  <a:lnTo>
                    <a:pt x="421" y="152"/>
                  </a:lnTo>
                  <a:lnTo>
                    <a:pt x="396" y="137"/>
                  </a:lnTo>
                  <a:lnTo>
                    <a:pt x="391" y="120"/>
                  </a:lnTo>
                  <a:lnTo>
                    <a:pt x="344" y="126"/>
                  </a:lnTo>
                  <a:lnTo>
                    <a:pt x="315" y="101"/>
                  </a:lnTo>
                  <a:lnTo>
                    <a:pt x="302" y="96"/>
                  </a:lnTo>
                  <a:lnTo>
                    <a:pt x="302" y="80"/>
                  </a:lnTo>
                  <a:lnTo>
                    <a:pt x="366" y="7"/>
                  </a:lnTo>
                  <a:lnTo>
                    <a:pt x="342" y="13"/>
                  </a:lnTo>
                  <a:lnTo>
                    <a:pt x="328" y="24"/>
                  </a:lnTo>
                  <a:lnTo>
                    <a:pt x="321" y="15"/>
                  </a:lnTo>
                  <a:lnTo>
                    <a:pt x="321" y="4"/>
                  </a:lnTo>
                  <a:lnTo>
                    <a:pt x="310" y="0"/>
                  </a:lnTo>
                  <a:lnTo>
                    <a:pt x="281" y="12"/>
                  </a:lnTo>
                  <a:lnTo>
                    <a:pt x="208" y="2"/>
                  </a:lnTo>
                  <a:lnTo>
                    <a:pt x="203" y="63"/>
                  </a:lnTo>
                  <a:lnTo>
                    <a:pt x="168" y="91"/>
                  </a:lnTo>
                  <a:lnTo>
                    <a:pt x="120" y="101"/>
                  </a:lnTo>
                  <a:lnTo>
                    <a:pt x="54" y="147"/>
                  </a:lnTo>
                  <a:lnTo>
                    <a:pt x="0" y="161"/>
                  </a:lnTo>
                  <a:lnTo>
                    <a:pt x="0" y="171"/>
                  </a:lnTo>
                  <a:lnTo>
                    <a:pt x="50" y="246"/>
                  </a:lnTo>
                  <a:lnTo>
                    <a:pt x="50" y="268"/>
                  </a:lnTo>
                  <a:lnTo>
                    <a:pt x="50" y="268"/>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8" name="台湾">
              <a:hlinkClick r:id="" action="ppaction://macro?name=Slide1.台湾_click" highlightClick="1"/>
              <a:hlinkHover r:id="" action="ppaction://noaction" highlightClick="1"/>
            </p:cNvPr>
            <p:cNvSpPr>
              <a:spLocks noChangeAspect="1"/>
            </p:cNvSpPr>
            <p:nvPr/>
          </p:nvSpPr>
          <p:spPr bwMode="auto">
            <a:xfrm rot="180000">
              <a:off x="6940356" y="5399666"/>
              <a:ext cx="206896" cy="643231"/>
            </a:xfrm>
            <a:custGeom>
              <a:avLst/>
              <a:gdLst>
                <a:gd name="T0" fmla="*/ 26 w 106"/>
                <a:gd name="T1" fmla="*/ 37 h 289"/>
                <a:gd name="T2" fmla="*/ 29 w 106"/>
                <a:gd name="T3" fmla="*/ 34 h 289"/>
                <a:gd name="T4" fmla="*/ 38 w 106"/>
                <a:gd name="T5" fmla="*/ 17 h 289"/>
                <a:gd name="T6" fmla="*/ 61 w 106"/>
                <a:gd name="T7" fmla="*/ 1 h 289"/>
                <a:gd name="T8" fmla="*/ 67 w 106"/>
                <a:gd name="T9" fmla="*/ 1 h 289"/>
                <a:gd name="T10" fmla="*/ 82 w 106"/>
                <a:gd name="T11" fmla="*/ 5 h 289"/>
                <a:gd name="T12" fmla="*/ 87 w 106"/>
                <a:gd name="T13" fmla="*/ 10 h 289"/>
                <a:gd name="T14" fmla="*/ 97 w 106"/>
                <a:gd name="T15" fmla="*/ 17 h 289"/>
                <a:gd name="T16" fmla="*/ 100 w 106"/>
                <a:gd name="T17" fmla="*/ 29 h 289"/>
                <a:gd name="T18" fmla="*/ 91 w 106"/>
                <a:gd name="T19" fmla="*/ 39 h 289"/>
                <a:gd name="T20" fmla="*/ 91 w 106"/>
                <a:gd name="T21" fmla="*/ 54 h 289"/>
                <a:gd name="T22" fmla="*/ 101 w 106"/>
                <a:gd name="T23" fmla="*/ 73 h 289"/>
                <a:gd name="T24" fmla="*/ 91 w 106"/>
                <a:gd name="T25" fmla="*/ 95 h 289"/>
                <a:gd name="T26" fmla="*/ 96 w 106"/>
                <a:gd name="T27" fmla="*/ 109 h 289"/>
                <a:gd name="T28" fmla="*/ 96 w 106"/>
                <a:gd name="T29" fmla="*/ 118 h 289"/>
                <a:gd name="T30" fmla="*/ 100 w 106"/>
                <a:gd name="T31" fmla="*/ 141 h 289"/>
                <a:gd name="T32" fmla="*/ 104 w 106"/>
                <a:gd name="T33" fmla="*/ 161 h 289"/>
                <a:gd name="T34" fmla="*/ 103 w 106"/>
                <a:gd name="T35" fmla="*/ 178 h 289"/>
                <a:gd name="T36" fmla="*/ 100 w 106"/>
                <a:gd name="T37" fmla="*/ 185 h 289"/>
                <a:gd name="T38" fmla="*/ 97 w 106"/>
                <a:gd name="T39" fmla="*/ 192 h 289"/>
                <a:gd name="T40" fmla="*/ 96 w 106"/>
                <a:gd name="T41" fmla="*/ 196 h 289"/>
                <a:gd name="T42" fmla="*/ 95 w 106"/>
                <a:gd name="T43" fmla="*/ 210 h 289"/>
                <a:gd name="T44" fmla="*/ 90 w 106"/>
                <a:gd name="T45" fmla="*/ 215 h 289"/>
                <a:gd name="T46" fmla="*/ 85 w 106"/>
                <a:gd name="T47" fmla="*/ 227 h 289"/>
                <a:gd name="T48" fmla="*/ 81 w 106"/>
                <a:gd name="T49" fmla="*/ 229 h 289"/>
                <a:gd name="T50" fmla="*/ 78 w 106"/>
                <a:gd name="T51" fmla="*/ 232 h 289"/>
                <a:gd name="T52" fmla="*/ 76 w 106"/>
                <a:gd name="T53" fmla="*/ 253 h 289"/>
                <a:gd name="T54" fmla="*/ 70 w 106"/>
                <a:gd name="T55" fmla="*/ 263 h 289"/>
                <a:gd name="T56" fmla="*/ 73 w 106"/>
                <a:gd name="T57" fmla="*/ 280 h 289"/>
                <a:gd name="T58" fmla="*/ 76 w 106"/>
                <a:gd name="T59" fmla="*/ 284 h 289"/>
                <a:gd name="T60" fmla="*/ 72 w 106"/>
                <a:gd name="T61" fmla="*/ 283 h 289"/>
                <a:gd name="T62" fmla="*/ 65 w 106"/>
                <a:gd name="T63" fmla="*/ 281 h 289"/>
                <a:gd name="T64" fmla="*/ 63 w 106"/>
                <a:gd name="T65" fmla="*/ 285 h 289"/>
                <a:gd name="T66" fmla="*/ 62 w 106"/>
                <a:gd name="T67" fmla="*/ 286 h 289"/>
                <a:gd name="T68" fmla="*/ 57 w 106"/>
                <a:gd name="T69" fmla="*/ 287 h 289"/>
                <a:gd name="T70" fmla="*/ 57 w 106"/>
                <a:gd name="T71" fmla="*/ 281 h 289"/>
                <a:gd name="T72" fmla="*/ 52 w 106"/>
                <a:gd name="T73" fmla="*/ 274 h 289"/>
                <a:gd name="T74" fmla="*/ 51 w 106"/>
                <a:gd name="T75" fmla="*/ 262 h 289"/>
                <a:gd name="T76" fmla="*/ 40 w 106"/>
                <a:gd name="T77" fmla="*/ 256 h 289"/>
                <a:gd name="T78" fmla="*/ 33 w 106"/>
                <a:gd name="T79" fmla="*/ 251 h 289"/>
                <a:gd name="T80" fmla="*/ 28 w 106"/>
                <a:gd name="T81" fmla="*/ 240 h 289"/>
                <a:gd name="T82" fmla="*/ 25 w 106"/>
                <a:gd name="T83" fmla="*/ 234 h 289"/>
                <a:gd name="T84" fmla="*/ 19 w 106"/>
                <a:gd name="T85" fmla="*/ 229 h 289"/>
                <a:gd name="T86" fmla="*/ 13 w 106"/>
                <a:gd name="T87" fmla="*/ 213 h 289"/>
                <a:gd name="T88" fmla="*/ 6 w 106"/>
                <a:gd name="T89" fmla="*/ 203 h 289"/>
                <a:gd name="T90" fmla="*/ 7 w 106"/>
                <a:gd name="T91" fmla="*/ 185 h 289"/>
                <a:gd name="T92" fmla="*/ 9 w 106"/>
                <a:gd name="T93" fmla="*/ 182 h 289"/>
                <a:gd name="T94" fmla="*/ 5 w 106"/>
                <a:gd name="T95" fmla="*/ 173 h 289"/>
                <a:gd name="T96" fmla="*/ 1 w 106"/>
                <a:gd name="T97" fmla="*/ 166 h 289"/>
                <a:gd name="T98" fmla="*/ 0 w 106"/>
                <a:gd name="T99" fmla="*/ 157 h 289"/>
                <a:gd name="T100" fmla="*/ 4 w 106"/>
                <a:gd name="T101" fmla="*/ 154 h 289"/>
                <a:gd name="T102" fmla="*/ 4 w 106"/>
                <a:gd name="T103" fmla="*/ 153 h 289"/>
                <a:gd name="T104" fmla="*/ 6 w 106"/>
                <a:gd name="T105" fmla="*/ 141 h 289"/>
                <a:gd name="T106" fmla="*/ 5 w 106"/>
                <a:gd name="T107" fmla="*/ 137 h 289"/>
                <a:gd name="T108" fmla="*/ 5 w 106"/>
                <a:gd name="T109" fmla="*/ 133 h 289"/>
                <a:gd name="T110" fmla="*/ 5 w 106"/>
                <a:gd name="T111" fmla="*/ 100 h 289"/>
                <a:gd name="T112" fmla="*/ 6 w 106"/>
                <a:gd name="T113" fmla="*/ 95 h 289"/>
                <a:gd name="T114" fmla="*/ 9 w 106"/>
                <a:gd name="T115" fmla="*/ 92 h 289"/>
                <a:gd name="T116" fmla="*/ 14 w 106"/>
                <a:gd name="T117" fmla="*/ 75 h 289"/>
                <a:gd name="T118" fmla="*/ 24 w 106"/>
                <a:gd name="T119" fmla="*/ 49 h 289"/>
                <a:gd name="T120" fmla="*/ 24 w 106"/>
                <a:gd name="T121" fmla="*/ 41 h 289"/>
                <a:gd name="T122" fmla="*/ 23 w 106"/>
                <a:gd name="T123" fmla="*/ 4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6" h="289">
                  <a:moveTo>
                    <a:pt x="23" y="40"/>
                  </a:moveTo>
                  <a:lnTo>
                    <a:pt x="23" y="41"/>
                  </a:lnTo>
                  <a:lnTo>
                    <a:pt x="23" y="41"/>
                  </a:lnTo>
                  <a:lnTo>
                    <a:pt x="23" y="41"/>
                  </a:lnTo>
                  <a:lnTo>
                    <a:pt x="23" y="41"/>
                  </a:lnTo>
                  <a:lnTo>
                    <a:pt x="23" y="41"/>
                  </a:lnTo>
                  <a:lnTo>
                    <a:pt x="23" y="41"/>
                  </a:lnTo>
                  <a:lnTo>
                    <a:pt x="23" y="41"/>
                  </a:lnTo>
                  <a:lnTo>
                    <a:pt x="24" y="39"/>
                  </a:lnTo>
                  <a:lnTo>
                    <a:pt x="24" y="39"/>
                  </a:lnTo>
                  <a:lnTo>
                    <a:pt x="24" y="39"/>
                  </a:lnTo>
                  <a:lnTo>
                    <a:pt x="24" y="39"/>
                  </a:lnTo>
                  <a:lnTo>
                    <a:pt x="24" y="39"/>
                  </a:lnTo>
                  <a:lnTo>
                    <a:pt x="24" y="39"/>
                  </a:lnTo>
                  <a:lnTo>
                    <a:pt x="24" y="39"/>
                  </a:lnTo>
                  <a:lnTo>
                    <a:pt x="24" y="39"/>
                  </a:lnTo>
                  <a:lnTo>
                    <a:pt x="26" y="37"/>
                  </a:lnTo>
                  <a:lnTo>
                    <a:pt x="26" y="37"/>
                  </a:lnTo>
                  <a:lnTo>
                    <a:pt x="26" y="37"/>
                  </a:lnTo>
                  <a:lnTo>
                    <a:pt x="26" y="37"/>
                  </a:lnTo>
                  <a:lnTo>
                    <a:pt x="26" y="37"/>
                  </a:lnTo>
                  <a:lnTo>
                    <a:pt x="26" y="37"/>
                  </a:lnTo>
                  <a:lnTo>
                    <a:pt x="26" y="37"/>
                  </a:lnTo>
                  <a:lnTo>
                    <a:pt x="26" y="37"/>
                  </a:lnTo>
                  <a:lnTo>
                    <a:pt x="28" y="36"/>
                  </a:lnTo>
                  <a:lnTo>
                    <a:pt x="28" y="36"/>
                  </a:lnTo>
                  <a:lnTo>
                    <a:pt x="28" y="36"/>
                  </a:lnTo>
                  <a:lnTo>
                    <a:pt x="28" y="36"/>
                  </a:lnTo>
                  <a:lnTo>
                    <a:pt x="28" y="36"/>
                  </a:lnTo>
                  <a:lnTo>
                    <a:pt x="28" y="36"/>
                  </a:lnTo>
                  <a:lnTo>
                    <a:pt x="28" y="36"/>
                  </a:lnTo>
                  <a:lnTo>
                    <a:pt x="28" y="36"/>
                  </a:lnTo>
                  <a:lnTo>
                    <a:pt x="29" y="34"/>
                  </a:lnTo>
                  <a:lnTo>
                    <a:pt x="29" y="34"/>
                  </a:lnTo>
                  <a:lnTo>
                    <a:pt x="29" y="34"/>
                  </a:lnTo>
                  <a:lnTo>
                    <a:pt x="29" y="34"/>
                  </a:lnTo>
                  <a:lnTo>
                    <a:pt x="29" y="34"/>
                  </a:lnTo>
                  <a:lnTo>
                    <a:pt x="29" y="34"/>
                  </a:lnTo>
                  <a:lnTo>
                    <a:pt x="29" y="34"/>
                  </a:lnTo>
                  <a:lnTo>
                    <a:pt x="29" y="34"/>
                  </a:lnTo>
                  <a:lnTo>
                    <a:pt x="29" y="34"/>
                  </a:lnTo>
                  <a:lnTo>
                    <a:pt x="29" y="34"/>
                  </a:lnTo>
                  <a:lnTo>
                    <a:pt x="29" y="34"/>
                  </a:lnTo>
                  <a:lnTo>
                    <a:pt x="29" y="34"/>
                  </a:lnTo>
                  <a:lnTo>
                    <a:pt x="29" y="34"/>
                  </a:lnTo>
                  <a:lnTo>
                    <a:pt x="29" y="34"/>
                  </a:lnTo>
                  <a:lnTo>
                    <a:pt x="29" y="34"/>
                  </a:lnTo>
                  <a:lnTo>
                    <a:pt x="29" y="34"/>
                  </a:lnTo>
                  <a:lnTo>
                    <a:pt x="30" y="33"/>
                  </a:lnTo>
                  <a:lnTo>
                    <a:pt x="30" y="33"/>
                  </a:lnTo>
                  <a:lnTo>
                    <a:pt x="30" y="33"/>
                  </a:lnTo>
                  <a:lnTo>
                    <a:pt x="30" y="33"/>
                  </a:lnTo>
                  <a:lnTo>
                    <a:pt x="30" y="33"/>
                  </a:lnTo>
                  <a:lnTo>
                    <a:pt x="30" y="33"/>
                  </a:lnTo>
                  <a:lnTo>
                    <a:pt x="30" y="33"/>
                  </a:lnTo>
                  <a:lnTo>
                    <a:pt x="30" y="33"/>
                  </a:lnTo>
                  <a:lnTo>
                    <a:pt x="31" y="31"/>
                  </a:lnTo>
                  <a:lnTo>
                    <a:pt x="31" y="31"/>
                  </a:lnTo>
                  <a:lnTo>
                    <a:pt x="31" y="31"/>
                  </a:lnTo>
                  <a:lnTo>
                    <a:pt x="31" y="31"/>
                  </a:lnTo>
                  <a:lnTo>
                    <a:pt x="32" y="31"/>
                  </a:lnTo>
                  <a:lnTo>
                    <a:pt x="32" y="31"/>
                  </a:lnTo>
                  <a:lnTo>
                    <a:pt x="32" y="31"/>
                  </a:lnTo>
                  <a:lnTo>
                    <a:pt x="32" y="31"/>
                  </a:lnTo>
                  <a:lnTo>
                    <a:pt x="34" y="29"/>
                  </a:lnTo>
                  <a:lnTo>
                    <a:pt x="34" y="29"/>
                  </a:lnTo>
                  <a:lnTo>
                    <a:pt x="34" y="27"/>
                  </a:lnTo>
                  <a:lnTo>
                    <a:pt x="34" y="24"/>
                  </a:lnTo>
                  <a:lnTo>
                    <a:pt x="36" y="22"/>
                  </a:lnTo>
                  <a:lnTo>
                    <a:pt x="36" y="21"/>
                  </a:lnTo>
                  <a:lnTo>
                    <a:pt x="38" y="19"/>
                  </a:lnTo>
                  <a:lnTo>
                    <a:pt x="38" y="17"/>
                  </a:lnTo>
                  <a:lnTo>
                    <a:pt x="39" y="15"/>
                  </a:lnTo>
                  <a:lnTo>
                    <a:pt x="39" y="15"/>
                  </a:lnTo>
                  <a:lnTo>
                    <a:pt x="42" y="13"/>
                  </a:lnTo>
                  <a:lnTo>
                    <a:pt x="42" y="11"/>
                  </a:lnTo>
                  <a:lnTo>
                    <a:pt x="44" y="9"/>
                  </a:lnTo>
                  <a:lnTo>
                    <a:pt x="44" y="9"/>
                  </a:lnTo>
                  <a:lnTo>
                    <a:pt x="46" y="7"/>
                  </a:lnTo>
                  <a:lnTo>
                    <a:pt x="47" y="5"/>
                  </a:lnTo>
                  <a:lnTo>
                    <a:pt x="49" y="3"/>
                  </a:lnTo>
                  <a:lnTo>
                    <a:pt x="49" y="3"/>
                  </a:lnTo>
                  <a:lnTo>
                    <a:pt x="50" y="3"/>
                  </a:lnTo>
                  <a:lnTo>
                    <a:pt x="50" y="3"/>
                  </a:lnTo>
                  <a:lnTo>
                    <a:pt x="52" y="3"/>
                  </a:lnTo>
                  <a:lnTo>
                    <a:pt x="52" y="3"/>
                  </a:lnTo>
                  <a:lnTo>
                    <a:pt x="54" y="3"/>
                  </a:lnTo>
                  <a:lnTo>
                    <a:pt x="54" y="3"/>
                  </a:lnTo>
                  <a:lnTo>
                    <a:pt x="57" y="1"/>
                  </a:lnTo>
                  <a:lnTo>
                    <a:pt x="57" y="1"/>
                  </a:lnTo>
                  <a:lnTo>
                    <a:pt x="57" y="1"/>
                  </a:lnTo>
                  <a:lnTo>
                    <a:pt x="57" y="1"/>
                  </a:lnTo>
                  <a:lnTo>
                    <a:pt x="58" y="1"/>
                  </a:lnTo>
                  <a:lnTo>
                    <a:pt x="58" y="1"/>
                  </a:lnTo>
                  <a:lnTo>
                    <a:pt x="61" y="1"/>
                  </a:lnTo>
                  <a:lnTo>
                    <a:pt x="61" y="1"/>
                  </a:lnTo>
                  <a:lnTo>
                    <a:pt x="63" y="0"/>
                  </a:lnTo>
                  <a:lnTo>
                    <a:pt x="63" y="0"/>
                  </a:lnTo>
                  <a:lnTo>
                    <a:pt x="63" y="0"/>
                  </a:lnTo>
                  <a:lnTo>
                    <a:pt x="63" y="0"/>
                  </a:lnTo>
                  <a:lnTo>
                    <a:pt x="63" y="0"/>
                  </a:lnTo>
                  <a:lnTo>
                    <a:pt x="63" y="0"/>
                  </a:lnTo>
                  <a:lnTo>
                    <a:pt x="63" y="0"/>
                  </a:lnTo>
                  <a:lnTo>
                    <a:pt x="63" y="0"/>
                  </a:lnTo>
                  <a:lnTo>
                    <a:pt x="63" y="0"/>
                  </a:lnTo>
                  <a:lnTo>
                    <a:pt x="63" y="0"/>
                  </a:lnTo>
                  <a:lnTo>
                    <a:pt x="63" y="0"/>
                  </a:lnTo>
                  <a:lnTo>
                    <a:pt x="63" y="0"/>
                  </a:lnTo>
                  <a:lnTo>
                    <a:pt x="63" y="0"/>
                  </a:lnTo>
                  <a:lnTo>
                    <a:pt x="63" y="0"/>
                  </a:lnTo>
                  <a:lnTo>
                    <a:pt x="63" y="0"/>
                  </a:lnTo>
                  <a:lnTo>
                    <a:pt x="63" y="0"/>
                  </a:lnTo>
                  <a:lnTo>
                    <a:pt x="64" y="0"/>
                  </a:lnTo>
                  <a:lnTo>
                    <a:pt x="64" y="1"/>
                  </a:lnTo>
                  <a:lnTo>
                    <a:pt x="64" y="1"/>
                  </a:lnTo>
                  <a:lnTo>
                    <a:pt x="64" y="1"/>
                  </a:lnTo>
                  <a:lnTo>
                    <a:pt x="67" y="1"/>
                  </a:lnTo>
                  <a:lnTo>
                    <a:pt x="67" y="1"/>
                  </a:lnTo>
                  <a:lnTo>
                    <a:pt x="67" y="1"/>
                  </a:lnTo>
                  <a:lnTo>
                    <a:pt x="67" y="1"/>
                  </a:lnTo>
                  <a:lnTo>
                    <a:pt x="68" y="1"/>
                  </a:lnTo>
                  <a:lnTo>
                    <a:pt x="68" y="1"/>
                  </a:lnTo>
                  <a:lnTo>
                    <a:pt x="68" y="1"/>
                  </a:lnTo>
                  <a:lnTo>
                    <a:pt x="68" y="1"/>
                  </a:lnTo>
                  <a:lnTo>
                    <a:pt x="71" y="1"/>
                  </a:lnTo>
                  <a:lnTo>
                    <a:pt x="71" y="1"/>
                  </a:lnTo>
                  <a:lnTo>
                    <a:pt x="73" y="1"/>
                  </a:lnTo>
                  <a:lnTo>
                    <a:pt x="73" y="1"/>
                  </a:lnTo>
                  <a:lnTo>
                    <a:pt x="75" y="0"/>
                  </a:lnTo>
                  <a:lnTo>
                    <a:pt x="75" y="3"/>
                  </a:lnTo>
                  <a:lnTo>
                    <a:pt x="75" y="3"/>
                  </a:lnTo>
                  <a:lnTo>
                    <a:pt x="75" y="3"/>
                  </a:lnTo>
                  <a:lnTo>
                    <a:pt x="76" y="3"/>
                  </a:lnTo>
                  <a:lnTo>
                    <a:pt x="76" y="3"/>
                  </a:lnTo>
                  <a:lnTo>
                    <a:pt x="76" y="3"/>
                  </a:lnTo>
                  <a:lnTo>
                    <a:pt x="76" y="3"/>
                  </a:lnTo>
                  <a:lnTo>
                    <a:pt x="78" y="3"/>
                  </a:lnTo>
                  <a:lnTo>
                    <a:pt x="78" y="5"/>
                  </a:lnTo>
                  <a:lnTo>
                    <a:pt x="78" y="5"/>
                  </a:lnTo>
                  <a:lnTo>
                    <a:pt x="78" y="5"/>
                  </a:lnTo>
                  <a:lnTo>
                    <a:pt x="81" y="5"/>
                  </a:lnTo>
                  <a:lnTo>
                    <a:pt x="81" y="5"/>
                  </a:lnTo>
                  <a:lnTo>
                    <a:pt x="82" y="5"/>
                  </a:lnTo>
                  <a:lnTo>
                    <a:pt x="82" y="5"/>
                  </a:lnTo>
                  <a:lnTo>
                    <a:pt x="84" y="5"/>
                  </a:lnTo>
                  <a:lnTo>
                    <a:pt x="84" y="7"/>
                  </a:lnTo>
                  <a:lnTo>
                    <a:pt x="84" y="7"/>
                  </a:lnTo>
                  <a:lnTo>
                    <a:pt x="84" y="7"/>
                  </a:lnTo>
                  <a:lnTo>
                    <a:pt x="84" y="7"/>
                  </a:lnTo>
                  <a:lnTo>
                    <a:pt x="84" y="7"/>
                  </a:lnTo>
                  <a:lnTo>
                    <a:pt x="84" y="7"/>
                  </a:lnTo>
                  <a:lnTo>
                    <a:pt x="84" y="7"/>
                  </a:lnTo>
                  <a:lnTo>
                    <a:pt x="85" y="7"/>
                  </a:lnTo>
                  <a:lnTo>
                    <a:pt x="85" y="7"/>
                  </a:lnTo>
                  <a:lnTo>
                    <a:pt x="85" y="7"/>
                  </a:lnTo>
                  <a:lnTo>
                    <a:pt x="85" y="7"/>
                  </a:lnTo>
                  <a:lnTo>
                    <a:pt x="85" y="7"/>
                  </a:lnTo>
                  <a:lnTo>
                    <a:pt x="85" y="7"/>
                  </a:lnTo>
                  <a:lnTo>
                    <a:pt x="85" y="7"/>
                  </a:lnTo>
                  <a:lnTo>
                    <a:pt x="85" y="7"/>
                  </a:lnTo>
                  <a:lnTo>
                    <a:pt x="87" y="7"/>
                  </a:lnTo>
                  <a:lnTo>
                    <a:pt x="87" y="9"/>
                  </a:lnTo>
                  <a:lnTo>
                    <a:pt x="87" y="9"/>
                  </a:lnTo>
                  <a:lnTo>
                    <a:pt x="87" y="9"/>
                  </a:lnTo>
                  <a:lnTo>
                    <a:pt x="87" y="9"/>
                  </a:lnTo>
                  <a:lnTo>
                    <a:pt x="87" y="10"/>
                  </a:lnTo>
                  <a:lnTo>
                    <a:pt x="87" y="10"/>
                  </a:lnTo>
                  <a:lnTo>
                    <a:pt x="87" y="10"/>
                  </a:lnTo>
                  <a:lnTo>
                    <a:pt x="90" y="10"/>
                  </a:lnTo>
                  <a:lnTo>
                    <a:pt x="90" y="13"/>
                  </a:lnTo>
                  <a:lnTo>
                    <a:pt x="90" y="13"/>
                  </a:lnTo>
                  <a:lnTo>
                    <a:pt x="90" y="13"/>
                  </a:lnTo>
                  <a:lnTo>
                    <a:pt x="92" y="13"/>
                  </a:lnTo>
                  <a:lnTo>
                    <a:pt x="92" y="13"/>
                  </a:lnTo>
                  <a:lnTo>
                    <a:pt x="92" y="13"/>
                  </a:lnTo>
                  <a:lnTo>
                    <a:pt x="92" y="13"/>
                  </a:lnTo>
                  <a:lnTo>
                    <a:pt x="94" y="13"/>
                  </a:lnTo>
                  <a:lnTo>
                    <a:pt x="94" y="15"/>
                  </a:lnTo>
                  <a:lnTo>
                    <a:pt x="94" y="15"/>
                  </a:lnTo>
                  <a:lnTo>
                    <a:pt x="94" y="15"/>
                  </a:lnTo>
                  <a:lnTo>
                    <a:pt x="94" y="15"/>
                  </a:lnTo>
                  <a:lnTo>
                    <a:pt x="94" y="15"/>
                  </a:lnTo>
                  <a:lnTo>
                    <a:pt x="94" y="15"/>
                  </a:lnTo>
                  <a:lnTo>
                    <a:pt x="94" y="15"/>
                  </a:lnTo>
                  <a:lnTo>
                    <a:pt x="96" y="15"/>
                  </a:lnTo>
                  <a:lnTo>
                    <a:pt x="96" y="17"/>
                  </a:lnTo>
                  <a:lnTo>
                    <a:pt x="96" y="17"/>
                  </a:lnTo>
                  <a:lnTo>
                    <a:pt x="96" y="17"/>
                  </a:lnTo>
                  <a:lnTo>
                    <a:pt x="97" y="17"/>
                  </a:lnTo>
                  <a:lnTo>
                    <a:pt x="97" y="17"/>
                  </a:lnTo>
                  <a:lnTo>
                    <a:pt x="97" y="17"/>
                  </a:lnTo>
                  <a:lnTo>
                    <a:pt x="97" y="17"/>
                  </a:lnTo>
                  <a:lnTo>
                    <a:pt x="100" y="17"/>
                  </a:lnTo>
                  <a:lnTo>
                    <a:pt x="100" y="20"/>
                  </a:lnTo>
                  <a:lnTo>
                    <a:pt x="100" y="20"/>
                  </a:lnTo>
                  <a:lnTo>
                    <a:pt x="100" y="20"/>
                  </a:lnTo>
                  <a:lnTo>
                    <a:pt x="100" y="20"/>
                  </a:lnTo>
                  <a:lnTo>
                    <a:pt x="100" y="22"/>
                  </a:lnTo>
                  <a:lnTo>
                    <a:pt x="100" y="22"/>
                  </a:lnTo>
                  <a:lnTo>
                    <a:pt x="100" y="22"/>
                  </a:lnTo>
                  <a:lnTo>
                    <a:pt x="100" y="22"/>
                  </a:lnTo>
                  <a:lnTo>
                    <a:pt x="100" y="24"/>
                  </a:lnTo>
                  <a:lnTo>
                    <a:pt x="100" y="24"/>
                  </a:lnTo>
                  <a:lnTo>
                    <a:pt x="100" y="24"/>
                  </a:lnTo>
                  <a:lnTo>
                    <a:pt x="100" y="24"/>
                  </a:lnTo>
                  <a:lnTo>
                    <a:pt x="100" y="25"/>
                  </a:lnTo>
                  <a:lnTo>
                    <a:pt x="100" y="25"/>
                  </a:lnTo>
                  <a:lnTo>
                    <a:pt x="100" y="25"/>
                  </a:lnTo>
                  <a:lnTo>
                    <a:pt x="102" y="25"/>
                  </a:lnTo>
                  <a:lnTo>
                    <a:pt x="100" y="27"/>
                  </a:lnTo>
                  <a:lnTo>
                    <a:pt x="100" y="27"/>
                  </a:lnTo>
                  <a:lnTo>
                    <a:pt x="100" y="27"/>
                  </a:lnTo>
                  <a:lnTo>
                    <a:pt x="100" y="27"/>
                  </a:lnTo>
                  <a:lnTo>
                    <a:pt x="100" y="29"/>
                  </a:lnTo>
                  <a:lnTo>
                    <a:pt x="100" y="29"/>
                  </a:lnTo>
                  <a:lnTo>
                    <a:pt x="100" y="29"/>
                  </a:lnTo>
                  <a:lnTo>
                    <a:pt x="100" y="29"/>
                  </a:lnTo>
                  <a:lnTo>
                    <a:pt x="98" y="32"/>
                  </a:lnTo>
                  <a:lnTo>
                    <a:pt x="98" y="32"/>
                  </a:lnTo>
                  <a:lnTo>
                    <a:pt x="98" y="32"/>
                  </a:lnTo>
                  <a:lnTo>
                    <a:pt x="98" y="32"/>
                  </a:lnTo>
                  <a:lnTo>
                    <a:pt x="98" y="32"/>
                  </a:lnTo>
                  <a:lnTo>
                    <a:pt x="98" y="32"/>
                  </a:lnTo>
                  <a:lnTo>
                    <a:pt x="98" y="32"/>
                  </a:lnTo>
                  <a:lnTo>
                    <a:pt x="98" y="32"/>
                  </a:lnTo>
                  <a:lnTo>
                    <a:pt x="96" y="34"/>
                  </a:lnTo>
                  <a:lnTo>
                    <a:pt x="96" y="34"/>
                  </a:lnTo>
                  <a:lnTo>
                    <a:pt x="96" y="34"/>
                  </a:lnTo>
                  <a:lnTo>
                    <a:pt x="96" y="34"/>
                  </a:lnTo>
                  <a:lnTo>
                    <a:pt x="93" y="36"/>
                  </a:lnTo>
                  <a:lnTo>
                    <a:pt x="93" y="36"/>
                  </a:lnTo>
                  <a:lnTo>
                    <a:pt x="93" y="36"/>
                  </a:lnTo>
                  <a:lnTo>
                    <a:pt x="93" y="36"/>
                  </a:lnTo>
                  <a:lnTo>
                    <a:pt x="91" y="38"/>
                  </a:lnTo>
                  <a:lnTo>
                    <a:pt x="91" y="38"/>
                  </a:lnTo>
                  <a:lnTo>
                    <a:pt x="91" y="38"/>
                  </a:lnTo>
                  <a:lnTo>
                    <a:pt x="91" y="38"/>
                  </a:lnTo>
                  <a:lnTo>
                    <a:pt x="91" y="39"/>
                  </a:lnTo>
                  <a:lnTo>
                    <a:pt x="91" y="39"/>
                  </a:lnTo>
                  <a:lnTo>
                    <a:pt x="91" y="39"/>
                  </a:lnTo>
                  <a:lnTo>
                    <a:pt x="91" y="39"/>
                  </a:lnTo>
                  <a:lnTo>
                    <a:pt x="90" y="41"/>
                  </a:lnTo>
                  <a:lnTo>
                    <a:pt x="90" y="41"/>
                  </a:lnTo>
                  <a:lnTo>
                    <a:pt x="90" y="41"/>
                  </a:lnTo>
                  <a:lnTo>
                    <a:pt x="90" y="41"/>
                  </a:lnTo>
                  <a:lnTo>
                    <a:pt x="90" y="41"/>
                  </a:lnTo>
                  <a:lnTo>
                    <a:pt x="90" y="41"/>
                  </a:lnTo>
                  <a:lnTo>
                    <a:pt x="90" y="41"/>
                  </a:lnTo>
                  <a:lnTo>
                    <a:pt x="90" y="41"/>
                  </a:lnTo>
                  <a:lnTo>
                    <a:pt x="90" y="41"/>
                  </a:lnTo>
                  <a:lnTo>
                    <a:pt x="90" y="41"/>
                  </a:lnTo>
                  <a:lnTo>
                    <a:pt x="90" y="41"/>
                  </a:lnTo>
                  <a:lnTo>
                    <a:pt x="90" y="41"/>
                  </a:lnTo>
                  <a:lnTo>
                    <a:pt x="90" y="41"/>
                  </a:lnTo>
                  <a:lnTo>
                    <a:pt x="90" y="41"/>
                  </a:lnTo>
                  <a:lnTo>
                    <a:pt x="90" y="41"/>
                  </a:lnTo>
                  <a:lnTo>
                    <a:pt x="90" y="41"/>
                  </a:lnTo>
                  <a:lnTo>
                    <a:pt x="90" y="44"/>
                  </a:lnTo>
                  <a:lnTo>
                    <a:pt x="90" y="46"/>
                  </a:lnTo>
                  <a:lnTo>
                    <a:pt x="90" y="48"/>
                  </a:lnTo>
                  <a:lnTo>
                    <a:pt x="91" y="48"/>
                  </a:lnTo>
                  <a:lnTo>
                    <a:pt x="91" y="50"/>
                  </a:lnTo>
                  <a:lnTo>
                    <a:pt x="91" y="52"/>
                  </a:lnTo>
                  <a:lnTo>
                    <a:pt x="91" y="54"/>
                  </a:lnTo>
                  <a:lnTo>
                    <a:pt x="93" y="54"/>
                  </a:lnTo>
                  <a:lnTo>
                    <a:pt x="93" y="56"/>
                  </a:lnTo>
                  <a:lnTo>
                    <a:pt x="93" y="58"/>
                  </a:lnTo>
                  <a:lnTo>
                    <a:pt x="93" y="61"/>
                  </a:lnTo>
                  <a:lnTo>
                    <a:pt x="96" y="61"/>
                  </a:lnTo>
                  <a:lnTo>
                    <a:pt x="96" y="63"/>
                  </a:lnTo>
                  <a:lnTo>
                    <a:pt x="96" y="63"/>
                  </a:lnTo>
                  <a:lnTo>
                    <a:pt x="96" y="65"/>
                  </a:lnTo>
                  <a:lnTo>
                    <a:pt x="98" y="65"/>
                  </a:lnTo>
                  <a:lnTo>
                    <a:pt x="98" y="68"/>
                  </a:lnTo>
                  <a:lnTo>
                    <a:pt x="98" y="68"/>
                  </a:lnTo>
                  <a:lnTo>
                    <a:pt x="98" y="68"/>
                  </a:lnTo>
                  <a:lnTo>
                    <a:pt x="99" y="68"/>
                  </a:lnTo>
                  <a:lnTo>
                    <a:pt x="99" y="70"/>
                  </a:lnTo>
                  <a:lnTo>
                    <a:pt x="99" y="70"/>
                  </a:lnTo>
                  <a:lnTo>
                    <a:pt x="99" y="70"/>
                  </a:lnTo>
                  <a:lnTo>
                    <a:pt x="100" y="70"/>
                  </a:lnTo>
                  <a:lnTo>
                    <a:pt x="100" y="72"/>
                  </a:lnTo>
                  <a:lnTo>
                    <a:pt x="100" y="72"/>
                  </a:lnTo>
                  <a:lnTo>
                    <a:pt x="100" y="72"/>
                  </a:lnTo>
                  <a:lnTo>
                    <a:pt x="101" y="72"/>
                  </a:lnTo>
                  <a:lnTo>
                    <a:pt x="101" y="73"/>
                  </a:lnTo>
                  <a:lnTo>
                    <a:pt x="101" y="73"/>
                  </a:lnTo>
                  <a:lnTo>
                    <a:pt x="101" y="73"/>
                  </a:lnTo>
                  <a:lnTo>
                    <a:pt x="103" y="73"/>
                  </a:lnTo>
                  <a:lnTo>
                    <a:pt x="101" y="75"/>
                  </a:lnTo>
                  <a:lnTo>
                    <a:pt x="100" y="75"/>
                  </a:lnTo>
                  <a:lnTo>
                    <a:pt x="98" y="77"/>
                  </a:lnTo>
                  <a:lnTo>
                    <a:pt x="98" y="77"/>
                  </a:lnTo>
                  <a:lnTo>
                    <a:pt x="96" y="79"/>
                  </a:lnTo>
                  <a:lnTo>
                    <a:pt x="96" y="79"/>
                  </a:lnTo>
                  <a:lnTo>
                    <a:pt x="95" y="80"/>
                  </a:lnTo>
                  <a:lnTo>
                    <a:pt x="95" y="80"/>
                  </a:lnTo>
                  <a:lnTo>
                    <a:pt x="92" y="82"/>
                  </a:lnTo>
                  <a:lnTo>
                    <a:pt x="92" y="82"/>
                  </a:lnTo>
                  <a:lnTo>
                    <a:pt x="92" y="85"/>
                  </a:lnTo>
                  <a:lnTo>
                    <a:pt x="92" y="85"/>
                  </a:lnTo>
                  <a:lnTo>
                    <a:pt x="91" y="87"/>
                  </a:lnTo>
                  <a:lnTo>
                    <a:pt x="91" y="87"/>
                  </a:lnTo>
                  <a:lnTo>
                    <a:pt x="91" y="89"/>
                  </a:lnTo>
                  <a:lnTo>
                    <a:pt x="91" y="89"/>
                  </a:lnTo>
                  <a:lnTo>
                    <a:pt x="91" y="91"/>
                  </a:lnTo>
                  <a:lnTo>
                    <a:pt x="91" y="91"/>
                  </a:lnTo>
                  <a:lnTo>
                    <a:pt x="91" y="93"/>
                  </a:lnTo>
                  <a:lnTo>
                    <a:pt x="91" y="93"/>
                  </a:lnTo>
                  <a:lnTo>
                    <a:pt x="91" y="95"/>
                  </a:lnTo>
                  <a:lnTo>
                    <a:pt x="91" y="95"/>
                  </a:lnTo>
                  <a:lnTo>
                    <a:pt x="91" y="95"/>
                  </a:lnTo>
                  <a:lnTo>
                    <a:pt x="92" y="95"/>
                  </a:lnTo>
                  <a:lnTo>
                    <a:pt x="92" y="97"/>
                  </a:lnTo>
                  <a:lnTo>
                    <a:pt x="92" y="97"/>
                  </a:lnTo>
                  <a:lnTo>
                    <a:pt x="92" y="98"/>
                  </a:lnTo>
                  <a:lnTo>
                    <a:pt x="92" y="98"/>
                  </a:lnTo>
                  <a:lnTo>
                    <a:pt x="92" y="100"/>
                  </a:lnTo>
                  <a:lnTo>
                    <a:pt x="92" y="100"/>
                  </a:lnTo>
                  <a:lnTo>
                    <a:pt x="92" y="100"/>
                  </a:lnTo>
                  <a:lnTo>
                    <a:pt x="95" y="100"/>
                  </a:lnTo>
                  <a:lnTo>
                    <a:pt x="95" y="102"/>
                  </a:lnTo>
                  <a:lnTo>
                    <a:pt x="95" y="102"/>
                  </a:lnTo>
                  <a:lnTo>
                    <a:pt x="95" y="102"/>
                  </a:lnTo>
                  <a:lnTo>
                    <a:pt x="96" y="102"/>
                  </a:lnTo>
                  <a:lnTo>
                    <a:pt x="96" y="104"/>
                  </a:lnTo>
                  <a:lnTo>
                    <a:pt x="96" y="104"/>
                  </a:lnTo>
                  <a:lnTo>
                    <a:pt x="96" y="104"/>
                  </a:lnTo>
                  <a:lnTo>
                    <a:pt x="96" y="104"/>
                  </a:lnTo>
                  <a:lnTo>
                    <a:pt x="96" y="106"/>
                  </a:lnTo>
                  <a:lnTo>
                    <a:pt x="96" y="106"/>
                  </a:lnTo>
                  <a:lnTo>
                    <a:pt x="96" y="106"/>
                  </a:lnTo>
                  <a:lnTo>
                    <a:pt x="96" y="106"/>
                  </a:lnTo>
                  <a:lnTo>
                    <a:pt x="96" y="109"/>
                  </a:lnTo>
                  <a:lnTo>
                    <a:pt x="96" y="109"/>
                  </a:lnTo>
                  <a:lnTo>
                    <a:pt x="96" y="109"/>
                  </a:lnTo>
                  <a:lnTo>
                    <a:pt x="98" y="109"/>
                  </a:lnTo>
                  <a:lnTo>
                    <a:pt x="97" y="111"/>
                  </a:lnTo>
                  <a:lnTo>
                    <a:pt x="97" y="111"/>
                  </a:lnTo>
                  <a:lnTo>
                    <a:pt x="97" y="111"/>
                  </a:lnTo>
                  <a:lnTo>
                    <a:pt x="97" y="111"/>
                  </a:lnTo>
                  <a:lnTo>
                    <a:pt x="97" y="113"/>
                  </a:lnTo>
                  <a:lnTo>
                    <a:pt x="97" y="113"/>
                  </a:lnTo>
                  <a:lnTo>
                    <a:pt x="97" y="113"/>
                  </a:lnTo>
                  <a:lnTo>
                    <a:pt x="97" y="113"/>
                  </a:lnTo>
                  <a:lnTo>
                    <a:pt x="97" y="115"/>
                  </a:lnTo>
                  <a:lnTo>
                    <a:pt x="97" y="115"/>
                  </a:lnTo>
                  <a:lnTo>
                    <a:pt x="97" y="115"/>
                  </a:lnTo>
                  <a:lnTo>
                    <a:pt x="97" y="115"/>
                  </a:lnTo>
                  <a:lnTo>
                    <a:pt x="97" y="116"/>
                  </a:lnTo>
                  <a:lnTo>
                    <a:pt x="97" y="116"/>
                  </a:lnTo>
                  <a:lnTo>
                    <a:pt x="97" y="116"/>
                  </a:lnTo>
                  <a:lnTo>
                    <a:pt x="97" y="116"/>
                  </a:lnTo>
                  <a:lnTo>
                    <a:pt x="96" y="118"/>
                  </a:lnTo>
                  <a:lnTo>
                    <a:pt x="96" y="118"/>
                  </a:lnTo>
                  <a:lnTo>
                    <a:pt x="96" y="118"/>
                  </a:lnTo>
                  <a:lnTo>
                    <a:pt x="96" y="118"/>
                  </a:lnTo>
                  <a:lnTo>
                    <a:pt x="96" y="118"/>
                  </a:lnTo>
                  <a:lnTo>
                    <a:pt x="96" y="118"/>
                  </a:lnTo>
                  <a:lnTo>
                    <a:pt x="96" y="118"/>
                  </a:lnTo>
                  <a:lnTo>
                    <a:pt x="96" y="118"/>
                  </a:lnTo>
                  <a:lnTo>
                    <a:pt x="96" y="121"/>
                  </a:lnTo>
                  <a:lnTo>
                    <a:pt x="96" y="121"/>
                  </a:lnTo>
                  <a:lnTo>
                    <a:pt x="96" y="121"/>
                  </a:lnTo>
                  <a:lnTo>
                    <a:pt x="96" y="121"/>
                  </a:lnTo>
                  <a:lnTo>
                    <a:pt x="96" y="121"/>
                  </a:lnTo>
                  <a:lnTo>
                    <a:pt x="96" y="121"/>
                  </a:lnTo>
                  <a:lnTo>
                    <a:pt x="96" y="121"/>
                  </a:lnTo>
                  <a:lnTo>
                    <a:pt x="96" y="121"/>
                  </a:lnTo>
                  <a:lnTo>
                    <a:pt x="96" y="123"/>
                  </a:lnTo>
                  <a:lnTo>
                    <a:pt x="96" y="125"/>
                  </a:lnTo>
                  <a:lnTo>
                    <a:pt x="96" y="127"/>
                  </a:lnTo>
                  <a:lnTo>
                    <a:pt x="96" y="127"/>
                  </a:lnTo>
                  <a:lnTo>
                    <a:pt x="96" y="129"/>
                  </a:lnTo>
                  <a:lnTo>
                    <a:pt x="96" y="129"/>
                  </a:lnTo>
                  <a:lnTo>
                    <a:pt x="96" y="131"/>
                  </a:lnTo>
                  <a:lnTo>
                    <a:pt x="97" y="131"/>
                  </a:lnTo>
                  <a:lnTo>
                    <a:pt x="97" y="133"/>
                  </a:lnTo>
                  <a:lnTo>
                    <a:pt x="97" y="135"/>
                  </a:lnTo>
                  <a:lnTo>
                    <a:pt x="97" y="137"/>
                  </a:lnTo>
                  <a:lnTo>
                    <a:pt x="100" y="137"/>
                  </a:lnTo>
                  <a:lnTo>
                    <a:pt x="100" y="139"/>
                  </a:lnTo>
                  <a:lnTo>
                    <a:pt x="100" y="139"/>
                  </a:lnTo>
                  <a:lnTo>
                    <a:pt x="100" y="141"/>
                  </a:lnTo>
                  <a:lnTo>
                    <a:pt x="102" y="141"/>
                  </a:lnTo>
                  <a:lnTo>
                    <a:pt x="102" y="143"/>
                  </a:lnTo>
                  <a:lnTo>
                    <a:pt x="102" y="143"/>
                  </a:lnTo>
                  <a:lnTo>
                    <a:pt x="102" y="145"/>
                  </a:lnTo>
                  <a:lnTo>
                    <a:pt x="102" y="145"/>
                  </a:lnTo>
                  <a:lnTo>
                    <a:pt x="102" y="147"/>
                  </a:lnTo>
                  <a:lnTo>
                    <a:pt x="102" y="147"/>
                  </a:lnTo>
                  <a:lnTo>
                    <a:pt x="102" y="150"/>
                  </a:lnTo>
                  <a:lnTo>
                    <a:pt x="102" y="150"/>
                  </a:lnTo>
                  <a:lnTo>
                    <a:pt x="102" y="152"/>
                  </a:lnTo>
                  <a:lnTo>
                    <a:pt x="102" y="152"/>
                  </a:lnTo>
                  <a:lnTo>
                    <a:pt x="102" y="154"/>
                  </a:lnTo>
                  <a:lnTo>
                    <a:pt x="102" y="154"/>
                  </a:lnTo>
                  <a:lnTo>
                    <a:pt x="102" y="156"/>
                  </a:lnTo>
                  <a:lnTo>
                    <a:pt x="102" y="156"/>
                  </a:lnTo>
                  <a:lnTo>
                    <a:pt x="102" y="157"/>
                  </a:lnTo>
                  <a:lnTo>
                    <a:pt x="104" y="157"/>
                  </a:lnTo>
                  <a:lnTo>
                    <a:pt x="104" y="159"/>
                  </a:lnTo>
                  <a:lnTo>
                    <a:pt x="104" y="159"/>
                  </a:lnTo>
                  <a:lnTo>
                    <a:pt x="104" y="159"/>
                  </a:lnTo>
                  <a:lnTo>
                    <a:pt x="104" y="159"/>
                  </a:lnTo>
                  <a:lnTo>
                    <a:pt x="104" y="161"/>
                  </a:lnTo>
                  <a:lnTo>
                    <a:pt x="104" y="161"/>
                  </a:lnTo>
                  <a:lnTo>
                    <a:pt x="104" y="161"/>
                  </a:lnTo>
                  <a:lnTo>
                    <a:pt x="104" y="161"/>
                  </a:lnTo>
                  <a:lnTo>
                    <a:pt x="104" y="163"/>
                  </a:lnTo>
                  <a:lnTo>
                    <a:pt x="104" y="163"/>
                  </a:lnTo>
                  <a:lnTo>
                    <a:pt x="104" y="163"/>
                  </a:lnTo>
                  <a:lnTo>
                    <a:pt x="104" y="163"/>
                  </a:lnTo>
                  <a:lnTo>
                    <a:pt x="104" y="163"/>
                  </a:lnTo>
                  <a:lnTo>
                    <a:pt x="104" y="163"/>
                  </a:lnTo>
                  <a:lnTo>
                    <a:pt x="104" y="163"/>
                  </a:lnTo>
                  <a:lnTo>
                    <a:pt x="105" y="163"/>
                  </a:lnTo>
                  <a:lnTo>
                    <a:pt x="104" y="165"/>
                  </a:lnTo>
                  <a:lnTo>
                    <a:pt x="104" y="165"/>
                  </a:lnTo>
                  <a:lnTo>
                    <a:pt x="104" y="167"/>
                  </a:lnTo>
                  <a:lnTo>
                    <a:pt x="104" y="167"/>
                  </a:lnTo>
                  <a:lnTo>
                    <a:pt x="104" y="169"/>
                  </a:lnTo>
                  <a:lnTo>
                    <a:pt x="104" y="169"/>
                  </a:lnTo>
                  <a:lnTo>
                    <a:pt x="104" y="171"/>
                  </a:lnTo>
                  <a:lnTo>
                    <a:pt x="104" y="171"/>
                  </a:lnTo>
                  <a:lnTo>
                    <a:pt x="103" y="173"/>
                  </a:lnTo>
                  <a:lnTo>
                    <a:pt x="103" y="173"/>
                  </a:lnTo>
                  <a:lnTo>
                    <a:pt x="103" y="175"/>
                  </a:lnTo>
                  <a:lnTo>
                    <a:pt x="103" y="175"/>
                  </a:lnTo>
                  <a:lnTo>
                    <a:pt x="103" y="177"/>
                  </a:lnTo>
                  <a:lnTo>
                    <a:pt x="103" y="177"/>
                  </a:lnTo>
                  <a:lnTo>
                    <a:pt x="103" y="178"/>
                  </a:lnTo>
                  <a:lnTo>
                    <a:pt x="103" y="178"/>
                  </a:lnTo>
                  <a:lnTo>
                    <a:pt x="102" y="180"/>
                  </a:lnTo>
                  <a:lnTo>
                    <a:pt x="102" y="180"/>
                  </a:lnTo>
                  <a:lnTo>
                    <a:pt x="102" y="180"/>
                  </a:lnTo>
                  <a:lnTo>
                    <a:pt x="102" y="180"/>
                  </a:lnTo>
                  <a:lnTo>
                    <a:pt x="102" y="180"/>
                  </a:lnTo>
                  <a:lnTo>
                    <a:pt x="102" y="180"/>
                  </a:lnTo>
                  <a:lnTo>
                    <a:pt x="102" y="180"/>
                  </a:lnTo>
                  <a:lnTo>
                    <a:pt x="102" y="180"/>
                  </a:lnTo>
                  <a:lnTo>
                    <a:pt x="102" y="181"/>
                  </a:lnTo>
                  <a:lnTo>
                    <a:pt x="102" y="181"/>
                  </a:lnTo>
                  <a:lnTo>
                    <a:pt x="102" y="181"/>
                  </a:lnTo>
                  <a:lnTo>
                    <a:pt x="102" y="181"/>
                  </a:lnTo>
                  <a:lnTo>
                    <a:pt x="102" y="181"/>
                  </a:lnTo>
                  <a:lnTo>
                    <a:pt x="102" y="181"/>
                  </a:lnTo>
                  <a:lnTo>
                    <a:pt x="102" y="181"/>
                  </a:lnTo>
                  <a:lnTo>
                    <a:pt x="102" y="181"/>
                  </a:lnTo>
                  <a:lnTo>
                    <a:pt x="100" y="183"/>
                  </a:lnTo>
                  <a:lnTo>
                    <a:pt x="100" y="183"/>
                  </a:lnTo>
                  <a:lnTo>
                    <a:pt x="100" y="183"/>
                  </a:lnTo>
                  <a:lnTo>
                    <a:pt x="100" y="183"/>
                  </a:lnTo>
                  <a:lnTo>
                    <a:pt x="100" y="185"/>
                  </a:lnTo>
                  <a:lnTo>
                    <a:pt x="100" y="185"/>
                  </a:lnTo>
                  <a:lnTo>
                    <a:pt x="100" y="185"/>
                  </a:lnTo>
                  <a:lnTo>
                    <a:pt x="100" y="185"/>
                  </a:lnTo>
                  <a:lnTo>
                    <a:pt x="100" y="187"/>
                  </a:lnTo>
                  <a:lnTo>
                    <a:pt x="100" y="187"/>
                  </a:lnTo>
                  <a:lnTo>
                    <a:pt x="100" y="187"/>
                  </a:lnTo>
                  <a:lnTo>
                    <a:pt x="100" y="187"/>
                  </a:lnTo>
                  <a:lnTo>
                    <a:pt x="100" y="189"/>
                  </a:lnTo>
                  <a:lnTo>
                    <a:pt x="100" y="189"/>
                  </a:lnTo>
                  <a:lnTo>
                    <a:pt x="100" y="189"/>
                  </a:lnTo>
                  <a:lnTo>
                    <a:pt x="100" y="189"/>
                  </a:lnTo>
                  <a:lnTo>
                    <a:pt x="97" y="191"/>
                  </a:lnTo>
                  <a:lnTo>
                    <a:pt x="97" y="191"/>
                  </a:lnTo>
                  <a:lnTo>
                    <a:pt x="97" y="191"/>
                  </a:lnTo>
                  <a:lnTo>
                    <a:pt x="97" y="191"/>
                  </a:lnTo>
                  <a:lnTo>
                    <a:pt x="97" y="191"/>
                  </a:lnTo>
                  <a:lnTo>
                    <a:pt x="97" y="191"/>
                  </a:lnTo>
                  <a:lnTo>
                    <a:pt x="97" y="191"/>
                  </a:lnTo>
                  <a:lnTo>
                    <a:pt x="97" y="191"/>
                  </a:lnTo>
                  <a:lnTo>
                    <a:pt x="97" y="192"/>
                  </a:lnTo>
                  <a:lnTo>
                    <a:pt x="97" y="192"/>
                  </a:lnTo>
                  <a:lnTo>
                    <a:pt x="97" y="192"/>
                  </a:lnTo>
                  <a:lnTo>
                    <a:pt x="97" y="192"/>
                  </a:lnTo>
                  <a:lnTo>
                    <a:pt x="97" y="192"/>
                  </a:lnTo>
                  <a:lnTo>
                    <a:pt x="97" y="192"/>
                  </a:lnTo>
                  <a:lnTo>
                    <a:pt x="97" y="192"/>
                  </a:lnTo>
                  <a:lnTo>
                    <a:pt x="97" y="192"/>
                  </a:lnTo>
                  <a:lnTo>
                    <a:pt x="96" y="193"/>
                  </a:lnTo>
                  <a:lnTo>
                    <a:pt x="96" y="193"/>
                  </a:lnTo>
                  <a:lnTo>
                    <a:pt x="96" y="193"/>
                  </a:lnTo>
                  <a:lnTo>
                    <a:pt x="96" y="193"/>
                  </a:lnTo>
                  <a:lnTo>
                    <a:pt x="96" y="193"/>
                  </a:lnTo>
                  <a:lnTo>
                    <a:pt x="96" y="193"/>
                  </a:lnTo>
                  <a:lnTo>
                    <a:pt x="96" y="193"/>
                  </a:lnTo>
                  <a:lnTo>
                    <a:pt x="96" y="193"/>
                  </a:lnTo>
                  <a:lnTo>
                    <a:pt x="96" y="193"/>
                  </a:lnTo>
                  <a:lnTo>
                    <a:pt x="96" y="193"/>
                  </a:lnTo>
                  <a:lnTo>
                    <a:pt x="96" y="193"/>
                  </a:lnTo>
                  <a:lnTo>
                    <a:pt x="96" y="193"/>
                  </a:lnTo>
                  <a:lnTo>
                    <a:pt x="96" y="193"/>
                  </a:lnTo>
                  <a:lnTo>
                    <a:pt x="96" y="193"/>
                  </a:lnTo>
                  <a:lnTo>
                    <a:pt x="96" y="193"/>
                  </a:lnTo>
                  <a:lnTo>
                    <a:pt x="96" y="193"/>
                  </a:lnTo>
                  <a:lnTo>
                    <a:pt x="96" y="195"/>
                  </a:lnTo>
                  <a:lnTo>
                    <a:pt x="96" y="195"/>
                  </a:lnTo>
                  <a:lnTo>
                    <a:pt x="96" y="195"/>
                  </a:lnTo>
                  <a:lnTo>
                    <a:pt x="96" y="195"/>
                  </a:lnTo>
                  <a:lnTo>
                    <a:pt x="96" y="196"/>
                  </a:lnTo>
                  <a:lnTo>
                    <a:pt x="96" y="196"/>
                  </a:lnTo>
                  <a:lnTo>
                    <a:pt x="96" y="196"/>
                  </a:lnTo>
                  <a:lnTo>
                    <a:pt x="96" y="196"/>
                  </a:lnTo>
                  <a:lnTo>
                    <a:pt x="96" y="198"/>
                  </a:lnTo>
                  <a:lnTo>
                    <a:pt x="96" y="198"/>
                  </a:lnTo>
                  <a:lnTo>
                    <a:pt x="96" y="198"/>
                  </a:lnTo>
                  <a:lnTo>
                    <a:pt x="96" y="198"/>
                  </a:lnTo>
                  <a:lnTo>
                    <a:pt x="96" y="198"/>
                  </a:lnTo>
                  <a:lnTo>
                    <a:pt x="96" y="198"/>
                  </a:lnTo>
                  <a:lnTo>
                    <a:pt x="96" y="198"/>
                  </a:lnTo>
                  <a:lnTo>
                    <a:pt x="96" y="198"/>
                  </a:lnTo>
                  <a:lnTo>
                    <a:pt x="96" y="200"/>
                  </a:lnTo>
                  <a:lnTo>
                    <a:pt x="96" y="200"/>
                  </a:lnTo>
                  <a:lnTo>
                    <a:pt x="96" y="203"/>
                  </a:lnTo>
                  <a:lnTo>
                    <a:pt x="96" y="203"/>
                  </a:lnTo>
                  <a:lnTo>
                    <a:pt x="96" y="205"/>
                  </a:lnTo>
                  <a:lnTo>
                    <a:pt x="96" y="205"/>
                  </a:lnTo>
                  <a:lnTo>
                    <a:pt x="96" y="205"/>
                  </a:lnTo>
                  <a:lnTo>
                    <a:pt x="96" y="205"/>
                  </a:lnTo>
                  <a:lnTo>
                    <a:pt x="95" y="207"/>
                  </a:lnTo>
                  <a:lnTo>
                    <a:pt x="95" y="207"/>
                  </a:lnTo>
                  <a:lnTo>
                    <a:pt x="95" y="208"/>
                  </a:lnTo>
                  <a:lnTo>
                    <a:pt x="95" y="208"/>
                  </a:lnTo>
                  <a:lnTo>
                    <a:pt x="95" y="210"/>
                  </a:lnTo>
                  <a:lnTo>
                    <a:pt x="95" y="210"/>
                  </a:lnTo>
                  <a:lnTo>
                    <a:pt x="95" y="210"/>
                  </a:lnTo>
                  <a:lnTo>
                    <a:pt x="95" y="210"/>
                  </a:lnTo>
                  <a:lnTo>
                    <a:pt x="93" y="211"/>
                  </a:lnTo>
                  <a:lnTo>
                    <a:pt x="93" y="211"/>
                  </a:lnTo>
                  <a:lnTo>
                    <a:pt x="93" y="211"/>
                  </a:lnTo>
                  <a:lnTo>
                    <a:pt x="93" y="211"/>
                  </a:lnTo>
                  <a:lnTo>
                    <a:pt x="93" y="211"/>
                  </a:lnTo>
                  <a:lnTo>
                    <a:pt x="93" y="211"/>
                  </a:lnTo>
                  <a:lnTo>
                    <a:pt x="93" y="211"/>
                  </a:lnTo>
                  <a:lnTo>
                    <a:pt x="93" y="211"/>
                  </a:lnTo>
                  <a:lnTo>
                    <a:pt x="93" y="211"/>
                  </a:lnTo>
                  <a:lnTo>
                    <a:pt x="93" y="211"/>
                  </a:lnTo>
                  <a:lnTo>
                    <a:pt x="93" y="211"/>
                  </a:lnTo>
                  <a:lnTo>
                    <a:pt x="93" y="211"/>
                  </a:lnTo>
                  <a:lnTo>
                    <a:pt x="93" y="211"/>
                  </a:lnTo>
                  <a:lnTo>
                    <a:pt x="93" y="211"/>
                  </a:lnTo>
                  <a:lnTo>
                    <a:pt x="93" y="211"/>
                  </a:lnTo>
                  <a:lnTo>
                    <a:pt x="93" y="211"/>
                  </a:lnTo>
                  <a:lnTo>
                    <a:pt x="91" y="213"/>
                  </a:lnTo>
                  <a:lnTo>
                    <a:pt x="91" y="213"/>
                  </a:lnTo>
                  <a:lnTo>
                    <a:pt x="91" y="213"/>
                  </a:lnTo>
                  <a:lnTo>
                    <a:pt x="91" y="213"/>
                  </a:lnTo>
                  <a:lnTo>
                    <a:pt x="90" y="215"/>
                  </a:lnTo>
                  <a:lnTo>
                    <a:pt x="90" y="215"/>
                  </a:lnTo>
                  <a:lnTo>
                    <a:pt x="90" y="215"/>
                  </a:lnTo>
                  <a:lnTo>
                    <a:pt x="90" y="215"/>
                  </a:lnTo>
                  <a:lnTo>
                    <a:pt x="87" y="217"/>
                  </a:lnTo>
                  <a:lnTo>
                    <a:pt x="87" y="217"/>
                  </a:lnTo>
                  <a:lnTo>
                    <a:pt x="87" y="217"/>
                  </a:lnTo>
                  <a:lnTo>
                    <a:pt x="87" y="217"/>
                  </a:lnTo>
                  <a:lnTo>
                    <a:pt x="87" y="217"/>
                  </a:lnTo>
                  <a:lnTo>
                    <a:pt x="87" y="217"/>
                  </a:lnTo>
                  <a:lnTo>
                    <a:pt x="87" y="217"/>
                  </a:lnTo>
                  <a:lnTo>
                    <a:pt x="87" y="217"/>
                  </a:lnTo>
                  <a:lnTo>
                    <a:pt x="86" y="219"/>
                  </a:lnTo>
                  <a:lnTo>
                    <a:pt x="86" y="219"/>
                  </a:lnTo>
                  <a:lnTo>
                    <a:pt x="86" y="220"/>
                  </a:lnTo>
                  <a:lnTo>
                    <a:pt x="86" y="220"/>
                  </a:lnTo>
                  <a:lnTo>
                    <a:pt x="86" y="222"/>
                  </a:lnTo>
                  <a:lnTo>
                    <a:pt x="86" y="222"/>
                  </a:lnTo>
                  <a:lnTo>
                    <a:pt x="86" y="222"/>
                  </a:lnTo>
                  <a:lnTo>
                    <a:pt x="86" y="222"/>
                  </a:lnTo>
                  <a:lnTo>
                    <a:pt x="85" y="224"/>
                  </a:lnTo>
                  <a:lnTo>
                    <a:pt x="85" y="224"/>
                  </a:lnTo>
                  <a:lnTo>
                    <a:pt x="85" y="224"/>
                  </a:lnTo>
                  <a:lnTo>
                    <a:pt x="85" y="224"/>
                  </a:lnTo>
                  <a:lnTo>
                    <a:pt x="85" y="227"/>
                  </a:lnTo>
                  <a:lnTo>
                    <a:pt x="85" y="227"/>
                  </a:lnTo>
                  <a:lnTo>
                    <a:pt x="85" y="227"/>
                  </a:lnTo>
                  <a:lnTo>
                    <a:pt x="85" y="227"/>
                  </a:lnTo>
                  <a:lnTo>
                    <a:pt x="83" y="227"/>
                  </a:lnTo>
                  <a:lnTo>
                    <a:pt x="83" y="227"/>
                  </a:lnTo>
                  <a:lnTo>
                    <a:pt x="83" y="227"/>
                  </a:lnTo>
                  <a:lnTo>
                    <a:pt x="83" y="227"/>
                  </a:lnTo>
                  <a:lnTo>
                    <a:pt x="83" y="227"/>
                  </a:lnTo>
                  <a:lnTo>
                    <a:pt x="83" y="227"/>
                  </a:lnTo>
                  <a:lnTo>
                    <a:pt x="83" y="227"/>
                  </a:lnTo>
                  <a:lnTo>
                    <a:pt x="83" y="227"/>
                  </a:lnTo>
                  <a:lnTo>
                    <a:pt x="83" y="227"/>
                  </a:lnTo>
                  <a:lnTo>
                    <a:pt x="83" y="227"/>
                  </a:lnTo>
                  <a:lnTo>
                    <a:pt x="83" y="227"/>
                  </a:lnTo>
                  <a:lnTo>
                    <a:pt x="83" y="227"/>
                  </a:lnTo>
                  <a:lnTo>
                    <a:pt x="83" y="227"/>
                  </a:lnTo>
                  <a:lnTo>
                    <a:pt x="83" y="227"/>
                  </a:lnTo>
                  <a:lnTo>
                    <a:pt x="83" y="227"/>
                  </a:lnTo>
                  <a:lnTo>
                    <a:pt x="83" y="227"/>
                  </a:lnTo>
                  <a:lnTo>
                    <a:pt x="81" y="229"/>
                  </a:lnTo>
                  <a:lnTo>
                    <a:pt x="81" y="229"/>
                  </a:lnTo>
                  <a:lnTo>
                    <a:pt x="81" y="229"/>
                  </a:lnTo>
                  <a:lnTo>
                    <a:pt x="81" y="229"/>
                  </a:lnTo>
                  <a:lnTo>
                    <a:pt x="81" y="229"/>
                  </a:lnTo>
                  <a:lnTo>
                    <a:pt x="81" y="229"/>
                  </a:lnTo>
                  <a:lnTo>
                    <a:pt x="81" y="229"/>
                  </a:lnTo>
                  <a:lnTo>
                    <a:pt x="81" y="229"/>
                  </a:lnTo>
                  <a:lnTo>
                    <a:pt x="79" y="230"/>
                  </a:lnTo>
                  <a:lnTo>
                    <a:pt x="79" y="230"/>
                  </a:lnTo>
                  <a:lnTo>
                    <a:pt x="79" y="230"/>
                  </a:lnTo>
                  <a:lnTo>
                    <a:pt x="79" y="230"/>
                  </a:lnTo>
                  <a:lnTo>
                    <a:pt x="79" y="230"/>
                  </a:lnTo>
                  <a:lnTo>
                    <a:pt x="79" y="230"/>
                  </a:lnTo>
                  <a:lnTo>
                    <a:pt x="79" y="230"/>
                  </a:lnTo>
                  <a:lnTo>
                    <a:pt x="79" y="230"/>
                  </a:lnTo>
                  <a:lnTo>
                    <a:pt x="78" y="232"/>
                  </a:lnTo>
                  <a:lnTo>
                    <a:pt x="78" y="232"/>
                  </a:lnTo>
                  <a:lnTo>
                    <a:pt x="78" y="232"/>
                  </a:lnTo>
                  <a:lnTo>
                    <a:pt x="78" y="232"/>
                  </a:lnTo>
                  <a:lnTo>
                    <a:pt x="78" y="232"/>
                  </a:lnTo>
                  <a:lnTo>
                    <a:pt x="78" y="232"/>
                  </a:lnTo>
                  <a:lnTo>
                    <a:pt x="78" y="232"/>
                  </a:lnTo>
                  <a:lnTo>
                    <a:pt x="78" y="232"/>
                  </a:lnTo>
                  <a:lnTo>
                    <a:pt x="78" y="232"/>
                  </a:lnTo>
                  <a:lnTo>
                    <a:pt x="78" y="232"/>
                  </a:lnTo>
                  <a:lnTo>
                    <a:pt x="78" y="232"/>
                  </a:lnTo>
                  <a:lnTo>
                    <a:pt x="78" y="232"/>
                  </a:lnTo>
                  <a:lnTo>
                    <a:pt x="78" y="232"/>
                  </a:lnTo>
                  <a:lnTo>
                    <a:pt x="78" y="232"/>
                  </a:lnTo>
                  <a:lnTo>
                    <a:pt x="78" y="232"/>
                  </a:lnTo>
                  <a:lnTo>
                    <a:pt x="78" y="232"/>
                  </a:lnTo>
                  <a:lnTo>
                    <a:pt x="78" y="234"/>
                  </a:lnTo>
                  <a:lnTo>
                    <a:pt x="78" y="234"/>
                  </a:lnTo>
                  <a:lnTo>
                    <a:pt x="78" y="236"/>
                  </a:lnTo>
                  <a:lnTo>
                    <a:pt x="78" y="236"/>
                  </a:lnTo>
                  <a:lnTo>
                    <a:pt x="78" y="238"/>
                  </a:lnTo>
                  <a:lnTo>
                    <a:pt x="78" y="238"/>
                  </a:lnTo>
                  <a:lnTo>
                    <a:pt x="78" y="241"/>
                  </a:lnTo>
                  <a:lnTo>
                    <a:pt x="78" y="241"/>
                  </a:lnTo>
                  <a:lnTo>
                    <a:pt x="78" y="243"/>
                  </a:lnTo>
                  <a:lnTo>
                    <a:pt x="78" y="243"/>
                  </a:lnTo>
                  <a:lnTo>
                    <a:pt x="78" y="245"/>
                  </a:lnTo>
                  <a:lnTo>
                    <a:pt x="78" y="245"/>
                  </a:lnTo>
                  <a:lnTo>
                    <a:pt x="78" y="247"/>
                  </a:lnTo>
                  <a:lnTo>
                    <a:pt x="78" y="247"/>
                  </a:lnTo>
                  <a:lnTo>
                    <a:pt x="78" y="249"/>
                  </a:lnTo>
                  <a:lnTo>
                    <a:pt x="78" y="249"/>
                  </a:lnTo>
                  <a:lnTo>
                    <a:pt x="76" y="251"/>
                  </a:lnTo>
                  <a:lnTo>
                    <a:pt x="76" y="251"/>
                  </a:lnTo>
                  <a:lnTo>
                    <a:pt x="76" y="251"/>
                  </a:lnTo>
                  <a:lnTo>
                    <a:pt x="76" y="251"/>
                  </a:lnTo>
                  <a:lnTo>
                    <a:pt x="76" y="253"/>
                  </a:lnTo>
                  <a:lnTo>
                    <a:pt x="76" y="253"/>
                  </a:lnTo>
                  <a:lnTo>
                    <a:pt x="76" y="253"/>
                  </a:lnTo>
                  <a:lnTo>
                    <a:pt x="76" y="253"/>
                  </a:lnTo>
                  <a:lnTo>
                    <a:pt x="73" y="255"/>
                  </a:lnTo>
                  <a:lnTo>
                    <a:pt x="73" y="255"/>
                  </a:lnTo>
                  <a:lnTo>
                    <a:pt x="73" y="255"/>
                  </a:lnTo>
                  <a:lnTo>
                    <a:pt x="73" y="255"/>
                  </a:lnTo>
                  <a:lnTo>
                    <a:pt x="73" y="256"/>
                  </a:lnTo>
                  <a:lnTo>
                    <a:pt x="73" y="256"/>
                  </a:lnTo>
                  <a:lnTo>
                    <a:pt x="73" y="256"/>
                  </a:lnTo>
                  <a:lnTo>
                    <a:pt x="73" y="256"/>
                  </a:lnTo>
                  <a:lnTo>
                    <a:pt x="72" y="258"/>
                  </a:lnTo>
                  <a:lnTo>
                    <a:pt x="72" y="258"/>
                  </a:lnTo>
                  <a:lnTo>
                    <a:pt x="72" y="258"/>
                  </a:lnTo>
                  <a:lnTo>
                    <a:pt x="72" y="258"/>
                  </a:lnTo>
                  <a:lnTo>
                    <a:pt x="71" y="260"/>
                  </a:lnTo>
                  <a:lnTo>
                    <a:pt x="71" y="260"/>
                  </a:lnTo>
                  <a:lnTo>
                    <a:pt x="71" y="260"/>
                  </a:lnTo>
                  <a:lnTo>
                    <a:pt x="71" y="260"/>
                  </a:lnTo>
                  <a:lnTo>
                    <a:pt x="70" y="262"/>
                  </a:lnTo>
                  <a:lnTo>
                    <a:pt x="70" y="262"/>
                  </a:lnTo>
                  <a:lnTo>
                    <a:pt x="70" y="262"/>
                  </a:lnTo>
                  <a:lnTo>
                    <a:pt x="70" y="262"/>
                  </a:lnTo>
                  <a:lnTo>
                    <a:pt x="70" y="263"/>
                  </a:lnTo>
                  <a:lnTo>
                    <a:pt x="70" y="263"/>
                  </a:lnTo>
                  <a:lnTo>
                    <a:pt x="70" y="263"/>
                  </a:lnTo>
                  <a:lnTo>
                    <a:pt x="70" y="263"/>
                  </a:lnTo>
                  <a:lnTo>
                    <a:pt x="70" y="265"/>
                  </a:lnTo>
                  <a:lnTo>
                    <a:pt x="70" y="265"/>
                  </a:lnTo>
                  <a:lnTo>
                    <a:pt x="70" y="267"/>
                  </a:lnTo>
                  <a:lnTo>
                    <a:pt x="70" y="267"/>
                  </a:lnTo>
                  <a:lnTo>
                    <a:pt x="70" y="270"/>
                  </a:lnTo>
                  <a:lnTo>
                    <a:pt x="70" y="270"/>
                  </a:lnTo>
                  <a:lnTo>
                    <a:pt x="70" y="271"/>
                  </a:lnTo>
                  <a:lnTo>
                    <a:pt x="71" y="271"/>
                  </a:lnTo>
                  <a:lnTo>
                    <a:pt x="71" y="273"/>
                  </a:lnTo>
                  <a:lnTo>
                    <a:pt x="71" y="273"/>
                  </a:lnTo>
                  <a:lnTo>
                    <a:pt x="71" y="275"/>
                  </a:lnTo>
                  <a:lnTo>
                    <a:pt x="72" y="275"/>
                  </a:lnTo>
                  <a:lnTo>
                    <a:pt x="72" y="277"/>
                  </a:lnTo>
                  <a:lnTo>
                    <a:pt x="72" y="277"/>
                  </a:lnTo>
                  <a:lnTo>
                    <a:pt x="72" y="277"/>
                  </a:lnTo>
                  <a:lnTo>
                    <a:pt x="73" y="277"/>
                  </a:lnTo>
                  <a:lnTo>
                    <a:pt x="73" y="280"/>
                  </a:lnTo>
                  <a:lnTo>
                    <a:pt x="73" y="280"/>
                  </a:lnTo>
                  <a:lnTo>
                    <a:pt x="73" y="280"/>
                  </a:lnTo>
                  <a:lnTo>
                    <a:pt x="73" y="280"/>
                  </a:lnTo>
                  <a:lnTo>
                    <a:pt x="73" y="280"/>
                  </a:lnTo>
                  <a:lnTo>
                    <a:pt x="73" y="280"/>
                  </a:lnTo>
                  <a:lnTo>
                    <a:pt x="73" y="280"/>
                  </a:lnTo>
                  <a:lnTo>
                    <a:pt x="74" y="280"/>
                  </a:lnTo>
                  <a:lnTo>
                    <a:pt x="74" y="280"/>
                  </a:lnTo>
                  <a:lnTo>
                    <a:pt x="74" y="280"/>
                  </a:lnTo>
                  <a:lnTo>
                    <a:pt x="74" y="280"/>
                  </a:lnTo>
                  <a:lnTo>
                    <a:pt x="74" y="280"/>
                  </a:lnTo>
                  <a:lnTo>
                    <a:pt x="74" y="280"/>
                  </a:lnTo>
                  <a:lnTo>
                    <a:pt x="74" y="280"/>
                  </a:lnTo>
                  <a:lnTo>
                    <a:pt x="74" y="280"/>
                  </a:lnTo>
                  <a:lnTo>
                    <a:pt x="76" y="280"/>
                  </a:lnTo>
                  <a:lnTo>
                    <a:pt x="76" y="282"/>
                  </a:lnTo>
                  <a:lnTo>
                    <a:pt x="76" y="282"/>
                  </a:lnTo>
                  <a:lnTo>
                    <a:pt x="76" y="282"/>
                  </a:lnTo>
                  <a:lnTo>
                    <a:pt x="76" y="282"/>
                  </a:lnTo>
                  <a:lnTo>
                    <a:pt x="76" y="282"/>
                  </a:lnTo>
                  <a:lnTo>
                    <a:pt x="76" y="282"/>
                  </a:lnTo>
                  <a:lnTo>
                    <a:pt x="76" y="282"/>
                  </a:lnTo>
                  <a:lnTo>
                    <a:pt x="76" y="282"/>
                  </a:lnTo>
                  <a:lnTo>
                    <a:pt x="76" y="284"/>
                  </a:lnTo>
                  <a:lnTo>
                    <a:pt x="76" y="284"/>
                  </a:lnTo>
                  <a:lnTo>
                    <a:pt x="76" y="284"/>
                  </a:lnTo>
                  <a:lnTo>
                    <a:pt x="76" y="284"/>
                  </a:lnTo>
                  <a:lnTo>
                    <a:pt x="76" y="284"/>
                  </a:lnTo>
                  <a:lnTo>
                    <a:pt x="76" y="284"/>
                  </a:lnTo>
                  <a:lnTo>
                    <a:pt x="76" y="284"/>
                  </a:lnTo>
                  <a:lnTo>
                    <a:pt x="76" y="284"/>
                  </a:lnTo>
                  <a:lnTo>
                    <a:pt x="74" y="284"/>
                  </a:lnTo>
                  <a:lnTo>
                    <a:pt x="74" y="284"/>
                  </a:lnTo>
                  <a:lnTo>
                    <a:pt x="74" y="284"/>
                  </a:lnTo>
                  <a:lnTo>
                    <a:pt x="74" y="284"/>
                  </a:lnTo>
                  <a:lnTo>
                    <a:pt x="74" y="284"/>
                  </a:lnTo>
                  <a:lnTo>
                    <a:pt x="74" y="284"/>
                  </a:lnTo>
                  <a:lnTo>
                    <a:pt x="74" y="284"/>
                  </a:lnTo>
                  <a:lnTo>
                    <a:pt x="74" y="284"/>
                  </a:lnTo>
                  <a:lnTo>
                    <a:pt x="73" y="284"/>
                  </a:lnTo>
                  <a:lnTo>
                    <a:pt x="73" y="284"/>
                  </a:lnTo>
                  <a:lnTo>
                    <a:pt x="73" y="284"/>
                  </a:lnTo>
                  <a:lnTo>
                    <a:pt x="73" y="284"/>
                  </a:lnTo>
                  <a:lnTo>
                    <a:pt x="73" y="284"/>
                  </a:lnTo>
                  <a:lnTo>
                    <a:pt x="73" y="284"/>
                  </a:lnTo>
                  <a:lnTo>
                    <a:pt x="73" y="284"/>
                  </a:lnTo>
                  <a:lnTo>
                    <a:pt x="73" y="283"/>
                  </a:lnTo>
                  <a:lnTo>
                    <a:pt x="72" y="283"/>
                  </a:lnTo>
                  <a:lnTo>
                    <a:pt x="72" y="283"/>
                  </a:lnTo>
                  <a:lnTo>
                    <a:pt x="72" y="283"/>
                  </a:lnTo>
                  <a:lnTo>
                    <a:pt x="72" y="283"/>
                  </a:lnTo>
                  <a:lnTo>
                    <a:pt x="72" y="283"/>
                  </a:lnTo>
                  <a:lnTo>
                    <a:pt x="72" y="283"/>
                  </a:lnTo>
                  <a:lnTo>
                    <a:pt x="72" y="283"/>
                  </a:lnTo>
                  <a:lnTo>
                    <a:pt x="72" y="281"/>
                  </a:lnTo>
                  <a:lnTo>
                    <a:pt x="70" y="281"/>
                  </a:lnTo>
                  <a:lnTo>
                    <a:pt x="70" y="281"/>
                  </a:lnTo>
                  <a:lnTo>
                    <a:pt x="70" y="281"/>
                  </a:lnTo>
                  <a:lnTo>
                    <a:pt x="70" y="281"/>
                  </a:lnTo>
                  <a:lnTo>
                    <a:pt x="70" y="281"/>
                  </a:lnTo>
                  <a:lnTo>
                    <a:pt x="70" y="281"/>
                  </a:lnTo>
                  <a:lnTo>
                    <a:pt x="70" y="281"/>
                  </a:lnTo>
                  <a:lnTo>
                    <a:pt x="70" y="280"/>
                  </a:lnTo>
                  <a:lnTo>
                    <a:pt x="68" y="281"/>
                  </a:lnTo>
                  <a:lnTo>
                    <a:pt x="68" y="281"/>
                  </a:lnTo>
                  <a:lnTo>
                    <a:pt x="68" y="281"/>
                  </a:lnTo>
                  <a:lnTo>
                    <a:pt x="68" y="281"/>
                  </a:lnTo>
                  <a:lnTo>
                    <a:pt x="67" y="281"/>
                  </a:lnTo>
                  <a:lnTo>
                    <a:pt x="67" y="281"/>
                  </a:lnTo>
                  <a:lnTo>
                    <a:pt x="67" y="281"/>
                  </a:lnTo>
                  <a:lnTo>
                    <a:pt x="67" y="281"/>
                  </a:lnTo>
                  <a:lnTo>
                    <a:pt x="65" y="281"/>
                  </a:lnTo>
                  <a:lnTo>
                    <a:pt x="65" y="281"/>
                  </a:lnTo>
                  <a:lnTo>
                    <a:pt x="65" y="281"/>
                  </a:lnTo>
                  <a:lnTo>
                    <a:pt x="65" y="281"/>
                  </a:lnTo>
                  <a:lnTo>
                    <a:pt x="65" y="281"/>
                  </a:lnTo>
                  <a:lnTo>
                    <a:pt x="65" y="281"/>
                  </a:lnTo>
                  <a:lnTo>
                    <a:pt x="65" y="281"/>
                  </a:lnTo>
                  <a:lnTo>
                    <a:pt x="65" y="281"/>
                  </a:lnTo>
                  <a:lnTo>
                    <a:pt x="65" y="283"/>
                  </a:lnTo>
                  <a:lnTo>
                    <a:pt x="65" y="283"/>
                  </a:lnTo>
                  <a:lnTo>
                    <a:pt x="65" y="283"/>
                  </a:lnTo>
                  <a:lnTo>
                    <a:pt x="65" y="283"/>
                  </a:lnTo>
                  <a:lnTo>
                    <a:pt x="65" y="283"/>
                  </a:lnTo>
                  <a:lnTo>
                    <a:pt x="65" y="283"/>
                  </a:lnTo>
                  <a:lnTo>
                    <a:pt x="65" y="283"/>
                  </a:lnTo>
                  <a:lnTo>
                    <a:pt x="65" y="283"/>
                  </a:lnTo>
                  <a:lnTo>
                    <a:pt x="65" y="283"/>
                  </a:lnTo>
                  <a:lnTo>
                    <a:pt x="65" y="283"/>
                  </a:lnTo>
                  <a:lnTo>
                    <a:pt x="65" y="283"/>
                  </a:lnTo>
                  <a:lnTo>
                    <a:pt x="65" y="283"/>
                  </a:lnTo>
                  <a:lnTo>
                    <a:pt x="65" y="283"/>
                  </a:lnTo>
                  <a:lnTo>
                    <a:pt x="65" y="283"/>
                  </a:lnTo>
                  <a:lnTo>
                    <a:pt x="65" y="283"/>
                  </a:lnTo>
                  <a:lnTo>
                    <a:pt x="65" y="283"/>
                  </a:lnTo>
                  <a:lnTo>
                    <a:pt x="63" y="285"/>
                  </a:lnTo>
                  <a:lnTo>
                    <a:pt x="63" y="285"/>
                  </a:lnTo>
                  <a:lnTo>
                    <a:pt x="63" y="285"/>
                  </a:lnTo>
                  <a:lnTo>
                    <a:pt x="63" y="285"/>
                  </a:lnTo>
                  <a:lnTo>
                    <a:pt x="63" y="285"/>
                  </a:lnTo>
                  <a:lnTo>
                    <a:pt x="63" y="285"/>
                  </a:lnTo>
                  <a:lnTo>
                    <a:pt x="63" y="285"/>
                  </a:lnTo>
                  <a:lnTo>
                    <a:pt x="63" y="285"/>
                  </a:lnTo>
                  <a:lnTo>
                    <a:pt x="63" y="285"/>
                  </a:lnTo>
                  <a:lnTo>
                    <a:pt x="63" y="285"/>
                  </a:lnTo>
                  <a:lnTo>
                    <a:pt x="63" y="285"/>
                  </a:lnTo>
                  <a:lnTo>
                    <a:pt x="63" y="285"/>
                  </a:lnTo>
                  <a:lnTo>
                    <a:pt x="63" y="285"/>
                  </a:lnTo>
                  <a:lnTo>
                    <a:pt x="63" y="285"/>
                  </a:lnTo>
                  <a:lnTo>
                    <a:pt x="63" y="285"/>
                  </a:lnTo>
                  <a:lnTo>
                    <a:pt x="63" y="285"/>
                  </a:lnTo>
                  <a:lnTo>
                    <a:pt x="62" y="286"/>
                  </a:lnTo>
                  <a:lnTo>
                    <a:pt x="62" y="286"/>
                  </a:lnTo>
                  <a:lnTo>
                    <a:pt x="62" y="286"/>
                  </a:lnTo>
                  <a:lnTo>
                    <a:pt x="62" y="286"/>
                  </a:lnTo>
                  <a:lnTo>
                    <a:pt x="62" y="286"/>
                  </a:lnTo>
                  <a:lnTo>
                    <a:pt x="62" y="286"/>
                  </a:lnTo>
                  <a:lnTo>
                    <a:pt x="62" y="286"/>
                  </a:lnTo>
                  <a:lnTo>
                    <a:pt x="62" y="286"/>
                  </a:lnTo>
                  <a:lnTo>
                    <a:pt x="62" y="286"/>
                  </a:lnTo>
                  <a:lnTo>
                    <a:pt x="62" y="286"/>
                  </a:lnTo>
                  <a:lnTo>
                    <a:pt x="62" y="286"/>
                  </a:lnTo>
                  <a:lnTo>
                    <a:pt x="62" y="286"/>
                  </a:lnTo>
                  <a:lnTo>
                    <a:pt x="62" y="286"/>
                  </a:lnTo>
                  <a:lnTo>
                    <a:pt x="62" y="286"/>
                  </a:lnTo>
                  <a:lnTo>
                    <a:pt x="62" y="286"/>
                  </a:lnTo>
                  <a:lnTo>
                    <a:pt x="62" y="286"/>
                  </a:lnTo>
                  <a:lnTo>
                    <a:pt x="59" y="288"/>
                  </a:lnTo>
                  <a:lnTo>
                    <a:pt x="59" y="288"/>
                  </a:lnTo>
                  <a:lnTo>
                    <a:pt x="59" y="288"/>
                  </a:lnTo>
                  <a:lnTo>
                    <a:pt x="59" y="288"/>
                  </a:lnTo>
                  <a:lnTo>
                    <a:pt x="59" y="288"/>
                  </a:lnTo>
                  <a:lnTo>
                    <a:pt x="59" y="288"/>
                  </a:lnTo>
                  <a:lnTo>
                    <a:pt x="59" y="288"/>
                  </a:lnTo>
                  <a:lnTo>
                    <a:pt x="59" y="288"/>
                  </a:lnTo>
                  <a:lnTo>
                    <a:pt x="58" y="288"/>
                  </a:lnTo>
                  <a:lnTo>
                    <a:pt x="58" y="288"/>
                  </a:lnTo>
                  <a:lnTo>
                    <a:pt x="58" y="288"/>
                  </a:lnTo>
                  <a:lnTo>
                    <a:pt x="58" y="288"/>
                  </a:lnTo>
                  <a:lnTo>
                    <a:pt x="58" y="288"/>
                  </a:lnTo>
                  <a:lnTo>
                    <a:pt x="58" y="288"/>
                  </a:lnTo>
                  <a:lnTo>
                    <a:pt x="58" y="288"/>
                  </a:lnTo>
                  <a:lnTo>
                    <a:pt x="58" y="287"/>
                  </a:lnTo>
                  <a:lnTo>
                    <a:pt x="57" y="287"/>
                  </a:lnTo>
                  <a:lnTo>
                    <a:pt x="57" y="287"/>
                  </a:lnTo>
                  <a:lnTo>
                    <a:pt x="57" y="287"/>
                  </a:lnTo>
                  <a:lnTo>
                    <a:pt x="57" y="287"/>
                  </a:lnTo>
                  <a:lnTo>
                    <a:pt x="57" y="287"/>
                  </a:lnTo>
                  <a:lnTo>
                    <a:pt x="57" y="287"/>
                  </a:lnTo>
                  <a:lnTo>
                    <a:pt x="57" y="287"/>
                  </a:lnTo>
                  <a:lnTo>
                    <a:pt x="57" y="287"/>
                  </a:lnTo>
                  <a:lnTo>
                    <a:pt x="57" y="287"/>
                  </a:lnTo>
                  <a:lnTo>
                    <a:pt x="57" y="287"/>
                  </a:lnTo>
                  <a:lnTo>
                    <a:pt x="57" y="287"/>
                  </a:lnTo>
                  <a:lnTo>
                    <a:pt x="57" y="287"/>
                  </a:lnTo>
                  <a:lnTo>
                    <a:pt x="57" y="287"/>
                  </a:lnTo>
                  <a:lnTo>
                    <a:pt x="57" y="287"/>
                  </a:lnTo>
                  <a:lnTo>
                    <a:pt x="57" y="287"/>
                  </a:lnTo>
                  <a:lnTo>
                    <a:pt x="57" y="286"/>
                  </a:lnTo>
                  <a:lnTo>
                    <a:pt x="57" y="286"/>
                  </a:lnTo>
                  <a:lnTo>
                    <a:pt x="57" y="286"/>
                  </a:lnTo>
                  <a:lnTo>
                    <a:pt x="57" y="286"/>
                  </a:lnTo>
                  <a:lnTo>
                    <a:pt x="57" y="285"/>
                  </a:lnTo>
                  <a:lnTo>
                    <a:pt x="57" y="285"/>
                  </a:lnTo>
                  <a:lnTo>
                    <a:pt x="57" y="285"/>
                  </a:lnTo>
                  <a:lnTo>
                    <a:pt x="57" y="285"/>
                  </a:lnTo>
                  <a:lnTo>
                    <a:pt x="57" y="282"/>
                  </a:lnTo>
                  <a:lnTo>
                    <a:pt x="57" y="282"/>
                  </a:lnTo>
                  <a:lnTo>
                    <a:pt x="57" y="282"/>
                  </a:lnTo>
                  <a:lnTo>
                    <a:pt x="57" y="282"/>
                  </a:lnTo>
                  <a:lnTo>
                    <a:pt x="57" y="281"/>
                  </a:lnTo>
                  <a:lnTo>
                    <a:pt x="57" y="281"/>
                  </a:lnTo>
                  <a:lnTo>
                    <a:pt x="57" y="281"/>
                  </a:lnTo>
                  <a:lnTo>
                    <a:pt x="57" y="281"/>
                  </a:lnTo>
                  <a:lnTo>
                    <a:pt x="57" y="279"/>
                  </a:lnTo>
                  <a:lnTo>
                    <a:pt x="55" y="279"/>
                  </a:lnTo>
                  <a:lnTo>
                    <a:pt x="55" y="279"/>
                  </a:lnTo>
                  <a:lnTo>
                    <a:pt x="55" y="279"/>
                  </a:lnTo>
                  <a:lnTo>
                    <a:pt x="55" y="279"/>
                  </a:lnTo>
                  <a:lnTo>
                    <a:pt x="54" y="279"/>
                  </a:lnTo>
                  <a:lnTo>
                    <a:pt x="54" y="279"/>
                  </a:lnTo>
                  <a:lnTo>
                    <a:pt x="54" y="279"/>
                  </a:lnTo>
                  <a:lnTo>
                    <a:pt x="54" y="278"/>
                  </a:lnTo>
                  <a:lnTo>
                    <a:pt x="54" y="278"/>
                  </a:lnTo>
                  <a:lnTo>
                    <a:pt x="54" y="278"/>
                  </a:lnTo>
                  <a:lnTo>
                    <a:pt x="54" y="278"/>
                  </a:lnTo>
                  <a:lnTo>
                    <a:pt x="54" y="278"/>
                  </a:lnTo>
                  <a:lnTo>
                    <a:pt x="54" y="278"/>
                  </a:lnTo>
                  <a:lnTo>
                    <a:pt x="54" y="278"/>
                  </a:lnTo>
                  <a:lnTo>
                    <a:pt x="54" y="278"/>
                  </a:lnTo>
                  <a:lnTo>
                    <a:pt x="54" y="276"/>
                  </a:lnTo>
                  <a:lnTo>
                    <a:pt x="52" y="276"/>
                  </a:lnTo>
                  <a:lnTo>
                    <a:pt x="52" y="276"/>
                  </a:lnTo>
                  <a:lnTo>
                    <a:pt x="52" y="276"/>
                  </a:lnTo>
                  <a:lnTo>
                    <a:pt x="52" y="274"/>
                  </a:lnTo>
                  <a:lnTo>
                    <a:pt x="52" y="274"/>
                  </a:lnTo>
                  <a:lnTo>
                    <a:pt x="52" y="274"/>
                  </a:lnTo>
                  <a:lnTo>
                    <a:pt x="52" y="274"/>
                  </a:lnTo>
                  <a:lnTo>
                    <a:pt x="52" y="272"/>
                  </a:lnTo>
                  <a:lnTo>
                    <a:pt x="52" y="272"/>
                  </a:lnTo>
                  <a:lnTo>
                    <a:pt x="52" y="272"/>
                  </a:lnTo>
                  <a:lnTo>
                    <a:pt x="52" y="272"/>
                  </a:lnTo>
                  <a:lnTo>
                    <a:pt x="52" y="270"/>
                  </a:lnTo>
                  <a:lnTo>
                    <a:pt x="52" y="270"/>
                  </a:lnTo>
                  <a:lnTo>
                    <a:pt x="52" y="268"/>
                  </a:lnTo>
                  <a:lnTo>
                    <a:pt x="52" y="268"/>
                  </a:lnTo>
                  <a:lnTo>
                    <a:pt x="52" y="266"/>
                  </a:lnTo>
                  <a:lnTo>
                    <a:pt x="52" y="266"/>
                  </a:lnTo>
                  <a:lnTo>
                    <a:pt x="52" y="266"/>
                  </a:lnTo>
                  <a:lnTo>
                    <a:pt x="52" y="266"/>
                  </a:lnTo>
                  <a:lnTo>
                    <a:pt x="52" y="266"/>
                  </a:lnTo>
                  <a:lnTo>
                    <a:pt x="52" y="266"/>
                  </a:lnTo>
                  <a:lnTo>
                    <a:pt x="52" y="266"/>
                  </a:lnTo>
                  <a:lnTo>
                    <a:pt x="52" y="266"/>
                  </a:lnTo>
                  <a:lnTo>
                    <a:pt x="52" y="264"/>
                  </a:lnTo>
                  <a:lnTo>
                    <a:pt x="51" y="264"/>
                  </a:lnTo>
                  <a:lnTo>
                    <a:pt x="51" y="264"/>
                  </a:lnTo>
                  <a:lnTo>
                    <a:pt x="51" y="264"/>
                  </a:lnTo>
                  <a:lnTo>
                    <a:pt x="51" y="262"/>
                  </a:lnTo>
                  <a:lnTo>
                    <a:pt x="51" y="262"/>
                  </a:lnTo>
                  <a:lnTo>
                    <a:pt x="51" y="262"/>
                  </a:lnTo>
                  <a:lnTo>
                    <a:pt x="51" y="262"/>
                  </a:lnTo>
                  <a:lnTo>
                    <a:pt x="51" y="260"/>
                  </a:lnTo>
                  <a:lnTo>
                    <a:pt x="49" y="260"/>
                  </a:lnTo>
                  <a:lnTo>
                    <a:pt x="49" y="260"/>
                  </a:lnTo>
                  <a:lnTo>
                    <a:pt x="49" y="260"/>
                  </a:lnTo>
                  <a:lnTo>
                    <a:pt x="49" y="260"/>
                  </a:lnTo>
                  <a:lnTo>
                    <a:pt x="48" y="260"/>
                  </a:lnTo>
                  <a:lnTo>
                    <a:pt x="48" y="260"/>
                  </a:lnTo>
                  <a:lnTo>
                    <a:pt x="48" y="260"/>
                  </a:lnTo>
                  <a:lnTo>
                    <a:pt x="48" y="258"/>
                  </a:lnTo>
                  <a:lnTo>
                    <a:pt x="46" y="258"/>
                  </a:lnTo>
                  <a:lnTo>
                    <a:pt x="46" y="258"/>
                  </a:lnTo>
                  <a:lnTo>
                    <a:pt x="46" y="258"/>
                  </a:lnTo>
                  <a:lnTo>
                    <a:pt x="46" y="258"/>
                  </a:lnTo>
                  <a:lnTo>
                    <a:pt x="46" y="258"/>
                  </a:lnTo>
                  <a:lnTo>
                    <a:pt x="46" y="258"/>
                  </a:lnTo>
                  <a:lnTo>
                    <a:pt x="46" y="258"/>
                  </a:lnTo>
                  <a:lnTo>
                    <a:pt x="46" y="256"/>
                  </a:lnTo>
                  <a:lnTo>
                    <a:pt x="44" y="256"/>
                  </a:lnTo>
                  <a:lnTo>
                    <a:pt x="44" y="256"/>
                  </a:lnTo>
                  <a:lnTo>
                    <a:pt x="43" y="256"/>
                  </a:lnTo>
                  <a:lnTo>
                    <a:pt x="43" y="256"/>
                  </a:lnTo>
                  <a:lnTo>
                    <a:pt x="40" y="256"/>
                  </a:lnTo>
                  <a:lnTo>
                    <a:pt x="40" y="256"/>
                  </a:lnTo>
                  <a:lnTo>
                    <a:pt x="40" y="256"/>
                  </a:lnTo>
                  <a:lnTo>
                    <a:pt x="40" y="254"/>
                  </a:lnTo>
                  <a:lnTo>
                    <a:pt x="38" y="254"/>
                  </a:lnTo>
                  <a:lnTo>
                    <a:pt x="38" y="254"/>
                  </a:lnTo>
                  <a:lnTo>
                    <a:pt x="38" y="254"/>
                  </a:lnTo>
                  <a:lnTo>
                    <a:pt x="38" y="254"/>
                  </a:lnTo>
                  <a:lnTo>
                    <a:pt x="36" y="254"/>
                  </a:lnTo>
                  <a:lnTo>
                    <a:pt x="36" y="254"/>
                  </a:lnTo>
                  <a:lnTo>
                    <a:pt x="36" y="254"/>
                  </a:lnTo>
                  <a:lnTo>
                    <a:pt x="36" y="252"/>
                  </a:lnTo>
                  <a:lnTo>
                    <a:pt x="34" y="252"/>
                  </a:lnTo>
                  <a:lnTo>
                    <a:pt x="34" y="252"/>
                  </a:lnTo>
                  <a:lnTo>
                    <a:pt x="34" y="252"/>
                  </a:lnTo>
                  <a:lnTo>
                    <a:pt x="34" y="252"/>
                  </a:lnTo>
                  <a:lnTo>
                    <a:pt x="34" y="252"/>
                  </a:lnTo>
                  <a:lnTo>
                    <a:pt x="34" y="252"/>
                  </a:lnTo>
                  <a:lnTo>
                    <a:pt x="34" y="252"/>
                  </a:lnTo>
                  <a:lnTo>
                    <a:pt x="34" y="251"/>
                  </a:lnTo>
                  <a:lnTo>
                    <a:pt x="33" y="251"/>
                  </a:lnTo>
                  <a:lnTo>
                    <a:pt x="33" y="251"/>
                  </a:lnTo>
                  <a:lnTo>
                    <a:pt x="33" y="251"/>
                  </a:lnTo>
                  <a:lnTo>
                    <a:pt x="33" y="251"/>
                  </a:lnTo>
                  <a:lnTo>
                    <a:pt x="33" y="251"/>
                  </a:lnTo>
                  <a:lnTo>
                    <a:pt x="33" y="251"/>
                  </a:lnTo>
                  <a:lnTo>
                    <a:pt x="33" y="251"/>
                  </a:lnTo>
                  <a:lnTo>
                    <a:pt x="33" y="250"/>
                  </a:lnTo>
                  <a:lnTo>
                    <a:pt x="31" y="250"/>
                  </a:lnTo>
                  <a:lnTo>
                    <a:pt x="31" y="250"/>
                  </a:lnTo>
                  <a:lnTo>
                    <a:pt x="31" y="250"/>
                  </a:lnTo>
                  <a:lnTo>
                    <a:pt x="31" y="248"/>
                  </a:lnTo>
                  <a:lnTo>
                    <a:pt x="29" y="248"/>
                  </a:lnTo>
                  <a:lnTo>
                    <a:pt x="29" y="248"/>
                  </a:lnTo>
                  <a:lnTo>
                    <a:pt x="29" y="248"/>
                  </a:lnTo>
                  <a:lnTo>
                    <a:pt x="29" y="246"/>
                  </a:lnTo>
                  <a:lnTo>
                    <a:pt x="28" y="246"/>
                  </a:lnTo>
                  <a:lnTo>
                    <a:pt x="28" y="246"/>
                  </a:lnTo>
                  <a:lnTo>
                    <a:pt x="28" y="246"/>
                  </a:lnTo>
                  <a:lnTo>
                    <a:pt x="28" y="243"/>
                  </a:lnTo>
                  <a:lnTo>
                    <a:pt x="28" y="243"/>
                  </a:lnTo>
                  <a:lnTo>
                    <a:pt x="28" y="242"/>
                  </a:lnTo>
                  <a:lnTo>
                    <a:pt x="28" y="242"/>
                  </a:lnTo>
                  <a:lnTo>
                    <a:pt x="28" y="240"/>
                  </a:lnTo>
                  <a:lnTo>
                    <a:pt x="28" y="240"/>
                  </a:lnTo>
                  <a:lnTo>
                    <a:pt x="28" y="240"/>
                  </a:lnTo>
                  <a:lnTo>
                    <a:pt x="28" y="240"/>
                  </a:lnTo>
                  <a:lnTo>
                    <a:pt x="28" y="240"/>
                  </a:lnTo>
                  <a:lnTo>
                    <a:pt x="28" y="240"/>
                  </a:lnTo>
                  <a:lnTo>
                    <a:pt x="28" y="240"/>
                  </a:lnTo>
                  <a:lnTo>
                    <a:pt x="28" y="240"/>
                  </a:lnTo>
                  <a:lnTo>
                    <a:pt x="28" y="240"/>
                  </a:lnTo>
                  <a:lnTo>
                    <a:pt x="28" y="240"/>
                  </a:lnTo>
                  <a:lnTo>
                    <a:pt x="28" y="240"/>
                  </a:lnTo>
                  <a:lnTo>
                    <a:pt x="28" y="240"/>
                  </a:lnTo>
                  <a:lnTo>
                    <a:pt x="28" y="240"/>
                  </a:lnTo>
                  <a:lnTo>
                    <a:pt x="28" y="240"/>
                  </a:lnTo>
                  <a:lnTo>
                    <a:pt x="28" y="240"/>
                  </a:lnTo>
                  <a:lnTo>
                    <a:pt x="28" y="240"/>
                  </a:lnTo>
                  <a:lnTo>
                    <a:pt x="30" y="238"/>
                  </a:lnTo>
                  <a:lnTo>
                    <a:pt x="28" y="238"/>
                  </a:lnTo>
                  <a:lnTo>
                    <a:pt x="28" y="238"/>
                  </a:lnTo>
                  <a:lnTo>
                    <a:pt x="28" y="238"/>
                  </a:lnTo>
                  <a:lnTo>
                    <a:pt x="28" y="238"/>
                  </a:lnTo>
                  <a:lnTo>
                    <a:pt x="27" y="238"/>
                  </a:lnTo>
                  <a:lnTo>
                    <a:pt x="27" y="238"/>
                  </a:lnTo>
                  <a:lnTo>
                    <a:pt x="27" y="238"/>
                  </a:lnTo>
                  <a:lnTo>
                    <a:pt x="27" y="236"/>
                  </a:lnTo>
                  <a:lnTo>
                    <a:pt x="25" y="236"/>
                  </a:lnTo>
                  <a:lnTo>
                    <a:pt x="25" y="236"/>
                  </a:lnTo>
                  <a:lnTo>
                    <a:pt x="25" y="236"/>
                  </a:lnTo>
                  <a:lnTo>
                    <a:pt x="25" y="234"/>
                  </a:lnTo>
                  <a:lnTo>
                    <a:pt x="25" y="234"/>
                  </a:lnTo>
                  <a:lnTo>
                    <a:pt x="25" y="234"/>
                  </a:lnTo>
                  <a:lnTo>
                    <a:pt x="25" y="234"/>
                  </a:lnTo>
                  <a:lnTo>
                    <a:pt x="25" y="232"/>
                  </a:lnTo>
                  <a:lnTo>
                    <a:pt x="23" y="232"/>
                  </a:lnTo>
                  <a:lnTo>
                    <a:pt x="23" y="232"/>
                  </a:lnTo>
                  <a:lnTo>
                    <a:pt x="23" y="232"/>
                  </a:lnTo>
                  <a:lnTo>
                    <a:pt x="23" y="232"/>
                  </a:lnTo>
                  <a:lnTo>
                    <a:pt x="23" y="232"/>
                  </a:lnTo>
                  <a:lnTo>
                    <a:pt x="23" y="232"/>
                  </a:lnTo>
                  <a:lnTo>
                    <a:pt x="23" y="232"/>
                  </a:lnTo>
                  <a:lnTo>
                    <a:pt x="23" y="232"/>
                  </a:lnTo>
                  <a:lnTo>
                    <a:pt x="21" y="232"/>
                  </a:lnTo>
                  <a:lnTo>
                    <a:pt x="21" y="232"/>
                  </a:lnTo>
                  <a:lnTo>
                    <a:pt x="21" y="232"/>
                  </a:lnTo>
                  <a:lnTo>
                    <a:pt x="21" y="232"/>
                  </a:lnTo>
                  <a:lnTo>
                    <a:pt x="21" y="232"/>
                  </a:lnTo>
                  <a:lnTo>
                    <a:pt x="21" y="232"/>
                  </a:lnTo>
                  <a:lnTo>
                    <a:pt x="21" y="232"/>
                  </a:lnTo>
                  <a:lnTo>
                    <a:pt x="21" y="230"/>
                  </a:lnTo>
                  <a:lnTo>
                    <a:pt x="19" y="230"/>
                  </a:lnTo>
                  <a:lnTo>
                    <a:pt x="19" y="230"/>
                  </a:lnTo>
                  <a:lnTo>
                    <a:pt x="19" y="230"/>
                  </a:lnTo>
                  <a:lnTo>
                    <a:pt x="19" y="229"/>
                  </a:lnTo>
                  <a:lnTo>
                    <a:pt x="19" y="229"/>
                  </a:lnTo>
                  <a:lnTo>
                    <a:pt x="19" y="229"/>
                  </a:lnTo>
                  <a:lnTo>
                    <a:pt x="19" y="229"/>
                  </a:lnTo>
                  <a:lnTo>
                    <a:pt x="19" y="227"/>
                  </a:lnTo>
                  <a:lnTo>
                    <a:pt x="19" y="227"/>
                  </a:lnTo>
                  <a:lnTo>
                    <a:pt x="19" y="227"/>
                  </a:lnTo>
                  <a:lnTo>
                    <a:pt x="19" y="227"/>
                  </a:lnTo>
                  <a:lnTo>
                    <a:pt x="19" y="225"/>
                  </a:lnTo>
                  <a:lnTo>
                    <a:pt x="19" y="225"/>
                  </a:lnTo>
                  <a:lnTo>
                    <a:pt x="19" y="225"/>
                  </a:lnTo>
                  <a:lnTo>
                    <a:pt x="19" y="225"/>
                  </a:lnTo>
                  <a:lnTo>
                    <a:pt x="19" y="223"/>
                  </a:lnTo>
                  <a:lnTo>
                    <a:pt x="17" y="223"/>
                  </a:lnTo>
                  <a:lnTo>
                    <a:pt x="17" y="223"/>
                  </a:lnTo>
                  <a:lnTo>
                    <a:pt x="17" y="223"/>
                  </a:lnTo>
                  <a:lnTo>
                    <a:pt x="17" y="221"/>
                  </a:lnTo>
                  <a:lnTo>
                    <a:pt x="15" y="221"/>
                  </a:lnTo>
                  <a:lnTo>
                    <a:pt x="15" y="219"/>
                  </a:lnTo>
                  <a:lnTo>
                    <a:pt x="15" y="219"/>
                  </a:lnTo>
                  <a:lnTo>
                    <a:pt x="15" y="217"/>
                  </a:lnTo>
                  <a:lnTo>
                    <a:pt x="13" y="217"/>
                  </a:lnTo>
                  <a:lnTo>
                    <a:pt x="13" y="217"/>
                  </a:lnTo>
                  <a:lnTo>
                    <a:pt x="13" y="217"/>
                  </a:lnTo>
                  <a:lnTo>
                    <a:pt x="13" y="215"/>
                  </a:lnTo>
                  <a:lnTo>
                    <a:pt x="13" y="215"/>
                  </a:lnTo>
                  <a:lnTo>
                    <a:pt x="13" y="213"/>
                  </a:lnTo>
                  <a:lnTo>
                    <a:pt x="13" y="213"/>
                  </a:lnTo>
                  <a:lnTo>
                    <a:pt x="13" y="211"/>
                  </a:lnTo>
                  <a:lnTo>
                    <a:pt x="11" y="211"/>
                  </a:lnTo>
                  <a:lnTo>
                    <a:pt x="11" y="211"/>
                  </a:lnTo>
                  <a:lnTo>
                    <a:pt x="11" y="211"/>
                  </a:lnTo>
                  <a:lnTo>
                    <a:pt x="11" y="211"/>
                  </a:lnTo>
                  <a:lnTo>
                    <a:pt x="11" y="211"/>
                  </a:lnTo>
                  <a:lnTo>
                    <a:pt x="11" y="211"/>
                  </a:lnTo>
                  <a:lnTo>
                    <a:pt x="11" y="211"/>
                  </a:lnTo>
                  <a:lnTo>
                    <a:pt x="11" y="211"/>
                  </a:lnTo>
                  <a:lnTo>
                    <a:pt x="10" y="211"/>
                  </a:lnTo>
                  <a:lnTo>
                    <a:pt x="10" y="211"/>
                  </a:lnTo>
                  <a:lnTo>
                    <a:pt x="10" y="211"/>
                  </a:lnTo>
                  <a:lnTo>
                    <a:pt x="10" y="211"/>
                  </a:lnTo>
                  <a:lnTo>
                    <a:pt x="10" y="211"/>
                  </a:lnTo>
                  <a:lnTo>
                    <a:pt x="10" y="211"/>
                  </a:lnTo>
                  <a:lnTo>
                    <a:pt x="10" y="211"/>
                  </a:lnTo>
                  <a:lnTo>
                    <a:pt x="10" y="209"/>
                  </a:lnTo>
                  <a:lnTo>
                    <a:pt x="8" y="209"/>
                  </a:lnTo>
                  <a:lnTo>
                    <a:pt x="8" y="207"/>
                  </a:lnTo>
                  <a:lnTo>
                    <a:pt x="8" y="207"/>
                  </a:lnTo>
                  <a:lnTo>
                    <a:pt x="8" y="205"/>
                  </a:lnTo>
                  <a:lnTo>
                    <a:pt x="6" y="205"/>
                  </a:lnTo>
                  <a:lnTo>
                    <a:pt x="6" y="203"/>
                  </a:lnTo>
                  <a:lnTo>
                    <a:pt x="6" y="203"/>
                  </a:lnTo>
                  <a:lnTo>
                    <a:pt x="6" y="201"/>
                  </a:lnTo>
                  <a:lnTo>
                    <a:pt x="5" y="201"/>
                  </a:lnTo>
                  <a:lnTo>
                    <a:pt x="5" y="199"/>
                  </a:lnTo>
                  <a:lnTo>
                    <a:pt x="5" y="199"/>
                  </a:lnTo>
                  <a:lnTo>
                    <a:pt x="5" y="197"/>
                  </a:lnTo>
                  <a:lnTo>
                    <a:pt x="5" y="197"/>
                  </a:lnTo>
                  <a:lnTo>
                    <a:pt x="5" y="195"/>
                  </a:lnTo>
                  <a:lnTo>
                    <a:pt x="5" y="193"/>
                  </a:lnTo>
                  <a:lnTo>
                    <a:pt x="8" y="191"/>
                  </a:lnTo>
                  <a:lnTo>
                    <a:pt x="7" y="191"/>
                  </a:lnTo>
                  <a:lnTo>
                    <a:pt x="7" y="191"/>
                  </a:lnTo>
                  <a:lnTo>
                    <a:pt x="7" y="191"/>
                  </a:lnTo>
                  <a:lnTo>
                    <a:pt x="7" y="190"/>
                  </a:lnTo>
                  <a:lnTo>
                    <a:pt x="7" y="190"/>
                  </a:lnTo>
                  <a:lnTo>
                    <a:pt x="7" y="190"/>
                  </a:lnTo>
                  <a:lnTo>
                    <a:pt x="7" y="190"/>
                  </a:lnTo>
                  <a:lnTo>
                    <a:pt x="7" y="188"/>
                  </a:lnTo>
                  <a:lnTo>
                    <a:pt x="7" y="188"/>
                  </a:lnTo>
                  <a:lnTo>
                    <a:pt x="7" y="188"/>
                  </a:lnTo>
                  <a:lnTo>
                    <a:pt x="7" y="188"/>
                  </a:lnTo>
                  <a:lnTo>
                    <a:pt x="7" y="185"/>
                  </a:lnTo>
                  <a:lnTo>
                    <a:pt x="7" y="185"/>
                  </a:lnTo>
                  <a:lnTo>
                    <a:pt x="7" y="185"/>
                  </a:lnTo>
                  <a:lnTo>
                    <a:pt x="7" y="185"/>
                  </a:lnTo>
                  <a:lnTo>
                    <a:pt x="9" y="183"/>
                  </a:lnTo>
                  <a:lnTo>
                    <a:pt x="9" y="183"/>
                  </a:lnTo>
                  <a:lnTo>
                    <a:pt x="9" y="183"/>
                  </a:lnTo>
                  <a:lnTo>
                    <a:pt x="9" y="183"/>
                  </a:lnTo>
                  <a:lnTo>
                    <a:pt x="9" y="183"/>
                  </a:lnTo>
                  <a:lnTo>
                    <a:pt x="9" y="183"/>
                  </a:lnTo>
                  <a:lnTo>
                    <a:pt x="9" y="183"/>
                  </a:lnTo>
                  <a:lnTo>
                    <a:pt x="9" y="183"/>
                  </a:lnTo>
                  <a:lnTo>
                    <a:pt x="9" y="183"/>
                  </a:lnTo>
                  <a:lnTo>
                    <a:pt x="9" y="183"/>
                  </a:lnTo>
                  <a:lnTo>
                    <a:pt x="9" y="183"/>
                  </a:lnTo>
                  <a:lnTo>
                    <a:pt x="9" y="183"/>
                  </a:lnTo>
                  <a:lnTo>
                    <a:pt x="9" y="183"/>
                  </a:lnTo>
                  <a:lnTo>
                    <a:pt x="9" y="183"/>
                  </a:lnTo>
                  <a:lnTo>
                    <a:pt x="9" y="183"/>
                  </a:lnTo>
                  <a:lnTo>
                    <a:pt x="9" y="183"/>
                  </a:lnTo>
                  <a:lnTo>
                    <a:pt x="9" y="182"/>
                  </a:lnTo>
                  <a:lnTo>
                    <a:pt x="9" y="182"/>
                  </a:lnTo>
                  <a:lnTo>
                    <a:pt x="9" y="182"/>
                  </a:lnTo>
                  <a:lnTo>
                    <a:pt x="9" y="182"/>
                  </a:lnTo>
                  <a:lnTo>
                    <a:pt x="9" y="182"/>
                  </a:lnTo>
                  <a:lnTo>
                    <a:pt x="9" y="182"/>
                  </a:lnTo>
                  <a:lnTo>
                    <a:pt x="9" y="182"/>
                  </a:lnTo>
                  <a:lnTo>
                    <a:pt x="9" y="182"/>
                  </a:lnTo>
                  <a:lnTo>
                    <a:pt x="9" y="180"/>
                  </a:lnTo>
                  <a:lnTo>
                    <a:pt x="9" y="180"/>
                  </a:lnTo>
                  <a:lnTo>
                    <a:pt x="9" y="180"/>
                  </a:lnTo>
                  <a:lnTo>
                    <a:pt x="9" y="180"/>
                  </a:lnTo>
                  <a:lnTo>
                    <a:pt x="9" y="178"/>
                  </a:lnTo>
                  <a:lnTo>
                    <a:pt x="9" y="178"/>
                  </a:lnTo>
                  <a:lnTo>
                    <a:pt x="9" y="178"/>
                  </a:lnTo>
                  <a:lnTo>
                    <a:pt x="9" y="178"/>
                  </a:lnTo>
                  <a:lnTo>
                    <a:pt x="9" y="176"/>
                  </a:lnTo>
                  <a:lnTo>
                    <a:pt x="7" y="176"/>
                  </a:lnTo>
                  <a:lnTo>
                    <a:pt x="7" y="176"/>
                  </a:lnTo>
                  <a:lnTo>
                    <a:pt x="7" y="176"/>
                  </a:lnTo>
                  <a:lnTo>
                    <a:pt x="7" y="176"/>
                  </a:lnTo>
                  <a:lnTo>
                    <a:pt x="6" y="176"/>
                  </a:lnTo>
                  <a:lnTo>
                    <a:pt x="6" y="176"/>
                  </a:lnTo>
                  <a:lnTo>
                    <a:pt x="6" y="176"/>
                  </a:lnTo>
                  <a:lnTo>
                    <a:pt x="6" y="174"/>
                  </a:lnTo>
                  <a:lnTo>
                    <a:pt x="5" y="174"/>
                  </a:lnTo>
                  <a:lnTo>
                    <a:pt x="5" y="174"/>
                  </a:lnTo>
                  <a:lnTo>
                    <a:pt x="5" y="174"/>
                  </a:lnTo>
                  <a:lnTo>
                    <a:pt x="5" y="173"/>
                  </a:lnTo>
                  <a:lnTo>
                    <a:pt x="5" y="173"/>
                  </a:lnTo>
                  <a:lnTo>
                    <a:pt x="5" y="173"/>
                  </a:lnTo>
                  <a:lnTo>
                    <a:pt x="5" y="173"/>
                  </a:lnTo>
                  <a:lnTo>
                    <a:pt x="5" y="171"/>
                  </a:lnTo>
                  <a:lnTo>
                    <a:pt x="4" y="171"/>
                  </a:lnTo>
                  <a:lnTo>
                    <a:pt x="4" y="171"/>
                  </a:lnTo>
                  <a:lnTo>
                    <a:pt x="4" y="171"/>
                  </a:lnTo>
                  <a:lnTo>
                    <a:pt x="4" y="171"/>
                  </a:lnTo>
                  <a:lnTo>
                    <a:pt x="4" y="171"/>
                  </a:lnTo>
                  <a:lnTo>
                    <a:pt x="4" y="171"/>
                  </a:lnTo>
                  <a:lnTo>
                    <a:pt x="4" y="171"/>
                  </a:lnTo>
                  <a:lnTo>
                    <a:pt x="4" y="171"/>
                  </a:lnTo>
                  <a:lnTo>
                    <a:pt x="4" y="171"/>
                  </a:lnTo>
                  <a:lnTo>
                    <a:pt x="4" y="171"/>
                  </a:lnTo>
                  <a:lnTo>
                    <a:pt x="4" y="171"/>
                  </a:lnTo>
                  <a:lnTo>
                    <a:pt x="4" y="171"/>
                  </a:lnTo>
                  <a:lnTo>
                    <a:pt x="4" y="171"/>
                  </a:lnTo>
                  <a:lnTo>
                    <a:pt x="4" y="171"/>
                  </a:lnTo>
                  <a:lnTo>
                    <a:pt x="4" y="171"/>
                  </a:lnTo>
                  <a:lnTo>
                    <a:pt x="4" y="171"/>
                  </a:lnTo>
                  <a:lnTo>
                    <a:pt x="2" y="171"/>
                  </a:lnTo>
                  <a:lnTo>
                    <a:pt x="2" y="171"/>
                  </a:lnTo>
                  <a:lnTo>
                    <a:pt x="2" y="171"/>
                  </a:lnTo>
                  <a:lnTo>
                    <a:pt x="2" y="169"/>
                  </a:lnTo>
                  <a:lnTo>
                    <a:pt x="1" y="169"/>
                  </a:lnTo>
                  <a:lnTo>
                    <a:pt x="1" y="166"/>
                  </a:lnTo>
                  <a:lnTo>
                    <a:pt x="1" y="166"/>
                  </a:lnTo>
                  <a:lnTo>
                    <a:pt x="1" y="164"/>
                  </a:lnTo>
                  <a:lnTo>
                    <a:pt x="0" y="164"/>
                  </a:lnTo>
                  <a:lnTo>
                    <a:pt x="0" y="164"/>
                  </a:lnTo>
                  <a:lnTo>
                    <a:pt x="0" y="164"/>
                  </a:lnTo>
                  <a:lnTo>
                    <a:pt x="0" y="162"/>
                  </a:lnTo>
                  <a:lnTo>
                    <a:pt x="0" y="162"/>
                  </a:lnTo>
                  <a:lnTo>
                    <a:pt x="0" y="160"/>
                  </a:lnTo>
                  <a:lnTo>
                    <a:pt x="0" y="160"/>
                  </a:lnTo>
                  <a:lnTo>
                    <a:pt x="0" y="158"/>
                  </a:lnTo>
                  <a:lnTo>
                    <a:pt x="0" y="158"/>
                  </a:lnTo>
                  <a:lnTo>
                    <a:pt x="0" y="158"/>
                  </a:lnTo>
                  <a:lnTo>
                    <a:pt x="0" y="158"/>
                  </a:lnTo>
                  <a:lnTo>
                    <a:pt x="0" y="158"/>
                  </a:lnTo>
                  <a:lnTo>
                    <a:pt x="0" y="158"/>
                  </a:lnTo>
                  <a:lnTo>
                    <a:pt x="0" y="158"/>
                  </a:lnTo>
                  <a:lnTo>
                    <a:pt x="0" y="158"/>
                  </a:lnTo>
                  <a:lnTo>
                    <a:pt x="0" y="157"/>
                  </a:lnTo>
                  <a:lnTo>
                    <a:pt x="0" y="157"/>
                  </a:lnTo>
                  <a:lnTo>
                    <a:pt x="0" y="157"/>
                  </a:lnTo>
                  <a:lnTo>
                    <a:pt x="0" y="157"/>
                  </a:lnTo>
                  <a:lnTo>
                    <a:pt x="0" y="157"/>
                  </a:lnTo>
                  <a:lnTo>
                    <a:pt x="0" y="157"/>
                  </a:lnTo>
                  <a:lnTo>
                    <a:pt x="0" y="157"/>
                  </a:lnTo>
                  <a:lnTo>
                    <a:pt x="0" y="157"/>
                  </a:lnTo>
                  <a:lnTo>
                    <a:pt x="1" y="156"/>
                  </a:lnTo>
                  <a:lnTo>
                    <a:pt x="1" y="156"/>
                  </a:lnTo>
                  <a:lnTo>
                    <a:pt x="1" y="156"/>
                  </a:lnTo>
                  <a:lnTo>
                    <a:pt x="1" y="156"/>
                  </a:lnTo>
                  <a:lnTo>
                    <a:pt x="1" y="156"/>
                  </a:lnTo>
                  <a:lnTo>
                    <a:pt x="1" y="156"/>
                  </a:lnTo>
                  <a:lnTo>
                    <a:pt x="1" y="156"/>
                  </a:lnTo>
                  <a:lnTo>
                    <a:pt x="1" y="156"/>
                  </a:lnTo>
                  <a:lnTo>
                    <a:pt x="1" y="156"/>
                  </a:lnTo>
                  <a:lnTo>
                    <a:pt x="1" y="156"/>
                  </a:lnTo>
                  <a:lnTo>
                    <a:pt x="1" y="156"/>
                  </a:lnTo>
                  <a:lnTo>
                    <a:pt x="1" y="156"/>
                  </a:lnTo>
                  <a:lnTo>
                    <a:pt x="1" y="156"/>
                  </a:lnTo>
                  <a:lnTo>
                    <a:pt x="1" y="156"/>
                  </a:lnTo>
                  <a:lnTo>
                    <a:pt x="1" y="156"/>
                  </a:lnTo>
                  <a:lnTo>
                    <a:pt x="1" y="156"/>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3"/>
                  </a:lnTo>
                  <a:lnTo>
                    <a:pt x="4" y="153"/>
                  </a:lnTo>
                  <a:lnTo>
                    <a:pt x="4" y="153"/>
                  </a:lnTo>
                  <a:lnTo>
                    <a:pt x="4" y="153"/>
                  </a:lnTo>
                  <a:lnTo>
                    <a:pt x="4" y="153"/>
                  </a:lnTo>
                  <a:lnTo>
                    <a:pt x="4" y="153"/>
                  </a:lnTo>
                  <a:lnTo>
                    <a:pt x="4" y="153"/>
                  </a:lnTo>
                  <a:lnTo>
                    <a:pt x="4" y="153"/>
                  </a:lnTo>
                  <a:lnTo>
                    <a:pt x="5" y="151"/>
                  </a:lnTo>
                  <a:lnTo>
                    <a:pt x="5" y="151"/>
                  </a:lnTo>
                  <a:lnTo>
                    <a:pt x="5" y="151"/>
                  </a:lnTo>
                  <a:lnTo>
                    <a:pt x="5" y="151"/>
                  </a:lnTo>
                  <a:lnTo>
                    <a:pt x="5" y="149"/>
                  </a:lnTo>
                  <a:lnTo>
                    <a:pt x="5" y="149"/>
                  </a:lnTo>
                  <a:lnTo>
                    <a:pt x="5" y="149"/>
                  </a:lnTo>
                  <a:lnTo>
                    <a:pt x="5" y="149"/>
                  </a:lnTo>
                  <a:lnTo>
                    <a:pt x="6" y="147"/>
                  </a:lnTo>
                  <a:lnTo>
                    <a:pt x="6" y="147"/>
                  </a:lnTo>
                  <a:lnTo>
                    <a:pt x="6" y="147"/>
                  </a:lnTo>
                  <a:lnTo>
                    <a:pt x="6" y="147"/>
                  </a:lnTo>
                  <a:lnTo>
                    <a:pt x="6" y="145"/>
                  </a:lnTo>
                  <a:lnTo>
                    <a:pt x="6" y="145"/>
                  </a:lnTo>
                  <a:lnTo>
                    <a:pt x="6" y="143"/>
                  </a:lnTo>
                  <a:lnTo>
                    <a:pt x="6" y="143"/>
                  </a:lnTo>
                  <a:lnTo>
                    <a:pt x="6" y="141"/>
                  </a:lnTo>
                  <a:lnTo>
                    <a:pt x="6" y="141"/>
                  </a:lnTo>
                  <a:lnTo>
                    <a:pt x="6" y="141"/>
                  </a:lnTo>
                  <a:lnTo>
                    <a:pt x="6" y="141"/>
                  </a:lnTo>
                  <a:lnTo>
                    <a:pt x="6" y="141"/>
                  </a:lnTo>
                  <a:lnTo>
                    <a:pt x="6" y="141"/>
                  </a:lnTo>
                  <a:lnTo>
                    <a:pt x="6" y="141"/>
                  </a:lnTo>
                  <a:lnTo>
                    <a:pt x="6" y="141"/>
                  </a:lnTo>
                  <a:lnTo>
                    <a:pt x="6" y="140"/>
                  </a:lnTo>
                  <a:lnTo>
                    <a:pt x="6" y="140"/>
                  </a:lnTo>
                  <a:lnTo>
                    <a:pt x="6" y="140"/>
                  </a:lnTo>
                  <a:lnTo>
                    <a:pt x="6" y="140"/>
                  </a:lnTo>
                  <a:lnTo>
                    <a:pt x="6" y="140"/>
                  </a:lnTo>
                  <a:lnTo>
                    <a:pt x="6" y="140"/>
                  </a:lnTo>
                  <a:lnTo>
                    <a:pt x="6" y="140"/>
                  </a:lnTo>
                  <a:lnTo>
                    <a:pt x="6" y="140"/>
                  </a:lnTo>
                  <a:lnTo>
                    <a:pt x="6" y="138"/>
                  </a:lnTo>
                  <a:lnTo>
                    <a:pt x="5" y="138"/>
                  </a:lnTo>
                  <a:lnTo>
                    <a:pt x="5" y="138"/>
                  </a:lnTo>
                  <a:lnTo>
                    <a:pt x="5" y="138"/>
                  </a:lnTo>
                  <a:lnTo>
                    <a:pt x="5" y="138"/>
                  </a:lnTo>
                  <a:lnTo>
                    <a:pt x="5" y="138"/>
                  </a:lnTo>
                  <a:lnTo>
                    <a:pt x="5" y="138"/>
                  </a:lnTo>
                  <a:lnTo>
                    <a:pt x="5" y="138"/>
                  </a:lnTo>
                  <a:lnTo>
                    <a:pt x="5" y="137"/>
                  </a:lnTo>
                  <a:lnTo>
                    <a:pt x="5" y="137"/>
                  </a:lnTo>
                  <a:lnTo>
                    <a:pt x="5" y="137"/>
                  </a:lnTo>
                  <a:lnTo>
                    <a:pt x="5" y="137"/>
                  </a:lnTo>
                  <a:lnTo>
                    <a:pt x="5" y="137"/>
                  </a:lnTo>
                  <a:lnTo>
                    <a:pt x="5" y="137"/>
                  </a:lnTo>
                  <a:lnTo>
                    <a:pt x="5" y="137"/>
                  </a:lnTo>
                  <a:lnTo>
                    <a:pt x="5" y="137"/>
                  </a:lnTo>
                  <a:lnTo>
                    <a:pt x="5" y="135"/>
                  </a:lnTo>
                  <a:lnTo>
                    <a:pt x="5" y="135"/>
                  </a:lnTo>
                  <a:lnTo>
                    <a:pt x="5" y="135"/>
                  </a:lnTo>
                  <a:lnTo>
                    <a:pt x="5" y="135"/>
                  </a:lnTo>
                  <a:lnTo>
                    <a:pt x="5" y="135"/>
                  </a:lnTo>
                  <a:lnTo>
                    <a:pt x="5" y="135"/>
                  </a:lnTo>
                  <a:lnTo>
                    <a:pt x="5" y="135"/>
                  </a:lnTo>
                  <a:lnTo>
                    <a:pt x="5" y="135"/>
                  </a:lnTo>
                  <a:lnTo>
                    <a:pt x="5" y="135"/>
                  </a:lnTo>
                  <a:lnTo>
                    <a:pt x="5" y="135"/>
                  </a:lnTo>
                  <a:lnTo>
                    <a:pt x="5" y="135"/>
                  </a:lnTo>
                  <a:lnTo>
                    <a:pt x="5" y="135"/>
                  </a:lnTo>
                  <a:lnTo>
                    <a:pt x="5" y="135"/>
                  </a:lnTo>
                  <a:lnTo>
                    <a:pt x="5" y="135"/>
                  </a:lnTo>
                  <a:lnTo>
                    <a:pt x="5" y="135"/>
                  </a:lnTo>
                  <a:lnTo>
                    <a:pt x="5" y="135"/>
                  </a:lnTo>
                  <a:lnTo>
                    <a:pt x="5" y="133"/>
                  </a:lnTo>
                  <a:lnTo>
                    <a:pt x="5" y="133"/>
                  </a:lnTo>
                  <a:lnTo>
                    <a:pt x="5" y="133"/>
                  </a:lnTo>
                  <a:lnTo>
                    <a:pt x="5" y="133"/>
                  </a:lnTo>
                  <a:lnTo>
                    <a:pt x="5" y="133"/>
                  </a:lnTo>
                  <a:lnTo>
                    <a:pt x="5" y="133"/>
                  </a:lnTo>
                  <a:lnTo>
                    <a:pt x="5" y="133"/>
                  </a:lnTo>
                  <a:lnTo>
                    <a:pt x="5" y="133"/>
                  </a:lnTo>
                  <a:lnTo>
                    <a:pt x="5" y="133"/>
                  </a:lnTo>
                  <a:lnTo>
                    <a:pt x="5" y="133"/>
                  </a:lnTo>
                  <a:lnTo>
                    <a:pt x="5" y="133"/>
                  </a:lnTo>
                  <a:lnTo>
                    <a:pt x="5" y="133"/>
                  </a:lnTo>
                  <a:lnTo>
                    <a:pt x="5" y="133"/>
                  </a:lnTo>
                  <a:lnTo>
                    <a:pt x="5" y="133"/>
                  </a:lnTo>
                  <a:lnTo>
                    <a:pt x="5" y="133"/>
                  </a:lnTo>
                  <a:lnTo>
                    <a:pt x="5" y="133"/>
                  </a:lnTo>
                  <a:lnTo>
                    <a:pt x="7" y="130"/>
                  </a:lnTo>
                  <a:lnTo>
                    <a:pt x="6" y="130"/>
                  </a:lnTo>
                  <a:lnTo>
                    <a:pt x="6" y="128"/>
                  </a:lnTo>
                  <a:lnTo>
                    <a:pt x="6" y="126"/>
                  </a:lnTo>
                  <a:lnTo>
                    <a:pt x="6" y="123"/>
                  </a:lnTo>
                  <a:lnTo>
                    <a:pt x="6" y="121"/>
                  </a:lnTo>
                  <a:lnTo>
                    <a:pt x="6" y="119"/>
                  </a:lnTo>
                  <a:lnTo>
                    <a:pt x="6" y="117"/>
                  </a:lnTo>
                  <a:lnTo>
                    <a:pt x="7" y="115"/>
                  </a:lnTo>
                  <a:lnTo>
                    <a:pt x="7" y="113"/>
                  </a:lnTo>
                  <a:lnTo>
                    <a:pt x="7" y="111"/>
                  </a:lnTo>
                  <a:lnTo>
                    <a:pt x="7" y="109"/>
                  </a:lnTo>
                  <a:lnTo>
                    <a:pt x="7" y="106"/>
                  </a:lnTo>
                  <a:lnTo>
                    <a:pt x="5" y="104"/>
                  </a:lnTo>
                  <a:lnTo>
                    <a:pt x="5" y="102"/>
                  </a:lnTo>
                  <a:lnTo>
                    <a:pt x="5" y="100"/>
                  </a:lnTo>
                  <a:lnTo>
                    <a:pt x="5" y="98"/>
                  </a:lnTo>
                  <a:lnTo>
                    <a:pt x="5" y="98"/>
                  </a:lnTo>
                  <a:lnTo>
                    <a:pt x="5" y="98"/>
                  </a:lnTo>
                  <a:lnTo>
                    <a:pt x="5" y="98"/>
                  </a:lnTo>
                  <a:lnTo>
                    <a:pt x="5" y="98"/>
                  </a:lnTo>
                  <a:lnTo>
                    <a:pt x="5" y="98"/>
                  </a:lnTo>
                  <a:lnTo>
                    <a:pt x="5" y="98"/>
                  </a:lnTo>
                  <a:lnTo>
                    <a:pt x="5" y="98"/>
                  </a:lnTo>
                  <a:lnTo>
                    <a:pt x="5" y="97"/>
                  </a:lnTo>
                  <a:lnTo>
                    <a:pt x="5" y="97"/>
                  </a:lnTo>
                  <a:lnTo>
                    <a:pt x="5" y="97"/>
                  </a:lnTo>
                  <a:lnTo>
                    <a:pt x="5" y="97"/>
                  </a:lnTo>
                  <a:lnTo>
                    <a:pt x="5" y="97"/>
                  </a:lnTo>
                  <a:lnTo>
                    <a:pt x="5" y="97"/>
                  </a:lnTo>
                  <a:lnTo>
                    <a:pt x="5" y="97"/>
                  </a:lnTo>
                  <a:lnTo>
                    <a:pt x="5" y="97"/>
                  </a:lnTo>
                  <a:lnTo>
                    <a:pt x="6" y="95"/>
                  </a:lnTo>
                  <a:lnTo>
                    <a:pt x="6" y="95"/>
                  </a:lnTo>
                  <a:lnTo>
                    <a:pt x="6" y="95"/>
                  </a:lnTo>
                  <a:lnTo>
                    <a:pt x="6" y="95"/>
                  </a:lnTo>
                  <a:lnTo>
                    <a:pt x="6" y="95"/>
                  </a:lnTo>
                  <a:lnTo>
                    <a:pt x="6" y="95"/>
                  </a:lnTo>
                  <a:lnTo>
                    <a:pt x="6" y="95"/>
                  </a:lnTo>
                  <a:lnTo>
                    <a:pt x="6" y="95"/>
                  </a:lnTo>
                  <a:lnTo>
                    <a:pt x="8" y="95"/>
                  </a:lnTo>
                  <a:lnTo>
                    <a:pt x="8" y="95"/>
                  </a:lnTo>
                  <a:lnTo>
                    <a:pt x="8" y="95"/>
                  </a:lnTo>
                  <a:lnTo>
                    <a:pt x="8" y="95"/>
                  </a:lnTo>
                  <a:lnTo>
                    <a:pt x="8" y="95"/>
                  </a:lnTo>
                  <a:lnTo>
                    <a:pt x="8" y="95"/>
                  </a:lnTo>
                  <a:lnTo>
                    <a:pt x="8" y="95"/>
                  </a:lnTo>
                  <a:lnTo>
                    <a:pt x="8" y="95"/>
                  </a:lnTo>
                  <a:lnTo>
                    <a:pt x="9" y="94"/>
                  </a:lnTo>
                  <a:lnTo>
                    <a:pt x="9" y="94"/>
                  </a:lnTo>
                  <a:lnTo>
                    <a:pt x="9" y="94"/>
                  </a:lnTo>
                  <a:lnTo>
                    <a:pt x="9" y="94"/>
                  </a:lnTo>
                  <a:lnTo>
                    <a:pt x="9" y="94"/>
                  </a:lnTo>
                  <a:lnTo>
                    <a:pt x="9" y="94"/>
                  </a:lnTo>
                  <a:lnTo>
                    <a:pt x="9" y="94"/>
                  </a:lnTo>
                  <a:lnTo>
                    <a:pt x="9" y="94"/>
                  </a:lnTo>
                  <a:lnTo>
                    <a:pt x="9" y="92"/>
                  </a:lnTo>
                  <a:lnTo>
                    <a:pt x="9" y="92"/>
                  </a:lnTo>
                  <a:lnTo>
                    <a:pt x="9" y="92"/>
                  </a:lnTo>
                  <a:lnTo>
                    <a:pt x="9" y="92"/>
                  </a:lnTo>
                  <a:lnTo>
                    <a:pt x="9" y="92"/>
                  </a:lnTo>
                  <a:lnTo>
                    <a:pt x="9" y="92"/>
                  </a:lnTo>
                  <a:lnTo>
                    <a:pt x="9" y="92"/>
                  </a:lnTo>
                  <a:lnTo>
                    <a:pt x="9" y="92"/>
                  </a:lnTo>
                  <a:lnTo>
                    <a:pt x="10" y="90"/>
                  </a:lnTo>
                  <a:lnTo>
                    <a:pt x="10" y="90"/>
                  </a:lnTo>
                  <a:lnTo>
                    <a:pt x="10" y="90"/>
                  </a:lnTo>
                  <a:lnTo>
                    <a:pt x="10" y="90"/>
                  </a:lnTo>
                  <a:lnTo>
                    <a:pt x="10" y="90"/>
                  </a:lnTo>
                  <a:lnTo>
                    <a:pt x="10" y="90"/>
                  </a:lnTo>
                  <a:lnTo>
                    <a:pt x="10" y="90"/>
                  </a:lnTo>
                  <a:lnTo>
                    <a:pt x="10" y="90"/>
                  </a:lnTo>
                  <a:lnTo>
                    <a:pt x="10" y="90"/>
                  </a:lnTo>
                  <a:lnTo>
                    <a:pt x="10" y="90"/>
                  </a:lnTo>
                  <a:lnTo>
                    <a:pt x="10" y="90"/>
                  </a:lnTo>
                  <a:lnTo>
                    <a:pt x="10" y="90"/>
                  </a:lnTo>
                  <a:lnTo>
                    <a:pt x="10" y="90"/>
                  </a:lnTo>
                  <a:lnTo>
                    <a:pt x="10" y="90"/>
                  </a:lnTo>
                  <a:lnTo>
                    <a:pt x="10" y="90"/>
                  </a:lnTo>
                  <a:lnTo>
                    <a:pt x="10" y="90"/>
                  </a:lnTo>
                  <a:lnTo>
                    <a:pt x="10" y="88"/>
                  </a:lnTo>
                  <a:lnTo>
                    <a:pt x="10" y="87"/>
                  </a:lnTo>
                  <a:lnTo>
                    <a:pt x="10" y="85"/>
                  </a:lnTo>
                  <a:lnTo>
                    <a:pt x="10" y="83"/>
                  </a:lnTo>
                  <a:lnTo>
                    <a:pt x="13" y="81"/>
                  </a:lnTo>
                  <a:lnTo>
                    <a:pt x="13" y="79"/>
                  </a:lnTo>
                  <a:lnTo>
                    <a:pt x="14" y="77"/>
                  </a:lnTo>
                  <a:lnTo>
                    <a:pt x="14" y="75"/>
                  </a:lnTo>
                  <a:lnTo>
                    <a:pt x="15" y="73"/>
                  </a:lnTo>
                  <a:lnTo>
                    <a:pt x="15" y="72"/>
                  </a:lnTo>
                  <a:lnTo>
                    <a:pt x="16" y="70"/>
                  </a:lnTo>
                  <a:lnTo>
                    <a:pt x="16" y="68"/>
                  </a:lnTo>
                  <a:lnTo>
                    <a:pt x="19" y="65"/>
                  </a:lnTo>
                  <a:lnTo>
                    <a:pt x="19" y="63"/>
                  </a:lnTo>
                  <a:lnTo>
                    <a:pt x="20" y="61"/>
                  </a:lnTo>
                  <a:lnTo>
                    <a:pt x="20" y="59"/>
                  </a:lnTo>
                  <a:lnTo>
                    <a:pt x="23" y="57"/>
                  </a:lnTo>
                  <a:lnTo>
                    <a:pt x="23" y="57"/>
                  </a:lnTo>
                  <a:lnTo>
                    <a:pt x="23" y="57"/>
                  </a:lnTo>
                  <a:lnTo>
                    <a:pt x="23" y="57"/>
                  </a:lnTo>
                  <a:lnTo>
                    <a:pt x="23" y="55"/>
                  </a:lnTo>
                  <a:lnTo>
                    <a:pt x="23" y="55"/>
                  </a:lnTo>
                  <a:lnTo>
                    <a:pt x="23" y="55"/>
                  </a:lnTo>
                  <a:lnTo>
                    <a:pt x="23" y="55"/>
                  </a:lnTo>
                  <a:lnTo>
                    <a:pt x="24" y="53"/>
                  </a:lnTo>
                  <a:lnTo>
                    <a:pt x="24" y="53"/>
                  </a:lnTo>
                  <a:lnTo>
                    <a:pt x="24" y="53"/>
                  </a:lnTo>
                  <a:lnTo>
                    <a:pt x="24" y="53"/>
                  </a:lnTo>
                  <a:lnTo>
                    <a:pt x="24" y="51"/>
                  </a:lnTo>
                  <a:lnTo>
                    <a:pt x="24" y="51"/>
                  </a:lnTo>
                  <a:lnTo>
                    <a:pt x="24" y="49"/>
                  </a:lnTo>
                  <a:lnTo>
                    <a:pt x="24" y="49"/>
                  </a:lnTo>
                  <a:lnTo>
                    <a:pt x="25" y="47"/>
                  </a:lnTo>
                  <a:lnTo>
                    <a:pt x="24" y="47"/>
                  </a:lnTo>
                  <a:lnTo>
                    <a:pt x="24" y="47"/>
                  </a:lnTo>
                  <a:lnTo>
                    <a:pt x="24" y="47"/>
                  </a:lnTo>
                  <a:lnTo>
                    <a:pt x="24" y="47"/>
                  </a:lnTo>
                  <a:lnTo>
                    <a:pt x="24" y="47"/>
                  </a:lnTo>
                  <a:lnTo>
                    <a:pt x="24" y="47"/>
                  </a:lnTo>
                  <a:lnTo>
                    <a:pt x="24" y="47"/>
                  </a:lnTo>
                  <a:lnTo>
                    <a:pt x="24" y="45"/>
                  </a:lnTo>
                  <a:lnTo>
                    <a:pt x="24" y="45"/>
                  </a:lnTo>
                  <a:lnTo>
                    <a:pt x="24" y="45"/>
                  </a:lnTo>
                  <a:lnTo>
                    <a:pt x="24" y="45"/>
                  </a:lnTo>
                  <a:lnTo>
                    <a:pt x="24" y="43"/>
                  </a:lnTo>
                  <a:lnTo>
                    <a:pt x="24" y="43"/>
                  </a:lnTo>
                  <a:lnTo>
                    <a:pt x="24" y="43"/>
                  </a:lnTo>
                  <a:lnTo>
                    <a:pt x="24" y="43"/>
                  </a:lnTo>
                  <a:lnTo>
                    <a:pt x="24" y="41"/>
                  </a:lnTo>
                  <a:lnTo>
                    <a:pt x="24" y="41"/>
                  </a:lnTo>
                  <a:lnTo>
                    <a:pt x="24" y="41"/>
                  </a:lnTo>
                  <a:lnTo>
                    <a:pt x="24" y="41"/>
                  </a:lnTo>
                  <a:lnTo>
                    <a:pt x="24" y="41"/>
                  </a:lnTo>
                  <a:lnTo>
                    <a:pt x="24" y="41"/>
                  </a:lnTo>
                  <a:lnTo>
                    <a:pt x="24" y="41"/>
                  </a:lnTo>
                  <a:lnTo>
                    <a:pt x="24" y="41"/>
                  </a:lnTo>
                  <a:lnTo>
                    <a:pt x="24" y="41"/>
                  </a:lnTo>
                  <a:lnTo>
                    <a:pt x="24" y="41"/>
                  </a:lnTo>
                  <a:lnTo>
                    <a:pt x="24" y="41"/>
                  </a:lnTo>
                  <a:lnTo>
                    <a:pt x="24" y="41"/>
                  </a:lnTo>
                  <a:lnTo>
                    <a:pt x="24" y="41"/>
                  </a:lnTo>
                  <a:lnTo>
                    <a:pt x="24" y="41"/>
                  </a:lnTo>
                  <a:lnTo>
                    <a:pt x="24" y="41"/>
                  </a:lnTo>
                  <a:lnTo>
                    <a:pt x="24" y="41"/>
                  </a:lnTo>
                  <a:lnTo>
                    <a:pt x="25" y="40"/>
                  </a:lnTo>
                  <a:lnTo>
                    <a:pt x="23" y="40"/>
                  </a:lnTo>
                  <a:lnTo>
                    <a:pt x="23" y="40"/>
                  </a:lnTo>
                  <a:lnTo>
                    <a:pt x="23" y="40"/>
                  </a:lnTo>
                  <a:lnTo>
                    <a:pt x="23" y="40"/>
                  </a:lnTo>
                  <a:lnTo>
                    <a:pt x="23" y="40"/>
                  </a:lnTo>
                  <a:lnTo>
                    <a:pt x="23" y="40"/>
                  </a:lnTo>
                  <a:lnTo>
                    <a:pt x="23" y="40"/>
                  </a:lnTo>
                  <a:lnTo>
                    <a:pt x="23" y="40"/>
                  </a:lnTo>
                  <a:lnTo>
                    <a:pt x="23" y="40"/>
                  </a:lnTo>
                  <a:lnTo>
                    <a:pt x="23" y="40"/>
                  </a:lnTo>
                  <a:lnTo>
                    <a:pt x="23" y="40"/>
                  </a:lnTo>
                  <a:lnTo>
                    <a:pt x="23" y="40"/>
                  </a:lnTo>
                  <a:lnTo>
                    <a:pt x="23" y="40"/>
                  </a:lnTo>
                  <a:lnTo>
                    <a:pt x="23" y="40"/>
                  </a:lnTo>
                  <a:lnTo>
                    <a:pt x="23" y="40"/>
                  </a:lnTo>
                  <a:lnTo>
                    <a:pt x="23" y="40"/>
                  </a:lnTo>
                  <a:lnTo>
                    <a:pt x="23" y="40"/>
                  </a:lnTo>
                  <a:lnTo>
                    <a:pt x="23" y="40"/>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9" name="广东">
              <a:hlinkClick r:id="" action="ppaction://macro?name=Slide1.广东_click" highlightClick="1"/>
              <a:hlinkHover r:id="" action="ppaction://noaction" highlightClick="1"/>
            </p:cNvPr>
            <p:cNvSpPr>
              <a:spLocks noChangeAspect="1"/>
            </p:cNvSpPr>
            <p:nvPr/>
          </p:nvSpPr>
          <p:spPr bwMode="auto">
            <a:xfrm rot="180000">
              <a:off x="5311550" y="5495077"/>
              <a:ext cx="1162552" cy="1016602"/>
            </a:xfrm>
            <a:custGeom>
              <a:avLst/>
              <a:gdLst>
                <a:gd name="T0" fmla="*/ 161 w 548"/>
                <a:gd name="T1" fmla="*/ 65 h 455"/>
                <a:gd name="T2" fmla="*/ 168 w 548"/>
                <a:gd name="T3" fmla="*/ 36 h 455"/>
                <a:gd name="T4" fmla="*/ 219 w 548"/>
                <a:gd name="T5" fmla="*/ 52 h 455"/>
                <a:gd name="T6" fmla="*/ 216 w 548"/>
                <a:gd name="T7" fmla="*/ 28 h 455"/>
                <a:gd name="T8" fmla="*/ 238 w 548"/>
                <a:gd name="T9" fmla="*/ 2 h 455"/>
                <a:gd name="T10" fmla="*/ 294 w 548"/>
                <a:gd name="T11" fmla="*/ 0 h 455"/>
                <a:gd name="T12" fmla="*/ 344 w 548"/>
                <a:gd name="T13" fmla="*/ 4 h 455"/>
                <a:gd name="T14" fmla="*/ 340 w 548"/>
                <a:gd name="T15" fmla="*/ 32 h 455"/>
                <a:gd name="T16" fmla="*/ 322 w 548"/>
                <a:gd name="T17" fmla="*/ 67 h 455"/>
                <a:gd name="T18" fmla="*/ 406 w 548"/>
                <a:gd name="T19" fmla="*/ 45 h 455"/>
                <a:gd name="T20" fmla="*/ 440 w 548"/>
                <a:gd name="T21" fmla="*/ 52 h 455"/>
                <a:gd name="T22" fmla="*/ 435 w 548"/>
                <a:gd name="T23" fmla="*/ 26 h 455"/>
                <a:gd name="T24" fmla="*/ 492 w 548"/>
                <a:gd name="T25" fmla="*/ 43 h 455"/>
                <a:gd name="T26" fmla="*/ 525 w 548"/>
                <a:gd name="T27" fmla="*/ 67 h 455"/>
                <a:gd name="T28" fmla="*/ 532 w 548"/>
                <a:gd name="T29" fmla="*/ 127 h 455"/>
                <a:gd name="T30" fmla="*/ 507 w 548"/>
                <a:gd name="T31" fmla="*/ 154 h 455"/>
                <a:gd name="T32" fmla="*/ 460 w 548"/>
                <a:gd name="T33" fmla="*/ 195 h 455"/>
                <a:gd name="T34" fmla="*/ 436 w 548"/>
                <a:gd name="T35" fmla="*/ 203 h 455"/>
                <a:gd name="T36" fmla="*/ 426 w 548"/>
                <a:gd name="T37" fmla="*/ 207 h 455"/>
                <a:gd name="T38" fmla="*/ 386 w 548"/>
                <a:gd name="T39" fmla="*/ 221 h 455"/>
                <a:gd name="T40" fmla="*/ 358 w 548"/>
                <a:gd name="T41" fmla="*/ 224 h 455"/>
                <a:gd name="T42" fmla="*/ 283 w 548"/>
                <a:gd name="T43" fmla="*/ 214 h 455"/>
                <a:gd name="T44" fmla="*/ 293 w 548"/>
                <a:gd name="T45" fmla="*/ 267 h 455"/>
                <a:gd name="T46" fmla="*/ 246 w 548"/>
                <a:gd name="T47" fmla="*/ 302 h 455"/>
                <a:gd name="T48" fmla="*/ 198 w 548"/>
                <a:gd name="T49" fmla="*/ 316 h 455"/>
                <a:gd name="T50" fmla="*/ 142 w 548"/>
                <a:gd name="T51" fmla="*/ 338 h 455"/>
                <a:gd name="T52" fmla="*/ 54 w 548"/>
                <a:gd name="T53" fmla="*/ 380 h 455"/>
                <a:gd name="T54" fmla="*/ 67 w 548"/>
                <a:gd name="T55" fmla="*/ 438 h 455"/>
                <a:gd name="T56" fmla="*/ 26 w 548"/>
                <a:gd name="T57" fmla="*/ 453 h 455"/>
                <a:gd name="T58" fmla="*/ 5 w 548"/>
                <a:gd name="T59" fmla="*/ 372 h 455"/>
                <a:gd name="T60" fmla="*/ 24 w 548"/>
                <a:gd name="T61" fmla="*/ 325 h 455"/>
                <a:gd name="T62" fmla="*/ 46 w 548"/>
                <a:gd name="T63" fmla="*/ 303 h 455"/>
                <a:gd name="T64" fmla="*/ 74 w 548"/>
                <a:gd name="T65" fmla="*/ 265 h 455"/>
                <a:gd name="T66" fmla="*/ 115 w 548"/>
                <a:gd name="T67" fmla="*/ 187 h 455"/>
                <a:gd name="T68" fmla="*/ 146 w 548"/>
                <a:gd name="T69" fmla="*/ 128 h 455"/>
                <a:gd name="T70" fmla="*/ 146 w 548"/>
                <a:gd name="T71" fmla="*/ 77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8" h="455">
                  <a:moveTo>
                    <a:pt x="146" y="77"/>
                  </a:moveTo>
                  <a:lnTo>
                    <a:pt x="161" y="65"/>
                  </a:lnTo>
                  <a:lnTo>
                    <a:pt x="161" y="43"/>
                  </a:lnTo>
                  <a:lnTo>
                    <a:pt x="168" y="36"/>
                  </a:lnTo>
                  <a:lnTo>
                    <a:pt x="187" y="38"/>
                  </a:lnTo>
                  <a:lnTo>
                    <a:pt x="219" y="52"/>
                  </a:lnTo>
                  <a:lnTo>
                    <a:pt x="224" y="41"/>
                  </a:lnTo>
                  <a:lnTo>
                    <a:pt x="216" y="28"/>
                  </a:lnTo>
                  <a:lnTo>
                    <a:pt x="219" y="19"/>
                  </a:lnTo>
                  <a:lnTo>
                    <a:pt x="238" y="2"/>
                  </a:lnTo>
                  <a:lnTo>
                    <a:pt x="274" y="12"/>
                  </a:lnTo>
                  <a:lnTo>
                    <a:pt x="294" y="0"/>
                  </a:lnTo>
                  <a:lnTo>
                    <a:pt x="309" y="14"/>
                  </a:lnTo>
                  <a:lnTo>
                    <a:pt x="344" y="4"/>
                  </a:lnTo>
                  <a:lnTo>
                    <a:pt x="350" y="18"/>
                  </a:lnTo>
                  <a:lnTo>
                    <a:pt x="340" y="32"/>
                  </a:lnTo>
                  <a:lnTo>
                    <a:pt x="322" y="60"/>
                  </a:lnTo>
                  <a:lnTo>
                    <a:pt x="322" y="67"/>
                  </a:lnTo>
                  <a:lnTo>
                    <a:pt x="332" y="74"/>
                  </a:lnTo>
                  <a:lnTo>
                    <a:pt x="406" y="45"/>
                  </a:lnTo>
                  <a:lnTo>
                    <a:pt x="433" y="60"/>
                  </a:lnTo>
                  <a:lnTo>
                    <a:pt x="440" y="52"/>
                  </a:lnTo>
                  <a:lnTo>
                    <a:pt x="433" y="36"/>
                  </a:lnTo>
                  <a:lnTo>
                    <a:pt x="435" y="26"/>
                  </a:lnTo>
                  <a:lnTo>
                    <a:pt x="483" y="36"/>
                  </a:lnTo>
                  <a:lnTo>
                    <a:pt x="492" y="43"/>
                  </a:lnTo>
                  <a:lnTo>
                    <a:pt x="506" y="41"/>
                  </a:lnTo>
                  <a:lnTo>
                    <a:pt x="525" y="67"/>
                  </a:lnTo>
                  <a:lnTo>
                    <a:pt x="547" y="115"/>
                  </a:lnTo>
                  <a:lnTo>
                    <a:pt x="532" y="127"/>
                  </a:lnTo>
                  <a:lnTo>
                    <a:pt x="520" y="150"/>
                  </a:lnTo>
                  <a:lnTo>
                    <a:pt x="507" y="154"/>
                  </a:lnTo>
                  <a:lnTo>
                    <a:pt x="497" y="177"/>
                  </a:lnTo>
                  <a:lnTo>
                    <a:pt x="460" y="195"/>
                  </a:lnTo>
                  <a:lnTo>
                    <a:pt x="446" y="187"/>
                  </a:lnTo>
                  <a:lnTo>
                    <a:pt x="436" y="203"/>
                  </a:lnTo>
                  <a:lnTo>
                    <a:pt x="436" y="207"/>
                  </a:lnTo>
                  <a:lnTo>
                    <a:pt x="426" y="207"/>
                  </a:lnTo>
                  <a:lnTo>
                    <a:pt x="405" y="207"/>
                  </a:lnTo>
                  <a:lnTo>
                    <a:pt x="386" y="221"/>
                  </a:lnTo>
                  <a:lnTo>
                    <a:pt x="373" y="213"/>
                  </a:lnTo>
                  <a:lnTo>
                    <a:pt x="358" y="224"/>
                  </a:lnTo>
                  <a:lnTo>
                    <a:pt x="317" y="241"/>
                  </a:lnTo>
                  <a:lnTo>
                    <a:pt x="283" y="214"/>
                  </a:lnTo>
                  <a:lnTo>
                    <a:pt x="280" y="236"/>
                  </a:lnTo>
                  <a:lnTo>
                    <a:pt x="293" y="267"/>
                  </a:lnTo>
                  <a:lnTo>
                    <a:pt x="262" y="279"/>
                  </a:lnTo>
                  <a:lnTo>
                    <a:pt x="246" y="302"/>
                  </a:lnTo>
                  <a:lnTo>
                    <a:pt x="214" y="309"/>
                  </a:lnTo>
                  <a:lnTo>
                    <a:pt x="198" y="316"/>
                  </a:lnTo>
                  <a:lnTo>
                    <a:pt x="165" y="316"/>
                  </a:lnTo>
                  <a:lnTo>
                    <a:pt x="142" y="338"/>
                  </a:lnTo>
                  <a:lnTo>
                    <a:pt x="83" y="359"/>
                  </a:lnTo>
                  <a:lnTo>
                    <a:pt x="54" y="380"/>
                  </a:lnTo>
                  <a:lnTo>
                    <a:pt x="40" y="394"/>
                  </a:lnTo>
                  <a:lnTo>
                    <a:pt x="67" y="438"/>
                  </a:lnTo>
                  <a:lnTo>
                    <a:pt x="48" y="454"/>
                  </a:lnTo>
                  <a:lnTo>
                    <a:pt x="26" y="453"/>
                  </a:lnTo>
                  <a:lnTo>
                    <a:pt x="0" y="406"/>
                  </a:lnTo>
                  <a:lnTo>
                    <a:pt x="5" y="372"/>
                  </a:lnTo>
                  <a:lnTo>
                    <a:pt x="5" y="356"/>
                  </a:lnTo>
                  <a:lnTo>
                    <a:pt x="24" y="325"/>
                  </a:lnTo>
                  <a:lnTo>
                    <a:pt x="48" y="319"/>
                  </a:lnTo>
                  <a:lnTo>
                    <a:pt x="46" y="303"/>
                  </a:lnTo>
                  <a:lnTo>
                    <a:pt x="71" y="293"/>
                  </a:lnTo>
                  <a:lnTo>
                    <a:pt x="74" y="265"/>
                  </a:lnTo>
                  <a:lnTo>
                    <a:pt x="117" y="231"/>
                  </a:lnTo>
                  <a:lnTo>
                    <a:pt x="115" y="187"/>
                  </a:lnTo>
                  <a:lnTo>
                    <a:pt x="147" y="144"/>
                  </a:lnTo>
                  <a:lnTo>
                    <a:pt x="146" y="128"/>
                  </a:lnTo>
                  <a:lnTo>
                    <a:pt x="157" y="112"/>
                  </a:lnTo>
                  <a:lnTo>
                    <a:pt x="146" y="77"/>
                  </a:lnTo>
                  <a:lnTo>
                    <a:pt x="146" y="77"/>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10" name="广西">
              <a:hlinkClick r:id="" action="ppaction://macro?name=Slide1.广西_click" highlightClick="1"/>
              <a:hlinkHover r:id="" action="ppaction://noaction" highlightClick="1"/>
            </p:cNvPr>
            <p:cNvSpPr>
              <a:spLocks noChangeAspect="1"/>
            </p:cNvSpPr>
            <p:nvPr/>
          </p:nvSpPr>
          <p:spPr bwMode="auto">
            <a:xfrm rot="180000">
              <a:off x="4453853" y="5354660"/>
              <a:ext cx="1195393" cy="898306"/>
            </a:xfrm>
            <a:custGeom>
              <a:avLst/>
              <a:gdLst>
                <a:gd name="T0" fmla="*/ 26 w 568"/>
                <a:gd name="T1" fmla="*/ 159 h 410"/>
                <a:gd name="T2" fmla="*/ 63 w 568"/>
                <a:gd name="T3" fmla="*/ 141 h 410"/>
                <a:gd name="T4" fmla="*/ 122 w 568"/>
                <a:gd name="T5" fmla="*/ 157 h 410"/>
                <a:gd name="T6" fmla="*/ 134 w 568"/>
                <a:gd name="T7" fmla="*/ 131 h 410"/>
                <a:gd name="T8" fmla="*/ 216 w 568"/>
                <a:gd name="T9" fmla="*/ 99 h 410"/>
                <a:gd name="T10" fmla="*/ 283 w 568"/>
                <a:gd name="T11" fmla="*/ 81 h 410"/>
                <a:gd name="T12" fmla="*/ 311 w 568"/>
                <a:gd name="T13" fmla="*/ 88 h 410"/>
                <a:gd name="T14" fmla="*/ 334 w 568"/>
                <a:gd name="T15" fmla="*/ 71 h 410"/>
                <a:gd name="T16" fmla="*/ 342 w 568"/>
                <a:gd name="T17" fmla="*/ 55 h 410"/>
                <a:gd name="T18" fmla="*/ 370 w 568"/>
                <a:gd name="T19" fmla="*/ 35 h 410"/>
                <a:gd name="T20" fmla="*/ 407 w 568"/>
                <a:gd name="T21" fmla="*/ 15 h 410"/>
                <a:gd name="T22" fmla="*/ 423 w 568"/>
                <a:gd name="T23" fmla="*/ 33 h 410"/>
                <a:gd name="T24" fmla="*/ 458 w 568"/>
                <a:gd name="T25" fmla="*/ 7 h 410"/>
                <a:gd name="T26" fmla="*/ 495 w 568"/>
                <a:gd name="T27" fmla="*/ 7 h 410"/>
                <a:gd name="T28" fmla="*/ 514 w 568"/>
                <a:gd name="T29" fmla="*/ 37 h 410"/>
                <a:gd name="T30" fmla="*/ 492 w 568"/>
                <a:gd name="T31" fmla="*/ 90 h 410"/>
                <a:gd name="T32" fmla="*/ 492 w 568"/>
                <a:gd name="T33" fmla="*/ 114 h 410"/>
                <a:gd name="T34" fmla="*/ 529 w 568"/>
                <a:gd name="T35" fmla="*/ 133 h 410"/>
                <a:gd name="T36" fmla="*/ 556 w 568"/>
                <a:gd name="T37" fmla="*/ 124 h 410"/>
                <a:gd name="T38" fmla="*/ 556 w 568"/>
                <a:gd name="T39" fmla="*/ 175 h 410"/>
                <a:gd name="T40" fmla="*/ 525 w 568"/>
                <a:gd name="T41" fmla="*/ 234 h 410"/>
                <a:gd name="T42" fmla="*/ 484 w 568"/>
                <a:gd name="T43" fmla="*/ 312 h 410"/>
                <a:gd name="T44" fmla="*/ 456 w 568"/>
                <a:gd name="T45" fmla="*/ 350 h 410"/>
                <a:gd name="T46" fmla="*/ 434 w 568"/>
                <a:gd name="T47" fmla="*/ 372 h 410"/>
                <a:gd name="T48" fmla="*/ 368 w 568"/>
                <a:gd name="T49" fmla="*/ 409 h 410"/>
                <a:gd name="T50" fmla="*/ 317 w 568"/>
                <a:gd name="T51" fmla="*/ 380 h 410"/>
                <a:gd name="T52" fmla="*/ 264 w 568"/>
                <a:gd name="T53" fmla="*/ 408 h 410"/>
                <a:gd name="T54" fmla="*/ 178 w 568"/>
                <a:gd name="T55" fmla="*/ 376 h 410"/>
                <a:gd name="T56" fmla="*/ 182 w 568"/>
                <a:gd name="T57" fmla="*/ 317 h 410"/>
                <a:gd name="T58" fmla="*/ 142 w 568"/>
                <a:gd name="T59" fmla="*/ 304 h 410"/>
                <a:gd name="T60" fmla="*/ 114 w 568"/>
                <a:gd name="T61" fmla="*/ 304 h 410"/>
                <a:gd name="T62" fmla="*/ 98 w 568"/>
                <a:gd name="T63" fmla="*/ 261 h 410"/>
                <a:gd name="T64" fmla="*/ 124 w 568"/>
                <a:gd name="T65" fmla="*/ 254 h 410"/>
                <a:gd name="T66" fmla="*/ 122 w 568"/>
                <a:gd name="T67" fmla="*/ 218 h 410"/>
                <a:gd name="T68" fmla="*/ 48 w 568"/>
                <a:gd name="T69" fmla="*/ 188 h 410"/>
                <a:gd name="T70" fmla="*/ 13 w 568"/>
                <a:gd name="T71" fmla="*/ 188 h 410"/>
                <a:gd name="T72" fmla="*/ 2 w 568"/>
                <a:gd name="T73" fmla="*/ 157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8" h="410">
                  <a:moveTo>
                    <a:pt x="2" y="157"/>
                  </a:moveTo>
                  <a:lnTo>
                    <a:pt x="26" y="159"/>
                  </a:lnTo>
                  <a:lnTo>
                    <a:pt x="52" y="135"/>
                  </a:lnTo>
                  <a:lnTo>
                    <a:pt x="63" y="141"/>
                  </a:lnTo>
                  <a:lnTo>
                    <a:pt x="114" y="162"/>
                  </a:lnTo>
                  <a:lnTo>
                    <a:pt x="122" y="157"/>
                  </a:lnTo>
                  <a:lnTo>
                    <a:pt x="124" y="140"/>
                  </a:lnTo>
                  <a:lnTo>
                    <a:pt x="134" y="131"/>
                  </a:lnTo>
                  <a:lnTo>
                    <a:pt x="204" y="85"/>
                  </a:lnTo>
                  <a:lnTo>
                    <a:pt x="216" y="99"/>
                  </a:lnTo>
                  <a:lnTo>
                    <a:pt x="259" y="112"/>
                  </a:lnTo>
                  <a:lnTo>
                    <a:pt x="283" y="81"/>
                  </a:lnTo>
                  <a:lnTo>
                    <a:pt x="294" y="88"/>
                  </a:lnTo>
                  <a:lnTo>
                    <a:pt x="311" y="88"/>
                  </a:lnTo>
                  <a:lnTo>
                    <a:pt x="311" y="79"/>
                  </a:lnTo>
                  <a:lnTo>
                    <a:pt x="334" y="71"/>
                  </a:lnTo>
                  <a:lnTo>
                    <a:pt x="334" y="65"/>
                  </a:lnTo>
                  <a:lnTo>
                    <a:pt x="342" y="55"/>
                  </a:lnTo>
                  <a:lnTo>
                    <a:pt x="347" y="56"/>
                  </a:lnTo>
                  <a:lnTo>
                    <a:pt x="370" y="35"/>
                  </a:lnTo>
                  <a:lnTo>
                    <a:pt x="389" y="39"/>
                  </a:lnTo>
                  <a:lnTo>
                    <a:pt x="407" y="15"/>
                  </a:lnTo>
                  <a:lnTo>
                    <a:pt x="415" y="35"/>
                  </a:lnTo>
                  <a:lnTo>
                    <a:pt x="423" y="33"/>
                  </a:lnTo>
                  <a:lnTo>
                    <a:pt x="452" y="6"/>
                  </a:lnTo>
                  <a:lnTo>
                    <a:pt x="458" y="7"/>
                  </a:lnTo>
                  <a:lnTo>
                    <a:pt x="472" y="0"/>
                  </a:lnTo>
                  <a:lnTo>
                    <a:pt x="495" y="7"/>
                  </a:lnTo>
                  <a:lnTo>
                    <a:pt x="495" y="33"/>
                  </a:lnTo>
                  <a:lnTo>
                    <a:pt x="514" y="37"/>
                  </a:lnTo>
                  <a:lnTo>
                    <a:pt x="509" y="63"/>
                  </a:lnTo>
                  <a:lnTo>
                    <a:pt x="492" y="90"/>
                  </a:lnTo>
                  <a:lnTo>
                    <a:pt x="484" y="114"/>
                  </a:lnTo>
                  <a:lnTo>
                    <a:pt x="492" y="114"/>
                  </a:lnTo>
                  <a:lnTo>
                    <a:pt x="511" y="95"/>
                  </a:lnTo>
                  <a:lnTo>
                    <a:pt x="529" y="133"/>
                  </a:lnTo>
                  <a:lnTo>
                    <a:pt x="542" y="124"/>
                  </a:lnTo>
                  <a:lnTo>
                    <a:pt x="556" y="124"/>
                  </a:lnTo>
                  <a:lnTo>
                    <a:pt x="567" y="159"/>
                  </a:lnTo>
                  <a:lnTo>
                    <a:pt x="556" y="175"/>
                  </a:lnTo>
                  <a:lnTo>
                    <a:pt x="557" y="191"/>
                  </a:lnTo>
                  <a:lnTo>
                    <a:pt x="525" y="234"/>
                  </a:lnTo>
                  <a:lnTo>
                    <a:pt x="527" y="278"/>
                  </a:lnTo>
                  <a:lnTo>
                    <a:pt x="484" y="312"/>
                  </a:lnTo>
                  <a:lnTo>
                    <a:pt x="481" y="340"/>
                  </a:lnTo>
                  <a:lnTo>
                    <a:pt x="456" y="350"/>
                  </a:lnTo>
                  <a:lnTo>
                    <a:pt x="458" y="366"/>
                  </a:lnTo>
                  <a:lnTo>
                    <a:pt x="434" y="372"/>
                  </a:lnTo>
                  <a:lnTo>
                    <a:pt x="415" y="403"/>
                  </a:lnTo>
                  <a:lnTo>
                    <a:pt x="368" y="409"/>
                  </a:lnTo>
                  <a:lnTo>
                    <a:pt x="342" y="390"/>
                  </a:lnTo>
                  <a:lnTo>
                    <a:pt x="317" y="380"/>
                  </a:lnTo>
                  <a:lnTo>
                    <a:pt x="289" y="406"/>
                  </a:lnTo>
                  <a:lnTo>
                    <a:pt x="264" y="408"/>
                  </a:lnTo>
                  <a:lnTo>
                    <a:pt x="236" y="409"/>
                  </a:lnTo>
                  <a:lnTo>
                    <a:pt x="178" y="376"/>
                  </a:lnTo>
                  <a:lnTo>
                    <a:pt x="167" y="347"/>
                  </a:lnTo>
                  <a:lnTo>
                    <a:pt x="182" y="317"/>
                  </a:lnTo>
                  <a:lnTo>
                    <a:pt x="164" y="304"/>
                  </a:lnTo>
                  <a:lnTo>
                    <a:pt x="142" y="304"/>
                  </a:lnTo>
                  <a:lnTo>
                    <a:pt x="137" y="299"/>
                  </a:lnTo>
                  <a:lnTo>
                    <a:pt x="114" y="304"/>
                  </a:lnTo>
                  <a:lnTo>
                    <a:pt x="89" y="288"/>
                  </a:lnTo>
                  <a:lnTo>
                    <a:pt x="98" y="261"/>
                  </a:lnTo>
                  <a:lnTo>
                    <a:pt x="117" y="260"/>
                  </a:lnTo>
                  <a:lnTo>
                    <a:pt x="124" y="254"/>
                  </a:lnTo>
                  <a:lnTo>
                    <a:pt x="130" y="231"/>
                  </a:lnTo>
                  <a:lnTo>
                    <a:pt x="122" y="218"/>
                  </a:lnTo>
                  <a:lnTo>
                    <a:pt x="58" y="206"/>
                  </a:lnTo>
                  <a:lnTo>
                    <a:pt x="48" y="188"/>
                  </a:lnTo>
                  <a:lnTo>
                    <a:pt x="29" y="188"/>
                  </a:lnTo>
                  <a:lnTo>
                    <a:pt x="13" y="188"/>
                  </a:lnTo>
                  <a:lnTo>
                    <a:pt x="0" y="167"/>
                  </a:lnTo>
                  <a:lnTo>
                    <a:pt x="2" y="157"/>
                  </a:lnTo>
                  <a:lnTo>
                    <a:pt x="2" y="157"/>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11" name="福建">
              <a:hlinkClick r:id="" action="ppaction://macro?name=Slide1.福建_click" highlightClick="1"/>
              <a:hlinkHover r:id="" action="ppaction://noaction" highlightClick="1"/>
            </p:cNvPr>
            <p:cNvSpPr>
              <a:spLocks noChangeAspect="1"/>
            </p:cNvSpPr>
            <p:nvPr/>
          </p:nvSpPr>
          <p:spPr bwMode="auto">
            <a:xfrm rot="180000">
              <a:off x="6265864" y="4928337"/>
              <a:ext cx="656809" cy="857641"/>
            </a:xfrm>
            <a:custGeom>
              <a:avLst/>
              <a:gdLst>
                <a:gd name="T0" fmla="*/ 0 w 309"/>
                <a:gd name="T1" fmla="*/ 299 h 389"/>
                <a:gd name="T2" fmla="*/ 11 w 309"/>
                <a:gd name="T3" fmla="*/ 232 h 389"/>
                <a:gd name="T4" fmla="*/ 22 w 309"/>
                <a:gd name="T5" fmla="*/ 214 h 389"/>
                <a:gd name="T6" fmla="*/ 26 w 309"/>
                <a:gd name="T7" fmla="*/ 195 h 389"/>
                <a:gd name="T8" fmla="*/ 41 w 309"/>
                <a:gd name="T9" fmla="*/ 168 h 389"/>
                <a:gd name="T10" fmla="*/ 33 w 309"/>
                <a:gd name="T11" fmla="*/ 157 h 389"/>
                <a:gd name="T12" fmla="*/ 35 w 309"/>
                <a:gd name="T13" fmla="*/ 134 h 389"/>
                <a:gd name="T14" fmla="*/ 66 w 309"/>
                <a:gd name="T15" fmla="*/ 98 h 389"/>
                <a:gd name="T16" fmla="*/ 63 w 309"/>
                <a:gd name="T17" fmla="*/ 75 h 389"/>
                <a:gd name="T18" fmla="*/ 85 w 309"/>
                <a:gd name="T19" fmla="*/ 40 h 389"/>
                <a:gd name="T20" fmla="*/ 105 w 309"/>
                <a:gd name="T21" fmla="*/ 45 h 389"/>
                <a:gd name="T22" fmla="*/ 146 w 309"/>
                <a:gd name="T23" fmla="*/ 16 h 389"/>
                <a:gd name="T24" fmla="*/ 153 w 309"/>
                <a:gd name="T25" fmla="*/ 0 h 389"/>
                <a:gd name="T26" fmla="*/ 177 w 309"/>
                <a:gd name="T27" fmla="*/ 5 h 389"/>
                <a:gd name="T28" fmla="*/ 190 w 309"/>
                <a:gd name="T29" fmla="*/ 37 h 389"/>
                <a:gd name="T30" fmla="*/ 201 w 309"/>
                <a:gd name="T31" fmla="*/ 61 h 389"/>
                <a:gd name="T32" fmla="*/ 226 w 309"/>
                <a:gd name="T33" fmla="*/ 61 h 389"/>
                <a:gd name="T34" fmla="*/ 244 w 309"/>
                <a:gd name="T35" fmla="*/ 40 h 389"/>
                <a:gd name="T36" fmla="*/ 267 w 309"/>
                <a:gd name="T37" fmla="*/ 64 h 389"/>
                <a:gd name="T38" fmla="*/ 308 w 309"/>
                <a:gd name="T39" fmla="*/ 48 h 389"/>
                <a:gd name="T40" fmla="*/ 282 w 309"/>
                <a:gd name="T41" fmla="*/ 112 h 389"/>
                <a:gd name="T42" fmla="*/ 267 w 309"/>
                <a:gd name="T43" fmla="*/ 104 h 389"/>
                <a:gd name="T44" fmla="*/ 256 w 309"/>
                <a:gd name="T45" fmla="*/ 109 h 389"/>
                <a:gd name="T46" fmla="*/ 255 w 309"/>
                <a:gd name="T47" fmla="*/ 115 h 389"/>
                <a:gd name="T48" fmla="*/ 269 w 309"/>
                <a:gd name="T49" fmla="*/ 131 h 389"/>
                <a:gd name="T50" fmla="*/ 266 w 309"/>
                <a:gd name="T51" fmla="*/ 189 h 389"/>
                <a:gd name="T52" fmla="*/ 269 w 309"/>
                <a:gd name="T53" fmla="*/ 208 h 389"/>
                <a:gd name="T54" fmla="*/ 266 w 309"/>
                <a:gd name="T55" fmla="*/ 213 h 389"/>
                <a:gd name="T56" fmla="*/ 249 w 309"/>
                <a:gd name="T57" fmla="*/ 209 h 389"/>
                <a:gd name="T58" fmla="*/ 238 w 309"/>
                <a:gd name="T59" fmla="*/ 220 h 389"/>
                <a:gd name="T60" fmla="*/ 245 w 309"/>
                <a:gd name="T61" fmla="*/ 235 h 389"/>
                <a:gd name="T62" fmla="*/ 225 w 309"/>
                <a:gd name="T63" fmla="*/ 255 h 389"/>
                <a:gd name="T64" fmla="*/ 229 w 309"/>
                <a:gd name="T65" fmla="*/ 263 h 389"/>
                <a:gd name="T66" fmla="*/ 208 w 309"/>
                <a:gd name="T67" fmla="*/ 273 h 389"/>
                <a:gd name="T68" fmla="*/ 211 w 309"/>
                <a:gd name="T69" fmla="*/ 289 h 389"/>
                <a:gd name="T70" fmla="*/ 205 w 309"/>
                <a:gd name="T71" fmla="*/ 296 h 389"/>
                <a:gd name="T72" fmla="*/ 177 w 309"/>
                <a:gd name="T73" fmla="*/ 296 h 389"/>
                <a:gd name="T74" fmla="*/ 162 w 309"/>
                <a:gd name="T75" fmla="*/ 309 h 389"/>
                <a:gd name="T76" fmla="*/ 160 w 309"/>
                <a:gd name="T77" fmla="*/ 314 h 389"/>
                <a:gd name="T78" fmla="*/ 173 w 309"/>
                <a:gd name="T79" fmla="*/ 323 h 389"/>
                <a:gd name="T80" fmla="*/ 159 w 309"/>
                <a:gd name="T81" fmla="*/ 345 h 389"/>
                <a:gd name="T82" fmla="*/ 140 w 309"/>
                <a:gd name="T83" fmla="*/ 370 h 389"/>
                <a:gd name="T84" fmla="*/ 132 w 309"/>
                <a:gd name="T85" fmla="*/ 367 h 389"/>
                <a:gd name="T86" fmla="*/ 112 w 309"/>
                <a:gd name="T87" fmla="*/ 388 h 389"/>
                <a:gd name="T88" fmla="*/ 90 w 309"/>
                <a:gd name="T89" fmla="*/ 340 h 389"/>
                <a:gd name="T90" fmla="*/ 71 w 309"/>
                <a:gd name="T91" fmla="*/ 314 h 389"/>
                <a:gd name="T92" fmla="*/ 57 w 309"/>
                <a:gd name="T93" fmla="*/ 316 h 389"/>
                <a:gd name="T94" fmla="*/ 48 w 309"/>
                <a:gd name="T95" fmla="*/ 309 h 389"/>
                <a:gd name="T96" fmla="*/ 0 w 309"/>
                <a:gd name="T97" fmla="*/ 299 h 389"/>
                <a:gd name="T98" fmla="*/ 0 w 309"/>
                <a:gd name="T99" fmla="*/ 299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9" h="389">
                  <a:moveTo>
                    <a:pt x="0" y="299"/>
                  </a:moveTo>
                  <a:lnTo>
                    <a:pt x="11" y="232"/>
                  </a:lnTo>
                  <a:lnTo>
                    <a:pt x="22" y="214"/>
                  </a:lnTo>
                  <a:lnTo>
                    <a:pt x="26" y="195"/>
                  </a:lnTo>
                  <a:lnTo>
                    <a:pt x="41" y="168"/>
                  </a:lnTo>
                  <a:lnTo>
                    <a:pt x="33" y="157"/>
                  </a:lnTo>
                  <a:lnTo>
                    <a:pt x="35" y="134"/>
                  </a:lnTo>
                  <a:lnTo>
                    <a:pt x="66" y="98"/>
                  </a:lnTo>
                  <a:lnTo>
                    <a:pt x="63" y="75"/>
                  </a:lnTo>
                  <a:lnTo>
                    <a:pt x="85" y="40"/>
                  </a:lnTo>
                  <a:lnTo>
                    <a:pt x="105" y="45"/>
                  </a:lnTo>
                  <a:lnTo>
                    <a:pt x="146" y="16"/>
                  </a:lnTo>
                  <a:lnTo>
                    <a:pt x="153" y="0"/>
                  </a:lnTo>
                  <a:lnTo>
                    <a:pt x="177" y="5"/>
                  </a:lnTo>
                  <a:lnTo>
                    <a:pt x="190" y="37"/>
                  </a:lnTo>
                  <a:lnTo>
                    <a:pt x="201" y="61"/>
                  </a:lnTo>
                  <a:lnTo>
                    <a:pt x="226" y="61"/>
                  </a:lnTo>
                  <a:lnTo>
                    <a:pt x="244" y="40"/>
                  </a:lnTo>
                  <a:lnTo>
                    <a:pt x="267" y="64"/>
                  </a:lnTo>
                  <a:lnTo>
                    <a:pt x="308" y="48"/>
                  </a:lnTo>
                  <a:lnTo>
                    <a:pt x="282" y="112"/>
                  </a:lnTo>
                  <a:lnTo>
                    <a:pt x="267" y="104"/>
                  </a:lnTo>
                  <a:lnTo>
                    <a:pt x="256" y="109"/>
                  </a:lnTo>
                  <a:lnTo>
                    <a:pt x="255" y="115"/>
                  </a:lnTo>
                  <a:lnTo>
                    <a:pt x="269" y="131"/>
                  </a:lnTo>
                  <a:lnTo>
                    <a:pt x="266" y="189"/>
                  </a:lnTo>
                  <a:lnTo>
                    <a:pt x="269" y="208"/>
                  </a:lnTo>
                  <a:lnTo>
                    <a:pt x="266" y="213"/>
                  </a:lnTo>
                  <a:lnTo>
                    <a:pt x="249" y="209"/>
                  </a:lnTo>
                  <a:lnTo>
                    <a:pt x="238" y="220"/>
                  </a:lnTo>
                  <a:lnTo>
                    <a:pt x="245" y="235"/>
                  </a:lnTo>
                  <a:lnTo>
                    <a:pt x="225" y="255"/>
                  </a:lnTo>
                  <a:lnTo>
                    <a:pt x="229" y="263"/>
                  </a:lnTo>
                  <a:lnTo>
                    <a:pt x="208" y="273"/>
                  </a:lnTo>
                  <a:lnTo>
                    <a:pt x="211" y="289"/>
                  </a:lnTo>
                  <a:lnTo>
                    <a:pt x="205" y="296"/>
                  </a:lnTo>
                  <a:lnTo>
                    <a:pt x="177" y="296"/>
                  </a:lnTo>
                  <a:lnTo>
                    <a:pt x="162" y="309"/>
                  </a:lnTo>
                  <a:lnTo>
                    <a:pt x="160" y="314"/>
                  </a:lnTo>
                  <a:lnTo>
                    <a:pt x="173" y="323"/>
                  </a:lnTo>
                  <a:lnTo>
                    <a:pt x="159" y="345"/>
                  </a:lnTo>
                  <a:lnTo>
                    <a:pt x="140" y="370"/>
                  </a:lnTo>
                  <a:lnTo>
                    <a:pt x="132" y="367"/>
                  </a:lnTo>
                  <a:lnTo>
                    <a:pt x="112" y="388"/>
                  </a:lnTo>
                  <a:lnTo>
                    <a:pt x="90" y="340"/>
                  </a:lnTo>
                  <a:lnTo>
                    <a:pt x="71" y="314"/>
                  </a:lnTo>
                  <a:lnTo>
                    <a:pt x="57" y="316"/>
                  </a:lnTo>
                  <a:lnTo>
                    <a:pt x="48" y="309"/>
                  </a:lnTo>
                  <a:lnTo>
                    <a:pt x="0" y="299"/>
                  </a:lnTo>
                  <a:lnTo>
                    <a:pt x="0" y="299"/>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12" name="江西">
              <a:hlinkClick r:id="" action="ppaction://macro?name=Slide1.江西_click" highlightClick="1"/>
              <a:hlinkHover r:id="" action="ppaction://noaction" highlightClick="1"/>
            </p:cNvPr>
            <p:cNvSpPr>
              <a:spLocks noChangeAspect="1"/>
            </p:cNvSpPr>
            <p:nvPr/>
          </p:nvSpPr>
          <p:spPr bwMode="auto">
            <a:xfrm rot="180000">
              <a:off x="5874900" y="4635941"/>
              <a:ext cx="729058" cy="1053566"/>
            </a:xfrm>
            <a:custGeom>
              <a:avLst/>
              <a:gdLst>
                <a:gd name="T0" fmla="*/ 7 w 341"/>
                <a:gd name="T1" fmla="*/ 103 h 473"/>
                <a:gd name="T2" fmla="*/ 29 w 341"/>
                <a:gd name="T3" fmla="*/ 146 h 473"/>
                <a:gd name="T4" fmla="*/ 32 w 341"/>
                <a:gd name="T5" fmla="*/ 168 h 473"/>
                <a:gd name="T6" fmla="*/ 20 w 341"/>
                <a:gd name="T7" fmla="*/ 190 h 473"/>
                <a:gd name="T8" fmla="*/ 3 w 341"/>
                <a:gd name="T9" fmla="*/ 203 h 473"/>
                <a:gd name="T10" fmla="*/ 0 w 341"/>
                <a:gd name="T11" fmla="*/ 243 h 473"/>
                <a:gd name="T12" fmla="*/ 5 w 341"/>
                <a:gd name="T13" fmla="*/ 249 h 473"/>
                <a:gd name="T14" fmla="*/ 14 w 341"/>
                <a:gd name="T15" fmla="*/ 245 h 473"/>
                <a:gd name="T16" fmla="*/ 20 w 341"/>
                <a:gd name="T17" fmla="*/ 249 h 473"/>
                <a:gd name="T18" fmla="*/ 20 w 341"/>
                <a:gd name="T19" fmla="*/ 275 h 473"/>
                <a:gd name="T20" fmla="*/ 32 w 341"/>
                <a:gd name="T21" fmla="*/ 305 h 473"/>
                <a:gd name="T22" fmla="*/ 45 w 341"/>
                <a:gd name="T23" fmla="*/ 310 h 473"/>
                <a:gd name="T24" fmla="*/ 46 w 341"/>
                <a:gd name="T25" fmla="*/ 354 h 473"/>
                <a:gd name="T26" fmla="*/ 38 w 341"/>
                <a:gd name="T27" fmla="*/ 384 h 473"/>
                <a:gd name="T28" fmla="*/ 46 w 341"/>
                <a:gd name="T29" fmla="*/ 398 h 473"/>
                <a:gd name="T30" fmla="*/ 61 w 341"/>
                <a:gd name="T31" fmla="*/ 412 h 473"/>
                <a:gd name="T32" fmla="*/ 96 w 341"/>
                <a:gd name="T33" fmla="*/ 402 h 473"/>
                <a:gd name="T34" fmla="*/ 102 w 341"/>
                <a:gd name="T35" fmla="*/ 416 h 473"/>
                <a:gd name="T36" fmla="*/ 92 w 341"/>
                <a:gd name="T37" fmla="*/ 430 h 473"/>
                <a:gd name="T38" fmla="*/ 74 w 341"/>
                <a:gd name="T39" fmla="*/ 458 h 473"/>
                <a:gd name="T40" fmla="*/ 74 w 341"/>
                <a:gd name="T41" fmla="*/ 465 h 473"/>
                <a:gd name="T42" fmla="*/ 84 w 341"/>
                <a:gd name="T43" fmla="*/ 472 h 473"/>
                <a:gd name="T44" fmla="*/ 158 w 341"/>
                <a:gd name="T45" fmla="*/ 443 h 473"/>
                <a:gd name="T46" fmla="*/ 185 w 341"/>
                <a:gd name="T47" fmla="*/ 458 h 473"/>
                <a:gd name="T48" fmla="*/ 192 w 341"/>
                <a:gd name="T49" fmla="*/ 450 h 473"/>
                <a:gd name="T50" fmla="*/ 185 w 341"/>
                <a:gd name="T51" fmla="*/ 434 h 473"/>
                <a:gd name="T52" fmla="*/ 187 w 341"/>
                <a:gd name="T53" fmla="*/ 424 h 473"/>
                <a:gd name="T54" fmla="*/ 198 w 341"/>
                <a:gd name="T55" fmla="*/ 357 h 473"/>
                <a:gd name="T56" fmla="*/ 209 w 341"/>
                <a:gd name="T57" fmla="*/ 339 h 473"/>
                <a:gd name="T58" fmla="*/ 213 w 341"/>
                <a:gd name="T59" fmla="*/ 320 h 473"/>
                <a:gd name="T60" fmla="*/ 228 w 341"/>
                <a:gd name="T61" fmla="*/ 293 h 473"/>
                <a:gd name="T62" fmla="*/ 220 w 341"/>
                <a:gd name="T63" fmla="*/ 282 h 473"/>
                <a:gd name="T64" fmla="*/ 222 w 341"/>
                <a:gd name="T65" fmla="*/ 259 h 473"/>
                <a:gd name="T66" fmla="*/ 253 w 341"/>
                <a:gd name="T67" fmla="*/ 223 h 473"/>
                <a:gd name="T68" fmla="*/ 250 w 341"/>
                <a:gd name="T69" fmla="*/ 200 h 473"/>
                <a:gd name="T70" fmla="*/ 272 w 341"/>
                <a:gd name="T71" fmla="*/ 165 h 473"/>
                <a:gd name="T72" fmla="*/ 292 w 341"/>
                <a:gd name="T73" fmla="*/ 170 h 473"/>
                <a:gd name="T74" fmla="*/ 333 w 341"/>
                <a:gd name="T75" fmla="*/ 141 h 473"/>
                <a:gd name="T76" fmla="*/ 340 w 341"/>
                <a:gd name="T77" fmla="*/ 125 h 473"/>
                <a:gd name="T78" fmla="*/ 314 w 341"/>
                <a:gd name="T79" fmla="*/ 77 h 473"/>
                <a:gd name="T80" fmla="*/ 298 w 341"/>
                <a:gd name="T81" fmla="*/ 53 h 473"/>
                <a:gd name="T82" fmla="*/ 308 w 341"/>
                <a:gd name="T83" fmla="*/ 41 h 473"/>
                <a:gd name="T84" fmla="*/ 294 w 341"/>
                <a:gd name="T85" fmla="*/ 28 h 473"/>
                <a:gd name="T86" fmla="*/ 254 w 341"/>
                <a:gd name="T87" fmla="*/ 28 h 473"/>
                <a:gd name="T88" fmla="*/ 238 w 341"/>
                <a:gd name="T89" fmla="*/ 10 h 473"/>
                <a:gd name="T90" fmla="*/ 207 w 341"/>
                <a:gd name="T91" fmla="*/ 40 h 473"/>
                <a:gd name="T92" fmla="*/ 195 w 341"/>
                <a:gd name="T93" fmla="*/ 35 h 473"/>
                <a:gd name="T94" fmla="*/ 209 w 341"/>
                <a:gd name="T95" fmla="*/ 11 h 473"/>
                <a:gd name="T96" fmla="*/ 207 w 341"/>
                <a:gd name="T97" fmla="*/ 3 h 473"/>
                <a:gd name="T98" fmla="*/ 195 w 341"/>
                <a:gd name="T99" fmla="*/ 0 h 473"/>
                <a:gd name="T100" fmla="*/ 158 w 341"/>
                <a:gd name="T101" fmla="*/ 20 h 473"/>
                <a:gd name="T102" fmla="*/ 130 w 341"/>
                <a:gd name="T103" fmla="*/ 30 h 473"/>
                <a:gd name="T104" fmla="*/ 106 w 341"/>
                <a:gd name="T105" fmla="*/ 28 h 473"/>
                <a:gd name="T106" fmla="*/ 53 w 341"/>
                <a:gd name="T107" fmla="*/ 75 h 473"/>
                <a:gd name="T108" fmla="*/ 26 w 341"/>
                <a:gd name="T109" fmla="*/ 84 h 473"/>
                <a:gd name="T110" fmla="*/ 7 w 341"/>
                <a:gd name="T111" fmla="*/ 103 h 473"/>
                <a:gd name="T112" fmla="*/ 7 w 341"/>
                <a:gd name="T113" fmla="*/ 103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 h="473">
                  <a:moveTo>
                    <a:pt x="7" y="103"/>
                  </a:moveTo>
                  <a:lnTo>
                    <a:pt x="29" y="146"/>
                  </a:lnTo>
                  <a:lnTo>
                    <a:pt x="32" y="168"/>
                  </a:lnTo>
                  <a:lnTo>
                    <a:pt x="20" y="190"/>
                  </a:lnTo>
                  <a:lnTo>
                    <a:pt x="3" y="203"/>
                  </a:lnTo>
                  <a:lnTo>
                    <a:pt x="0" y="243"/>
                  </a:lnTo>
                  <a:lnTo>
                    <a:pt x="5" y="249"/>
                  </a:lnTo>
                  <a:lnTo>
                    <a:pt x="14" y="245"/>
                  </a:lnTo>
                  <a:lnTo>
                    <a:pt x="20" y="249"/>
                  </a:lnTo>
                  <a:lnTo>
                    <a:pt x="20" y="275"/>
                  </a:lnTo>
                  <a:lnTo>
                    <a:pt x="32" y="305"/>
                  </a:lnTo>
                  <a:lnTo>
                    <a:pt x="45" y="310"/>
                  </a:lnTo>
                  <a:lnTo>
                    <a:pt x="46" y="354"/>
                  </a:lnTo>
                  <a:lnTo>
                    <a:pt x="38" y="384"/>
                  </a:lnTo>
                  <a:lnTo>
                    <a:pt x="46" y="398"/>
                  </a:lnTo>
                  <a:lnTo>
                    <a:pt x="61" y="412"/>
                  </a:lnTo>
                  <a:lnTo>
                    <a:pt x="96" y="402"/>
                  </a:lnTo>
                  <a:lnTo>
                    <a:pt x="102" y="416"/>
                  </a:lnTo>
                  <a:lnTo>
                    <a:pt x="92" y="430"/>
                  </a:lnTo>
                  <a:lnTo>
                    <a:pt x="74" y="458"/>
                  </a:lnTo>
                  <a:lnTo>
                    <a:pt x="74" y="465"/>
                  </a:lnTo>
                  <a:lnTo>
                    <a:pt x="84" y="472"/>
                  </a:lnTo>
                  <a:lnTo>
                    <a:pt x="158" y="443"/>
                  </a:lnTo>
                  <a:lnTo>
                    <a:pt x="185" y="458"/>
                  </a:lnTo>
                  <a:lnTo>
                    <a:pt x="192" y="450"/>
                  </a:lnTo>
                  <a:lnTo>
                    <a:pt x="185" y="434"/>
                  </a:lnTo>
                  <a:lnTo>
                    <a:pt x="187" y="424"/>
                  </a:lnTo>
                  <a:lnTo>
                    <a:pt x="198" y="357"/>
                  </a:lnTo>
                  <a:lnTo>
                    <a:pt x="209" y="339"/>
                  </a:lnTo>
                  <a:lnTo>
                    <a:pt x="213" y="320"/>
                  </a:lnTo>
                  <a:lnTo>
                    <a:pt x="228" y="293"/>
                  </a:lnTo>
                  <a:lnTo>
                    <a:pt x="220" y="282"/>
                  </a:lnTo>
                  <a:lnTo>
                    <a:pt x="222" y="259"/>
                  </a:lnTo>
                  <a:lnTo>
                    <a:pt x="253" y="223"/>
                  </a:lnTo>
                  <a:lnTo>
                    <a:pt x="250" y="200"/>
                  </a:lnTo>
                  <a:lnTo>
                    <a:pt x="272" y="165"/>
                  </a:lnTo>
                  <a:lnTo>
                    <a:pt x="292" y="170"/>
                  </a:lnTo>
                  <a:lnTo>
                    <a:pt x="333" y="141"/>
                  </a:lnTo>
                  <a:lnTo>
                    <a:pt x="340" y="125"/>
                  </a:lnTo>
                  <a:lnTo>
                    <a:pt x="314" y="77"/>
                  </a:lnTo>
                  <a:lnTo>
                    <a:pt x="298" y="53"/>
                  </a:lnTo>
                  <a:lnTo>
                    <a:pt x="308" y="41"/>
                  </a:lnTo>
                  <a:lnTo>
                    <a:pt x="294" y="28"/>
                  </a:lnTo>
                  <a:lnTo>
                    <a:pt x="254" y="28"/>
                  </a:lnTo>
                  <a:lnTo>
                    <a:pt x="238" y="10"/>
                  </a:lnTo>
                  <a:lnTo>
                    <a:pt x="207" y="40"/>
                  </a:lnTo>
                  <a:lnTo>
                    <a:pt x="195" y="35"/>
                  </a:lnTo>
                  <a:lnTo>
                    <a:pt x="209" y="11"/>
                  </a:lnTo>
                  <a:lnTo>
                    <a:pt x="207" y="3"/>
                  </a:lnTo>
                  <a:lnTo>
                    <a:pt x="195" y="0"/>
                  </a:lnTo>
                  <a:lnTo>
                    <a:pt x="158" y="20"/>
                  </a:lnTo>
                  <a:lnTo>
                    <a:pt x="130" y="30"/>
                  </a:lnTo>
                  <a:lnTo>
                    <a:pt x="106" y="28"/>
                  </a:lnTo>
                  <a:lnTo>
                    <a:pt x="53" y="75"/>
                  </a:lnTo>
                  <a:lnTo>
                    <a:pt x="26" y="84"/>
                  </a:lnTo>
                  <a:lnTo>
                    <a:pt x="7" y="103"/>
                  </a:lnTo>
                  <a:lnTo>
                    <a:pt x="7" y="103"/>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13" name="湖南">
              <a:hlinkClick r:id="" action="ppaction://macro?name=Slide1.湖南_click" highlightClick="1"/>
              <a:hlinkHover r:id="" action="ppaction://noaction" highlightClick="1"/>
            </p:cNvPr>
            <p:cNvSpPr>
              <a:spLocks noChangeAspect="1"/>
            </p:cNvSpPr>
            <p:nvPr/>
          </p:nvSpPr>
          <p:spPr bwMode="auto">
            <a:xfrm rot="180000">
              <a:off x="5163449" y="4697517"/>
              <a:ext cx="830862" cy="975936"/>
            </a:xfrm>
            <a:custGeom>
              <a:avLst/>
              <a:gdLst>
                <a:gd name="T0" fmla="*/ 335 w 392"/>
                <a:gd name="T1" fmla="*/ 54 h 439"/>
                <a:gd name="T2" fmla="*/ 328 w 392"/>
                <a:gd name="T3" fmla="*/ 16 h 439"/>
                <a:gd name="T4" fmla="*/ 300 w 392"/>
                <a:gd name="T5" fmla="*/ 22 h 439"/>
                <a:gd name="T6" fmla="*/ 278 w 392"/>
                <a:gd name="T7" fmla="*/ 35 h 439"/>
                <a:gd name="T8" fmla="*/ 258 w 392"/>
                <a:gd name="T9" fmla="*/ 19 h 439"/>
                <a:gd name="T10" fmla="*/ 220 w 392"/>
                <a:gd name="T11" fmla="*/ 26 h 439"/>
                <a:gd name="T12" fmla="*/ 106 w 392"/>
                <a:gd name="T13" fmla="*/ 0 h 439"/>
                <a:gd name="T14" fmla="*/ 115 w 392"/>
                <a:gd name="T15" fmla="*/ 29 h 439"/>
                <a:gd name="T16" fmla="*/ 62 w 392"/>
                <a:gd name="T17" fmla="*/ 29 h 439"/>
                <a:gd name="T18" fmla="*/ 18 w 392"/>
                <a:gd name="T19" fmla="*/ 84 h 439"/>
                <a:gd name="T20" fmla="*/ 36 w 392"/>
                <a:gd name="T21" fmla="*/ 210 h 439"/>
                <a:gd name="T22" fmla="*/ 4 w 392"/>
                <a:gd name="T23" fmla="*/ 255 h 439"/>
                <a:gd name="T24" fmla="*/ 48 w 392"/>
                <a:gd name="T25" fmla="*/ 260 h 439"/>
                <a:gd name="T26" fmla="*/ 57 w 392"/>
                <a:gd name="T27" fmla="*/ 340 h 439"/>
                <a:gd name="T28" fmla="*/ 94 w 392"/>
                <a:gd name="T29" fmla="*/ 320 h 439"/>
                <a:gd name="T30" fmla="*/ 110 w 392"/>
                <a:gd name="T31" fmla="*/ 338 h 439"/>
                <a:gd name="T32" fmla="*/ 145 w 392"/>
                <a:gd name="T33" fmla="*/ 312 h 439"/>
                <a:gd name="T34" fmla="*/ 182 w 392"/>
                <a:gd name="T35" fmla="*/ 312 h 439"/>
                <a:gd name="T36" fmla="*/ 201 w 392"/>
                <a:gd name="T37" fmla="*/ 342 h 439"/>
                <a:gd name="T38" fmla="*/ 179 w 392"/>
                <a:gd name="T39" fmla="*/ 395 h 439"/>
                <a:gd name="T40" fmla="*/ 179 w 392"/>
                <a:gd name="T41" fmla="*/ 419 h 439"/>
                <a:gd name="T42" fmla="*/ 216 w 392"/>
                <a:gd name="T43" fmla="*/ 438 h 439"/>
                <a:gd name="T44" fmla="*/ 243 w 392"/>
                <a:gd name="T45" fmla="*/ 429 h 439"/>
                <a:gd name="T46" fmla="*/ 258 w 392"/>
                <a:gd name="T47" fmla="*/ 395 h 439"/>
                <a:gd name="T48" fmla="*/ 284 w 392"/>
                <a:gd name="T49" fmla="*/ 390 h 439"/>
                <a:gd name="T50" fmla="*/ 321 w 392"/>
                <a:gd name="T51" fmla="*/ 393 h 439"/>
                <a:gd name="T52" fmla="*/ 316 w 392"/>
                <a:gd name="T53" fmla="*/ 371 h 439"/>
                <a:gd name="T54" fmla="*/ 371 w 392"/>
                <a:gd name="T55" fmla="*/ 364 h 439"/>
                <a:gd name="T56" fmla="*/ 383 w 392"/>
                <a:gd name="T57" fmla="*/ 338 h 439"/>
                <a:gd name="T58" fmla="*/ 390 w 392"/>
                <a:gd name="T59" fmla="*/ 264 h 439"/>
                <a:gd name="T60" fmla="*/ 365 w 392"/>
                <a:gd name="T61" fmla="*/ 229 h 439"/>
                <a:gd name="T62" fmla="*/ 359 w 392"/>
                <a:gd name="T63" fmla="*/ 199 h 439"/>
                <a:gd name="T64" fmla="*/ 345 w 392"/>
                <a:gd name="T65" fmla="*/ 197 h 439"/>
                <a:gd name="T66" fmla="*/ 365 w 392"/>
                <a:gd name="T67" fmla="*/ 144 h 439"/>
                <a:gd name="T68" fmla="*/ 374 w 392"/>
                <a:gd name="T69" fmla="*/ 100 h 439"/>
                <a:gd name="T70" fmla="*/ 352 w 392"/>
                <a:gd name="T71" fmla="*/ 57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2" h="439">
                  <a:moveTo>
                    <a:pt x="352" y="57"/>
                  </a:moveTo>
                  <a:lnTo>
                    <a:pt x="335" y="54"/>
                  </a:lnTo>
                  <a:lnTo>
                    <a:pt x="328" y="43"/>
                  </a:lnTo>
                  <a:lnTo>
                    <a:pt x="328" y="16"/>
                  </a:lnTo>
                  <a:lnTo>
                    <a:pt x="318" y="4"/>
                  </a:lnTo>
                  <a:lnTo>
                    <a:pt x="300" y="22"/>
                  </a:lnTo>
                  <a:lnTo>
                    <a:pt x="292" y="35"/>
                  </a:lnTo>
                  <a:lnTo>
                    <a:pt x="278" y="35"/>
                  </a:lnTo>
                  <a:lnTo>
                    <a:pt x="275" y="14"/>
                  </a:lnTo>
                  <a:lnTo>
                    <a:pt x="258" y="19"/>
                  </a:lnTo>
                  <a:lnTo>
                    <a:pt x="236" y="35"/>
                  </a:lnTo>
                  <a:lnTo>
                    <a:pt x="220" y="26"/>
                  </a:lnTo>
                  <a:lnTo>
                    <a:pt x="191" y="6"/>
                  </a:lnTo>
                  <a:lnTo>
                    <a:pt x="106" y="0"/>
                  </a:lnTo>
                  <a:lnTo>
                    <a:pt x="97" y="9"/>
                  </a:lnTo>
                  <a:lnTo>
                    <a:pt x="115" y="29"/>
                  </a:lnTo>
                  <a:lnTo>
                    <a:pt x="94" y="43"/>
                  </a:lnTo>
                  <a:lnTo>
                    <a:pt x="62" y="29"/>
                  </a:lnTo>
                  <a:lnTo>
                    <a:pt x="29" y="57"/>
                  </a:lnTo>
                  <a:lnTo>
                    <a:pt x="18" y="84"/>
                  </a:lnTo>
                  <a:lnTo>
                    <a:pt x="21" y="144"/>
                  </a:lnTo>
                  <a:lnTo>
                    <a:pt x="36" y="210"/>
                  </a:lnTo>
                  <a:lnTo>
                    <a:pt x="0" y="249"/>
                  </a:lnTo>
                  <a:lnTo>
                    <a:pt x="4" y="255"/>
                  </a:lnTo>
                  <a:lnTo>
                    <a:pt x="36" y="245"/>
                  </a:lnTo>
                  <a:lnTo>
                    <a:pt x="48" y="260"/>
                  </a:lnTo>
                  <a:lnTo>
                    <a:pt x="39" y="306"/>
                  </a:lnTo>
                  <a:lnTo>
                    <a:pt x="57" y="340"/>
                  </a:lnTo>
                  <a:lnTo>
                    <a:pt x="76" y="344"/>
                  </a:lnTo>
                  <a:lnTo>
                    <a:pt x="94" y="320"/>
                  </a:lnTo>
                  <a:lnTo>
                    <a:pt x="102" y="340"/>
                  </a:lnTo>
                  <a:lnTo>
                    <a:pt x="110" y="338"/>
                  </a:lnTo>
                  <a:lnTo>
                    <a:pt x="139" y="311"/>
                  </a:lnTo>
                  <a:lnTo>
                    <a:pt x="145" y="312"/>
                  </a:lnTo>
                  <a:lnTo>
                    <a:pt x="159" y="305"/>
                  </a:lnTo>
                  <a:lnTo>
                    <a:pt x="182" y="312"/>
                  </a:lnTo>
                  <a:lnTo>
                    <a:pt x="182" y="338"/>
                  </a:lnTo>
                  <a:lnTo>
                    <a:pt x="201" y="342"/>
                  </a:lnTo>
                  <a:lnTo>
                    <a:pt x="196" y="368"/>
                  </a:lnTo>
                  <a:lnTo>
                    <a:pt x="179" y="395"/>
                  </a:lnTo>
                  <a:lnTo>
                    <a:pt x="171" y="419"/>
                  </a:lnTo>
                  <a:lnTo>
                    <a:pt x="179" y="419"/>
                  </a:lnTo>
                  <a:lnTo>
                    <a:pt x="198" y="400"/>
                  </a:lnTo>
                  <a:lnTo>
                    <a:pt x="216" y="438"/>
                  </a:lnTo>
                  <a:lnTo>
                    <a:pt x="229" y="429"/>
                  </a:lnTo>
                  <a:lnTo>
                    <a:pt x="243" y="429"/>
                  </a:lnTo>
                  <a:lnTo>
                    <a:pt x="258" y="417"/>
                  </a:lnTo>
                  <a:lnTo>
                    <a:pt x="258" y="395"/>
                  </a:lnTo>
                  <a:lnTo>
                    <a:pt x="265" y="388"/>
                  </a:lnTo>
                  <a:lnTo>
                    <a:pt x="284" y="390"/>
                  </a:lnTo>
                  <a:lnTo>
                    <a:pt x="316" y="404"/>
                  </a:lnTo>
                  <a:lnTo>
                    <a:pt x="321" y="393"/>
                  </a:lnTo>
                  <a:lnTo>
                    <a:pt x="313" y="380"/>
                  </a:lnTo>
                  <a:lnTo>
                    <a:pt x="316" y="371"/>
                  </a:lnTo>
                  <a:lnTo>
                    <a:pt x="335" y="354"/>
                  </a:lnTo>
                  <a:lnTo>
                    <a:pt x="371" y="364"/>
                  </a:lnTo>
                  <a:lnTo>
                    <a:pt x="391" y="352"/>
                  </a:lnTo>
                  <a:lnTo>
                    <a:pt x="383" y="338"/>
                  </a:lnTo>
                  <a:lnTo>
                    <a:pt x="391" y="308"/>
                  </a:lnTo>
                  <a:lnTo>
                    <a:pt x="390" y="264"/>
                  </a:lnTo>
                  <a:lnTo>
                    <a:pt x="377" y="259"/>
                  </a:lnTo>
                  <a:lnTo>
                    <a:pt x="365" y="229"/>
                  </a:lnTo>
                  <a:lnTo>
                    <a:pt x="365" y="203"/>
                  </a:lnTo>
                  <a:lnTo>
                    <a:pt x="359" y="199"/>
                  </a:lnTo>
                  <a:lnTo>
                    <a:pt x="350" y="203"/>
                  </a:lnTo>
                  <a:lnTo>
                    <a:pt x="345" y="197"/>
                  </a:lnTo>
                  <a:lnTo>
                    <a:pt x="348" y="157"/>
                  </a:lnTo>
                  <a:lnTo>
                    <a:pt x="365" y="144"/>
                  </a:lnTo>
                  <a:lnTo>
                    <a:pt x="377" y="122"/>
                  </a:lnTo>
                  <a:lnTo>
                    <a:pt x="374" y="100"/>
                  </a:lnTo>
                  <a:lnTo>
                    <a:pt x="352" y="57"/>
                  </a:lnTo>
                  <a:lnTo>
                    <a:pt x="352" y="57"/>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14" name="贵州">
              <a:hlinkClick r:id="" action="ppaction://macro?name=Slide1.贵州_click" highlightClick="1"/>
              <a:hlinkHover r:id="" action="ppaction://noaction" highlightClick="1"/>
            </p:cNvPr>
            <p:cNvSpPr>
              <a:spLocks noChangeAspect="1"/>
            </p:cNvSpPr>
            <p:nvPr/>
          </p:nvSpPr>
          <p:spPr bwMode="auto">
            <a:xfrm rot="180000">
              <a:off x="4343390" y="4852878"/>
              <a:ext cx="916248" cy="839159"/>
            </a:xfrm>
            <a:custGeom>
              <a:avLst/>
              <a:gdLst>
                <a:gd name="T0" fmla="*/ 121 w 439"/>
                <a:gd name="T1" fmla="*/ 128 h 383"/>
                <a:gd name="T2" fmla="*/ 111 w 439"/>
                <a:gd name="T3" fmla="*/ 158 h 383"/>
                <a:gd name="T4" fmla="*/ 92 w 439"/>
                <a:gd name="T5" fmla="*/ 164 h 383"/>
                <a:gd name="T6" fmla="*/ 51 w 439"/>
                <a:gd name="T7" fmla="*/ 158 h 383"/>
                <a:gd name="T8" fmla="*/ 43 w 439"/>
                <a:gd name="T9" fmla="*/ 168 h 383"/>
                <a:gd name="T10" fmla="*/ 20 w 439"/>
                <a:gd name="T11" fmla="*/ 160 h 383"/>
                <a:gd name="T12" fmla="*/ 0 w 439"/>
                <a:gd name="T13" fmla="*/ 189 h 383"/>
                <a:gd name="T14" fmla="*/ 9 w 439"/>
                <a:gd name="T15" fmla="*/ 197 h 383"/>
                <a:gd name="T16" fmla="*/ 9 w 439"/>
                <a:gd name="T17" fmla="*/ 216 h 383"/>
                <a:gd name="T18" fmla="*/ 19 w 439"/>
                <a:gd name="T19" fmla="*/ 232 h 383"/>
                <a:gd name="T20" fmla="*/ 59 w 439"/>
                <a:gd name="T21" fmla="*/ 220 h 383"/>
                <a:gd name="T22" fmla="*/ 72 w 439"/>
                <a:gd name="T23" fmla="*/ 230 h 383"/>
                <a:gd name="T24" fmla="*/ 53 w 439"/>
                <a:gd name="T25" fmla="*/ 308 h 383"/>
                <a:gd name="T26" fmla="*/ 77 w 439"/>
                <a:gd name="T27" fmla="*/ 332 h 383"/>
                <a:gd name="T28" fmla="*/ 70 w 439"/>
                <a:gd name="T29" fmla="*/ 377 h 383"/>
                <a:gd name="T30" fmla="*/ 94 w 439"/>
                <a:gd name="T31" fmla="*/ 379 h 383"/>
                <a:gd name="T32" fmla="*/ 120 w 439"/>
                <a:gd name="T33" fmla="*/ 355 h 383"/>
                <a:gd name="T34" fmla="*/ 131 w 439"/>
                <a:gd name="T35" fmla="*/ 361 h 383"/>
                <a:gd name="T36" fmla="*/ 182 w 439"/>
                <a:gd name="T37" fmla="*/ 382 h 383"/>
                <a:gd name="T38" fmla="*/ 190 w 439"/>
                <a:gd name="T39" fmla="*/ 377 h 383"/>
                <a:gd name="T40" fmla="*/ 192 w 439"/>
                <a:gd name="T41" fmla="*/ 360 h 383"/>
                <a:gd name="T42" fmla="*/ 202 w 439"/>
                <a:gd name="T43" fmla="*/ 351 h 383"/>
                <a:gd name="T44" fmla="*/ 272 w 439"/>
                <a:gd name="T45" fmla="*/ 305 h 383"/>
                <a:gd name="T46" fmla="*/ 284 w 439"/>
                <a:gd name="T47" fmla="*/ 319 h 383"/>
                <a:gd name="T48" fmla="*/ 327 w 439"/>
                <a:gd name="T49" fmla="*/ 332 h 383"/>
                <a:gd name="T50" fmla="*/ 351 w 439"/>
                <a:gd name="T51" fmla="*/ 301 h 383"/>
                <a:gd name="T52" fmla="*/ 362 w 439"/>
                <a:gd name="T53" fmla="*/ 308 h 383"/>
                <a:gd name="T54" fmla="*/ 379 w 439"/>
                <a:gd name="T55" fmla="*/ 308 h 383"/>
                <a:gd name="T56" fmla="*/ 379 w 439"/>
                <a:gd name="T57" fmla="*/ 299 h 383"/>
                <a:gd name="T58" fmla="*/ 402 w 439"/>
                <a:gd name="T59" fmla="*/ 291 h 383"/>
                <a:gd name="T60" fmla="*/ 402 w 439"/>
                <a:gd name="T61" fmla="*/ 285 h 383"/>
                <a:gd name="T62" fmla="*/ 410 w 439"/>
                <a:gd name="T63" fmla="*/ 275 h 383"/>
                <a:gd name="T64" fmla="*/ 415 w 439"/>
                <a:gd name="T65" fmla="*/ 276 h 383"/>
                <a:gd name="T66" fmla="*/ 438 w 439"/>
                <a:gd name="T67" fmla="*/ 255 h 383"/>
                <a:gd name="T68" fmla="*/ 420 w 439"/>
                <a:gd name="T69" fmla="*/ 221 h 383"/>
                <a:gd name="T70" fmla="*/ 429 w 439"/>
                <a:gd name="T71" fmla="*/ 175 h 383"/>
                <a:gd name="T72" fmla="*/ 417 w 439"/>
                <a:gd name="T73" fmla="*/ 160 h 383"/>
                <a:gd name="T74" fmla="*/ 385 w 439"/>
                <a:gd name="T75" fmla="*/ 170 h 383"/>
                <a:gd name="T76" fmla="*/ 381 w 439"/>
                <a:gd name="T77" fmla="*/ 164 h 383"/>
                <a:gd name="T78" fmla="*/ 417 w 439"/>
                <a:gd name="T79" fmla="*/ 125 h 383"/>
                <a:gd name="T80" fmla="*/ 402 w 439"/>
                <a:gd name="T81" fmla="*/ 59 h 383"/>
                <a:gd name="T82" fmla="*/ 377 w 439"/>
                <a:gd name="T83" fmla="*/ 78 h 383"/>
                <a:gd name="T84" fmla="*/ 355 w 439"/>
                <a:gd name="T85" fmla="*/ 55 h 383"/>
                <a:gd name="T86" fmla="*/ 334 w 439"/>
                <a:gd name="T87" fmla="*/ 27 h 383"/>
                <a:gd name="T88" fmla="*/ 333 w 439"/>
                <a:gd name="T89" fmla="*/ 10 h 383"/>
                <a:gd name="T90" fmla="*/ 318 w 439"/>
                <a:gd name="T91" fmla="*/ 8 h 383"/>
                <a:gd name="T92" fmla="*/ 301 w 439"/>
                <a:gd name="T93" fmla="*/ 13 h 383"/>
                <a:gd name="T94" fmla="*/ 274 w 439"/>
                <a:gd name="T95" fmla="*/ 0 h 383"/>
                <a:gd name="T96" fmla="*/ 260 w 439"/>
                <a:gd name="T97" fmla="*/ 31 h 383"/>
                <a:gd name="T98" fmla="*/ 236 w 439"/>
                <a:gd name="T99" fmla="*/ 34 h 383"/>
                <a:gd name="T100" fmla="*/ 220 w 439"/>
                <a:gd name="T101" fmla="*/ 59 h 383"/>
                <a:gd name="T102" fmla="*/ 208 w 439"/>
                <a:gd name="T103" fmla="*/ 55 h 383"/>
                <a:gd name="T104" fmla="*/ 192 w 439"/>
                <a:gd name="T105" fmla="*/ 59 h 383"/>
                <a:gd name="T106" fmla="*/ 166 w 439"/>
                <a:gd name="T107" fmla="*/ 44 h 383"/>
                <a:gd name="T108" fmla="*/ 145 w 439"/>
                <a:gd name="T109" fmla="*/ 69 h 383"/>
                <a:gd name="T110" fmla="*/ 145 w 439"/>
                <a:gd name="T111" fmla="*/ 79 h 383"/>
                <a:gd name="T112" fmla="*/ 186 w 439"/>
                <a:gd name="T113" fmla="*/ 101 h 383"/>
                <a:gd name="T114" fmla="*/ 196 w 439"/>
                <a:gd name="T115" fmla="*/ 118 h 383"/>
                <a:gd name="T116" fmla="*/ 166 w 439"/>
                <a:gd name="T117" fmla="*/ 129 h 383"/>
                <a:gd name="T118" fmla="*/ 121 w 439"/>
                <a:gd name="T119" fmla="*/ 128 h 383"/>
                <a:gd name="T120" fmla="*/ 121 w 439"/>
                <a:gd name="T121" fmla="*/ 12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9" h="383">
                  <a:moveTo>
                    <a:pt x="121" y="128"/>
                  </a:moveTo>
                  <a:lnTo>
                    <a:pt x="111" y="158"/>
                  </a:lnTo>
                  <a:lnTo>
                    <a:pt x="92" y="164"/>
                  </a:lnTo>
                  <a:lnTo>
                    <a:pt x="51" y="158"/>
                  </a:lnTo>
                  <a:lnTo>
                    <a:pt x="43" y="168"/>
                  </a:lnTo>
                  <a:lnTo>
                    <a:pt x="20" y="160"/>
                  </a:lnTo>
                  <a:lnTo>
                    <a:pt x="0" y="189"/>
                  </a:lnTo>
                  <a:lnTo>
                    <a:pt x="9" y="197"/>
                  </a:lnTo>
                  <a:lnTo>
                    <a:pt x="9" y="216"/>
                  </a:lnTo>
                  <a:lnTo>
                    <a:pt x="19" y="232"/>
                  </a:lnTo>
                  <a:lnTo>
                    <a:pt x="59" y="220"/>
                  </a:lnTo>
                  <a:lnTo>
                    <a:pt x="72" y="230"/>
                  </a:lnTo>
                  <a:lnTo>
                    <a:pt x="53" y="308"/>
                  </a:lnTo>
                  <a:lnTo>
                    <a:pt x="77" y="332"/>
                  </a:lnTo>
                  <a:lnTo>
                    <a:pt x="70" y="377"/>
                  </a:lnTo>
                  <a:lnTo>
                    <a:pt x="94" y="379"/>
                  </a:lnTo>
                  <a:lnTo>
                    <a:pt x="120" y="355"/>
                  </a:lnTo>
                  <a:lnTo>
                    <a:pt x="131" y="361"/>
                  </a:lnTo>
                  <a:lnTo>
                    <a:pt x="182" y="382"/>
                  </a:lnTo>
                  <a:lnTo>
                    <a:pt x="190" y="377"/>
                  </a:lnTo>
                  <a:lnTo>
                    <a:pt x="192" y="360"/>
                  </a:lnTo>
                  <a:lnTo>
                    <a:pt x="202" y="351"/>
                  </a:lnTo>
                  <a:lnTo>
                    <a:pt x="272" y="305"/>
                  </a:lnTo>
                  <a:lnTo>
                    <a:pt x="284" y="319"/>
                  </a:lnTo>
                  <a:lnTo>
                    <a:pt x="327" y="332"/>
                  </a:lnTo>
                  <a:lnTo>
                    <a:pt x="351" y="301"/>
                  </a:lnTo>
                  <a:lnTo>
                    <a:pt x="362" y="308"/>
                  </a:lnTo>
                  <a:lnTo>
                    <a:pt x="379" y="308"/>
                  </a:lnTo>
                  <a:lnTo>
                    <a:pt x="379" y="299"/>
                  </a:lnTo>
                  <a:lnTo>
                    <a:pt x="402" y="291"/>
                  </a:lnTo>
                  <a:lnTo>
                    <a:pt x="402" y="285"/>
                  </a:lnTo>
                  <a:lnTo>
                    <a:pt x="410" y="275"/>
                  </a:lnTo>
                  <a:lnTo>
                    <a:pt x="415" y="276"/>
                  </a:lnTo>
                  <a:lnTo>
                    <a:pt x="438" y="255"/>
                  </a:lnTo>
                  <a:lnTo>
                    <a:pt x="420" y="221"/>
                  </a:lnTo>
                  <a:lnTo>
                    <a:pt x="429" y="175"/>
                  </a:lnTo>
                  <a:lnTo>
                    <a:pt x="417" y="160"/>
                  </a:lnTo>
                  <a:lnTo>
                    <a:pt x="385" y="170"/>
                  </a:lnTo>
                  <a:lnTo>
                    <a:pt x="381" y="164"/>
                  </a:lnTo>
                  <a:lnTo>
                    <a:pt x="417" y="125"/>
                  </a:lnTo>
                  <a:lnTo>
                    <a:pt x="402" y="59"/>
                  </a:lnTo>
                  <a:lnTo>
                    <a:pt x="377" y="78"/>
                  </a:lnTo>
                  <a:lnTo>
                    <a:pt x="355" y="55"/>
                  </a:lnTo>
                  <a:lnTo>
                    <a:pt x="334" y="27"/>
                  </a:lnTo>
                  <a:lnTo>
                    <a:pt x="333" y="10"/>
                  </a:lnTo>
                  <a:lnTo>
                    <a:pt x="318" y="8"/>
                  </a:lnTo>
                  <a:lnTo>
                    <a:pt x="301" y="13"/>
                  </a:lnTo>
                  <a:lnTo>
                    <a:pt x="274" y="0"/>
                  </a:lnTo>
                  <a:lnTo>
                    <a:pt x="260" y="31"/>
                  </a:lnTo>
                  <a:lnTo>
                    <a:pt x="236" y="34"/>
                  </a:lnTo>
                  <a:lnTo>
                    <a:pt x="220" y="59"/>
                  </a:lnTo>
                  <a:lnTo>
                    <a:pt x="208" y="55"/>
                  </a:lnTo>
                  <a:lnTo>
                    <a:pt x="192" y="59"/>
                  </a:lnTo>
                  <a:lnTo>
                    <a:pt x="166" y="44"/>
                  </a:lnTo>
                  <a:lnTo>
                    <a:pt x="145" y="69"/>
                  </a:lnTo>
                  <a:lnTo>
                    <a:pt x="145" y="79"/>
                  </a:lnTo>
                  <a:lnTo>
                    <a:pt x="186" y="101"/>
                  </a:lnTo>
                  <a:lnTo>
                    <a:pt x="196" y="118"/>
                  </a:lnTo>
                  <a:lnTo>
                    <a:pt x="166" y="129"/>
                  </a:lnTo>
                  <a:lnTo>
                    <a:pt x="121" y="128"/>
                  </a:lnTo>
                  <a:lnTo>
                    <a:pt x="121" y="128"/>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15" name="浙江">
              <a:hlinkClick r:id="" action="ppaction://macro?name=Slide1.浙江_click" highlightClick="1"/>
              <a:hlinkHover r:id="" action="ppaction://noaction" highlightClick="1"/>
            </p:cNvPr>
            <p:cNvSpPr>
              <a:spLocks noChangeAspect="1"/>
            </p:cNvSpPr>
            <p:nvPr/>
          </p:nvSpPr>
          <p:spPr bwMode="auto">
            <a:xfrm rot="180000">
              <a:off x="6542370" y="4370409"/>
              <a:ext cx="571424" cy="706075"/>
            </a:xfrm>
            <a:custGeom>
              <a:avLst/>
              <a:gdLst>
                <a:gd name="T0" fmla="*/ 197 w 274"/>
                <a:gd name="T1" fmla="*/ 303 h 320"/>
                <a:gd name="T2" fmla="*/ 156 w 274"/>
                <a:gd name="T3" fmla="*/ 319 h 320"/>
                <a:gd name="T4" fmla="*/ 133 w 274"/>
                <a:gd name="T5" fmla="*/ 295 h 320"/>
                <a:gd name="T6" fmla="*/ 115 w 274"/>
                <a:gd name="T7" fmla="*/ 316 h 320"/>
                <a:gd name="T8" fmla="*/ 90 w 274"/>
                <a:gd name="T9" fmla="*/ 316 h 320"/>
                <a:gd name="T10" fmla="*/ 79 w 274"/>
                <a:gd name="T11" fmla="*/ 292 h 320"/>
                <a:gd name="T12" fmla="*/ 66 w 274"/>
                <a:gd name="T13" fmla="*/ 260 h 320"/>
                <a:gd name="T14" fmla="*/ 42 w 274"/>
                <a:gd name="T15" fmla="*/ 255 h 320"/>
                <a:gd name="T16" fmla="*/ 16 w 274"/>
                <a:gd name="T17" fmla="*/ 207 h 320"/>
                <a:gd name="T18" fmla="*/ 0 w 274"/>
                <a:gd name="T19" fmla="*/ 183 h 320"/>
                <a:gd name="T20" fmla="*/ 10 w 274"/>
                <a:gd name="T21" fmla="*/ 171 h 320"/>
                <a:gd name="T22" fmla="*/ 16 w 274"/>
                <a:gd name="T23" fmla="*/ 166 h 320"/>
                <a:gd name="T24" fmla="*/ 43 w 274"/>
                <a:gd name="T25" fmla="*/ 128 h 320"/>
                <a:gd name="T26" fmla="*/ 42 w 274"/>
                <a:gd name="T27" fmla="*/ 96 h 320"/>
                <a:gd name="T28" fmla="*/ 51 w 274"/>
                <a:gd name="T29" fmla="*/ 83 h 320"/>
                <a:gd name="T30" fmla="*/ 72 w 274"/>
                <a:gd name="T31" fmla="*/ 79 h 320"/>
                <a:gd name="T32" fmla="*/ 79 w 274"/>
                <a:gd name="T33" fmla="*/ 70 h 320"/>
                <a:gd name="T34" fmla="*/ 71 w 274"/>
                <a:gd name="T35" fmla="*/ 55 h 320"/>
                <a:gd name="T36" fmla="*/ 82 w 274"/>
                <a:gd name="T37" fmla="*/ 41 h 320"/>
                <a:gd name="T38" fmla="*/ 82 w 274"/>
                <a:gd name="T39" fmla="*/ 11 h 320"/>
                <a:gd name="T40" fmla="*/ 97 w 274"/>
                <a:gd name="T41" fmla="*/ 4 h 320"/>
                <a:gd name="T42" fmla="*/ 123 w 274"/>
                <a:gd name="T43" fmla="*/ 20 h 320"/>
                <a:gd name="T44" fmla="*/ 155 w 274"/>
                <a:gd name="T45" fmla="*/ 25 h 320"/>
                <a:gd name="T46" fmla="*/ 176 w 274"/>
                <a:gd name="T47" fmla="*/ 0 h 320"/>
                <a:gd name="T48" fmla="*/ 201 w 274"/>
                <a:gd name="T49" fmla="*/ 22 h 320"/>
                <a:gd name="T50" fmla="*/ 190 w 274"/>
                <a:gd name="T51" fmla="*/ 30 h 320"/>
                <a:gd name="T52" fmla="*/ 177 w 274"/>
                <a:gd name="T53" fmla="*/ 50 h 320"/>
                <a:gd name="T54" fmla="*/ 156 w 274"/>
                <a:gd name="T55" fmla="*/ 55 h 320"/>
                <a:gd name="T56" fmla="*/ 149 w 274"/>
                <a:gd name="T57" fmla="*/ 61 h 320"/>
                <a:gd name="T58" fmla="*/ 168 w 274"/>
                <a:gd name="T59" fmla="*/ 73 h 320"/>
                <a:gd name="T60" fmla="*/ 206 w 274"/>
                <a:gd name="T61" fmla="*/ 55 h 320"/>
                <a:gd name="T62" fmla="*/ 267 w 274"/>
                <a:gd name="T63" fmla="*/ 81 h 320"/>
                <a:gd name="T64" fmla="*/ 273 w 274"/>
                <a:gd name="T65" fmla="*/ 133 h 320"/>
                <a:gd name="T66" fmla="*/ 249 w 274"/>
                <a:gd name="T67" fmla="*/ 133 h 320"/>
                <a:gd name="T68" fmla="*/ 247 w 274"/>
                <a:gd name="T69" fmla="*/ 148 h 320"/>
                <a:gd name="T70" fmla="*/ 260 w 274"/>
                <a:gd name="T71" fmla="*/ 170 h 320"/>
                <a:gd name="T72" fmla="*/ 249 w 274"/>
                <a:gd name="T73" fmla="*/ 183 h 320"/>
                <a:gd name="T74" fmla="*/ 261 w 274"/>
                <a:gd name="T75" fmla="*/ 204 h 320"/>
                <a:gd name="T76" fmla="*/ 241 w 274"/>
                <a:gd name="T77" fmla="*/ 228 h 320"/>
                <a:gd name="T78" fmla="*/ 232 w 274"/>
                <a:gd name="T79" fmla="*/ 215 h 320"/>
                <a:gd name="T80" fmla="*/ 202 w 274"/>
                <a:gd name="T81" fmla="*/ 292 h 320"/>
                <a:gd name="T82" fmla="*/ 197 w 274"/>
                <a:gd name="T83" fmla="*/ 303 h 320"/>
                <a:gd name="T84" fmla="*/ 197 w 274"/>
                <a:gd name="T85" fmla="*/ 30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4" h="320">
                  <a:moveTo>
                    <a:pt x="197" y="303"/>
                  </a:moveTo>
                  <a:lnTo>
                    <a:pt x="156" y="319"/>
                  </a:lnTo>
                  <a:lnTo>
                    <a:pt x="133" y="295"/>
                  </a:lnTo>
                  <a:lnTo>
                    <a:pt x="115" y="316"/>
                  </a:lnTo>
                  <a:lnTo>
                    <a:pt x="90" y="316"/>
                  </a:lnTo>
                  <a:lnTo>
                    <a:pt x="79" y="292"/>
                  </a:lnTo>
                  <a:lnTo>
                    <a:pt x="66" y="260"/>
                  </a:lnTo>
                  <a:lnTo>
                    <a:pt x="42" y="255"/>
                  </a:lnTo>
                  <a:lnTo>
                    <a:pt x="16" y="207"/>
                  </a:lnTo>
                  <a:lnTo>
                    <a:pt x="0" y="183"/>
                  </a:lnTo>
                  <a:lnTo>
                    <a:pt x="10" y="171"/>
                  </a:lnTo>
                  <a:lnTo>
                    <a:pt x="16" y="166"/>
                  </a:lnTo>
                  <a:lnTo>
                    <a:pt x="43" y="128"/>
                  </a:lnTo>
                  <a:lnTo>
                    <a:pt x="42" y="96"/>
                  </a:lnTo>
                  <a:lnTo>
                    <a:pt x="51" y="83"/>
                  </a:lnTo>
                  <a:lnTo>
                    <a:pt x="72" y="79"/>
                  </a:lnTo>
                  <a:lnTo>
                    <a:pt x="79" y="70"/>
                  </a:lnTo>
                  <a:lnTo>
                    <a:pt x="71" y="55"/>
                  </a:lnTo>
                  <a:lnTo>
                    <a:pt x="82" y="41"/>
                  </a:lnTo>
                  <a:lnTo>
                    <a:pt x="82" y="11"/>
                  </a:lnTo>
                  <a:lnTo>
                    <a:pt x="97" y="4"/>
                  </a:lnTo>
                  <a:lnTo>
                    <a:pt x="123" y="20"/>
                  </a:lnTo>
                  <a:lnTo>
                    <a:pt x="155" y="25"/>
                  </a:lnTo>
                  <a:lnTo>
                    <a:pt x="176" y="0"/>
                  </a:lnTo>
                  <a:lnTo>
                    <a:pt x="201" y="22"/>
                  </a:lnTo>
                  <a:lnTo>
                    <a:pt x="190" y="30"/>
                  </a:lnTo>
                  <a:lnTo>
                    <a:pt x="177" y="50"/>
                  </a:lnTo>
                  <a:lnTo>
                    <a:pt x="156" y="55"/>
                  </a:lnTo>
                  <a:lnTo>
                    <a:pt x="149" y="61"/>
                  </a:lnTo>
                  <a:lnTo>
                    <a:pt x="168" y="73"/>
                  </a:lnTo>
                  <a:lnTo>
                    <a:pt x="206" y="55"/>
                  </a:lnTo>
                  <a:lnTo>
                    <a:pt x="267" y="81"/>
                  </a:lnTo>
                  <a:lnTo>
                    <a:pt x="273" y="133"/>
                  </a:lnTo>
                  <a:lnTo>
                    <a:pt x="249" y="133"/>
                  </a:lnTo>
                  <a:lnTo>
                    <a:pt x="247" y="148"/>
                  </a:lnTo>
                  <a:lnTo>
                    <a:pt x="260" y="170"/>
                  </a:lnTo>
                  <a:lnTo>
                    <a:pt x="249" y="183"/>
                  </a:lnTo>
                  <a:lnTo>
                    <a:pt x="261" y="204"/>
                  </a:lnTo>
                  <a:lnTo>
                    <a:pt x="241" y="228"/>
                  </a:lnTo>
                  <a:lnTo>
                    <a:pt x="232" y="215"/>
                  </a:lnTo>
                  <a:lnTo>
                    <a:pt x="202" y="292"/>
                  </a:lnTo>
                  <a:lnTo>
                    <a:pt x="197" y="303"/>
                  </a:lnTo>
                  <a:lnTo>
                    <a:pt x="197" y="303"/>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16" name="安徽">
              <a:hlinkClick r:id="" action="ppaction://macro?name=Slide1.安徽_click" highlightClick="1"/>
              <a:hlinkHover r:id="" action="ppaction://noaction" highlightClick="1"/>
            </p:cNvPr>
            <p:cNvSpPr>
              <a:spLocks noChangeAspect="1"/>
            </p:cNvSpPr>
            <p:nvPr/>
          </p:nvSpPr>
          <p:spPr bwMode="auto">
            <a:xfrm rot="180000">
              <a:off x="6009977" y="3821126"/>
              <a:ext cx="729058" cy="916789"/>
            </a:xfrm>
            <a:custGeom>
              <a:avLst/>
              <a:gdLst>
                <a:gd name="T0" fmla="*/ 82 w 343"/>
                <a:gd name="T1" fmla="*/ 0 h 408"/>
                <a:gd name="T2" fmla="*/ 142 w 343"/>
                <a:gd name="T3" fmla="*/ 35 h 408"/>
                <a:gd name="T4" fmla="*/ 188 w 343"/>
                <a:gd name="T5" fmla="*/ 55 h 408"/>
                <a:gd name="T6" fmla="*/ 210 w 343"/>
                <a:gd name="T7" fmla="*/ 59 h 408"/>
                <a:gd name="T8" fmla="*/ 221 w 343"/>
                <a:gd name="T9" fmla="*/ 108 h 408"/>
                <a:gd name="T10" fmla="*/ 258 w 343"/>
                <a:gd name="T11" fmla="*/ 129 h 408"/>
                <a:gd name="T12" fmla="*/ 285 w 343"/>
                <a:gd name="T13" fmla="*/ 112 h 408"/>
                <a:gd name="T14" fmla="*/ 295 w 343"/>
                <a:gd name="T15" fmla="*/ 141 h 408"/>
                <a:gd name="T16" fmla="*/ 261 w 343"/>
                <a:gd name="T17" fmla="*/ 159 h 408"/>
                <a:gd name="T18" fmla="*/ 248 w 343"/>
                <a:gd name="T19" fmla="*/ 184 h 408"/>
                <a:gd name="T20" fmla="*/ 285 w 343"/>
                <a:gd name="T21" fmla="*/ 220 h 408"/>
                <a:gd name="T22" fmla="*/ 342 w 343"/>
                <a:gd name="T23" fmla="*/ 247 h 408"/>
                <a:gd name="T24" fmla="*/ 331 w 343"/>
                <a:gd name="T25" fmla="*/ 291 h 408"/>
                <a:gd name="T26" fmla="*/ 332 w 343"/>
                <a:gd name="T27" fmla="*/ 315 h 408"/>
                <a:gd name="T28" fmla="*/ 302 w 343"/>
                <a:gd name="T29" fmla="*/ 332 h 408"/>
                <a:gd name="T30" fmla="*/ 276 w 343"/>
                <a:gd name="T31" fmla="*/ 402 h 408"/>
                <a:gd name="T32" fmla="*/ 256 w 343"/>
                <a:gd name="T33" fmla="*/ 394 h 408"/>
                <a:gd name="T34" fmla="*/ 200 w 343"/>
                <a:gd name="T35" fmla="*/ 376 h 408"/>
                <a:gd name="T36" fmla="*/ 157 w 343"/>
                <a:gd name="T37" fmla="*/ 401 h 408"/>
                <a:gd name="T38" fmla="*/ 169 w 343"/>
                <a:gd name="T39" fmla="*/ 369 h 408"/>
                <a:gd name="T40" fmla="*/ 120 w 343"/>
                <a:gd name="T41" fmla="*/ 386 h 408"/>
                <a:gd name="T42" fmla="*/ 96 w 343"/>
                <a:gd name="T43" fmla="*/ 299 h 408"/>
                <a:gd name="T44" fmla="*/ 75 w 343"/>
                <a:gd name="T45" fmla="*/ 286 h 408"/>
                <a:gd name="T46" fmla="*/ 56 w 343"/>
                <a:gd name="T47" fmla="*/ 242 h 408"/>
                <a:gd name="T48" fmla="*/ 78 w 343"/>
                <a:gd name="T49" fmla="*/ 212 h 408"/>
                <a:gd name="T50" fmla="*/ 68 w 343"/>
                <a:gd name="T51" fmla="*/ 171 h 408"/>
                <a:gd name="T52" fmla="*/ 21 w 343"/>
                <a:gd name="T53" fmla="*/ 168 h 408"/>
                <a:gd name="T54" fmla="*/ 21 w 343"/>
                <a:gd name="T55" fmla="*/ 127 h 408"/>
                <a:gd name="T56" fmla="*/ 39 w 343"/>
                <a:gd name="T57" fmla="*/ 92 h 408"/>
                <a:gd name="T58" fmla="*/ 46 w 343"/>
                <a:gd name="T59" fmla="*/ 51 h 408"/>
                <a:gd name="T60" fmla="*/ 75 w 343"/>
                <a:gd name="T61" fmla="*/ 75 h 408"/>
                <a:gd name="T62" fmla="*/ 104 w 343"/>
                <a:gd name="T63" fmla="*/ 52 h 408"/>
                <a:gd name="T64" fmla="*/ 75 w 343"/>
                <a:gd name="T65" fmla="*/ 20 h 408"/>
                <a:gd name="T66" fmla="*/ 70 w 343"/>
                <a:gd name="T67" fmla="*/ 3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3" h="408">
                  <a:moveTo>
                    <a:pt x="70" y="3"/>
                  </a:moveTo>
                  <a:lnTo>
                    <a:pt x="82" y="0"/>
                  </a:lnTo>
                  <a:lnTo>
                    <a:pt x="123" y="16"/>
                  </a:lnTo>
                  <a:lnTo>
                    <a:pt x="142" y="35"/>
                  </a:lnTo>
                  <a:lnTo>
                    <a:pt x="174" y="44"/>
                  </a:lnTo>
                  <a:lnTo>
                    <a:pt x="188" y="55"/>
                  </a:lnTo>
                  <a:lnTo>
                    <a:pt x="206" y="52"/>
                  </a:lnTo>
                  <a:lnTo>
                    <a:pt x="210" y="59"/>
                  </a:lnTo>
                  <a:lnTo>
                    <a:pt x="204" y="99"/>
                  </a:lnTo>
                  <a:lnTo>
                    <a:pt x="221" y="108"/>
                  </a:lnTo>
                  <a:lnTo>
                    <a:pt x="231" y="123"/>
                  </a:lnTo>
                  <a:lnTo>
                    <a:pt x="258" y="129"/>
                  </a:lnTo>
                  <a:lnTo>
                    <a:pt x="268" y="111"/>
                  </a:lnTo>
                  <a:lnTo>
                    <a:pt x="285" y="112"/>
                  </a:lnTo>
                  <a:lnTo>
                    <a:pt x="297" y="127"/>
                  </a:lnTo>
                  <a:lnTo>
                    <a:pt x="295" y="141"/>
                  </a:lnTo>
                  <a:lnTo>
                    <a:pt x="261" y="145"/>
                  </a:lnTo>
                  <a:lnTo>
                    <a:pt x="261" y="159"/>
                  </a:lnTo>
                  <a:lnTo>
                    <a:pt x="261" y="170"/>
                  </a:lnTo>
                  <a:lnTo>
                    <a:pt x="248" y="184"/>
                  </a:lnTo>
                  <a:lnTo>
                    <a:pt x="258" y="200"/>
                  </a:lnTo>
                  <a:lnTo>
                    <a:pt x="285" y="220"/>
                  </a:lnTo>
                  <a:lnTo>
                    <a:pt x="287" y="242"/>
                  </a:lnTo>
                  <a:lnTo>
                    <a:pt x="342" y="247"/>
                  </a:lnTo>
                  <a:lnTo>
                    <a:pt x="342" y="277"/>
                  </a:lnTo>
                  <a:lnTo>
                    <a:pt x="331" y="291"/>
                  </a:lnTo>
                  <a:lnTo>
                    <a:pt x="339" y="306"/>
                  </a:lnTo>
                  <a:lnTo>
                    <a:pt x="332" y="315"/>
                  </a:lnTo>
                  <a:lnTo>
                    <a:pt x="311" y="319"/>
                  </a:lnTo>
                  <a:lnTo>
                    <a:pt x="302" y="332"/>
                  </a:lnTo>
                  <a:lnTo>
                    <a:pt x="303" y="364"/>
                  </a:lnTo>
                  <a:lnTo>
                    <a:pt x="276" y="402"/>
                  </a:lnTo>
                  <a:lnTo>
                    <a:pt x="270" y="407"/>
                  </a:lnTo>
                  <a:lnTo>
                    <a:pt x="256" y="394"/>
                  </a:lnTo>
                  <a:lnTo>
                    <a:pt x="216" y="394"/>
                  </a:lnTo>
                  <a:lnTo>
                    <a:pt x="200" y="376"/>
                  </a:lnTo>
                  <a:lnTo>
                    <a:pt x="169" y="406"/>
                  </a:lnTo>
                  <a:lnTo>
                    <a:pt x="157" y="401"/>
                  </a:lnTo>
                  <a:lnTo>
                    <a:pt x="171" y="377"/>
                  </a:lnTo>
                  <a:lnTo>
                    <a:pt x="169" y="369"/>
                  </a:lnTo>
                  <a:lnTo>
                    <a:pt x="157" y="366"/>
                  </a:lnTo>
                  <a:lnTo>
                    <a:pt x="120" y="386"/>
                  </a:lnTo>
                  <a:lnTo>
                    <a:pt x="85" y="319"/>
                  </a:lnTo>
                  <a:lnTo>
                    <a:pt x="96" y="299"/>
                  </a:lnTo>
                  <a:lnTo>
                    <a:pt x="93" y="291"/>
                  </a:lnTo>
                  <a:lnTo>
                    <a:pt x="75" y="286"/>
                  </a:lnTo>
                  <a:lnTo>
                    <a:pt x="43" y="267"/>
                  </a:lnTo>
                  <a:lnTo>
                    <a:pt x="56" y="242"/>
                  </a:lnTo>
                  <a:lnTo>
                    <a:pt x="75" y="233"/>
                  </a:lnTo>
                  <a:lnTo>
                    <a:pt x="78" y="212"/>
                  </a:lnTo>
                  <a:lnTo>
                    <a:pt x="72" y="175"/>
                  </a:lnTo>
                  <a:lnTo>
                    <a:pt x="68" y="171"/>
                  </a:lnTo>
                  <a:lnTo>
                    <a:pt x="49" y="190"/>
                  </a:lnTo>
                  <a:lnTo>
                    <a:pt x="21" y="168"/>
                  </a:lnTo>
                  <a:lnTo>
                    <a:pt x="0" y="142"/>
                  </a:lnTo>
                  <a:lnTo>
                    <a:pt x="21" y="127"/>
                  </a:lnTo>
                  <a:lnTo>
                    <a:pt x="27" y="102"/>
                  </a:lnTo>
                  <a:lnTo>
                    <a:pt x="39" y="92"/>
                  </a:lnTo>
                  <a:lnTo>
                    <a:pt x="37" y="57"/>
                  </a:lnTo>
                  <a:lnTo>
                    <a:pt x="46" y="51"/>
                  </a:lnTo>
                  <a:lnTo>
                    <a:pt x="63" y="61"/>
                  </a:lnTo>
                  <a:lnTo>
                    <a:pt x="75" y="75"/>
                  </a:lnTo>
                  <a:lnTo>
                    <a:pt x="96" y="61"/>
                  </a:lnTo>
                  <a:lnTo>
                    <a:pt x="104" y="52"/>
                  </a:lnTo>
                  <a:lnTo>
                    <a:pt x="100" y="35"/>
                  </a:lnTo>
                  <a:lnTo>
                    <a:pt x="75" y="20"/>
                  </a:lnTo>
                  <a:lnTo>
                    <a:pt x="70" y="3"/>
                  </a:lnTo>
                  <a:lnTo>
                    <a:pt x="70" y="3"/>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17" name="江苏">
              <a:hlinkClick r:id="" action="ppaction://macro?name=Slide1.江苏_click" highlightClick="1"/>
              <a:hlinkHover r:id="" action="ppaction://noaction" highlightClick="1"/>
            </p:cNvPr>
            <p:cNvSpPr>
              <a:spLocks noChangeAspect="1"/>
            </p:cNvSpPr>
            <p:nvPr/>
          </p:nvSpPr>
          <p:spPr bwMode="auto">
            <a:xfrm rot="180000">
              <a:off x="6195514" y="3715343"/>
              <a:ext cx="847284" cy="702378"/>
            </a:xfrm>
            <a:custGeom>
              <a:avLst/>
              <a:gdLst>
                <a:gd name="T0" fmla="*/ 375 w 404"/>
                <a:gd name="T1" fmla="*/ 255 h 323"/>
                <a:gd name="T2" fmla="*/ 365 w 404"/>
                <a:gd name="T3" fmla="*/ 282 h 323"/>
                <a:gd name="T4" fmla="*/ 354 w 404"/>
                <a:gd name="T5" fmla="*/ 297 h 323"/>
                <a:gd name="T6" fmla="*/ 333 w 404"/>
                <a:gd name="T7" fmla="*/ 322 h 323"/>
                <a:gd name="T8" fmla="*/ 301 w 404"/>
                <a:gd name="T9" fmla="*/ 317 h 323"/>
                <a:gd name="T10" fmla="*/ 275 w 404"/>
                <a:gd name="T11" fmla="*/ 301 h 323"/>
                <a:gd name="T12" fmla="*/ 260 w 404"/>
                <a:gd name="T13" fmla="*/ 308 h 323"/>
                <a:gd name="T14" fmla="*/ 205 w 404"/>
                <a:gd name="T15" fmla="*/ 303 h 323"/>
                <a:gd name="T16" fmla="*/ 203 w 404"/>
                <a:gd name="T17" fmla="*/ 281 h 323"/>
                <a:gd name="T18" fmla="*/ 176 w 404"/>
                <a:gd name="T19" fmla="*/ 261 h 323"/>
                <a:gd name="T20" fmla="*/ 166 w 404"/>
                <a:gd name="T21" fmla="*/ 245 h 323"/>
                <a:gd name="T22" fmla="*/ 179 w 404"/>
                <a:gd name="T23" fmla="*/ 231 h 323"/>
                <a:gd name="T24" fmla="*/ 179 w 404"/>
                <a:gd name="T25" fmla="*/ 220 h 323"/>
                <a:gd name="T26" fmla="*/ 179 w 404"/>
                <a:gd name="T27" fmla="*/ 206 h 323"/>
                <a:gd name="T28" fmla="*/ 213 w 404"/>
                <a:gd name="T29" fmla="*/ 202 h 323"/>
                <a:gd name="T30" fmla="*/ 215 w 404"/>
                <a:gd name="T31" fmla="*/ 188 h 323"/>
                <a:gd name="T32" fmla="*/ 203 w 404"/>
                <a:gd name="T33" fmla="*/ 173 h 323"/>
                <a:gd name="T34" fmla="*/ 186 w 404"/>
                <a:gd name="T35" fmla="*/ 172 h 323"/>
                <a:gd name="T36" fmla="*/ 176 w 404"/>
                <a:gd name="T37" fmla="*/ 190 h 323"/>
                <a:gd name="T38" fmla="*/ 149 w 404"/>
                <a:gd name="T39" fmla="*/ 184 h 323"/>
                <a:gd name="T40" fmla="*/ 139 w 404"/>
                <a:gd name="T41" fmla="*/ 169 h 323"/>
                <a:gd name="T42" fmla="*/ 122 w 404"/>
                <a:gd name="T43" fmla="*/ 160 h 323"/>
                <a:gd name="T44" fmla="*/ 128 w 404"/>
                <a:gd name="T45" fmla="*/ 120 h 323"/>
                <a:gd name="T46" fmla="*/ 124 w 404"/>
                <a:gd name="T47" fmla="*/ 113 h 323"/>
                <a:gd name="T48" fmla="*/ 106 w 404"/>
                <a:gd name="T49" fmla="*/ 116 h 323"/>
                <a:gd name="T50" fmla="*/ 92 w 404"/>
                <a:gd name="T51" fmla="*/ 105 h 323"/>
                <a:gd name="T52" fmla="*/ 60 w 404"/>
                <a:gd name="T53" fmla="*/ 96 h 323"/>
                <a:gd name="T54" fmla="*/ 41 w 404"/>
                <a:gd name="T55" fmla="*/ 77 h 323"/>
                <a:gd name="T56" fmla="*/ 0 w 404"/>
                <a:gd name="T57" fmla="*/ 61 h 323"/>
                <a:gd name="T58" fmla="*/ 3 w 404"/>
                <a:gd name="T59" fmla="*/ 42 h 323"/>
                <a:gd name="T60" fmla="*/ 20 w 404"/>
                <a:gd name="T61" fmla="*/ 35 h 323"/>
                <a:gd name="T62" fmla="*/ 50 w 404"/>
                <a:gd name="T63" fmla="*/ 61 h 323"/>
                <a:gd name="T64" fmla="*/ 60 w 404"/>
                <a:gd name="T65" fmla="*/ 61 h 323"/>
                <a:gd name="T66" fmla="*/ 87 w 404"/>
                <a:gd name="T67" fmla="*/ 57 h 323"/>
                <a:gd name="T68" fmla="*/ 103 w 404"/>
                <a:gd name="T69" fmla="*/ 45 h 323"/>
                <a:gd name="T70" fmla="*/ 125 w 404"/>
                <a:gd name="T71" fmla="*/ 62 h 323"/>
                <a:gd name="T72" fmla="*/ 134 w 404"/>
                <a:gd name="T73" fmla="*/ 46 h 323"/>
                <a:gd name="T74" fmla="*/ 138 w 404"/>
                <a:gd name="T75" fmla="*/ 36 h 323"/>
                <a:gd name="T76" fmla="*/ 156 w 404"/>
                <a:gd name="T77" fmla="*/ 26 h 323"/>
                <a:gd name="T78" fmla="*/ 161 w 404"/>
                <a:gd name="T79" fmla="*/ 4 h 323"/>
                <a:gd name="T80" fmla="*/ 179 w 404"/>
                <a:gd name="T81" fmla="*/ 0 h 323"/>
                <a:gd name="T82" fmla="*/ 226 w 404"/>
                <a:gd name="T83" fmla="*/ 31 h 323"/>
                <a:gd name="T84" fmla="*/ 258 w 404"/>
                <a:gd name="T85" fmla="*/ 45 h 323"/>
                <a:gd name="T86" fmla="*/ 322 w 404"/>
                <a:gd name="T87" fmla="*/ 150 h 323"/>
                <a:gd name="T88" fmla="*/ 319 w 404"/>
                <a:gd name="T89" fmla="*/ 161 h 323"/>
                <a:gd name="T90" fmla="*/ 362 w 404"/>
                <a:gd name="T91" fmla="*/ 181 h 323"/>
                <a:gd name="T92" fmla="*/ 374 w 404"/>
                <a:gd name="T93" fmla="*/ 198 h 323"/>
                <a:gd name="T94" fmla="*/ 393 w 404"/>
                <a:gd name="T95" fmla="*/ 208 h 323"/>
                <a:gd name="T96" fmla="*/ 403 w 404"/>
                <a:gd name="T97" fmla="*/ 227 h 323"/>
                <a:gd name="T98" fmla="*/ 389 w 404"/>
                <a:gd name="T99" fmla="*/ 232 h 323"/>
                <a:gd name="T100" fmla="*/ 368 w 404"/>
                <a:gd name="T101" fmla="*/ 226 h 323"/>
                <a:gd name="T102" fmla="*/ 338 w 404"/>
                <a:gd name="T103" fmla="*/ 226 h 323"/>
                <a:gd name="T104" fmla="*/ 311 w 404"/>
                <a:gd name="T105" fmla="*/ 216 h 323"/>
                <a:gd name="T106" fmla="*/ 298 w 404"/>
                <a:gd name="T107" fmla="*/ 226 h 323"/>
                <a:gd name="T108" fmla="*/ 325 w 404"/>
                <a:gd name="T109" fmla="*/ 232 h 323"/>
                <a:gd name="T110" fmla="*/ 349 w 404"/>
                <a:gd name="T111" fmla="*/ 243 h 323"/>
                <a:gd name="T112" fmla="*/ 375 w 404"/>
                <a:gd name="T113" fmla="*/ 255 h 323"/>
                <a:gd name="T114" fmla="*/ 375 w 404"/>
                <a:gd name="T115" fmla="*/ 255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4" h="323">
                  <a:moveTo>
                    <a:pt x="375" y="255"/>
                  </a:moveTo>
                  <a:lnTo>
                    <a:pt x="365" y="282"/>
                  </a:lnTo>
                  <a:lnTo>
                    <a:pt x="354" y="297"/>
                  </a:lnTo>
                  <a:lnTo>
                    <a:pt x="333" y="322"/>
                  </a:lnTo>
                  <a:lnTo>
                    <a:pt x="301" y="317"/>
                  </a:lnTo>
                  <a:lnTo>
                    <a:pt x="275" y="301"/>
                  </a:lnTo>
                  <a:lnTo>
                    <a:pt x="260" y="308"/>
                  </a:lnTo>
                  <a:lnTo>
                    <a:pt x="205" y="303"/>
                  </a:lnTo>
                  <a:lnTo>
                    <a:pt x="203" y="281"/>
                  </a:lnTo>
                  <a:lnTo>
                    <a:pt x="176" y="261"/>
                  </a:lnTo>
                  <a:lnTo>
                    <a:pt x="166" y="245"/>
                  </a:lnTo>
                  <a:lnTo>
                    <a:pt x="179" y="231"/>
                  </a:lnTo>
                  <a:lnTo>
                    <a:pt x="179" y="220"/>
                  </a:lnTo>
                  <a:lnTo>
                    <a:pt x="179" y="206"/>
                  </a:lnTo>
                  <a:lnTo>
                    <a:pt x="213" y="202"/>
                  </a:lnTo>
                  <a:lnTo>
                    <a:pt x="215" y="188"/>
                  </a:lnTo>
                  <a:lnTo>
                    <a:pt x="203" y="173"/>
                  </a:lnTo>
                  <a:lnTo>
                    <a:pt x="186" y="172"/>
                  </a:lnTo>
                  <a:lnTo>
                    <a:pt x="176" y="190"/>
                  </a:lnTo>
                  <a:lnTo>
                    <a:pt x="149" y="184"/>
                  </a:lnTo>
                  <a:lnTo>
                    <a:pt x="139" y="169"/>
                  </a:lnTo>
                  <a:lnTo>
                    <a:pt x="122" y="160"/>
                  </a:lnTo>
                  <a:lnTo>
                    <a:pt x="128" y="120"/>
                  </a:lnTo>
                  <a:lnTo>
                    <a:pt x="124" y="113"/>
                  </a:lnTo>
                  <a:lnTo>
                    <a:pt x="106" y="116"/>
                  </a:lnTo>
                  <a:lnTo>
                    <a:pt x="92" y="105"/>
                  </a:lnTo>
                  <a:lnTo>
                    <a:pt x="60" y="96"/>
                  </a:lnTo>
                  <a:lnTo>
                    <a:pt x="41" y="77"/>
                  </a:lnTo>
                  <a:lnTo>
                    <a:pt x="0" y="61"/>
                  </a:lnTo>
                  <a:lnTo>
                    <a:pt x="3" y="42"/>
                  </a:lnTo>
                  <a:lnTo>
                    <a:pt x="20" y="35"/>
                  </a:lnTo>
                  <a:lnTo>
                    <a:pt x="50" y="61"/>
                  </a:lnTo>
                  <a:lnTo>
                    <a:pt x="60" y="61"/>
                  </a:lnTo>
                  <a:lnTo>
                    <a:pt x="87" y="57"/>
                  </a:lnTo>
                  <a:lnTo>
                    <a:pt x="103" y="45"/>
                  </a:lnTo>
                  <a:lnTo>
                    <a:pt x="125" y="62"/>
                  </a:lnTo>
                  <a:lnTo>
                    <a:pt x="134" y="46"/>
                  </a:lnTo>
                  <a:lnTo>
                    <a:pt x="138" y="36"/>
                  </a:lnTo>
                  <a:lnTo>
                    <a:pt x="156" y="26"/>
                  </a:lnTo>
                  <a:lnTo>
                    <a:pt x="161" y="4"/>
                  </a:lnTo>
                  <a:lnTo>
                    <a:pt x="179" y="0"/>
                  </a:lnTo>
                  <a:lnTo>
                    <a:pt x="226" y="31"/>
                  </a:lnTo>
                  <a:lnTo>
                    <a:pt x="258" y="45"/>
                  </a:lnTo>
                  <a:lnTo>
                    <a:pt x="322" y="150"/>
                  </a:lnTo>
                  <a:lnTo>
                    <a:pt x="319" y="161"/>
                  </a:lnTo>
                  <a:lnTo>
                    <a:pt x="362" y="181"/>
                  </a:lnTo>
                  <a:lnTo>
                    <a:pt x="374" y="198"/>
                  </a:lnTo>
                  <a:lnTo>
                    <a:pt x="393" y="208"/>
                  </a:lnTo>
                  <a:lnTo>
                    <a:pt x="403" y="227"/>
                  </a:lnTo>
                  <a:lnTo>
                    <a:pt x="389" y="232"/>
                  </a:lnTo>
                  <a:lnTo>
                    <a:pt x="368" y="226"/>
                  </a:lnTo>
                  <a:lnTo>
                    <a:pt x="338" y="226"/>
                  </a:lnTo>
                  <a:lnTo>
                    <a:pt x="311" y="216"/>
                  </a:lnTo>
                  <a:lnTo>
                    <a:pt x="298" y="226"/>
                  </a:lnTo>
                  <a:lnTo>
                    <a:pt x="325" y="232"/>
                  </a:lnTo>
                  <a:lnTo>
                    <a:pt x="349" y="243"/>
                  </a:lnTo>
                  <a:lnTo>
                    <a:pt x="375" y="255"/>
                  </a:lnTo>
                  <a:lnTo>
                    <a:pt x="375" y="255"/>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18" name="湖北">
              <a:hlinkClick r:id="" action="ppaction://macro?name=Slide1.湖北_click" highlightClick="1"/>
              <a:hlinkHover r:id="" action="ppaction://noaction" highlightClick="1"/>
            </p:cNvPr>
            <p:cNvSpPr>
              <a:spLocks noChangeAspect="1"/>
            </p:cNvSpPr>
            <p:nvPr/>
          </p:nvSpPr>
          <p:spPr bwMode="auto">
            <a:xfrm rot="180000">
              <a:off x="5077563" y="4117119"/>
              <a:ext cx="1178974" cy="780008"/>
            </a:xfrm>
            <a:custGeom>
              <a:avLst/>
              <a:gdLst>
                <a:gd name="T0" fmla="*/ 76 w 551"/>
                <a:gd name="T1" fmla="*/ 318 h 346"/>
                <a:gd name="T2" fmla="*/ 141 w 551"/>
                <a:gd name="T3" fmla="*/ 304 h 346"/>
                <a:gd name="T4" fmla="*/ 144 w 551"/>
                <a:gd name="T5" fmla="*/ 270 h 346"/>
                <a:gd name="T6" fmla="*/ 238 w 551"/>
                <a:gd name="T7" fmla="*/ 267 h 346"/>
                <a:gd name="T8" fmla="*/ 283 w 551"/>
                <a:gd name="T9" fmla="*/ 296 h 346"/>
                <a:gd name="T10" fmla="*/ 322 w 551"/>
                <a:gd name="T11" fmla="*/ 275 h 346"/>
                <a:gd name="T12" fmla="*/ 339 w 551"/>
                <a:gd name="T13" fmla="*/ 296 h 346"/>
                <a:gd name="T14" fmla="*/ 365 w 551"/>
                <a:gd name="T15" fmla="*/ 265 h 346"/>
                <a:gd name="T16" fmla="*/ 375 w 551"/>
                <a:gd name="T17" fmla="*/ 304 h 346"/>
                <a:gd name="T18" fmla="*/ 399 w 551"/>
                <a:gd name="T19" fmla="*/ 318 h 346"/>
                <a:gd name="T20" fmla="*/ 445 w 551"/>
                <a:gd name="T21" fmla="*/ 290 h 346"/>
                <a:gd name="T22" fmla="*/ 522 w 551"/>
                <a:gd name="T23" fmla="*/ 245 h 346"/>
                <a:gd name="T24" fmla="*/ 515 w 551"/>
                <a:gd name="T25" fmla="*/ 168 h 346"/>
                <a:gd name="T26" fmla="*/ 523 w 551"/>
                <a:gd name="T27" fmla="*/ 140 h 346"/>
                <a:gd name="T28" fmla="*/ 473 w 551"/>
                <a:gd name="T29" fmla="*/ 116 h 346"/>
                <a:gd name="T30" fmla="*/ 438 w 551"/>
                <a:gd name="T31" fmla="*/ 116 h 346"/>
                <a:gd name="T32" fmla="*/ 387 w 551"/>
                <a:gd name="T33" fmla="*/ 98 h 346"/>
                <a:gd name="T34" fmla="*/ 358 w 551"/>
                <a:gd name="T35" fmla="*/ 67 h 346"/>
                <a:gd name="T36" fmla="*/ 331 w 551"/>
                <a:gd name="T37" fmla="*/ 65 h 346"/>
                <a:gd name="T38" fmla="*/ 271 w 551"/>
                <a:gd name="T39" fmla="*/ 65 h 346"/>
                <a:gd name="T40" fmla="*/ 159 w 551"/>
                <a:gd name="T41" fmla="*/ 0 h 346"/>
                <a:gd name="T42" fmla="*/ 135 w 551"/>
                <a:gd name="T43" fmla="*/ 8 h 346"/>
                <a:gd name="T44" fmla="*/ 68 w 551"/>
                <a:gd name="T45" fmla="*/ 8 h 346"/>
                <a:gd name="T46" fmla="*/ 76 w 551"/>
                <a:gd name="T47" fmla="*/ 31 h 346"/>
                <a:gd name="T48" fmla="*/ 108 w 551"/>
                <a:gd name="T49" fmla="*/ 41 h 346"/>
                <a:gd name="T50" fmla="*/ 73 w 551"/>
                <a:gd name="T51" fmla="*/ 65 h 346"/>
                <a:gd name="T52" fmla="*/ 73 w 551"/>
                <a:gd name="T53" fmla="*/ 95 h 346"/>
                <a:gd name="T54" fmla="*/ 93 w 551"/>
                <a:gd name="T55" fmla="*/ 125 h 346"/>
                <a:gd name="T56" fmla="*/ 117 w 551"/>
                <a:gd name="T57" fmla="*/ 189 h 346"/>
                <a:gd name="T58" fmla="*/ 100 w 551"/>
                <a:gd name="T59" fmla="*/ 200 h 346"/>
                <a:gd name="T60" fmla="*/ 14 w 551"/>
                <a:gd name="T61" fmla="*/ 233 h 346"/>
                <a:gd name="T62" fmla="*/ 12 w 551"/>
                <a:gd name="T63" fmla="*/ 263 h 346"/>
                <a:gd name="T64" fmla="*/ 28 w 551"/>
                <a:gd name="T65" fmla="*/ 298 h 346"/>
                <a:gd name="T66" fmla="*/ 65 w 551"/>
                <a:gd name="T67" fmla="*/ 345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51" h="346">
                  <a:moveTo>
                    <a:pt x="65" y="345"/>
                  </a:moveTo>
                  <a:lnTo>
                    <a:pt x="76" y="318"/>
                  </a:lnTo>
                  <a:lnTo>
                    <a:pt x="109" y="290"/>
                  </a:lnTo>
                  <a:lnTo>
                    <a:pt x="141" y="304"/>
                  </a:lnTo>
                  <a:lnTo>
                    <a:pt x="162" y="290"/>
                  </a:lnTo>
                  <a:lnTo>
                    <a:pt x="144" y="270"/>
                  </a:lnTo>
                  <a:lnTo>
                    <a:pt x="153" y="261"/>
                  </a:lnTo>
                  <a:lnTo>
                    <a:pt x="238" y="267"/>
                  </a:lnTo>
                  <a:lnTo>
                    <a:pt x="267" y="287"/>
                  </a:lnTo>
                  <a:lnTo>
                    <a:pt x="283" y="296"/>
                  </a:lnTo>
                  <a:lnTo>
                    <a:pt x="305" y="280"/>
                  </a:lnTo>
                  <a:lnTo>
                    <a:pt x="322" y="275"/>
                  </a:lnTo>
                  <a:lnTo>
                    <a:pt x="325" y="296"/>
                  </a:lnTo>
                  <a:lnTo>
                    <a:pt x="339" y="296"/>
                  </a:lnTo>
                  <a:lnTo>
                    <a:pt x="347" y="283"/>
                  </a:lnTo>
                  <a:lnTo>
                    <a:pt x="365" y="265"/>
                  </a:lnTo>
                  <a:lnTo>
                    <a:pt x="375" y="277"/>
                  </a:lnTo>
                  <a:lnTo>
                    <a:pt x="375" y="304"/>
                  </a:lnTo>
                  <a:lnTo>
                    <a:pt x="382" y="315"/>
                  </a:lnTo>
                  <a:lnTo>
                    <a:pt x="399" y="318"/>
                  </a:lnTo>
                  <a:lnTo>
                    <a:pt x="418" y="299"/>
                  </a:lnTo>
                  <a:lnTo>
                    <a:pt x="445" y="290"/>
                  </a:lnTo>
                  <a:lnTo>
                    <a:pt x="498" y="243"/>
                  </a:lnTo>
                  <a:lnTo>
                    <a:pt x="522" y="245"/>
                  </a:lnTo>
                  <a:lnTo>
                    <a:pt x="550" y="235"/>
                  </a:lnTo>
                  <a:lnTo>
                    <a:pt x="515" y="168"/>
                  </a:lnTo>
                  <a:lnTo>
                    <a:pt x="526" y="148"/>
                  </a:lnTo>
                  <a:lnTo>
                    <a:pt x="523" y="140"/>
                  </a:lnTo>
                  <a:lnTo>
                    <a:pt x="505" y="135"/>
                  </a:lnTo>
                  <a:lnTo>
                    <a:pt x="473" y="116"/>
                  </a:lnTo>
                  <a:lnTo>
                    <a:pt x="458" y="107"/>
                  </a:lnTo>
                  <a:lnTo>
                    <a:pt x="438" y="116"/>
                  </a:lnTo>
                  <a:lnTo>
                    <a:pt x="416" y="98"/>
                  </a:lnTo>
                  <a:lnTo>
                    <a:pt x="387" y="98"/>
                  </a:lnTo>
                  <a:lnTo>
                    <a:pt x="365" y="86"/>
                  </a:lnTo>
                  <a:lnTo>
                    <a:pt x="358" y="67"/>
                  </a:lnTo>
                  <a:lnTo>
                    <a:pt x="347" y="55"/>
                  </a:lnTo>
                  <a:lnTo>
                    <a:pt x="331" y="65"/>
                  </a:lnTo>
                  <a:lnTo>
                    <a:pt x="317" y="58"/>
                  </a:lnTo>
                  <a:lnTo>
                    <a:pt x="271" y="65"/>
                  </a:lnTo>
                  <a:lnTo>
                    <a:pt x="220" y="54"/>
                  </a:lnTo>
                  <a:lnTo>
                    <a:pt x="159" y="0"/>
                  </a:lnTo>
                  <a:lnTo>
                    <a:pt x="143" y="14"/>
                  </a:lnTo>
                  <a:lnTo>
                    <a:pt x="135" y="8"/>
                  </a:lnTo>
                  <a:lnTo>
                    <a:pt x="123" y="8"/>
                  </a:lnTo>
                  <a:lnTo>
                    <a:pt x="68" y="8"/>
                  </a:lnTo>
                  <a:lnTo>
                    <a:pt x="59" y="15"/>
                  </a:lnTo>
                  <a:lnTo>
                    <a:pt x="76" y="31"/>
                  </a:lnTo>
                  <a:lnTo>
                    <a:pt x="93" y="35"/>
                  </a:lnTo>
                  <a:lnTo>
                    <a:pt x="108" y="41"/>
                  </a:lnTo>
                  <a:lnTo>
                    <a:pt x="100" y="52"/>
                  </a:lnTo>
                  <a:lnTo>
                    <a:pt x="73" y="65"/>
                  </a:lnTo>
                  <a:lnTo>
                    <a:pt x="68" y="87"/>
                  </a:lnTo>
                  <a:lnTo>
                    <a:pt x="73" y="95"/>
                  </a:lnTo>
                  <a:lnTo>
                    <a:pt x="76" y="122"/>
                  </a:lnTo>
                  <a:lnTo>
                    <a:pt x="93" y="125"/>
                  </a:lnTo>
                  <a:lnTo>
                    <a:pt x="109" y="146"/>
                  </a:lnTo>
                  <a:lnTo>
                    <a:pt x="117" y="189"/>
                  </a:lnTo>
                  <a:lnTo>
                    <a:pt x="111" y="203"/>
                  </a:lnTo>
                  <a:lnTo>
                    <a:pt x="100" y="200"/>
                  </a:lnTo>
                  <a:lnTo>
                    <a:pt x="69" y="225"/>
                  </a:lnTo>
                  <a:lnTo>
                    <a:pt x="14" y="233"/>
                  </a:lnTo>
                  <a:lnTo>
                    <a:pt x="0" y="248"/>
                  </a:lnTo>
                  <a:lnTo>
                    <a:pt x="12" y="263"/>
                  </a:lnTo>
                  <a:lnTo>
                    <a:pt x="13" y="295"/>
                  </a:lnTo>
                  <a:lnTo>
                    <a:pt x="28" y="298"/>
                  </a:lnTo>
                  <a:lnTo>
                    <a:pt x="65" y="345"/>
                  </a:lnTo>
                  <a:lnTo>
                    <a:pt x="65" y="345"/>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19" name="陕西">
              <a:hlinkClick r:id="" action="ppaction://macro?name=Slide1.陕西_click" highlightClick="1"/>
              <a:hlinkHover r:id="" action="ppaction://noaction" highlightClick="1"/>
            </p:cNvPr>
            <p:cNvSpPr>
              <a:spLocks noChangeAspect="1"/>
            </p:cNvSpPr>
            <p:nvPr/>
          </p:nvSpPr>
          <p:spPr bwMode="auto">
            <a:xfrm rot="180000">
              <a:off x="4719642" y="2973187"/>
              <a:ext cx="745480" cy="1404757"/>
            </a:xfrm>
            <a:custGeom>
              <a:avLst/>
              <a:gdLst>
                <a:gd name="T0" fmla="*/ 294 w 354"/>
                <a:gd name="T1" fmla="*/ 381 h 640"/>
                <a:gd name="T2" fmla="*/ 287 w 354"/>
                <a:gd name="T3" fmla="*/ 214 h 640"/>
                <a:gd name="T4" fmla="*/ 311 w 354"/>
                <a:gd name="T5" fmla="*/ 162 h 640"/>
                <a:gd name="T6" fmla="*/ 309 w 354"/>
                <a:gd name="T7" fmla="*/ 85 h 640"/>
                <a:gd name="T8" fmla="*/ 323 w 354"/>
                <a:gd name="T9" fmla="*/ 34 h 640"/>
                <a:gd name="T10" fmla="*/ 312 w 354"/>
                <a:gd name="T11" fmla="*/ 0 h 640"/>
                <a:gd name="T12" fmla="*/ 259 w 354"/>
                <a:gd name="T13" fmla="*/ 18 h 640"/>
                <a:gd name="T14" fmla="*/ 241 w 354"/>
                <a:gd name="T15" fmla="*/ 65 h 640"/>
                <a:gd name="T16" fmla="*/ 221 w 354"/>
                <a:gd name="T17" fmla="*/ 81 h 640"/>
                <a:gd name="T18" fmla="*/ 153 w 354"/>
                <a:gd name="T19" fmla="*/ 164 h 640"/>
                <a:gd name="T20" fmla="*/ 100 w 354"/>
                <a:gd name="T21" fmla="*/ 162 h 640"/>
                <a:gd name="T22" fmla="*/ 87 w 354"/>
                <a:gd name="T23" fmla="*/ 213 h 640"/>
                <a:gd name="T24" fmla="*/ 153 w 354"/>
                <a:gd name="T25" fmla="*/ 254 h 640"/>
                <a:gd name="T26" fmla="*/ 188 w 354"/>
                <a:gd name="T27" fmla="*/ 293 h 640"/>
                <a:gd name="T28" fmla="*/ 182 w 354"/>
                <a:gd name="T29" fmla="*/ 344 h 640"/>
                <a:gd name="T30" fmla="*/ 132 w 354"/>
                <a:gd name="T31" fmla="*/ 360 h 640"/>
                <a:gd name="T32" fmla="*/ 126 w 354"/>
                <a:gd name="T33" fmla="*/ 374 h 640"/>
                <a:gd name="T34" fmla="*/ 91 w 354"/>
                <a:gd name="T35" fmla="*/ 391 h 640"/>
                <a:gd name="T36" fmla="*/ 48 w 354"/>
                <a:gd name="T37" fmla="*/ 381 h 640"/>
                <a:gd name="T38" fmla="*/ 48 w 354"/>
                <a:gd name="T39" fmla="*/ 399 h 640"/>
                <a:gd name="T40" fmla="*/ 34 w 354"/>
                <a:gd name="T41" fmla="*/ 427 h 640"/>
                <a:gd name="T42" fmla="*/ 39 w 354"/>
                <a:gd name="T43" fmla="*/ 479 h 640"/>
                <a:gd name="T44" fmla="*/ 45 w 354"/>
                <a:gd name="T45" fmla="*/ 504 h 640"/>
                <a:gd name="T46" fmla="*/ 0 w 354"/>
                <a:gd name="T47" fmla="*/ 512 h 640"/>
                <a:gd name="T48" fmla="*/ 5 w 354"/>
                <a:gd name="T49" fmla="*/ 559 h 640"/>
                <a:gd name="T50" fmla="*/ 23 w 354"/>
                <a:gd name="T51" fmla="*/ 579 h 640"/>
                <a:gd name="T52" fmla="*/ 83 w 354"/>
                <a:gd name="T53" fmla="*/ 571 h 640"/>
                <a:gd name="T54" fmla="*/ 95 w 354"/>
                <a:gd name="T55" fmla="*/ 588 h 640"/>
                <a:gd name="T56" fmla="*/ 157 w 354"/>
                <a:gd name="T57" fmla="*/ 615 h 640"/>
                <a:gd name="T58" fmla="*/ 233 w 354"/>
                <a:gd name="T59" fmla="*/ 624 h 640"/>
                <a:gd name="T60" fmla="*/ 270 w 354"/>
                <a:gd name="T61" fmla="*/ 632 h 640"/>
                <a:gd name="T62" fmla="*/ 262 w 354"/>
                <a:gd name="T63" fmla="*/ 597 h 640"/>
                <a:gd name="T64" fmla="*/ 294 w 354"/>
                <a:gd name="T65" fmla="*/ 562 h 640"/>
                <a:gd name="T66" fmla="*/ 287 w 354"/>
                <a:gd name="T67" fmla="*/ 545 h 640"/>
                <a:gd name="T68" fmla="*/ 253 w 354"/>
                <a:gd name="T69" fmla="*/ 525 h 640"/>
                <a:gd name="T70" fmla="*/ 317 w 354"/>
                <a:gd name="T71" fmla="*/ 518 h 640"/>
                <a:gd name="T72" fmla="*/ 337 w 354"/>
                <a:gd name="T73" fmla="*/ 524 h 640"/>
                <a:gd name="T74" fmla="*/ 353 w 354"/>
                <a:gd name="T75" fmla="*/ 488 h 640"/>
                <a:gd name="T76" fmla="*/ 303 w 354"/>
                <a:gd name="T77" fmla="*/ 403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4" h="640">
                  <a:moveTo>
                    <a:pt x="303" y="403"/>
                  </a:moveTo>
                  <a:lnTo>
                    <a:pt x="294" y="381"/>
                  </a:lnTo>
                  <a:lnTo>
                    <a:pt x="311" y="324"/>
                  </a:lnTo>
                  <a:lnTo>
                    <a:pt x="287" y="214"/>
                  </a:lnTo>
                  <a:lnTo>
                    <a:pt x="303" y="187"/>
                  </a:lnTo>
                  <a:lnTo>
                    <a:pt x="311" y="162"/>
                  </a:lnTo>
                  <a:lnTo>
                    <a:pt x="289" y="117"/>
                  </a:lnTo>
                  <a:lnTo>
                    <a:pt x="309" y="85"/>
                  </a:lnTo>
                  <a:lnTo>
                    <a:pt x="312" y="56"/>
                  </a:lnTo>
                  <a:lnTo>
                    <a:pt x="323" y="34"/>
                  </a:lnTo>
                  <a:lnTo>
                    <a:pt x="322" y="7"/>
                  </a:lnTo>
                  <a:lnTo>
                    <a:pt x="312" y="0"/>
                  </a:lnTo>
                  <a:lnTo>
                    <a:pt x="298" y="17"/>
                  </a:lnTo>
                  <a:lnTo>
                    <a:pt x="259" y="18"/>
                  </a:lnTo>
                  <a:lnTo>
                    <a:pt x="239" y="49"/>
                  </a:lnTo>
                  <a:lnTo>
                    <a:pt x="241" y="65"/>
                  </a:lnTo>
                  <a:lnTo>
                    <a:pt x="237" y="76"/>
                  </a:lnTo>
                  <a:lnTo>
                    <a:pt x="221" y="81"/>
                  </a:lnTo>
                  <a:lnTo>
                    <a:pt x="160" y="169"/>
                  </a:lnTo>
                  <a:lnTo>
                    <a:pt x="153" y="164"/>
                  </a:lnTo>
                  <a:lnTo>
                    <a:pt x="135" y="158"/>
                  </a:lnTo>
                  <a:lnTo>
                    <a:pt x="100" y="162"/>
                  </a:lnTo>
                  <a:lnTo>
                    <a:pt x="88" y="177"/>
                  </a:lnTo>
                  <a:lnTo>
                    <a:pt x="87" y="213"/>
                  </a:lnTo>
                  <a:lnTo>
                    <a:pt x="92" y="224"/>
                  </a:lnTo>
                  <a:lnTo>
                    <a:pt x="153" y="254"/>
                  </a:lnTo>
                  <a:lnTo>
                    <a:pt x="184" y="274"/>
                  </a:lnTo>
                  <a:lnTo>
                    <a:pt x="188" y="293"/>
                  </a:lnTo>
                  <a:lnTo>
                    <a:pt x="173" y="316"/>
                  </a:lnTo>
                  <a:lnTo>
                    <a:pt x="182" y="344"/>
                  </a:lnTo>
                  <a:lnTo>
                    <a:pt x="176" y="357"/>
                  </a:lnTo>
                  <a:lnTo>
                    <a:pt x="132" y="360"/>
                  </a:lnTo>
                  <a:lnTo>
                    <a:pt x="123" y="367"/>
                  </a:lnTo>
                  <a:lnTo>
                    <a:pt x="126" y="374"/>
                  </a:lnTo>
                  <a:lnTo>
                    <a:pt x="126" y="386"/>
                  </a:lnTo>
                  <a:lnTo>
                    <a:pt x="91" y="391"/>
                  </a:lnTo>
                  <a:lnTo>
                    <a:pt x="72" y="381"/>
                  </a:lnTo>
                  <a:lnTo>
                    <a:pt x="48" y="381"/>
                  </a:lnTo>
                  <a:lnTo>
                    <a:pt x="45" y="386"/>
                  </a:lnTo>
                  <a:lnTo>
                    <a:pt x="48" y="399"/>
                  </a:lnTo>
                  <a:lnTo>
                    <a:pt x="37" y="413"/>
                  </a:lnTo>
                  <a:lnTo>
                    <a:pt x="34" y="427"/>
                  </a:lnTo>
                  <a:lnTo>
                    <a:pt x="56" y="445"/>
                  </a:lnTo>
                  <a:lnTo>
                    <a:pt x="39" y="479"/>
                  </a:lnTo>
                  <a:lnTo>
                    <a:pt x="46" y="495"/>
                  </a:lnTo>
                  <a:lnTo>
                    <a:pt x="45" y="504"/>
                  </a:lnTo>
                  <a:lnTo>
                    <a:pt x="19" y="504"/>
                  </a:lnTo>
                  <a:lnTo>
                    <a:pt x="0" y="512"/>
                  </a:lnTo>
                  <a:lnTo>
                    <a:pt x="15" y="533"/>
                  </a:lnTo>
                  <a:lnTo>
                    <a:pt x="5" y="559"/>
                  </a:lnTo>
                  <a:lnTo>
                    <a:pt x="21" y="562"/>
                  </a:lnTo>
                  <a:lnTo>
                    <a:pt x="23" y="579"/>
                  </a:lnTo>
                  <a:lnTo>
                    <a:pt x="36" y="580"/>
                  </a:lnTo>
                  <a:lnTo>
                    <a:pt x="83" y="571"/>
                  </a:lnTo>
                  <a:lnTo>
                    <a:pt x="92" y="575"/>
                  </a:lnTo>
                  <a:lnTo>
                    <a:pt x="95" y="588"/>
                  </a:lnTo>
                  <a:lnTo>
                    <a:pt x="115" y="593"/>
                  </a:lnTo>
                  <a:lnTo>
                    <a:pt x="157" y="615"/>
                  </a:lnTo>
                  <a:lnTo>
                    <a:pt x="182" y="605"/>
                  </a:lnTo>
                  <a:lnTo>
                    <a:pt x="233" y="624"/>
                  </a:lnTo>
                  <a:lnTo>
                    <a:pt x="245" y="639"/>
                  </a:lnTo>
                  <a:lnTo>
                    <a:pt x="270" y="632"/>
                  </a:lnTo>
                  <a:lnTo>
                    <a:pt x="267" y="605"/>
                  </a:lnTo>
                  <a:lnTo>
                    <a:pt x="262" y="597"/>
                  </a:lnTo>
                  <a:lnTo>
                    <a:pt x="267" y="575"/>
                  </a:lnTo>
                  <a:lnTo>
                    <a:pt x="294" y="562"/>
                  </a:lnTo>
                  <a:lnTo>
                    <a:pt x="302" y="551"/>
                  </a:lnTo>
                  <a:lnTo>
                    <a:pt x="287" y="545"/>
                  </a:lnTo>
                  <a:lnTo>
                    <a:pt x="270" y="541"/>
                  </a:lnTo>
                  <a:lnTo>
                    <a:pt x="253" y="525"/>
                  </a:lnTo>
                  <a:lnTo>
                    <a:pt x="262" y="518"/>
                  </a:lnTo>
                  <a:lnTo>
                    <a:pt x="317" y="518"/>
                  </a:lnTo>
                  <a:lnTo>
                    <a:pt x="329" y="518"/>
                  </a:lnTo>
                  <a:lnTo>
                    <a:pt x="337" y="524"/>
                  </a:lnTo>
                  <a:lnTo>
                    <a:pt x="353" y="510"/>
                  </a:lnTo>
                  <a:lnTo>
                    <a:pt x="353" y="488"/>
                  </a:lnTo>
                  <a:lnTo>
                    <a:pt x="303" y="413"/>
                  </a:lnTo>
                  <a:lnTo>
                    <a:pt x="303" y="403"/>
                  </a:lnTo>
                  <a:lnTo>
                    <a:pt x="303" y="403"/>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20" name="山西">
              <a:hlinkClick r:id="" action="ppaction://macro?name=Slide1.山西_click" highlightClick="1"/>
              <a:hlinkHover r:id="" action="ppaction://noaction" highlightClick="1"/>
            </p:cNvPr>
            <p:cNvSpPr>
              <a:spLocks noChangeAspect="1"/>
            </p:cNvSpPr>
            <p:nvPr/>
          </p:nvSpPr>
          <p:spPr bwMode="auto">
            <a:xfrm rot="180000">
              <a:off x="5346536" y="2763073"/>
              <a:ext cx="522163" cy="1112717"/>
            </a:xfrm>
            <a:custGeom>
              <a:avLst/>
              <a:gdLst>
                <a:gd name="T0" fmla="*/ 16 w 247"/>
                <a:gd name="T1" fmla="*/ 506 h 507"/>
                <a:gd name="T2" fmla="*/ 70 w 247"/>
                <a:gd name="T3" fmla="*/ 492 h 507"/>
                <a:gd name="T4" fmla="*/ 136 w 247"/>
                <a:gd name="T5" fmla="*/ 446 h 507"/>
                <a:gd name="T6" fmla="*/ 184 w 247"/>
                <a:gd name="T7" fmla="*/ 436 h 507"/>
                <a:gd name="T8" fmla="*/ 219 w 247"/>
                <a:gd name="T9" fmla="*/ 408 h 507"/>
                <a:gd name="T10" fmla="*/ 224 w 247"/>
                <a:gd name="T11" fmla="*/ 347 h 507"/>
                <a:gd name="T12" fmla="*/ 206 w 247"/>
                <a:gd name="T13" fmla="*/ 326 h 507"/>
                <a:gd name="T14" fmla="*/ 212 w 247"/>
                <a:gd name="T15" fmla="*/ 307 h 507"/>
                <a:gd name="T16" fmla="*/ 224 w 247"/>
                <a:gd name="T17" fmla="*/ 290 h 507"/>
                <a:gd name="T18" fmla="*/ 227 w 247"/>
                <a:gd name="T19" fmla="*/ 265 h 507"/>
                <a:gd name="T20" fmla="*/ 238 w 247"/>
                <a:gd name="T21" fmla="*/ 246 h 507"/>
                <a:gd name="T22" fmla="*/ 219 w 247"/>
                <a:gd name="T23" fmla="*/ 209 h 507"/>
                <a:gd name="T24" fmla="*/ 193 w 247"/>
                <a:gd name="T25" fmla="*/ 179 h 507"/>
                <a:gd name="T26" fmla="*/ 208 w 247"/>
                <a:gd name="T27" fmla="*/ 132 h 507"/>
                <a:gd name="T28" fmla="*/ 240 w 247"/>
                <a:gd name="T29" fmla="*/ 110 h 507"/>
                <a:gd name="T30" fmla="*/ 246 w 247"/>
                <a:gd name="T31" fmla="*/ 80 h 507"/>
                <a:gd name="T32" fmla="*/ 232 w 247"/>
                <a:gd name="T33" fmla="*/ 52 h 507"/>
                <a:gd name="T34" fmla="*/ 232 w 247"/>
                <a:gd name="T35" fmla="*/ 18 h 507"/>
                <a:gd name="T36" fmla="*/ 212 w 247"/>
                <a:gd name="T37" fmla="*/ 0 h 507"/>
                <a:gd name="T38" fmla="*/ 165 w 247"/>
                <a:gd name="T39" fmla="*/ 24 h 507"/>
                <a:gd name="T40" fmla="*/ 157 w 247"/>
                <a:gd name="T41" fmla="*/ 17 h 507"/>
                <a:gd name="T42" fmla="*/ 131 w 247"/>
                <a:gd name="T43" fmla="*/ 34 h 507"/>
                <a:gd name="T44" fmla="*/ 111 w 247"/>
                <a:gd name="T45" fmla="*/ 33 h 507"/>
                <a:gd name="T46" fmla="*/ 70 w 247"/>
                <a:gd name="T47" fmla="*/ 92 h 507"/>
                <a:gd name="T48" fmla="*/ 56 w 247"/>
                <a:gd name="T49" fmla="*/ 92 h 507"/>
                <a:gd name="T50" fmla="*/ 35 w 247"/>
                <a:gd name="T51" fmla="*/ 110 h 507"/>
                <a:gd name="T52" fmla="*/ 36 w 247"/>
                <a:gd name="T53" fmla="*/ 137 h 507"/>
                <a:gd name="T54" fmla="*/ 25 w 247"/>
                <a:gd name="T55" fmla="*/ 159 h 507"/>
                <a:gd name="T56" fmla="*/ 22 w 247"/>
                <a:gd name="T57" fmla="*/ 188 h 507"/>
                <a:gd name="T58" fmla="*/ 2 w 247"/>
                <a:gd name="T59" fmla="*/ 220 h 507"/>
                <a:gd name="T60" fmla="*/ 24 w 247"/>
                <a:gd name="T61" fmla="*/ 265 h 507"/>
                <a:gd name="T62" fmla="*/ 16 w 247"/>
                <a:gd name="T63" fmla="*/ 290 h 507"/>
                <a:gd name="T64" fmla="*/ 0 w 247"/>
                <a:gd name="T65" fmla="*/ 317 h 507"/>
                <a:gd name="T66" fmla="*/ 24 w 247"/>
                <a:gd name="T67" fmla="*/ 427 h 507"/>
                <a:gd name="T68" fmla="*/ 7 w 247"/>
                <a:gd name="T69" fmla="*/ 484 h 507"/>
                <a:gd name="T70" fmla="*/ 16 w 247"/>
                <a:gd name="T71" fmla="*/ 506 h 507"/>
                <a:gd name="T72" fmla="*/ 16 w 247"/>
                <a:gd name="T73" fmla="*/ 506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7" h="507">
                  <a:moveTo>
                    <a:pt x="16" y="506"/>
                  </a:moveTo>
                  <a:lnTo>
                    <a:pt x="70" y="492"/>
                  </a:lnTo>
                  <a:lnTo>
                    <a:pt x="136" y="446"/>
                  </a:lnTo>
                  <a:lnTo>
                    <a:pt x="184" y="436"/>
                  </a:lnTo>
                  <a:lnTo>
                    <a:pt x="219" y="408"/>
                  </a:lnTo>
                  <a:lnTo>
                    <a:pt x="224" y="347"/>
                  </a:lnTo>
                  <a:lnTo>
                    <a:pt x="206" y="326"/>
                  </a:lnTo>
                  <a:lnTo>
                    <a:pt x="212" y="307"/>
                  </a:lnTo>
                  <a:lnTo>
                    <a:pt x="224" y="290"/>
                  </a:lnTo>
                  <a:lnTo>
                    <a:pt x="227" y="265"/>
                  </a:lnTo>
                  <a:lnTo>
                    <a:pt x="238" y="246"/>
                  </a:lnTo>
                  <a:lnTo>
                    <a:pt x="219" y="209"/>
                  </a:lnTo>
                  <a:lnTo>
                    <a:pt x="193" y="179"/>
                  </a:lnTo>
                  <a:lnTo>
                    <a:pt x="208" y="132"/>
                  </a:lnTo>
                  <a:lnTo>
                    <a:pt x="240" y="110"/>
                  </a:lnTo>
                  <a:lnTo>
                    <a:pt x="246" y="80"/>
                  </a:lnTo>
                  <a:lnTo>
                    <a:pt x="232" y="52"/>
                  </a:lnTo>
                  <a:lnTo>
                    <a:pt x="232" y="18"/>
                  </a:lnTo>
                  <a:lnTo>
                    <a:pt x="212" y="0"/>
                  </a:lnTo>
                  <a:lnTo>
                    <a:pt x="165" y="24"/>
                  </a:lnTo>
                  <a:lnTo>
                    <a:pt x="157" y="17"/>
                  </a:lnTo>
                  <a:lnTo>
                    <a:pt x="131" y="34"/>
                  </a:lnTo>
                  <a:lnTo>
                    <a:pt x="111" y="33"/>
                  </a:lnTo>
                  <a:lnTo>
                    <a:pt x="70" y="92"/>
                  </a:lnTo>
                  <a:lnTo>
                    <a:pt x="56" y="92"/>
                  </a:lnTo>
                  <a:lnTo>
                    <a:pt x="35" y="110"/>
                  </a:lnTo>
                  <a:lnTo>
                    <a:pt x="36" y="137"/>
                  </a:lnTo>
                  <a:lnTo>
                    <a:pt x="25" y="159"/>
                  </a:lnTo>
                  <a:lnTo>
                    <a:pt x="22" y="188"/>
                  </a:lnTo>
                  <a:lnTo>
                    <a:pt x="2" y="220"/>
                  </a:lnTo>
                  <a:lnTo>
                    <a:pt x="24" y="265"/>
                  </a:lnTo>
                  <a:lnTo>
                    <a:pt x="16" y="290"/>
                  </a:lnTo>
                  <a:lnTo>
                    <a:pt x="0" y="317"/>
                  </a:lnTo>
                  <a:lnTo>
                    <a:pt x="24" y="427"/>
                  </a:lnTo>
                  <a:lnTo>
                    <a:pt x="7" y="484"/>
                  </a:lnTo>
                  <a:lnTo>
                    <a:pt x="16" y="506"/>
                  </a:lnTo>
                  <a:lnTo>
                    <a:pt x="16" y="506"/>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21" name="山东">
              <a:hlinkClick r:id="" action="ppaction://macro?name=Slide1.山东_click" highlightClick="1"/>
              <a:hlinkHover r:id="" action="ppaction://noaction" highlightClick="1"/>
            </p:cNvPr>
            <p:cNvSpPr>
              <a:spLocks noChangeAspect="1"/>
            </p:cNvSpPr>
            <p:nvPr/>
          </p:nvSpPr>
          <p:spPr bwMode="auto">
            <a:xfrm rot="180000">
              <a:off x="5997762" y="3160813"/>
              <a:ext cx="988499" cy="702378"/>
            </a:xfrm>
            <a:custGeom>
              <a:avLst/>
              <a:gdLst>
                <a:gd name="T0" fmla="*/ 101 w 461"/>
                <a:gd name="T1" fmla="*/ 306 h 316"/>
                <a:gd name="T2" fmla="*/ 104 w 461"/>
                <a:gd name="T3" fmla="*/ 287 h 316"/>
                <a:gd name="T4" fmla="*/ 121 w 461"/>
                <a:gd name="T5" fmla="*/ 280 h 316"/>
                <a:gd name="T6" fmla="*/ 151 w 461"/>
                <a:gd name="T7" fmla="*/ 306 h 316"/>
                <a:gd name="T8" fmla="*/ 161 w 461"/>
                <a:gd name="T9" fmla="*/ 306 h 316"/>
                <a:gd name="T10" fmla="*/ 188 w 461"/>
                <a:gd name="T11" fmla="*/ 302 h 316"/>
                <a:gd name="T12" fmla="*/ 204 w 461"/>
                <a:gd name="T13" fmla="*/ 290 h 316"/>
                <a:gd name="T14" fmla="*/ 226 w 461"/>
                <a:gd name="T15" fmla="*/ 307 h 316"/>
                <a:gd name="T16" fmla="*/ 235 w 461"/>
                <a:gd name="T17" fmla="*/ 291 h 316"/>
                <a:gd name="T18" fmla="*/ 239 w 461"/>
                <a:gd name="T19" fmla="*/ 281 h 316"/>
                <a:gd name="T20" fmla="*/ 257 w 461"/>
                <a:gd name="T21" fmla="*/ 271 h 316"/>
                <a:gd name="T22" fmla="*/ 262 w 461"/>
                <a:gd name="T23" fmla="*/ 249 h 316"/>
                <a:gd name="T24" fmla="*/ 280 w 461"/>
                <a:gd name="T25" fmla="*/ 245 h 316"/>
                <a:gd name="T26" fmla="*/ 332 w 461"/>
                <a:gd name="T27" fmla="*/ 158 h 316"/>
                <a:gd name="T28" fmla="*/ 322 w 461"/>
                <a:gd name="T29" fmla="*/ 143 h 316"/>
                <a:gd name="T30" fmla="*/ 332 w 461"/>
                <a:gd name="T31" fmla="*/ 134 h 316"/>
                <a:gd name="T32" fmla="*/ 343 w 461"/>
                <a:gd name="T33" fmla="*/ 138 h 316"/>
                <a:gd name="T34" fmla="*/ 359 w 461"/>
                <a:gd name="T35" fmla="*/ 129 h 316"/>
                <a:gd name="T36" fmla="*/ 369 w 461"/>
                <a:gd name="T37" fmla="*/ 109 h 316"/>
                <a:gd name="T38" fmla="*/ 412 w 461"/>
                <a:gd name="T39" fmla="*/ 69 h 316"/>
                <a:gd name="T40" fmla="*/ 445 w 461"/>
                <a:gd name="T41" fmla="*/ 58 h 316"/>
                <a:gd name="T42" fmla="*/ 460 w 461"/>
                <a:gd name="T43" fmla="*/ 44 h 316"/>
                <a:gd name="T44" fmla="*/ 456 w 461"/>
                <a:gd name="T45" fmla="*/ 12 h 316"/>
                <a:gd name="T46" fmla="*/ 434 w 461"/>
                <a:gd name="T47" fmla="*/ 10 h 316"/>
                <a:gd name="T48" fmla="*/ 384 w 461"/>
                <a:gd name="T49" fmla="*/ 16 h 316"/>
                <a:gd name="T50" fmla="*/ 349 w 461"/>
                <a:gd name="T51" fmla="*/ 0 h 316"/>
                <a:gd name="T52" fmla="*/ 328 w 461"/>
                <a:gd name="T53" fmla="*/ 3 h 316"/>
                <a:gd name="T54" fmla="*/ 277 w 461"/>
                <a:gd name="T55" fmla="*/ 69 h 316"/>
                <a:gd name="T56" fmla="*/ 262 w 461"/>
                <a:gd name="T57" fmla="*/ 78 h 316"/>
                <a:gd name="T58" fmla="*/ 229 w 461"/>
                <a:gd name="T59" fmla="*/ 64 h 316"/>
                <a:gd name="T60" fmla="*/ 226 w 461"/>
                <a:gd name="T61" fmla="*/ 47 h 316"/>
                <a:gd name="T62" fmla="*/ 219 w 461"/>
                <a:gd name="T63" fmla="*/ 18 h 316"/>
                <a:gd name="T64" fmla="*/ 201 w 461"/>
                <a:gd name="T65" fmla="*/ 6 h 316"/>
                <a:gd name="T66" fmla="*/ 171 w 461"/>
                <a:gd name="T67" fmla="*/ 13 h 316"/>
                <a:gd name="T68" fmla="*/ 152 w 461"/>
                <a:gd name="T69" fmla="*/ 1 h 316"/>
                <a:gd name="T70" fmla="*/ 125 w 461"/>
                <a:gd name="T71" fmla="*/ 35 h 316"/>
                <a:gd name="T72" fmla="*/ 95 w 461"/>
                <a:gd name="T73" fmla="*/ 44 h 316"/>
                <a:gd name="T74" fmla="*/ 55 w 461"/>
                <a:gd name="T75" fmla="*/ 81 h 316"/>
                <a:gd name="T76" fmla="*/ 10 w 461"/>
                <a:gd name="T77" fmla="*/ 161 h 316"/>
                <a:gd name="T78" fmla="*/ 22 w 461"/>
                <a:gd name="T79" fmla="*/ 184 h 316"/>
                <a:gd name="T80" fmla="*/ 19 w 461"/>
                <a:gd name="T81" fmla="*/ 193 h 316"/>
                <a:gd name="T82" fmla="*/ 19 w 461"/>
                <a:gd name="T83" fmla="*/ 204 h 316"/>
                <a:gd name="T84" fmla="*/ 26 w 461"/>
                <a:gd name="T85" fmla="*/ 213 h 316"/>
                <a:gd name="T86" fmla="*/ 40 w 461"/>
                <a:gd name="T87" fmla="*/ 202 h 316"/>
                <a:gd name="T88" fmla="*/ 64 w 461"/>
                <a:gd name="T89" fmla="*/ 196 h 316"/>
                <a:gd name="T90" fmla="*/ 0 w 461"/>
                <a:gd name="T91" fmla="*/ 269 h 316"/>
                <a:gd name="T92" fmla="*/ 0 w 461"/>
                <a:gd name="T93" fmla="*/ 285 h 316"/>
                <a:gd name="T94" fmla="*/ 13 w 461"/>
                <a:gd name="T95" fmla="*/ 290 h 316"/>
                <a:gd name="T96" fmla="*/ 42 w 461"/>
                <a:gd name="T97" fmla="*/ 315 h 316"/>
                <a:gd name="T98" fmla="*/ 89 w 461"/>
                <a:gd name="T99" fmla="*/ 309 h 316"/>
                <a:gd name="T100" fmla="*/ 101 w 461"/>
                <a:gd name="T101" fmla="*/ 306 h 316"/>
                <a:gd name="T102" fmla="*/ 101 w 461"/>
                <a:gd name="T103" fmla="*/ 306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61" h="316">
                  <a:moveTo>
                    <a:pt x="101" y="306"/>
                  </a:moveTo>
                  <a:lnTo>
                    <a:pt x="104" y="287"/>
                  </a:lnTo>
                  <a:lnTo>
                    <a:pt x="121" y="280"/>
                  </a:lnTo>
                  <a:lnTo>
                    <a:pt x="151" y="306"/>
                  </a:lnTo>
                  <a:lnTo>
                    <a:pt x="161" y="306"/>
                  </a:lnTo>
                  <a:lnTo>
                    <a:pt x="188" y="302"/>
                  </a:lnTo>
                  <a:lnTo>
                    <a:pt x="204" y="290"/>
                  </a:lnTo>
                  <a:lnTo>
                    <a:pt x="226" y="307"/>
                  </a:lnTo>
                  <a:lnTo>
                    <a:pt x="235" y="291"/>
                  </a:lnTo>
                  <a:lnTo>
                    <a:pt x="239" y="281"/>
                  </a:lnTo>
                  <a:lnTo>
                    <a:pt x="257" y="271"/>
                  </a:lnTo>
                  <a:lnTo>
                    <a:pt x="262" y="249"/>
                  </a:lnTo>
                  <a:lnTo>
                    <a:pt x="280" y="245"/>
                  </a:lnTo>
                  <a:lnTo>
                    <a:pt x="332" y="158"/>
                  </a:lnTo>
                  <a:lnTo>
                    <a:pt x="322" y="143"/>
                  </a:lnTo>
                  <a:lnTo>
                    <a:pt x="332" y="134"/>
                  </a:lnTo>
                  <a:lnTo>
                    <a:pt x="343" y="138"/>
                  </a:lnTo>
                  <a:lnTo>
                    <a:pt x="359" y="129"/>
                  </a:lnTo>
                  <a:lnTo>
                    <a:pt x="369" y="109"/>
                  </a:lnTo>
                  <a:lnTo>
                    <a:pt x="412" y="69"/>
                  </a:lnTo>
                  <a:lnTo>
                    <a:pt x="445" y="58"/>
                  </a:lnTo>
                  <a:lnTo>
                    <a:pt x="460" y="44"/>
                  </a:lnTo>
                  <a:lnTo>
                    <a:pt x="456" y="12"/>
                  </a:lnTo>
                  <a:lnTo>
                    <a:pt x="434" y="10"/>
                  </a:lnTo>
                  <a:lnTo>
                    <a:pt x="384" y="16"/>
                  </a:lnTo>
                  <a:lnTo>
                    <a:pt x="349" y="0"/>
                  </a:lnTo>
                  <a:lnTo>
                    <a:pt x="328" y="3"/>
                  </a:lnTo>
                  <a:lnTo>
                    <a:pt x="277" y="69"/>
                  </a:lnTo>
                  <a:lnTo>
                    <a:pt x="262" y="78"/>
                  </a:lnTo>
                  <a:lnTo>
                    <a:pt x="229" y="64"/>
                  </a:lnTo>
                  <a:lnTo>
                    <a:pt x="226" y="47"/>
                  </a:lnTo>
                  <a:lnTo>
                    <a:pt x="219" y="18"/>
                  </a:lnTo>
                  <a:lnTo>
                    <a:pt x="201" y="6"/>
                  </a:lnTo>
                  <a:lnTo>
                    <a:pt x="171" y="13"/>
                  </a:lnTo>
                  <a:lnTo>
                    <a:pt x="152" y="1"/>
                  </a:lnTo>
                  <a:lnTo>
                    <a:pt x="125" y="35"/>
                  </a:lnTo>
                  <a:lnTo>
                    <a:pt x="95" y="44"/>
                  </a:lnTo>
                  <a:lnTo>
                    <a:pt x="55" y="81"/>
                  </a:lnTo>
                  <a:lnTo>
                    <a:pt x="10" y="161"/>
                  </a:lnTo>
                  <a:lnTo>
                    <a:pt x="22" y="184"/>
                  </a:lnTo>
                  <a:lnTo>
                    <a:pt x="19" y="193"/>
                  </a:lnTo>
                  <a:lnTo>
                    <a:pt x="19" y="204"/>
                  </a:lnTo>
                  <a:lnTo>
                    <a:pt x="26" y="213"/>
                  </a:lnTo>
                  <a:lnTo>
                    <a:pt x="40" y="202"/>
                  </a:lnTo>
                  <a:lnTo>
                    <a:pt x="64" y="196"/>
                  </a:lnTo>
                  <a:lnTo>
                    <a:pt x="0" y="269"/>
                  </a:lnTo>
                  <a:lnTo>
                    <a:pt x="0" y="285"/>
                  </a:lnTo>
                  <a:lnTo>
                    <a:pt x="13" y="290"/>
                  </a:lnTo>
                  <a:lnTo>
                    <a:pt x="42" y="315"/>
                  </a:lnTo>
                  <a:lnTo>
                    <a:pt x="89" y="309"/>
                  </a:lnTo>
                  <a:lnTo>
                    <a:pt x="101" y="306"/>
                  </a:lnTo>
                  <a:lnTo>
                    <a:pt x="101" y="306"/>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22" name="天津">
              <a:hlinkClick r:id="" action="ppaction://macro?name=Slide1.天津_click" highlightClick="1"/>
              <a:hlinkHover r:id="" action="ppaction://noaction" highlightClick="1"/>
            </p:cNvPr>
            <p:cNvSpPr>
              <a:spLocks noChangeAspect="1"/>
            </p:cNvSpPr>
            <p:nvPr/>
          </p:nvSpPr>
          <p:spPr bwMode="auto">
            <a:xfrm rot="180000">
              <a:off x="6201280" y="2797237"/>
              <a:ext cx="137930" cy="292043"/>
            </a:xfrm>
            <a:custGeom>
              <a:avLst/>
              <a:gdLst>
                <a:gd name="T0" fmla="*/ 60 w 74"/>
                <a:gd name="T1" fmla="*/ 124 h 134"/>
                <a:gd name="T2" fmla="*/ 39 w 74"/>
                <a:gd name="T3" fmla="*/ 133 h 134"/>
                <a:gd name="T4" fmla="*/ 3 w 74"/>
                <a:gd name="T5" fmla="*/ 123 h 134"/>
                <a:gd name="T6" fmla="*/ 1 w 74"/>
                <a:gd name="T7" fmla="*/ 114 h 134"/>
                <a:gd name="T8" fmla="*/ 0 w 74"/>
                <a:gd name="T9" fmla="*/ 55 h 134"/>
                <a:gd name="T10" fmla="*/ 23 w 74"/>
                <a:gd name="T11" fmla="*/ 44 h 134"/>
                <a:gd name="T12" fmla="*/ 19 w 74"/>
                <a:gd name="T13" fmla="*/ 33 h 134"/>
                <a:gd name="T14" fmla="*/ 25 w 74"/>
                <a:gd name="T15" fmla="*/ 11 h 134"/>
                <a:gd name="T16" fmla="*/ 27 w 74"/>
                <a:gd name="T17" fmla="*/ 0 h 134"/>
                <a:gd name="T18" fmla="*/ 40 w 74"/>
                <a:gd name="T19" fmla="*/ 6 h 134"/>
                <a:gd name="T20" fmla="*/ 46 w 74"/>
                <a:gd name="T21" fmla="*/ 26 h 134"/>
                <a:gd name="T22" fmla="*/ 43 w 74"/>
                <a:gd name="T23" fmla="*/ 39 h 134"/>
                <a:gd name="T24" fmla="*/ 70 w 74"/>
                <a:gd name="T25" fmla="*/ 57 h 134"/>
                <a:gd name="T26" fmla="*/ 73 w 74"/>
                <a:gd name="T27" fmla="*/ 71 h 134"/>
                <a:gd name="T28" fmla="*/ 58 w 74"/>
                <a:gd name="T29" fmla="*/ 83 h 134"/>
                <a:gd name="T30" fmla="*/ 53 w 74"/>
                <a:gd name="T31" fmla="*/ 107 h 134"/>
                <a:gd name="T32" fmla="*/ 60 w 74"/>
                <a:gd name="T33" fmla="*/ 124 h 134"/>
                <a:gd name="T34" fmla="*/ 60 w 74"/>
                <a:gd name="T35" fmla="*/ 12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134">
                  <a:moveTo>
                    <a:pt x="60" y="124"/>
                  </a:moveTo>
                  <a:lnTo>
                    <a:pt x="39" y="133"/>
                  </a:lnTo>
                  <a:lnTo>
                    <a:pt x="3" y="123"/>
                  </a:lnTo>
                  <a:lnTo>
                    <a:pt x="1" y="114"/>
                  </a:lnTo>
                  <a:lnTo>
                    <a:pt x="0" y="55"/>
                  </a:lnTo>
                  <a:lnTo>
                    <a:pt x="23" y="44"/>
                  </a:lnTo>
                  <a:lnTo>
                    <a:pt x="19" y="33"/>
                  </a:lnTo>
                  <a:lnTo>
                    <a:pt x="25" y="11"/>
                  </a:lnTo>
                  <a:lnTo>
                    <a:pt x="27" y="0"/>
                  </a:lnTo>
                  <a:lnTo>
                    <a:pt x="40" y="6"/>
                  </a:lnTo>
                  <a:lnTo>
                    <a:pt x="46" y="26"/>
                  </a:lnTo>
                  <a:lnTo>
                    <a:pt x="43" y="39"/>
                  </a:lnTo>
                  <a:lnTo>
                    <a:pt x="70" y="57"/>
                  </a:lnTo>
                  <a:lnTo>
                    <a:pt x="73" y="71"/>
                  </a:lnTo>
                  <a:lnTo>
                    <a:pt x="58" y="83"/>
                  </a:lnTo>
                  <a:lnTo>
                    <a:pt x="53" y="107"/>
                  </a:lnTo>
                  <a:lnTo>
                    <a:pt x="60" y="124"/>
                  </a:lnTo>
                  <a:lnTo>
                    <a:pt x="60" y="124"/>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23" name="北京">
              <a:hlinkClick r:id="" action="ppaction://macro?name=Slide1.北京_click" highlightClick="1"/>
              <a:hlinkHover r:id="" action="ppaction://noaction" highlightClick="1"/>
            </p:cNvPr>
            <p:cNvSpPr>
              <a:spLocks noChangeAspect="1"/>
            </p:cNvSpPr>
            <p:nvPr/>
          </p:nvSpPr>
          <p:spPr bwMode="auto">
            <a:xfrm rot="180000">
              <a:off x="5997881" y="2675078"/>
              <a:ext cx="262724" cy="269860"/>
            </a:xfrm>
            <a:custGeom>
              <a:avLst/>
              <a:gdLst>
                <a:gd name="T0" fmla="*/ 11 w 14"/>
                <a:gd name="T1" fmla="*/ 12 h 14"/>
                <a:gd name="T2" fmla="*/ 12 w 14"/>
                <a:gd name="T3" fmla="*/ 10 h 14"/>
                <a:gd name="T4" fmla="*/ 13 w 14"/>
                <a:gd name="T5" fmla="*/ 10 h 14"/>
                <a:gd name="T6" fmla="*/ 14 w 14"/>
                <a:gd name="T7" fmla="*/ 7 h 14"/>
                <a:gd name="T8" fmla="*/ 14 w 14"/>
                <a:gd name="T9" fmla="*/ 6 h 14"/>
                <a:gd name="T10" fmla="*/ 13 w 14"/>
                <a:gd name="T11" fmla="*/ 3 h 14"/>
                <a:gd name="T12" fmla="*/ 12 w 14"/>
                <a:gd name="T13" fmla="*/ 3 h 14"/>
                <a:gd name="T14" fmla="*/ 7 w 14"/>
                <a:gd name="T15" fmla="*/ 0 h 14"/>
                <a:gd name="T16" fmla="*/ 4 w 14"/>
                <a:gd name="T17" fmla="*/ 3 h 14"/>
                <a:gd name="T18" fmla="*/ 3 w 14"/>
                <a:gd name="T19" fmla="*/ 6 h 14"/>
                <a:gd name="T20" fmla="*/ 0 w 14"/>
                <a:gd name="T21" fmla="*/ 9 h 14"/>
                <a:gd name="T22" fmla="*/ 0 w 14"/>
                <a:gd name="T23" fmla="*/ 12 h 14"/>
                <a:gd name="T24" fmla="*/ 1 w 14"/>
                <a:gd name="T25" fmla="*/ 14 h 14"/>
                <a:gd name="T26" fmla="*/ 4 w 14"/>
                <a:gd name="T27" fmla="*/ 13 h 14"/>
                <a:gd name="T28" fmla="*/ 7 w 14"/>
                <a:gd name="T29" fmla="*/ 14 h 14"/>
                <a:gd name="T30" fmla="*/ 8 w 14"/>
                <a:gd name="T31" fmla="*/ 13 h 14"/>
                <a:gd name="T32" fmla="*/ 11 w 14"/>
                <a:gd name="T33" fmla="*/ 12 h 14"/>
                <a:gd name="T34" fmla="*/ 11 w 14"/>
                <a:gd name="T35"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4">
                  <a:moveTo>
                    <a:pt x="11" y="12"/>
                  </a:moveTo>
                  <a:lnTo>
                    <a:pt x="12" y="10"/>
                  </a:lnTo>
                  <a:lnTo>
                    <a:pt x="13" y="10"/>
                  </a:lnTo>
                  <a:lnTo>
                    <a:pt x="14" y="7"/>
                  </a:lnTo>
                  <a:lnTo>
                    <a:pt x="14" y="6"/>
                  </a:lnTo>
                  <a:lnTo>
                    <a:pt x="13" y="3"/>
                  </a:lnTo>
                  <a:lnTo>
                    <a:pt x="12" y="3"/>
                  </a:lnTo>
                  <a:lnTo>
                    <a:pt x="7" y="0"/>
                  </a:lnTo>
                  <a:lnTo>
                    <a:pt x="4" y="3"/>
                  </a:lnTo>
                  <a:lnTo>
                    <a:pt x="3" y="6"/>
                  </a:lnTo>
                  <a:lnTo>
                    <a:pt x="0" y="9"/>
                  </a:lnTo>
                  <a:lnTo>
                    <a:pt x="0" y="12"/>
                  </a:lnTo>
                  <a:lnTo>
                    <a:pt x="1" y="14"/>
                  </a:lnTo>
                  <a:lnTo>
                    <a:pt x="4" y="13"/>
                  </a:lnTo>
                  <a:lnTo>
                    <a:pt x="7" y="14"/>
                  </a:lnTo>
                  <a:lnTo>
                    <a:pt x="8" y="13"/>
                  </a:lnTo>
                  <a:lnTo>
                    <a:pt x="11" y="12"/>
                  </a:lnTo>
                  <a:lnTo>
                    <a:pt x="11" y="12"/>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24" name="宁夏">
              <a:hlinkClick r:id="" action="ppaction://macro?name=Slide1.宁夏_click" highlightClick="1"/>
              <a:hlinkHover r:id="" action="ppaction://noaction" highlightClick="1"/>
            </p:cNvPr>
            <p:cNvSpPr>
              <a:spLocks noChangeAspect="1"/>
            </p:cNvSpPr>
            <p:nvPr/>
          </p:nvSpPr>
          <p:spPr bwMode="auto">
            <a:xfrm rot="180000">
              <a:off x="4544078" y="3010024"/>
              <a:ext cx="400653" cy="743042"/>
            </a:xfrm>
            <a:custGeom>
              <a:avLst/>
              <a:gdLst>
                <a:gd name="T0" fmla="*/ 180 w 194"/>
                <a:gd name="T1" fmla="*/ 187 h 335"/>
                <a:gd name="T2" fmla="*/ 181 w 194"/>
                <a:gd name="T3" fmla="*/ 151 h 335"/>
                <a:gd name="T4" fmla="*/ 193 w 194"/>
                <a:gd name="T5" fmla="*/ 136 h 335"/>
                <a:gd name="T6" fmla="*/ 188 w 194"/>
                <a:gd name="T7" fmla="*/ 119 h 335"/>
                <a:gd name="T8" fmla="*/ 129 w 194"/>
                <a:gd name="T9" fmla="*/ 96 h 335"/>
                <a:gd name="T10" fmla="*/ 132 w 194"/>
                <a:gd name="T11" fmla="*/ 72 h 335"/>
                <a:gd name="T12" fmla="*/ 151 w 194"/>
                <a:gd name="T13" fmla="*/ 47 h 335"/>
                <a:gd name="T14" fmla="*/ 139 w 194"/>
                <a:gd name="T15" fmla="*/ 6 h 335"/>
                <a:gd name="T16" fmla="*/ 135 w 194"/>
                <a:gd name="T17" fmla="*/ 0 h 335"/>
                <a:gd name="T18" fmla="*/ 95 w 194"/>
                <a:gd name="T19" fmla="*/ 27 h 335"/>
                <a:gd name="T20" fmla="*/ 77 w 194"/>
                <a:gd name="T21" fmla="*/ 85 h 335"/>
                <a:gd name="T22" fmla="*/ 70 w 194"/>
                <a:gd name="T23" fmla="*/ 127 h 335"/>
                <a:gd name="T24" fmla="*/ 39 w 194"/>
                <a:gd name="T25" fmla="*/ 151 h 335"/>
                <a:gd name="T26" fmla="*/ 21 w 194"/>
                <a:gd name="T27" fmla="*/ 159 h 335"/>
                <a:gd name="T28" fmla="*/ 0 w 194"/>
                <a:gd name="T29" fmla="*/ 165 h 335"/>
                <a:gd name="T30" fmla="*/ 49 w 194"/>
                <a:gd name="T31" fmla="*/ 226 h 335"/>
                <a:gd name="T32" fmla="*/ 60 w 194"/>
                <a:gd name="T33" fmla="*/ 272 h 335"/>
                <a:gd name="T34" fmla="*/ 54 w 194"/>
                <a:gd name="T35" fmla="*/ 294 h 335"/>
                <a:gd name="T36" fmla="*/ 89 w 194"/>
                <a:gd name="T37" fmla="*/ 312 h 335"/>
                <a:gd name="T38" fmla="*/ 89 w 194"/>
                <a:gd name="T39" fmla="*/ 327 h 335"/>
                <a:gd name="T40" fmla="*/ 120 w 194"/>
                <a:gd name="T41" fmla="*/ 334 h 335"/>
                <a:gd name="T42" fmla="*/ 130 w 194"/>
                <a:gd name="T43" fmla="*/ 334 h 335"/>
                <a:gd name="T44" fmla="*/ 130 w 194"/>
                <a:gd name="T45" fmla="*/ 308 h 335"/>
                <a:gd name="T46" fmla="*/ 155 w 194"/>
                <a:gd name="T47" fmla="*/ 305 h 335"/>
                <a:gd name="T48" fmla="*/ 160 w 194"/>
                <a:gd name="T49" fmla="*/ 274 h 335"/>
                <a:gd name="T50" fmla="*/ 143 w 194"/>
                <a:gd name="T51" fmla="*/ 261 h 335"/>
                <a:gd name="T52" fmla="*/ 130 w 194"/>
                <a:gd name="T53" fmla="*/ 248 h 335"/>
                <a:gd name="T54" fmla="*/ 136 w 194"/>
                <a:gd name="T55" fmla="*/ 188 h 335"/>
                <a:gd name="T56" fmla="*/ 149 w 194"/>
                <a:gd name="T57" fmla="*/ 182 h 335"/>
                <a:gd name="T58" fmla="*/ 171 w 194"/>
                <a:gd name="T59" fmla="*/ 191 h 335"/>
                <a:gd name="T60" fmla="*/ 180 w 194"/>
                <a:gd name="T61" fmla="*/ 187 h 335"/>
                <a:gd name="T62" fmla="*/ 180 w 194"/>
                <a:gd name="T63" fmla="*/ 187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4" h="335">
                  <a:moveTo>
                    <a:pt x="180" y="187"/>
                  </a:moveTo>
                  <a:lnTo>
                    <a:pt x="181" y="151"/>
                  </a:lnTo>
                  <a:lnTo>
                    <a:pt x="193" y="136"/>
                  </a:lnTo>
                  <a:lnTo>
                    <a:pt x="188" y="119"/>
                  </a:lnTo>
                  <a:lnTo>
                    <a:pt x="129" y="96"/>
                  </a:lnTo>
                  <a:lnTo>
                    <a:pt x="132" y="72"/>
                  </a:lnTo>
                  <a:lnTo>
                    <a:pt x="151" y="47"/>
                  </a:lnTo>
                  <a:lnTo>
                    <a:pt x="139" y="6"/>
                  </a:lnTo>
                  <a:lnTo>
                    <a:pt x="135" y="0"/>
                  </a:lnTo>
                  <a:lnTo>
                    <a:pt x="95" y="27"/>
                  </a:lnTo>
                  <a:lnTo>
                    <a:pt x="77" y="85"/>
                  </a:lnTo>
                  <a:lnTo>
                    <a:pt x="70" y="127"/>
                  </a:lnTo>
                  <a:lnTo>
                    <a:pt x="39" y="151"/>
                  </a:lnTo>
                  <a:lnTo>
                    <a:pt x="21" y="159"/>
                  </a:lnTo>
                  <a:lnTo>
                    <a:pt x="0" y="165"/>
                  </a:lnTo>
                  <a:lnTo>
                    <a:pt x="49" y="226"/>
                  </a:lnTo>
                  <a:lnTo>
                    <a:pt x="60" y="272"/>
                  </a:lnTo>
                  <a:lnTo>
                    <a:pt x="54" y="294"/>
                  </a:lnTo>
                  <a:lnTo>
                    <a:pt x="89" y="312"/>
                  </a:lnTo>
                  <a:lnTo>
                    <a:pt x="89" y="327"/>
                  </a:lnTo>
                  <a:lnTo>
                    <a:pt x="120" y="334"/>
                  </a:lnTo>
                  <a:lnTo>
                    <a:pt x="130" y="334"/>
                  </a:lnTo>
                  <a:lnTo>
                    <a:pt x="130" y="308"/>
                  </a:lnTo>
                  <a:lnTo>
                    <a:pt x="155" y="305"/>
                  </a:lnTo>
                  <a:lnTo>
                    <a:pt x="160" y="274"/>
                  </a:lnTo>
                  <a:lnTo>
                    <a:pt x="143" y="261"/>
                  </a:lnTo>
                  <a:lnTo>
                    <a:pt x="130" y="248"/>
                  </a:lnTo>
                  <a:lnTo>
                    <a:pt x="136" y="188"/>
                  </a:lnTo>
                  <a:lnTo>
                    <a:pt x="149" y="182"/>
                  </a:lnTo>
                  <a:lnTo>
                    <a:pt x="171" y="191"/>
                  </a:lnTo>
                  <a:lnTo>
                    <a:pt x="180" y="187"/>
                  </a:lnTo>
                  <a:lnTo>
                    <a:pt x="180" y="187"/>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25" name="西藏">
              <a:hlinkClick r:id="" action="ppaction://macro?name=Slide1.西藏_click" highlightClick="1"/>
              <a:hlinkHover r:id="" action="ppaction://noaction" highlightClick="1"/>
            </p:cNvPr>
            <p:cNvSpPr>
              <a:spLocks noChangeAspect="1"/>
            </p:cNvSpPr>
            <p:nvPr/>
          </p:nvSpPr>
          <p:spPr bwMode="auto">
            <a:xfrm rot="180000">
              <a:off x="775563" y="3271807"/>
              <a:ext cx="2929370" cy="1659831"/>
            </a:xfrm>
            <a:custGeom>
              <a:avLst/>
              <a:gdLst>
                <a:gd name="T0" fmla="*/ 847 w 1394"/>
                <a:gd name="T1" fmla="*/ 719 h 754"/>
                <a:gd name="T2" fmla="*/ 870 w 1394"/>
                <a:gd name="T3" fmla="*/ 743 h 754"/>
                <a:gd name="T4" fmla="*/ 941 w 1394"/>
                <a:gd name="T5" fmla="*/ 719 h 754"/>
                <a:gd name="T6" fmla="*/ 984 w 1394"/>
                <a:gd name="T7" fmla="*/ 687 h 754"/>
                <a:gd name="T8" fmla="*/ 1037 w 1394"/>
                <a:gd name="T9" fmla="*/ 667 h 754"/>
                <a:gd name="T10" fmla="*/ 1092 w 1394"/>
                <a:gd name="T11" fmla="*/ 649 h 754"/>
                <a:gd name="T12" fmla="*/ 1183 w 1394"/>
                <a:gd name="T13" fmla="*/ 632 h 754"/>
                <a:gd name="T14" fmla="*/ 1185 w 1394"/>
                <a:gd name="T15" fmla="*/ 667 h 754"/>
                <a:gd name="T16" fmla="*/ 1213 w 1394"/>
                <a:gd name="T17" fmla="*/ 672 h 754"/>
                <a:gd name="T18" fmla="*/ 1197 w 1394"/>
                <a:gd name="T19" fmla="*/ 714 h 754"/>
                <a:gd name="T20" fmla="*/ 1213 w 1394"/>
                <a:gd name="T21" fmla="*/ 719 h 754"/>
                <a:gd name="T22" fmla="*/ 1290 w 1394"/>
                <a:gd name="T23" fmla="*/ 714 h 754"/>
                <a:gd name="T24" fmla="*/ 1337 w 1394"/>
                <a:gd name="T25" fmla="*/ 729 h 754"/>
                <a:gd name="T26" fmla="*/ 1358 w 1394"/>
                <a:gd name="T27" fmla="*/ 738 h 754"/>
                <a:gd name="T28" fmla="*/ 1361 w 1394"/>
                <a:gd name="T29" fmla="*/ 687 h 754"/>
                <a:gd name="T30" fmla="*/ 1393 w 1394"/>
                <a:gd name="T31" fmla="*/ 654 h 754"/>
                <a:gd name="T32" fmla="*/ 1368 w 1394"/>
                <a:gd name="T33" fmla="*/ 493 h 754"/>
                <a:gd name="T34" fmla="*/ 1340 w 1394"/>
                <a:gd name="T35" fmla="*/ 404 h 754"/>
                <a:gd name="T36" fmla="*/ 1274 w 1394"/>
                <a:gd name="T37" fmla="*/ 373 h 754"/>
                <a:gd name="T38" fmla="*/ 1231 w 1394"/>
                <a:gd name="T39" fmla="*/ 454 h 754"/>
                <a:gd name="T40" fmla="*/ 1153 w 1394"/>
                <a:gd name="T41" fmla="*/ 411 h 754"/>
                <a:gd name="T42" fmla="*/ 1004 w 1394"/>
                <a:gd name="T43" fmla="*/ 358 h 754"/>
                <a:gd name="T44" fmla="*/ 943 w 1394"/>
                <a:gd name="T45" fmla="*/ 348 h 754"/>
                <a:gd name="T46" fmla="*/ 825 w 1394"/>
                <a:gd name="T47" fmla="*/ 299 h 754"/>
                <a:gd name="T48" fmla="*/ 767 w 1394"/>
                <a:gd name="T49" fmla="*/ 162 h 754"/>
                <a:gd name="T50" fmla="*/ 791 w 1394"/>
                <a:gd name="T51" fmla="*/ 118 h 754"/>
                <a:gd name="T52" fmla="*/ 788 w 1394"/>
                <a:gd name="T53" fmla="*/ 58 h 754"/>
                <a:gd name="T54" fmla="*/ 797 w 1394"/>
                <a:gd name="T55" fmla="*/ 29 h 754"/>
                <a:gd name="T56" fmla="*/ 695 w 1394"/>
                <a:gd name="T57" fmla="*/ 0 h 754"/>
                <a:gd name="T58" fmla="*/ 619 w 1394"/>
                <a:gd name="T59" fmla="*/ 8 h 754"/>
                <a:gd name="T60" fmla="*/ 524 w 1394"/>
                <a:gd name="T61" fmla="*/ 40 h 754"/>
                <a:gd name="T62" fmla="*/ 431 w 1394"/>
                <a:gd name="T63" fmla="*/ 51 h 754"/>
                <a:gd name="T64" fmla="*/ 370 w 1394"/>
                <a:gd name="T65" fmla="*/ 18 h 754"/>
                <a:gd name="T66" fmla="*/ 268 w 1394"/>
                <a:gd name="T67" fmla="*/ 36 h 754"/>
                <a:gd name="T68" fmla="*/ 227 w 1394"/>
                <a:gd name="T69" fmla="*/ 13 h 754"/>
                <a:gd name="T70" fmla="*/ 151 w 1394"/>
                <a:gd name="T71" fmla="*/ 24 h 754"/>
                <a:gd name="T72" fmla="*/ 113 w 1394"/>
                <a:gd name="T73" fmla="*/ 72 h 754"/>
                <a:gd name="T74" fmla="*/ 92 w 1394"/>
                <a:gd name="T75" fmla="*/ 97 h 754"/>
                <a:gd name="T76" fmla="*/ 66 w 1394"/>
                <a:gd name="T77" fmla="*/ 110 h 754"/>
                <a:gd name="T78" fmla="*/ 54 w 1394"/>
                <a:gd name="T79" fmla="*/ 130 h 754"/>
                <a:gd name="T80" fmla="*/ 75 w 1394"/>
                <a:gd name="T81" fmla="*/ 173 h 754"/>
                <a:gd name="T82" fmla="*/ 69 w 1394"/>
                <a:gd name="T83" fmla="*/ 217 h 754"/>
                <a:gd name="T84" fmla="*/ 19 w 1394"/>
                <a:gd name="T85" fmla="*/ 204 h 754"/>
                <a:gd name="T86" fmla="*/ 0 w 1394"/>
                <a:gd name="T87" fmla="*/ 219 h 754"/>
                <a:gd name="T88" fmla="*/ 13 w 1394"/>
                <a:gd name="T89" fmla="*/ 260 h 754"/>
                <a:gd name="T90" fmla="*/ 7 w 1394"/>
                <a:gd name="T91" fmla="*/ 298 h 754"/>
                <a:gd name="T92" fmla="*/ 30 w 1394"/>
                <a:gd name="T93" fmla="*/ 312 h 754"/>
                <a:gd name="T94" fmla="*/ 92 w 1394"/>
                <a:gd name="T95" fmla="*/ 371 h 754"/>
                <a:gd name="T96" fmla="*/ 130 w 1394"/>
                <a:gd name="T97" fmla="*/ 424 h 754"/>
                <a:gd name="T98" fmla="*/ 153 w 1394"/>
                <a:gd name="T99" fmla="*/ 443 h 754"/>
                <a:gd name="T100" fmla="*/ 195 w 1394"/>
                <a:gd name="T101" fmla="*/ 439 h 754"/>
                <a:gd name="T102" fmla="*/ 295 w 1394"/>
                <a:gd name="T103" fmla="*/ 549 h 754"/>
                <a:gd name="T104" fmla="*/ 325 w 1394"/>
                <a:gd name="T105" fmla="*/ 537 h 754"/>
                <a:gd name="T106" fmla="*/ 334 w 1394"/>
                <a:gd name="T107" fmla="*/ 579 h 754"/>
                <a:gd name="T108" fmla="*/ 395 w 1394"/>
                <a:gd name="T109" fmla="*/ 604 h 754"/>
                <a:gd name="T110" fmla="*/ 445 w 1394"/>
                <a:gd name="T111" fmla="*/ 658 h 754"/>
                <a:gd name="T112" fmla="*/ 454 w 1394"/>
                <a:gd name="T113" fmla="*/ 679 h 754"/>
                <a:gd name="T114" fmla="*/ 511 w 1394"/>
                <a:gd name="T115" fmla="*/ 677 h 754"/>
                <a:gd name="T116" fmla="*/ 607 w 1394"/>
                <a:gd name="T117" fmla="*/ 698 h 754"/>
                <a:gd name="T118" fmla="*/ 652 w 1394"/>
                <a:gd name="T119" fmla="*/ 710 h 754"/>
                <a:gd name="T120" fmla="*/ 654 w 1394"/>
                <a:gd name="T121" fmla="*/ 753 h 754"/>
                <a:gd name="T122" fmla="*/ 736 w 1394"/>
                <a:gd name="T123" fmla="*/ 689 h 754"/>
                <a:gd name="T124" fmla="*/ 803 w 1394"/>
                <a:gd name="T125" fmla="*/ 714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94" h="754">
                  <a:moveTo>
                    <a:pt x="803" y="714"/>
                  </a:moveTo>
                  <a:lnTo>
                    <a:pt x="847" y="719"/>
                  </a:lnTo>
                  <a:lnTo>
                    <a:pt x="862" y="740"/>
                  </a:lnTo>
                  <a:lnTo>
                    <a:pt x="870" y="743"/>
                  </a:lnTo>
                  <a:lnTo>
                    <a:pt x="936" y="732"/>
                  </a:lnTo>
                  <a:lnTo>
                    <a:pt x="941" y="719"/>
                  </a:lnTo>
                  <a:lnTo>
                    <a:pt x="952" y="713"/>
                  </a:lnTo>
                  <a:lnTo>
                    <a:pt x="984" y="687"/>
                  </a:lnTo>
                  <a:lnTo>
                    <a:pt x="1012" y="684"/>
                  </a:lnTo>
                  <a:lnTo>
                    <a:pt x="1037" y="667"/>
                  </a:lnTo>
                  <a:lnTo>
                    <a:pt x="1087" y="640"/>
                  </a:lnTo>
                  <a:lnTo>
                    <a:pt x="1092" y="649"/>
                  </a:lnTo>
                  <a:lnTo>
                    <a:pt x="1130" y="660"/>
                  </a:lnTo>
                  <a:lnTo>
                    <a:pt x="1183" y="632"/>
                  </a:lnTo>
                  <a:lnTo>
                    <a:pt x="1201" y="644"/>
                  </a:lnTo>
                  <a:lnTo>
                    <a:pt x="1185" y="667"/>
                  </a:lnTo>
                  <a:lnTo>
                    <a:pt x="1191" y="672"/>
                  </a:lnTo>
                  <a:lnTo>
                    <a:pt x="1213" y="672"/>
                  </a:lnTo>
                  <a:lnTo>
                    <a:pt x="1215" y="681"/>
                  </a:lnTo>
                  <a:lnTo>
                    <a:pt x="1197" y="714"/>
                  </a:lnTo>
                  <a:lnTo>
                    <a:pt x="1202" y="719"/>
                  </a:lnTo>
                  <a:lnTo>
                    <a:pt x="1213" y="719"/>
                  </a:lnTo>
                  <a:lnTo>
                    <a:pt x="1267" y="734"/>
                  </a:lnTo>
                  <a:lnTo>
                    <a:pt x="1290" y="714"/>
                  </a:lnTo>
                  <a:lnTo>
                    <a:pt x="1326" y="742"/>
                  </a:lnTo>
                  <a:lnTo>
                    <a:pt x="1337" y="729"/>
                  </a:lnTo>
                  <a:lnTo>
                    <a:pt x="1346" y="738"/>
                  </a:lnTo>
                  <a:lnTo>
                    <a:pt x="1358" y="738"/>
                  </a:lnTo>
                  <a:lnTo>
                    <a:pt x="1363" y="729"/>
                  </a:lnTo>
                  <a:lnTo>
                    <a:pt x="1361" y="687"/>
                  </a:lnTo>
                  <a:lnTo>
                    <a:pt x="1369" y="681"/>
                  </a:lnTo>
                  <a:lnTo>
                    <a:pt x="1393" y="654"/>
                  </a:lnTo>
                  <a:lnTo>
                    <a:pt x="1388" y="547"/>
                  </a:lnTo>
                  <a:lnTo>
                    <a:pt x="1368" y="493"/>
                  </a:lnTo>
                  <a:lnTo>
                    <a:pt x="1383" y="482"/>
                  </a:lnTo>
                  <a:lnTo>
                    <a:pt x="1340" y="404"/>
                  </a:lnTo>
                  <a:lnTo>
                    <a:pt x="1289" y="363"/>
                  </a:lnTo>
                  <a:lnTo>
                    <a:pt x="1274" y="373"/>
                  </a:lnTo>
                  <a:lnTo>
                    <a:pt x="1276" y="396"/>
                  </a:lnTo>
                  <a:lnTo>
                    <a:pt x="1231" y="454"/>
                  </a:lnTo>
                  <a:lnTo>
                    <a:pt x="1158" y="439"/>
                  </a:lnTo>
                  <a:lnTo>
                    <a:pt x="1153" y="411"/>
                  </a:lnTo>
                  <a:lnTo>
                    <a:pt x="1106" y="374"/>
                  </a:lnTo>
                  <a:lnTo>
                    <a:pt x="1004" y="358"/>
                  </a:lnTo>
                  <a:lnTo>
                    <a:pt x="961" y="351"/>
                  </a:lnTo>
                  <a:lnTo>
                    <a:pt x="943" y="348"/>
                  </a:lnTo>
                  <a:lnTo>
                    <a:pt x="905" y="318"/>
                  </a:lnTo>
                  <a:lnTo>
                    <a:pt x="825" y="299"/>
                  </a:lnTo>
                  <a:lnTo>
                    <a:pt x="769" y="192"/>
                  </a:lnTo>
                  <a:lnTo>
                    <a:pt x="767" y="162"/>
                  </a:lnTo>
                  <a:lnTo>
                    <a:pt x="791" y="151"/>
                  </a:lnTo>
                  <a:lnTo>
                    <a:pt x="791" y="118"/>
                  </a:lnTo>
                  <a:lnTo>
                    <a:pt x="807" y="77"/>
                  </a:lnTo>
                  <a:lnTo>
                    <a:pt x="788" y="58"/>
                  </a:lnTo>
                  <a:lnTo>
                    <a:pt x="812" y="38"/>
                  </a:lnTo>
                  <a:lnTo>
                    <a:pt x="797" y="29"/>
                  </a:lnTo>
                  <a:lnTo>
                    <a:pt x="761" y="29"/>
                  </a:lnTo>
                  <a:lnTo>
                    <a:pt x="695" y="0"/>
                  </a:lnTo>
                  <a:lnTo>
                    <a:pt x="652" y="0"/>
                  </a:lnTo>
                  <a:lnTo>
                    <a:pt x="619" y="8"/>
                  </a:lnTo>
                  <a:lnTo>
                    <a:pt x="582" y="8"/>
                  </a:lnTo>
                  <a:lnTo>
                    <a:pt x="524" y="40"/>
                  </a:lnTo>
                  <a:lnTo>
                    <a:pt x="477" y="35"/>
                  </a:lnTo>
                  <a:lnTo>
                    <a:pt x="431" y="51"/>
                  </a:lnTo>
                  <a:lnTo>
                    <a:pt x="394" y="38"/>
                  </a:lnTo>
                  <a:lnTo>
                    <a:pt x="370" y="18"/>
                  </a:lnTo>
                  <a:lnTo>
                    <a:pt x="308" y="8"/>
                  </a:lnTo>
                  <a:lnTo>
                    <a:pt x="268" y="36"/>
                  </a:lnTo>
                  <a:lnTo>
                    <a:pt x="246" y="28"/>
                  </a:lnTo>
                  <a:lnTo>
                    <a:pt x="227" y="13"/>
                  </a:lnTo>
                  <a:lnTo>
                    <a:pt x="182" y="2"/>
                  </a:lnTo>
                  <a:lnTo>
                    <a:pt x="151" y="24"/>
                  </a:lnTo>
                  <a:lnTo>
                    <a:pt x="139" y="58"/>
                  </a:lnTo>
                  <a:lnTo>
                    <a:pt x="113" y="72"/>
                  </a:lnTo>
                  <a:lnTo>
                    <a:pt x="108" y="92"/>
                  </a:lnTo>
                  <a:lnTo>
                    <a:pt x="92" y="97"/>
                  </a:lnTo>
                  <a:lnTo>
                    <a:pt x="74" y="96"/>
                  </a:lnTo>
                  <a:lnTo>
                    <a:pt x="66" y="110"/>
                  </a:lnTo>
                  <a:lnTo>
                    <a:pt x="63" y="130"/>
                  </a:lnTo>
                  <a:lnTo>
                    <a:pt x="54" y="130"/>
                  </a:lnTo>
                  <a:lnTo>
                    <a:pt x="53" y="151"/>
                  </a:lnTo>
                  <a:lnTo>
                    <a:pt x="75" y="173"/>
                  </a:lnTo>
                  <a:lnTo>
                    <a:pt x="77" y="205"/>
                  </a:lnTo>
                  <a:lnTo>
                    <a:pt x="69" y="217"/>
                  </a:lnTo>
                  <a:lnTo>
                    <a:pt x="37" y="221"/>
                  </a:lnTo>
                  <a:lnTo>
                    <a:pt x="19" y="204"/>
                  </a:lnTo>
                  <a:lnTo>
                    <a:pt x="3" y="205"/>
                  </a:lnTo>
                  <a:lnTo>
                    <a:pt x="0" y="219"/>
                  </a:lnTo>
                  <a:lnTo>
                    <a:pt x="10" y="243"/>
                  </a:lnTo>
                  <a:lnTo>
                    <a:pt x="13" y="260"/>
                  </a:lnTo>
                  <a:lnTo>
                    <a:pt x="13" y="282"/>
                  </a:lnTo>
                  <a:lnTo>
                    <a:pt x="7" y="298"/>
                  </a:lnTo>
                  <a:lnTo>
                    <a:pt x="10" y="309"/>
                  </a:lnTo>
                  <a:lnTo>
                    <a:pt x="30" y="312"/>
                  </a:lnTo>
                  <a:lnTo>
                    <a:pt x="43" y="332"/>
                  </a:lnTo>
                  <a:lnTo>
                    <a:pt x="92" y="371"/>
                  </a:lnTo>
                  <a:lnTo>
                    <a:pt x="92" y="383"/>
                  </a:lnTo>
                  <a:lnTo>
                    <a:pt x="130" y="424"/>
                  </a:lnTo>
                  <a:lnTo>
                    <a:pt x="141" y="439"/>
                  </a:lnTo>
                  <a:lnTo>
                    <a:pt x="153" y="443"/>
                  </a:lnTo>
                  <a:lnTo>
                    <a:pt x="175" y="420"/>
                  </a:lnTo>
                  <a:lnTo>
                    <a:pt x="195" y="439"/>
                  </a:lnTo>
                  <a:lnTo>
                    <a:pt x="280" y="511"/>
                  </a:lnTo>
                  <a:lnTo>
                    <a:pt x="295" y="549"/>
                  </a:lnTo>
                  <a:lnTo>
                    <a:pt x="314" y="549"/>
                  </a:lnTo>
                  <a:lnTo>
                    <a:pt x="325" y="537"/>
                  </a:lnTo>
                  <a:lnTo>
                    <a:pt x="334" y="547"/>
                  </a:lnTo>
                  <a:lnTo>
                    <a:pt x="334" y="579"/>
                  </a:lnTo>
                  <a:lnTo>
                    <a:pt x="384" y="608"/>
                  </a:lnTo>
                  <a:lnTo>
                    <a:pt x="395" y="604"/>
                  </a:lnTo>
                  <a:lnTo>
                    <a:pt x="402" y="632"/>
                  </a:lnTo>
                  <a:lnTo>
                    <a:pt x="445" y="658"/>
                  </a:lnTo>
                  <a:lnTo>
                    <a:pt x="446" y="674"/>
                  </a:lnTo>
                  <a:lnTo>
                    <a:pt x="454" y="679"/>
                  </a:lnTo>
                  <a:lnTo>
                    <a:pt x="491" y="677"/>
                  </a:lnTo>
                  <a:lnTo>
                    <a:pt x="511" y="677"/>
                  </a:lnTo>
                  <a:lnTo>
                    <a:pt x="541" y="699"/>
                  </a:lnTo>
                  <a:lnTo>
                    <a:pt x="607" y="698"/>
                  </a:lnTo>
                  <a:lnTo>
                    <a:pt x="643" y="695"/>
                  </a:lnTo>
                  <a:lnTo>
                    <a:pt x="652" y="710"/>
                  </a:lnTo>
                  <a:lnTo>
                    <a:pt x="644" y="742"/>
                  </a:lnTo>
                  <a:lnTo>
                    <a:pt x="654" y="753"/>
                  </a:lnTo>
                  <a:lnTo>
                    <a:pt x="690" y="722"/>
                  </a:lnTo>
                  <a:lnTo>
                    <a:pt x="736" y="689"/>
                  </a:lnTo>
                  <a:lnTo>
                    <a:pt x="769" y="694"/>
                  </a:lnTo>
                  <a:lnTo>
                    <a:pt x="803" y="714"/>
                  </a:lnTo>
                  <a:lnTo>
                    <a:pt x="803" y="714"/>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26" name="云南">
              <a:hlinkClick r:id="" action="ppaction://macro?name=Slide1.云南_click" highlightClick="1"/>
              <a:hlinkHover r:id="" action="ppaction://noaction" highlightClick="1"/>
            </p:cNvPr>
            <p:cNvSpPr>
              <a:spLocks noChangeAspect="1"/>
            </p:cNvSpPr>
            <p:nvPr/>
          </p:nvSpPr>
          <p:spPr bwMode="auto">
            <a:xfrm rot="180000">
              <a:off x="3371318" y="4814266"/>
              <a:ext cx="1369449" cy="1504569"/>
            </a:xfrm>
            <a:custGeom>
              <a:avLst/>
              <a:gdLst>
                <a:gd name="T0" fmla="*/ 569 w 652"/>
                <a:gd name="T1" fmla="*/ 105 h 674"/>
                <a:gd name="T2" fmla="*/ 525 w 652"/>
                <a:gd name="T3" fmla="*/ 116 h 674"/>
                <a:gd name="T4" fmla="*/ 504 w 652"/>
                <a:gd name="T5" fmla="*/ 83 h 674"/>
                <a:gd name="T6" fmla="*/ 496 w 652"/>
                <a:gd name="T7" fmla="*/ 59 h 674"/>
                <a:gd name="T8" fmla="*/ 462 w 652"/>
                <a:gd name="T9" fmla="*/ 60 h 674"/>
                <a:gd name="T10" fmla="*/ 445 w 652"/>
                <a:gd name="T11" fmla="*/ 88 h 674"/>
                <a:gd name="T12" fmla="*/ 445 w 652"/>
                <a:gd name="T13" fmla="*/ 118 h 674"/>
                <a:gd name="T14" fmla="*/ 407 w 652"/>
                <a:gd name="T15" fmla="*/ 235 h 674"/>
                <a:gd name="T16" fmla="*/ 374 w 652"/>
                <a:gd name="T17" fmla="*/ 241 h 674"/>
                <a:gd name="T18" fmla="*/ 313 w 652"/>
                <a:gd name="T19" fmla="*/ 258 h 674"/>
                <a:gd name="T20" fmla="*/ 223 w 652"/>
                <a:gd name="T21" fmla="*/ 116 h 674"/>
                <a:gd name="T22" fmla="*/ 192 w 652"/>
                <a:gd name="T23" fmla="*/ 94 h 674"/>
                <a:gd name="T24" fmla="*/ 185 w 652"/>
                <a:gd name="T25" fmla="*/ 60 h 674"/>
                <a:gd name="T26" fmla="*/ 140 w 652"/>
                <a:gd name="T27" fmla="*/ 83 h 674"/>
                <a:gd name="T28" fmla="*/ 123 w 652"/>
                <a:gd name="T29" fmla="*/ 0 h 674"/>
                <a:gd name="T30" fmla="*/ 91 w 652"/>
                <a:gd name="T31" fmla="*/ 33 h 674"/>
                <a:gd name="T32" fmla="*/ 88 w 652"/>
                <a:gd name="T33" fmla="*/ 84 h 674"/>
                <a:gd name="T34" fmla="*/ 67 w 652"/>
                <a:gd name="T35" fmla="*/ 75 h 674"/>
                <a:gd name="T36" fmla="*/ 67 w 652"/>
                <a:gd name="T37" fmla="*/ 135 h 674"/>
                <a:gd name="T38" fmla="*/ 91 w 652"/>
                <a:gd name="T39" fmla="*/ 144 h 674"/>
                <a:gd name="T40" fmla="*/ 89 w 652"/>
                <a:gd name="T41" fmla="*/ 275 h 674"/>
                <a:gd name="T42" fmla="*/ 16 w 652"/>
                <a:gd name="T43" fmla="*/ 361 h 674"/>
                <a:gd name="T44" fmla="*/ 0 w 652"/>
                <a:gd name="T45" fmla="*/ 385 h 674"/>
                <a:gd name="T46" fmla="*/ 3 w 652"/>
                <a:gd name="T47" fmla="*/ 438 h 674"/>
                <a:gd name="T48" fmla="*/ 43 w 652"/>
                <a:gd name="T49" fmla="*/ 431 h 674"/>
                <a:gd name="T50" fmla="*/ 88 w 652"/>
                <a:gd name="T51" fmla="*/ 448 h 674"/>
                <a:gd name="T52" fmla="*/ 99 w 652"/>
                <a:gd name="T53" fmla="*/ 494 h 674"/>
                <a:gd name="T54" fmla="*/ 135 w 652"/>
                <a:gd name="T55" fmla="*/ 506 h 674"/>
                <a:gd name="T56" fmla="*/ 134 w 652"/>
                <a:gd name="T57" fmla="*/ 533 h 674"/>
                <a:gd name="T58" fmla="*/ 120 w 652"/>
                <a:gd name="T59" fmla="*/ 581 h 674"/>
                <a:gd name="T60" fmla="*/ 147 w 652"/>
                <a:gd name="T61" fmla="*/ 592 h 674"/>
                <a:gd name="T62" fmla="*/ 174 w 652"/>
                <a:gd name="T63" fmla="*/ 615 h 674"/>
                <a:gd name="T64" fmla="*/ 224 w 652"/>
                <a:gd name="T65" fmla="*/ 646 h 674"/>
                <a:gd name="T66" fmla="*/ 273 w 652"/>
                <a:gd name="T67" fmla="*/ 631 h 674"/>
                <a:gd name="T68" fmla="*/ 277 w 652"/>
                <a:gd name="T69" fmla="*/ 662 h 674"/>
                <a:gd name="T70" fmla="*/ 307 w 652"/>
                <a:gd name="T71" fmla="*/ 669 h 674"/>
                <a:gd name="T72" fmla="*/ 322 w 652"/>
                <a:gd name="T73" fmla="*/ 667 h 674"/>
                <a:gd name="T74" fmla="*/ 309 w 652"/>
                <a:gd name="T75" fmla="*/ 582 h 674"/>
                <a:gd name="T76" fmla="*/ 349 w 652"/>
                <a:gd name="T77" fmla="*/ 566 h 674"/>
                <a:gd name="T78" fmla="*/ 374 w 652"/>
                <a:gd name="T79" fmla="*/ 547 h 674"/>
                <a:gd name="T80" fmla="*/ 436 w 652"/>
                <a:gd name="T81" fmla="*/ 544 h 674"/>
                <a:gd name="T82" fmla="*/ 464 w 652"/>
                <a:gd name="T83" fmla="*/ 542 h 674"/>
                <a:gd name="T84" fmla="*/ 488 w 652"/>
                <a:gd name="T85" fmla="*/ 559 h 674"/>
                <a:gd name="T86" fmla="*/ 509 w 652"/>
                <a:gd name="T87" fmla="*/ 536 h 674"/>
                <a:gd name="T88" fmla="*/ 536 w 652"/>
                <a:gd name="T89" fmla="*/ 537 h 674"/>
                <a:gd name="T90" fmla="*/ 573 w 652"/>
                <a:gd name="T91" fmla="*/ 495 h 674"/>
                <a:gd name="T92" fmla="*/ 610 w 652"/>
                <a:gd name="T93" fmla="*/ 504 h 674"/>
                <a:gd name="T94" fmla="*/ 638 w 652"/>
                <a:gd name="T95" fmla="*/ 476 h 674"/>
                <a:gd name="T96" fmla="*/ 651 w 652"/>
                <a:gd name="T97" fmla="*/ 447 h 674"/>
                <a:gd name="T98" fmla="*/ 579 w 652"/>
                <a:gd name="T99" fmla="*/ 422 h 674"/>
                <a:gd name="T100" fmla="*/ 550 w 652"/>
                <a:gd name="T101" fmla="*/ 404 h 674"/>
                <a:gd name="T102" fmla="*/ 521 w 652"/>
                <a:gd name="T103" fmla="*/ 383 h 674"/>
                <a:gd name="T104" fmla="*/ 530 w 652"/>
                <a:gd name="T105" fmla="*/ 328 h 674"/>
                <a:gd name="T106" fmla="*/ 525 w 652"/>
                <a:gd name="T107" fmla="*/ 226 h 674"/>
                <a:gd name="T108" fmla="*/ 472 w 652"/>
                <a:gd name="T109" fmla="*/ 228 h 674"/>
                <a:gd name="T110" fmla="*/ 462 w 652"/>
                <a:gd name="T111" fmla="*/ 193 h 674"/>
                <a:gd name="T112" fmla="*/ 473 w 652"/>
                <a:gd name="T113" fmla="*/ 156 h 674"/>
                <a:gd name="T114" fmla="*/ 504 w 652"/>
                <a:gd name="T115" fmla="*/ 154 h 674"/>
                <a:gd name="T116" fmla="*/ 564 w 652"/>
                <a:gd name="T117" fmla="*/ 154 h 674"/>
                <a:gd name="T118" fmla="*/ 574 w 652"/>
                <a:gd name="T119" fmla="*/ 124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52" h="674">
                  <a:moveTo>
                    <a:pt x="574" y="124"/>
                  </a:moveTo>
                  <a:lnTo>
                    <a:pt x="569" y="105"/>
                  </a:lnTo>
                  <a:lnTo>
                    <a:pt x="552" y="99"/>
                  </a:lnTo>
                  <a:lnTo>
                    <a:pt x="525" y="116"/>
                  </a:lnTo>
                  <a:lnTo>
                    <a:pt x="506" y="107"/>
                  </a:lnTo>
                  <a:lnTo>
                    <a:pt x="504" y="83"/>
                  </a:lnTo>
                  <a:lnTo>
                    <a:pt x="496" y="72"/>
                  </a:lnTo>
                  <a:lnTo>
                    <a:pt x="496" y="59"/>
                  </a:lnTo>
                  <a:lnTo>
                    <a:pt x="469" y="54"/>
                  </a:lnTo>
                  <a:lnTo>
                    <a:pt x="462" y="60"/>
                  </a:lnTo>
                  <a:lnTo>
                    <a:pt x="467" y="79"/>
                  </a:lnTo>
                  <a:lnTo>
                    <a:pt x="445" y="88"/>
                  </a:lnTo>
                  <a:lnTo>
                    <a:pt x="440" y="102"/>
                  </a:lnTo>
                  <a:lnTo>
                    <a:pt x="445" y="118"/>
                  </a:lnTo>
                  <a:lnTo>
                    <a:pt x="400" y="171"/>
                  </a:lnTo>
                  <a:lnTo>
                    <a:pt x="407" y="235"/>
                  </a:lnTo>
                  <a:lnTo>
                    <a:pt x="385" y="253"/>
                  </a:lnTo>
                  <a:lnTo>
                    <a:pt x="374" y="241"/>
                  </a:lnTo>
                  <a:lnTo>
                    <a:pt x="329" y="267"/>
                  </a:lnTo>
                  <a:lnTo>
                    <a:pt x="313" y="258"/>
                  </a:lnTo>
                  <a:lnTo>
                    <a:pt x="248" y="134"/>
                  </a:lnTo>
                  <a:lnTo>
                    <a:pt x="223" y="116"/>
                  </a:lnTo>
                  <a:lnTo>
                    <a:pt x="202" y="110"/>
                  </a:lnTo>
                  <a:lnTo>
                    <a:pt x="192" y="94"/>
                  </a:lnTo>
                  <a:lnTo>
                    <a:pt x="204" y="75"/>
                  </a:lnTo>
                  <a:lnTo>
                    <a:pt x="185" y="60"/>
                  </a:lnTo>
                  <a:lnTo>
                    <a:pt x="163" y="79"/>
                  </a:lnTo>
                  <a:lnTo>
                    <a:pt x="140" y="83"/>
                  </a:lnTo>
                  <a:lnTo>
                    <a:pt x="126" y="15"/>
                  </a:lnTo>
                  <a:lnTo>
                    <a:pt x="123" y="0"/>
                  </a:lnTo>
                  <a:lnTo>
                    <a:pt x="99" y="27"/>
                  </a:lnTo>
                  <a:lnTo>
                    <a:pt x="91" y="33"/>
                  </a:lnTo>
                  <a:lnTo>
                    <a:pt x="93" y="75"/>
                  </a:lnTo>
                  <a:lnTo>
                    <a:pt x="88" y="84"/>
                  </a:lnTo>
                  <a:lnTo>
                    <a:pt x="76" y="84"/>
                  </a:lnTo>
                  <a:lnTo>
                    <a:pt x="67" y="75"/>
                  </a:lnTo>
                  <a:lnTo>
                    <a:pt x="56" y="88"/>
                  </a:lnTo>
                  <a:lnTo>
                    <a:pt x="67" y="135"/>
                  </a:lnTo>
                  <a:lnTo>
                    <a:pt x="80" y="135"/>
                  </a:lnTo>
                  <a:lnTo>
                    <a:pt x="91" y="144"/>
                  </a:lnTo>
                  <a:lnTo>
                    <a:pt x="94" y="173"/>
                  </a:lnTo>
                  <a:lnTo>
                    <a:pt x="89" y="275"/>
                  </a:lnTo>
                  <a:lnTo>
                    <a:pt x="19" y="337"/>
                  </a:lnTo>
                  <a:lnTo>
                    <a:pt x="16" y="361"/>
                  </a:lnTo>
                  <a:lnTo>
                    <a:pt x="3" y="373"/>
                  </a:lnTo>
                  <a:lnTo>
                    <a:pt x="0" y="385"/>
                  </a:lnTo>
                  <a:lnTo>
                    <a:pt x="12" y="416"/>
                  </a:lnTo>
                  <a:lnTo>
                    <a:pt x="3" y="438"/>
                  </a:lnTo>
                  <a:lnTo>
                    <a:pt x="8" y="441"/>
                  </a:lnTo>
                  <a:lnTo>
                    <a:pt x="43" y="431"/>
                  </a:lnTo>
                  <a:lnTo>
                    <a:pt x="93" y="428"/>
                  </a:lnTo>
                  <a:lnTo>
                    <a:pt x="88" y="448"/>
                  </a:lnTo>
                  <a:lnTo>
                    <a:pt x="96" y="467"/>
                  </a:lnTo>
                  <a:lnTo>
                    <a:pt x="99" y="494"/>
                  </a:lnTo>
                  <a:lnTo>
                    <a:pt x="106" y="504"/>
                  </a:lnTo>
                  <a:lnTo>
                    <a:pt x="135" y="506"/>
                  </a:lnTo>
                  <a:lnTo>
                    <a:pt x="149" y="515"/>
                  </a:lnTo>
                  <a:lnTo>
                    <a:pt x="134" y="533"/>
                  </a:lnTo>
                  <a:lnTo>
                    <a:pt x="132" y="556"/>
                  </a:lnTo>
                  <a:lnTo>
                    <a:pt x="120" y="581"/>
                  </a:lnTo>
                  <a:lnTo>
                    <a:pt x="128" y="590"/>
                  </a:lnTo>
                  <a:lnTo>
                    <a:pt x="147" y="592"/>
                  </a:lnTo>
                  <a:lnTo>
                    <a:pt x="178" y="604"/>
                  </a:lnTo>
                  <a:lnTo>
                    <a:pt x="174" y="615"/>
                  </a:lnTo>
                  <a:lnTo>
                    <a:pt x="195" y="646"/>
                  </a:lnTo>
                  <a:lnTo>
                    <a:pt x="224" y="646"/>
                  </a:lnTo>
                  <a:lnTo>
                    <a:pt x="261" y="625"/>
                  </a:lnTo>
                  <a:lnTo>
                    <a:pt x="273" y="631"/>
                  </a:lnTo>
                  <a:lnTo>
                    <a:pt x="273" y="644"/>
                  </a:lnTo>
                  <a:lnTo>
                    <a:pt x="277" y="662"/>
                  </a:lnTo>
                  <a:lnTo>
                    <a:pt x="287" y="672"/>
                  </a:lnTo>
                  <a:lnTo>
                    <a:pt x="307" y="669"/>
                  </a:lnTo>
                  <a:lnTo>
                    <a:pt x="314" y="673"/>
                  </a:lnTo>
                  <a:lnTo>
                    <a:pt x="322" y="667"/>
                  </a:lnTo>
                  <a:lnTo>
                    <a:pt x="322" y="638"/>
                  </a:lnTo>
                  <a:lnTo>
                    <a:pt x="309" y="582"/>
                  </a:lnTo>
                  <a:lnTo>
                    <a:pt x="319" y="566"/>
                  </a:lnTo>
                  <a:lnTo>
                    <a:pt x="349" y="566"/>
                  </a:lnTo>
                  <a:lnTo>
                    <a:pt x="357" y="566"/>
                  </a:lnTo>
                  <a:lnTo>
                    <a:pt x="374" y="547"/>
                  </a:lnTo>
                  <a:lnTo>
                    <a:pt x="418" y="561"/>
                  </a:lnTo>
                  <a:lnTo>
                    <a:pt x="436" y="544"/>
                  </a:lnTo>
                  <a:lnTo>
                    <a:pt x="445" y="554"/>
                  </a:lnTo>
                  <a:lnTo>
                    <a:pt x="464" y="542"/>
                  </a:lnTo>
                  <a:lnTo>
                    <a:pt x="481" y="559"/>
                  </a:lnTo>
                  <a:lnTo>
                    <a:pt x="488" y="559"/>
                  </a:lnTo>
                  <a:lnTo>
                    <a:pt x="494" y="550"/>
                  </a:lnTo>
                  <a:lnTo>
                    <a:pt x="509" y="536"/>
                  </a:lnTo>
                  <a:lnTo>
                    <a:pt x="515" y="540"/>
                  </a:lnTo>
                  <a:lnTo>
                    <a:pt x="536" y="537"/>
                  </a:lnTo>
                  <a:lnTo>
                    <a:pt x="557" y="520"/>
                  </a:lnTo>
                  <a:lnTo>
                    <a:pt x="573" y="495"/>
                  </a:lnTo>
                  <a:lnTo>
                    <a:pt x="597" y="491"/>
                  </a:lnTo>
                  <a:lnTo>
                    <a:pt x="610" y="504"/>
                  </a:lnTo>
                  <a:lnTo>
                    <a:pt x="619" y="477"/>
                  </a:lnTo>
                  <a:lnTo>
                    <a:pt x="638" y="476"/>
                  </a:lnTo>
                  <a:lnTo>
                    <a:pt x="645" y="470"/>
                  </a:lnTo>
                  <a:lnTo>
                    <a:pt x="651" y="447"/>
                  </a:lnTo>
                  <a:lnTo>
                    <a:pt x="643" y="434"/>
                  </a:lnTo>
                  <a:lnTo>
                    <a:pt x="579" y="422"/>
                  </a:lnTo>
                  <a:lnTo>
                    <a:pt x="569" y="404"/>
                  </a:lnTo>
                  <a:lnTo>
                    <a:pt x="550" y="404"/>
                  </a:lnTo>
                  <a:lnTo>
                    <a:pt x="534" y="404"/>
                  </a:lnTo>
                  <a:lnTo>
                    <a:pt x="521" y="383"/>
                  </a:lnTo>
                  <a:lnTo>
                    <a:pt x="523" y="373"/>
                  </a:lnTo>
                  <a:lnTo>
                    <a:pt x="530" y="328"/>
                  </a:lnTo>
                  <a:lnTo>
                    <a:pt x="506" y="304"/>
                  </a:lnTo>
                  <a:lnTo>
                    <a:pt x="525" y="226"/>
                  </a:lnTo>
                  <a:lnTo>
                    <a:pt x="512" y="216"/>
                  </a:lnTo>
                  <a:lnTo>
                    <a:pt x="472" y="228"/>
                  </a:lnTo>
                  <a:lnTo>
                    <a:pt x="462" y="212"/>
                  </a:lnTo>
                  <a:lnTo>
                    <a:pt x="462" y="193"/>
                  </a:lnTo>
                  <a:lnTo>
                    <a:pt x="453" y="185"/>
                  </a:lnTo>
                  <a:lnTo>
                    <a:pt x="473" y="156"/>
                  </a:lnTo>
                  <a:lnTo>
                    <a:pt x="496" y="164"/>
                  </a:lnTo>
                  <a:lnTo>
                    <a:pt x="504" y="154"/>
                  </a:lnTo>
                  <a:lnTo>
                    <a:pt x="545" y="160"/>
                  </a:lnTo>
                  <a:lnTo>
                    <a:pt x="564" y="154"/>
                  </a:lnTo>
                  <a:lnTo>
                    <a:pt x="574" y="124"/>
                  </a:lnTo>
                  <a:lnTo>
                    <a:pt x="574" y="124"/>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27" name="青海">
              <a:hlinkClick r:id="" action="ppaction://macro?name=Slide1.青海_click" highlightClick="1"/>
              <a:hlinkHover r:id="" action="ppaction://noaction" highlightClick="1"/>
            </p:cNvPr>
            <p:cNvSpPr>
              <a:spLocks noChangeAspect="1"/>
            </p:cNvSpPr>
            <p:nvPr/>
          </p:nvSpPr>
          <p:spPr bwMode="auto">
            <a:xfrm rot="180000">
              <a:off x="2398164" y="2900955"/>
              <a:ext cx="1924452" cy="1445420"/>
            </a:xfrm>
            <a:custGeom>
              <a:avLst/>
              <a:gdLst>
                <a:gd name="T0" fmla="*/ 74 w 902"/>
                <a:gd name="T1" fmla="*/ 239 h 645"/>
                <a:gd name="T2" fmla="*/ 117 w 902"/>
                <a:gd name="T3" fmla="*/ 214 h 645"/>
                <a:gd name="T4" fmla="*/ 98 w 902"/>
                <a:gd name="T5" fmla="*/ 198 h 645"/>
                <a:gd name="T6" fmla="*/ 126 w 902"/>
                <a:gd name="T7" fmla="*/ 175 h 645"/>
                <a:gd name="T8" fmla="*/ 92 w 902"/>
                <a:gd name="T9" fmla="*/ 105 h 645"/>
                <a:gd name="T10" fmla="*/ 113 w 902"/>
                <a:gd name="T11" fmla="*/ 41 h 645"/>
                <a:gd name="T12" fmla="*/ 295 w 902"/>
                <a:gd name="T13" fmla="*/ 0 h 645"/>
                <a:gd name="T14" fmla="*/ 406 w 902"/>
                <a:gd name="T15" fmla="*/ 22 h 645"/>
                <a:gd name="T16" fmla="*/ 469 w 902"/>
                <a:gd name="T17" fmla="*/ 60 h 645"/>
                <a:gd name="T18" fmla="*/ 529 w 902"/>
                <a:gd name="T19" fmla="*/ 37 h 645"/>
                <a:gd name="T20" fmla="*/ 609 w 902"/>
                <a:gd name="T21" fmla="*/ 27 h 645"/>
                <a:gd name="T22" fmla="*/ 708 w 902"/>
                <a:gd name="T23" fmla="*/ 55 h 645"/>
                <a:gd name="T24" fmla="*/ 772 w 902"/>
                <a:gd name="T25" fmla="*/ 127 h 645"/>
                <a:gd name="T26" fmla="*/ 828 w 902"/>
                <a:gd name="T27" fmla="*/ 148 h 645"/>
                <a:gd name="T28" fmla="*/ 884 w 902"/>
                <a:gd name="T29" fmla="*/ 248 h 645"/>
                <a:gd name="T30" fmla="*/ 895 w 902"/>
                <a:gd name="T31" fmla="*/ 317 h 645"/>
                <a:gd name="T32" fmla="*/ 865 w 902"/>
                <a:gd name="T33" fmla="*/ 365 h 645"/>
                <a:gd name="T34" fmla="*/ 832 w 902"/>
                <a:gd name="T35" fmla="*/ 397 h 645"/>
                <a:gd name="T36" fmla="*/ 816 w 902"/>
                <a:gd name="T37" fmla="*/ 442 h 645"/>
                <a:gd name="T38" fmla="*/ 778 w 902"/>
                <a:gd name="T39" fmla="*/ 418 h 645"/>
                <a:gd name="T40" fmla="*/ 780 w 902"/>
                <a:gd name="T41" fmla="*/ 454 h 645"/>
                <a:gd name="T42" fmla="*/ 837 w 902"/>
                <a:gd name="T43" fmla="*/ 485 h 645"/>
                <a:gd name="T44" fmla="*/ 867 w 902"/>
                <a:gd name="T45" fmla="*/ 499 h 645"/>
                <a:gd name="T46" fmla="*/ 856 w 902"/>
                <a:gd name="T47" fmla="*/ 527 h 645"/>
                <a:gd name="T48" fmla="*/ 816 w 902"/>
                <a:gd name="T49" fmla="*/ 537 h 645"/>
                <a:gd name="T50" fmla="*/ 776 w 902"/>
                <a:gd name="T51" fmla="*/ 529 h 645"/>
                <a:gd name="T52" fmla="*/ 767 w 902"/>
                <a:gd name="T53" fmla="*/ 566 h 645"/>
                <a:gd name="T54" fmla="*/ 701 w 902"/>
                <a:gd name="T55" fmla="*/ 535 h 645"/>
                <a:gd name="T56" fmla="*/ 661 w 902"/>
                <a:gd name="T57" fmla="*/ 525 h 645"/>
                <a:gd name="T58" fmla="*/ 536 w 902"/>
                <a:gd name="T59" fmla="*/ 522 h 645"/>
                <a:gd name="T60" fmla="*/ 522 w 902"/>
                <a:gd name="T61" fmla="*/ 553 h 645"/>
                <a:gd name="T62" fmla="*/ 509 w 902"/>
                <a:gd name="T63" fmla="*/ 586 h 645"/>
                <a:gd name="T64" fmla="*/ 391 w 902"/>
                <a:gd name="T65" fmla="*/ 629 h 645"/>
                <a:gd name="T66" fmla="*/ 339 w 902"/>
                <a:gd name="T67" fmla="*/ 564 h 645"/>
                <a:gd name="T68" fmla="*/ 194 w 902"/>
                <a:gd name="T69" fmla="*/ 541 h 645"/>
                <a:gd name="T70" fmla="*/ 138 w 902"/>
                <a:gd name="T71" fmla="*/ 508 h 645"/>
                <a:gd name="T72" fmla="*/ 2 w 902"/>
                <a:gd name="T73" fmla="*/ 382 h 645"/>
                <a:gd name="T74" fmla="*/ 24 w 902"/>
                <a:gd name="T75" fmla="*/ 341 h 645"/>
                <a:gd name="T76" fmla="*/ 40 w 902"/>
                <a:gd name="T77" fmla="*/ 267 h 645"/>
                <a:gd name="T78" fmla="*/ 45 w 902"/>
                <a:gd name="T79" fmla="*/ 228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2" h="645">
                  <a:moveTo>
                    <a:pt x="45" y="228"/>
                  </a:moveTo>
                  <a:lnTo>
                    <a:pt x="74" y="239"/>
                  </a:lnTo>
                  <a:lnTo>
                    <a:pt x="125" y="223"/>
                  </a:lnTo>
                  <a:lnTo>
                    <a:pt x="117" y="214"/>
                  </a:lnTo>
                  <a:lnTo>
                    <a:pt x="105" y="214"/>
                  </a:lnTo>
                  <a:lnTo>
                    <a:pt x="98" y="198"/>
                  </a:lnTo>
                  <a:lnTo>
                    <a:pt x="103" y="185"/>
                  </a:lnTo>
                  <a:lnTo>
                    <a:pt x="126" y="175"/>
                  </a:lnTo>
                  <a:lnTo>
                    <a:pt x="144" y="148"/>
                  </a:lnTo>
                  <a:lnTo>
                    <a:pt x="92" y="105"/>
                  </a:lnTo>
                  <a:lnTo>
                    <a:pt x="89" y="60"/>
                  </a:lnTo>
                  <a:lnTo>
                    <a:pt x="113" y="41"/>
                  </a:lnTo>
                  <a:lnTo>
                    <a:pt x="283" y="9"/>
                  </a:lnTo>
                  <a:lnTo>
                    <a:pt x="295" y="0"/>
                  </a:lnTo>
                  <a:lnTo>
                    <a:pt x="320" y="2"/>
                  </a:lnTo>
                  <a:lnTo>
                    <a:pt x="406" y="22"/>
                  </a:lnTo>
                  <a:lnTo>
                    <a:pt x="430" y="38"/>
                  </a:lnTo>
                  <a:lnTo>
                    <a:pt x="469" y="60"/>
                  </a:lnTo>
                  <a:lnTo>
                    <a:pt x="492" y="59"/>
                  </a:lnTo>
                  <a:lnTo>
                    <a:pt x="529" y="37"/>
                  </a:lnTo>
                  <a:lnTo>
                    <a:pt x="577" y="43"/>
                  </a:lnTo>
                  <a:lnTo>
                    <a:pt x="609" y="27"/>
                  </a:lnTo>
                  <a:lnTo>
                    <a:pt x="674" y="68"/>
                  </a:lnTo>
                  <a:lnTo>
                    <a:pt x="708" y="55"/>
                  </a:lnTo>
                  <a:lnTo>
                    <a:pt x="727" y="99"/>
                  </a:lnTo>
                  <a:lnTo>
                    <a:pt x="772" y="127"/>
                  </a:lnTo>
                  <a:lnTo>
                    <a:pt x="804" y="156"/>
                  </a:lnTo>
                  <a:lnTo>
                    <a:pt x="828" y="148"/>
                  </a:lnTo>
                  <a:lnTo>
                    <a:pt x="875" y="208"/>
                  </a:lnTo>
                  <a:lnTo>
                    <a:pt x="884" y="248"/>
                  </a:lnTo>
                  <a:lnTo>
                    <a:pt x="901" y="271"/>
                  </a:lnTo>
                  <a:lnTo>
                    <a:pt x="895" y="317"/>
                  </a:lnTo>
                  <a:lnTo>
                    <a:pt x="858" y="346"/>
                  </a:lnTo>
                  <a:lnTo>
                    <a:pt x="865" y="365"/>
                  </a:lnTo>
                  <a:lnTo>
                    <a:pt x="851" y="379"/>
                  </a:lnTo>
                  <a:lnTo>
                    <a:pt x="832" y="397"/>
                  </a:lnTo>
                  <a:lnTo>
                    <a:pt x="832" y="428"/>
                  </a:lnTo>
                  <a:lnTo>
                    <a:pt x="816" y="442"/>
                  </a:lnTo>
                  <a:lnTo>
                    <a:pt x="796" y="435"/>
                  </a:lnTo>
                  <a:lnTo>
                    <a:pt x="778" y="418"/>
                  </a:lnTo>
                  <a:lnTo>
                    <a:pt x="769" y="437"/>
                  </a:lnTo>
                  <a:lnTo>
                    <a:pt x="780" y="454"/>
                  </a:lnTo>
                  <a:lnTo>
                    <a:pt x="810" y="456"/>
                  </a:lnTo>
                  <a:lnTo>
                    <a:pt x="837" y="485"/>
                  </a:lnTo>
                  <a:lnTo>
                    <a:pt x="855" y="485"/>
                  </a:lnTo>
                  <a:lnTo>
                    <a:pt x="867" y="499"/>
                  </a:lnTo>
                  <a:lnTo>
                    <a:pt x="856" y="525"/>
                  </a:lnTo>
                  <a:lnTo>
                    <a:pt x="856" y="527"/>
                  </a:lnTo>
                  <a:lnTo>
                    <a:pt x="832" y="524"/>
                  </a:lnTo>
                  <a:lnTo>
                    <a:pt x="816" y="537"/>
                  </a:lnTo>
                  <a:lnTo>
                    <a:pt x="804" y="518"/>
                  </a:lnTo>
                  <a:lnTo>
                    <a:pt x="776" y="529"/>
                  </a:lnTo>
                  <a:lnTo>
                    <a:pt x="767" y="543"/>
                  </a:lnTo>
                  <a:lnTo>
                    <a:pt x="767" y="566"/>
                  </a:lnTo>
                  <a:lnTo>
                    <a:pt x="738" y="572"/>
                  </a:lnTo>
                  <a:lnTo>
                    <a:pt x="701" y="535"/>
                  </a:lnTo>
                  <a:lnTo>
                    <a:pt x="690" y="517"/>
                  </a:lnTo>
                  <a:lnTo>
                    <a:pt x="661" y="525"/>
                  </a:lnTo>
                  <a:lnTo>
                    <a:pt x="611" y="511"/>
                  </a:lnTo>
                  <a:lnTo>
                    <a:pt x="536" y="522"/>
                  </a:lnTo>
                  <a:lnTo>
                    <a:pt x="529" y="529"/>
                  </a:lnTo>
                  <a:lnTo>
                    <a:pt x="522" y="553"/>
                  </a:lnTo>
                  <a:lnTo>
                    <a:pt x="507" y="563"/>
                  </a:lnTo>
                  <a:lnTo>
                    <a:pt x="509" y="586"/>
                  </a:lnTo>
                  <a:lnTo>
                    <a:pt x="464" y="644"/>
                  </a:lnTo>
                  <a:lnTo>
                    <a:pt x="391" y="629"/>
                  </a:lnTo>
                  <a:lnTo>
                    <a:pt x="386" y="601"/>
                  </a:lnTo>
                  <a:lnTo>
                    <a:pt x="339" y="564"/>
                  </a:lnTo>
                  <a:lnTo>
                    <a:pt x="237" y="548"/>
                  </a:lnTo>
                  <a:lnTo>
                    <a:pt x="194" y="541"/>
                  </a:lnTo>
                  <a:lnTo>
                    <a:pt x="176" y="538"/>
                  </a:lnTo>
                  <a:lnTo>
                    <a:pt x="138" y="508"/>
                  </a:lnTo>
                  <a:lnTo>
                    <a:pt x="58" y="489"/>
                  </a:lnTo>
                  <a:lnTo>
                    <a:pt x="2" y="382"/>
                  </a:lnTo>
                  <a:lnTo>
                    <a:pt x="0" y="352"/>
                  </a:lnTo>
                  <a:lnTo>
                    <a:pt x="24" y="341"/>
                  </a:lnTo>
                  <a:lnTo>
                    <a:pt x="24" y="308"/>
                  </a:lnTo>
                  <a:lnTo>
                    <a:pt x="40" y="267"/>
                  </a:lnTo>
                  <a:lnTo>
                    <a:pt x="21" y="248"/>
                  </a:lnTo>
                  <a:lnTo>
                    <a:pt x="45" y="228"/>
                  </a:lnTo>
                  <a:lnTo>
                    <a:pt x="45" y="228"/>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28" name="四川">
              <a:hlinkClick r:id="" action="ppaction://macro?name=Slide1.四川_click" highlightClick="1"/>
              <a:hlinkHover r:id="" action="ppaction://noaction" highlightClick="1"/>
            </p:cNvPr>
            <p:cNvSpPr>
              <a:spLocks noChangeAspect="1"/>
            </p:cNvSpPr>
            <p:nvPr/>
          </p:nvSpPr>
          <p:spPr bwMode="auto">
            <a:xfrm rot="180000">
              <a:off x="3454785" y="3926833"/>
              <a:ext cx="1665010" cy="1482387"/>
            </a:xfrm>
            <a:custGeom>
              <a:avLst/>
              <a:gdLst>
                <a:gd name="T0" fmla="*/ 40 w 92"/>
                <a:gd name="T1" fmla="*/ 6 h 76"/>
                <a:gd name="T2" fmla="*/ 39 w 92"/>
                <a:gd name="T3" fmla="*/ 2 h 76"/>
                <a:gd name="T4" fmla="*/ 46 w 92"/>
                <a:gd name="T5" fmla="*/ 0 h 76"/>
                <a:gd name="T6" fmla="*/ 47 w 92"/>
                <a:gd name="T7" fmla="*/ 4 h 76"/>
                <a:gd name="T8" fmla="*/ 53 w 92"/>
                <a:gd name="T9" fmla="*/ 9 h 76"/>
                <a:gd name="T10" fmla="*/ 56 w 92"/>
                <a:gd name="T11" fmla="*/ 9 h 76"/>
                <a:gd name="T12" fmla="*/ 59 w 92"/>
                <a:gd name="T13" fmla="*/ 14 h 76"/>
                <a:gd name="T14" fmla="*/ 65 w 92"/>
                <a:gd name="T15" fmla="*/ 14 h 76"/>
                <a:gd name="T16" fmla="*/ 68 w 92"/>
                <a:gd name="T17" fmla="*/ 11 h 76"/>
                <a:gd name="T18" fmla="*/ 70 w 92"/>
                <a:gd name="T19" fmla="*/ 14 h 76"/>
                <a:gd name="T20" fmla="*/ 77 w 92"/>
                <a:gd name="T21" fmla="*/ 13 h 76"/>
                <a:gd name="T22" fmla="*/ 79 w 92"/>
                <a:gd name="T23" fmla="*/ 15 h 76"/>
                <a:gd name="T24" fmla="*/ 86 w 92"/>
                <a:gd name="T25" fmla="*/ 18 h 76"/>
                <a:gd name="T26" fmla="*/ 92 w 92"/>
                <a:gd name="T27" fmla="*/ 19 h 76"/>
                <a:gd name="T28" fmla="*/ 91 w 92"/>
                <a:gd name="T29" fmla="*/ 19 h 76"/>
                <a:gd name="T30" fmla="*/ 90 w 92"/>
                <a:gd name="T31" fmla="*/ 22 h 76"/>
                <a:gd name="T32" fmla="*/ 88 w 92"/>
                <a:gd name="T33" fmla="*/ 26 h 76"/>
                <a:gd name="T34" fmla="*/ 85 w 92"/>
                <a:gd name="T35" fmla="*/ 29 h 76"/>
                <a:gd name="T36" fmla="*/ 83 w 92"/>
                <a:gd name="T37" fmla="*/ 31 h 76"/>
                <a:gd name="T38" fmla="*/ 80 w 92"/>
                <a:gd name="T39" fmla="*/ 35 h 76"/>
                <a:gd name="T40" fmla="*/ 76 w 92"/>
                <a:gd name="T41" fmla="*/ 36 h 76"/>
                <a:gd name="T42" fmla="*/ 72 w 92"/>
                <a:gd name="T43" fmla="*/ 35 h 76"/>
                <a:gd name="T44" fmla="*/ 67 w 92"/>
                <a:gd name="T45" fmla="*/ 34 h 76"/>
                <a:gd name="T46" fmla="*/ 67 w 92"/>
                <a:gd name="T47" fmla="*/ 38 h 76"/>
                <a:gd name="T48" fmla="*/ 66 w 92"/>
                <a:gd name="T49" fmla="*/ 40 h 76"/>
                <a:gd name="T50" fmla="*/ 67 w 92"/>
                <a:gd name="T51" fmla="*/ 44 h 76"/>
                <a:gd name="T52" fmla="*/ 71 w 92"/>
                <a:gd name="T53" fmla="*/ 47 h 76"/>
                <a:gd name="T54" fmla="*/ 70 w 92"/>
                <a:gd name="T55" fmla="*/ 50 h 76"/>
                <a:gd name="T56" fmla="*/ 68 w 92"/>
                <a:gd name="T57" fmla="*/ 54 h 76"/>
                <a:gd name="T58" fmla="*/ 74 w 92"/>
                <a:gd name="T59" fmla="*/ 59 h 76"/>
                <a:gd name="T60" fmla="*/ 65 w 92"/>
                <a:gd name="T61" fmla="*/ 60 h 76"/>
                <a:gd name="T62" fmla="*/ 63 w 92"/>
                <a:gd name="T63" fmla="*/ 57 h 76"/>
                <a:gd name="T64" fmla="*/ 57 w 92"/>
                <a:gd name="T65" fmla="*/ 58 h 76"/>
                <a:gd name="T66" fmla="*/ 56 w 92"/>
                <a:gd name="T67" fmla="*/ 54 h 76"/>
                <a:gd name="T68" fmla="*/ 53 w 92"/>
                <a:gd name="T69" fmla="*/ 52 h 76"/>
                <a:gd name="T70" fmla="*/ 53 w 92"/>
                <a:gd name="T71" fmla="*/ 55 h 76"/>
                <a:gd name="T72" fmla="*/ 49 w 92"/>
                <a:gd name="T73" fmla="*/ 57 h 76"/>
                <a:gd name="T74" fmla="*/ 45 w 92"/>
                <a:gd name="T75" fmla="*/ 65 h 76"/>
                <a:gd name="T76" fmla="*/ 43 w 92"/>
                <a:gd name="T77" fmla="*/ 74 h 76"/>
                <a:gd name="T78" fmla="*/ 36 w 92"/>
                <a:gd name="T79" fmla="*/ 76 h 76"/>
                <a:gd name="T80" fmla="*/ 27 w 92"/>
                <a:gd name="T81" fmla="*/ 61 h 76"/>
                <a:gd name="T82" fmla="*/ 21 w 92"/>
                <a:gd name="T83" fmla="*/ 58 h 76"/>
                <a:gd name="T84" fmla="*/ 22 w 92"/>
                <a:gd name="T85" fmla="*/ 54 h 76"/>
                <a:gd name="T86" fmla="*/ 17 w 92"/>
                <a:gd name="T87" fmla="*/ 55 h 76"/>
                <a:gd name="T88" fmla="*/ 13 w 92"/>
                <a:gd name="T89" fmla="*/ 47 h 76"/>
                <a:gd name="T90" fmla="*/ 12 w 92"/>
                <a:gd name="T91" fmla="*/ 33 h 76"/>
                <a:gd name="T92" fmla="*/ 11 w 92"/>
                <a:gd name="T93" fmla="*/ 26 h 76"/>
                <a:gd name="T94" fmla="*/ 0 w 92"/>
                <a:gd name="T95" fmla="*/ 12 h 76"/>
                <a:gd name="T96" fmla="*/ 2 w 92"/>
                <a:gd name="T97" fmla="*/ 9 h 76"/>
                <a:gd name="T98" fmla="*/ 16 w 92"/>
                <a:gd name="T99" fmla="*/ 9 h 76"/>
                <a:gd name="T100" fmla="*/ 21 w 92"/>
                <a:gd name="T101" fmla="*/ 10 h 76"/>
                <a:gd name="T102" fmla="*/ 29 w 92"/>
                <a:gd name="T103" fmla="*/ 14 h 76"/>
                <a:gd name="T104" fmla="*/ 30 w 92"/>
                <a:gd name="T105" fmla="*/ 10 h 76"/>
                <a:gd name="T106" fmla="*/ 35 w 92"/>
                <a:gd name="T107" fmla="*/ 11 h 76"/>
                <a:gd name="T108" fmla="*/ 39 w 92"/>
                <a:gd name="T109" fmla="*/ 10 h 76"/>
                <a:gd name="T110" fmla="*/ 39 w 92"/>
                <a:gd name="T111" fmla="*/ 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2" h="76">
                  <a:moveTo>
                    <a:pt x="39" y="9"/>
                  </a:moveTo>
                  <a:lnTo>
                    <a:pt x="40" y="6"/>
                  </a:lnTo>
                  <a:lnTo>
                    <a:pt x="39" y="5"/>
                  </a:lnTo>
                  <a:lnTo>
                    <a:pt x="39" y="2"/>
                  </a:lnTo>
                  <a:lnTo>
                    <a:pt x="44" y="0"/>
                  </a:lnTo>
                  <a:lnTo>
                    <a:pt x="46" y="0"/>
                  </a:lnTo>
                  <a:lnTo>
                    <a:pt x="46" y="2"/>
                  </a:lnTo>
                  <a:lnTo>
                    <a:pt x="47" y="4"/>
                  </a:lnTo>
                  <a:lnTo>
                    <a:pt x="49" y="6"/>
                  </a:lnTo>
                  <a:lnTo>
                    <a:pt x="53" y="9"/>
                  </a:lnTo>
                  <a:lnTo>
                    <a:pt x="55" y="8"/>
                  </a:lnTo>
                  <a:lnTo>
                    <a:pt x="56" y="9"/>
                  </a:lnTo>
                  <a:lnTo>
                    <a:pt x="56" y="13"/>
                  </a:lnTo>
                  <a:lnTo>
                    <a:pt x="59" y="14"/>
                  </a:lnTo>
                  <a:lnTo>
                    <a:pt x="64" y="15"/>
                  </a:lnTo>
                  <a:lnTo>
                    <a:pt x="65" y="14"/>
                  </a:lnTo>
                  <a:lnTo>
                    <a:pt x="65" y="12"/>
                  </a:lnTo>
                  <a:lnTo>
                    <a:pt x="68" y="11"/>
                  </a:lnTo>
                  <a:lnTo>
                    <a:pt x="70" y="12"/>
                  </a:lnTo>
                  <a:lnTo>
                    <a:pt x="70" y="14"/>
                  </a:lnTo>
                  <a:lnTo>
                    <a:pt x="72" y="14"/>
                  </a:lnTo>
                  <a:lnTo>
                    <a:pt x="77" y="13"/>
                  </a:lnTo>
                  <a:lnTo>
                    <a:pt x="78" y="13"/>
                  </a:lnTo>
                  <a:lnTo>
                    <a:pt x="79" y="15"/>
                  </a:lnTo>
                  <a:lnTo>
                    <a:pt x="81" y="15"/>
                  </a:lnTo>
                  <a:lnTo>
                    <a:pt x="86" y="18"/>
                  </a:lnTo>
                  <a:lnTo>
                    <a:pt x="89" y="17"/>
                  </a:lnTo>
                  <a:lnTo>
                    <a:pt x="92" y="19"/>
                  </a:lnTo>
                  <a:lnTo>
                    <a:pt x="90" y="19"/>
                  </a:lnTo>
                  <a:lnTo>
                    <a:pt x="91" y="19"/>
                  </a:lnTo>
                  <a:lnTo>
                    <a:pt x="90" y="20"/>
                  </a:lnTo>
                  <a:lnTo>
                    <a:pt x="90" y="22"/>
                  </a:lnTo>
                  <a:lnTo>
                    <a:pt x="89" y="24"/>
                  </a:lnTo>
                  <a:lnTo>
                    <a:pt x="88" y="26"/>
                  </a:lnTo>
                  <a:lnTo>
                    <a:pt x="88" y="28"/>
                  </a:lnTo>
                  <a:lnTo>
                    <a:pt x="85" y="29"/>
                  </a:lnTo>
                  <a:lnTo>
                    <a:pt x="84" y="30"/>
                  </a:lnTo>
                  <a:lnTo>
                    <a:pt x="83" y="31"/>
                  </a:lnTo>
                  <a:lnTo>
                    <a:pt x="82" y="33"/>
                  </a:lnTo>
                  <a:lnTo>
                    <a:pt x="80" y="35"/>
                  </a:lnTo>
                  <a:lnTo>
                    <a:pt x="79" y="36"/>
                  </a:lnTo>
                  <a:lnTo>
                    <a:pt x="76" y="36"/>
                  </a:lnTo>
                  <a:lnTo>
                    <a:pt x="74" y="34"/>
                  </a:lnTo>
                  <a:lnTo>
                    <a:pt x="72" y="35"/>
                  </a:lnTo>
                  <a:lnTo>
                    <a:pt x="70" y="33"/>
                  </a:lnTo>
                  <a:lnTo>
                    <a:pt x="67" y="34"/>
                  </a:lnTo>
                  <a:lnTo>
                    <a:pt x="67" y="36"/>
                  </a:lnTo>
                  <a:lnTo>
                    <a:pt x="67" y="38"/>
                  </a:lnTo>
                  <a:lnTo>
                    <a:pt x="67" y="39"/>
                  </a:lnTo>
                  <a:lnTo>
                    <a:pt x="66" y="40"/>
                  </a:lnTo>
                  <a:lnTo>
                    <a:pt x="64" y="42"/>
                  </a:lnTo>
                  <a:lnTo>
                    <a:pt x="67" y="44"/>
                  </a:lnTo>
                  <a:lnTo>
                    <a:pt x="70" y="47"/>
                  </a:lnTo>
                  <a:lnTo>
                    <a:pt x="71" y="47"/>
                  </a:lnTo>
                  <a:lnTo>
                    <a:pt x="71" y="49"/>
                  </a:lnTo>
                  <a:lnTo>
                    <a:pt x="70" y="50"/>
                  </a:lnTo>
                  <a:lnTo>
                    <a:pt x="68" y="53"/>
                  </a:lnTo>
                  <a:lnTo>
                    <a:pt x="68" y="54"/>
                  </a:lnTo>
                  <a:lnTo>
                    <a:pt x="73" y="57"/>
                  </a:lnTo>
                  <a:lnTo>
                    <a:pt x="74" y="59"/>
                  </a:lnTo>
                  <a:lnTo>
                    <a:pt x="70" y="60"/>
                  </a:lnTo>
                  <a:lnTo>
                    <a:pt x="65" y="60"/>
                  </a:lnTo>
                  <a:lnTo>
                    <a:pt x="65" y="57"/>
                  </a:lnTo>
                  <a:lnTo>
                    <a:pt x="63" y="57"/>
                  </a:lnTo>
                  <a:lnTo>
                    <a:pt x="59" y="59"/>
                  </a:lnTo>
                  <a:lnTo>
                    <a:pt x="57" y="58"/>
                  </a:lnTo>
                  <a:lnTo>
                    <a:pt x="57" y="55"/>
                  </a:lnTo>
                  <a:lnTo>
                    <a:pt x="56" y="54"/>
                  </a:lnTo>
                  <a:lnTo>
                    <a:pt x="56" y="52"/>
                  </a:lnTo>
                  <a:lnTo>
                    <a:pt x="53" y="52"/>
                  </a:lnTo>
                  <a:lnTo>
                    <a:pt x="52" y="52"/>
                  </a:lnTo>
                  <a:lnTo>
                    <a:pt x="53" y="55"/>
                  </a:lnTo>
                  <a:lnTo>
                    <a:pt x="50" y="56"/>
                  </a:lnTo>
                  <a:lnTo>
                    <a:pt x="49" y="57"/>
                  </a:lnTo>
                  <a:lnTo>
                    <a:pt x="50" y="59"/>
                  </a:lnTo>
                  <a:lnTo>
                    <a:pt x="45" y="65"/>
                  </a:lnTo>
                  <a:lnTo>
                    <a:pt x="46" y="72"/>
                  </a:lnTo>
                  <a:lnTo>
                    <a:pt x="43" y="74"/>
                  </a:lnTo>
                  <a:lnTo>
                    <a:pt x="42" y="73"/>
                  </a:lnTo>
                  <a:lnTo>
                    <a:pt x="36" y="76"/>
                  </a:lnTo>
                  <a:lnTo>
                    <a:pt x="35" y="75"/>
                  </a:lnTo>
                  <a:lnTo>
                    <a:pt x="27" y="61"/>
                  </a:lnTo>
                  <a:lnTo>
                    <a:pt x="24" y="59"/>
                  </a:lnTo>
                  <a:lnTo>
                    <a:pt x="21" y="58"/>
                  </a:lnTo>
                  <a:lnTo>
                    <a:pt x="20" y="56"/>
                  </a:lnTo>
                  <a:lnTo>
                    <a:pt x="22" y="54"/>
                  </a:lnTo>
                  <a:lnTo>
                    <a:pt x="19" y="52"/>
                  </a:lnTo>
                  <a:lnTo>
                    <a:pt x="17" y="55"/>
                  </a:lnTo>
                  <a:lnTo>
                    <a:pt x="14" y="55"/>
                  </a:lnTo>
                  <a:lnTo>
                    <a:pt x="13" y="47"/>
                  </a:lnTo>
                  <a:lnTo>
                    <a:pt x="12" y="46"/>
                  </a:lnTo>
                  <a:lnTo>
                    <a:pt x="12" y="33"/>
                  </a:lnTo>
                  <a:lnTo>
                    <a:pt x="9" y="27"/>
                  </a:lnTo>
                  <a:lnTo>
                    <a:pt x="11" y="26"/>
                  </a:lnTo>
                  <a:lnTo>
                    <a:pt x="6" y="17"/>
                  </a:lnTo>
                  <a:lnTo>
                    <a:pt x="0" y="12"/>
                  </a:lnTo>
                  <a:lnTo>
                    <a:pt x="1" y="10"/>
                  </a:lnTo>
                  <a:lnTo>
                    <a:pt x="2" y="9"/>
                  </a:lnTo>
                  <a:lnTo>
                    <a:pt x="10" y="8"/>
                  </a:lnTo>
                  <a:lnTo>
                    <a:pt x="16" y="9"/>
                  </a:lnTo>
                  <a:lnTo>
                    <a:pt x="20" y="8"/>
                  </a:lnTo>
                  <a:lnTo>
                    <a:pt x="21" y="10"/>
                  </a:lnTo>
                  <a:lnTo>
                    <a:pt x="25" y="15"/>
                  </a:lnTo>
                  <a:lnTo>
                    <a:pt x="29" y="14"/>
                  </a:lnTo>
                  <a:lnTo>
                    <a:pt x="29" y="11"/>
                  </a:lnTo>
                  <a:lnTo>
                    <a:pt x="30" y="10"/>
                  </a:lnTo>
                  <a:lnTo>
                    <a:pt x="33" y="9"/>
                  </a:lnTo>
                  <a:lnTo>
                    <a:pt x="35" y="11"/>
                  </a:lnTo>
                  <a:lnTo>
                    <a:pt x="36" y="9"/>
                  </a:lnTo>
                  <a:lnTo>
                    <a:pt x="39" y="10"/>
                  </a:lnTo>
                  <a:lnTo>
                    <a:pt x="39" y="9"/>
                  </a:lnTo>
                  <a:lnTo>
                    <a:pt x="39" y="9"/>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29" name="甘肃">
              <a:hlinkClick r:id="" action="ppaction://macro?name=Slide1.甘肃_click" highlightClick="1"/>
              <a:hlinkHover r:id="" action="ppaction://noaction" highlightClick="1"/>
            </p:cNvPr>
            <p:cNvSpPr>
              <a:spLocks noChangeAspect="1"/>
            </p:cNvSpPr>
            <p:nvPr/>
          </p:nvSpPr>
          <p:spPr bwMode="auto">
            <a:xfrm rot="180000">
              <a:off x="3092628" y="2374436"/>
              <a:ext cx="2045960" cy="1852062"/>
            </a:xfrm>
            <a:custGeom>
              <a:avLst/>
              <a:gdLst>
                <a:gd name="T0" fmla="*/ 5 w 974"/>
                <a:gd name="T1" fmla="*/ 132 h 832"/>
                <a:gd name="T2" fmla="*/ 149 w 974"/>
                <a:gd name="T3" fmla="*/ 53 h 832"/>
                <a:gd name="T4" fmla="*/ 190 w 974"/>
                <a:gd name="T5" fmla="*/ 0 h 832"/>
                <a:gd name="T6" fmla="*/ 245 w 974"/>
                <a:gd name="T7" fmla="*/ 29 h 832"/>
                <a:gd name="T8" fmla="*/ 288 w 974"/>
                <a:gd name="T9" fmla="*/ 169 h 832"/>
                <a:gd name="T10" fmla="*/ 406 w 974"/>
                <a:gd name="T11" fmla="*/ 158 h 832"/>
                <a:gd name="T12" fmla="*/ 425 w 974"/>
                <a:gd name="T13" fmla="*/ 195 h 832"/>
                <a:gd name="T14" fmla="*/ 435 w 974"/>
                <a:gd name="T15" fmla="*/ 272 h 832"/>
                <a:gd name="T16" fmla="*/ 453 w 974"/>
                <a:gd name="T17" fmla="*/ 292 h 832"/>
                <a:gd name="T18" fmla="*/ 569 w 974"/>
                <a:gd name="T19" fmla="*/ 314 h 832"/>
                <a:gd name="T20" fmla="*/ 669 w 974"/>
                <a:gd name="T21" fmla="*/ 308 h 832"/>
                <a:gd name="T22" fmla="*/ 637 w 974"/>
                <a:gd name="T23" fmla="*/ 364 h 832"/>
                <a:gd name="T24" fmla="*/ 673 w 974"/>
                <a:gd name="T25" fmla="*/ 437 h 832"/>
                <a:gd name="T26" fmla="*/ 752 w 974"/>
                <a:gd name="T27" fmla="*/ 541 h 832"/>
                <a:gd name="T28" fmla="*/ 781 w 974"/>
                <a:gd name="T29" fmla="*/ 596 h 832"/>
                <a:gd name="T30" fmla="*/ 822 w 974"/>
                <a:gd name="T31" fmla="*/ 577 h 832"/>
                <a:gd name="T32" fmla="*/ 835 w 974"/>
                <a:gd name="T33" fmla="*/ 530 h 832"/>
                <a:gd name="T34" fmla="*/ 841 w 974"/>
                <a:gd name="T35" fmla="*/ 451 h 832"/>
                <a:gd name="T36" fmla="*/ 877 w 974"/>
                <a:gd name="T37" fmla="*/ 467 h 832"/>
                <a:gd name="T38" fmla="*/ 973 w 974"/>
                <a:gd name="T39" fmla="*/ 536 h 832"/>
                <a:gd name="T40" fmla="*/ 961 w 974"/>
                <a:gd name="T41" fmla="*/ 600 h 832"/>
                <a:gd name="T42" fmla="*/ 911 w 974"/>
                <a:gd name="T43" fmla="*/ 617 h 832"/>
                <a:gd name="T44" fmla="*/ 857 w 974"/>
                <a:gd name="T45" fmla="*/ 624 h 832"/>
                <a:gd name="T46" fmla="*/ 833 w 974"/>
                <a:gd name="T47" fmla="*/ 642 h 832"/>
                <a:gd name="T48" fmla="*/ 841 w 974"/>
                <a:gd name="T49" fmla="*/ 688 h 832"/>
                <a:gd name="T50" fmla="*/ 830 w 974"/>
                <a:gd name="T51" fmla="*/ 747 h 832"/>
                <a:gd name="T52" fmla="*/ 800 w 974"/>
                <a:gd name="T53" fmla="*/ 776 h 832"/>
                <a:gd name="T54" fmla="*/ 765 w 974"/>
                <a:gd name="T55" fmla="*/ 822 h 832"/>
                <a:gd name="T56" fmla="*/ 692 w 974"/>
                <a:gd name="T57" fmla="*/ 814 h 832"/>
                <a:gd name="T58" fmla="*/ 660 w 974"/>
                <a:gd name="T59" fmla="*/ 784 h 832"/>
                <a:gd name="T60" fmla="*/ 606 w 974"/>
                <a:gd name="T61" fmla="*/ 718 h 832"/>
                <a:gd name="T62" fmla="*/ 541 w 974"/>
                <a:gd name="T63" fmla="*/ 722 h 832"/>
                <a:gd name="T64" fmla="*/ 499 w 974"/>
                <a:gd name="T65" fmla="*/ 715 h 832"/>
                <a:gd name="T66" fmla="*/ 467 w 974"/>
                <a:gd name="T67" fmla="*/ 677 h 832"/>
                <a:gd name="T68" fmla="*/ 521 w 974"/>
                <a:gd name="T69" fmla="*/ 687 h 832"/>
                <a:gd name="T70" fmla="*/ 554 w 974"/>
                <a:gd name="T71" fmla="*/ 624 h 832"/>
                <a:gd name="T72" fmla="*/ 590 w 974"/>
                <a:gd name="T73" fmla="*/ 530 h 832"/>
                <a:gd name="T74" fmla="*/ 517 w 974"/>
                <a:gd name="T75" fmla="*/ 407 h 832"/>
                <a:gd name="T76" fmla="*/ 416 w 974"/>
                <a:gd name="T77" fmla="*/ 358 h 832"/>
                <a:gd name="T78" fmla="*/ 298 w 974"/>
                <a:gd name="T79" fmla="*/ 286 h 832"/>
                <a:gd name="T80" fmla="*/ 181 w 974"/>
                <a:gd name="T81" fmla="*/ 318 h 832"/>
                <a:gd name="T82" fmla="*/ 95 w 974"/>
                <a:gd name="T83" fmla="*/ 281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74" h="832">
                  <a:moveTo>
                    <a:pt x="9" y="261"/>
                  </a:moveTo>
                  <a:lnTo>
                    <a:pt x="0" y="155"/>
                  </a:lnTo>
                  <a:lnTo>
                    <a:pt x="5" y="132"/>
                  </a:lnTo>
                  <a:lnTo>
                    <a:pt x="37" y="118"/>
                  </a:lnTo>
                  <a:lnTo>
                    <a:pt x="81" y="81"/>
                  </a:lnTo>
                  <a:lnTo>
                    <a:pt x="149" y="53"/>
                  </a:lnTo>
                  <a:lnTo>
                    <a:pt x="179" y="41"/>
                  </a:lnTo>
                  <a:lnTo>
                    <a:pt x="179" y="14"/>
                  </a:lnTo>
                  <a:lnTo>
                    <a:pt x="190" y="0"/>
                  </a:lnTo>
                  <a:lnTo>
                    <a:pt x="202" y="1"/>
                  </a:lnTo>
                  <a:lnTo>
                    <a:pt x="248" y="9"/>
                  </a:lnTo>
                  <a:lnTo>
                    <a:pt x="245" y="29"/>
                  </a:lnTo>
                  <a:lnTo>
                    <a:pt x="255" y="60"/>
                  </a:lnTo>
                  <a:lnTo>
                    <a:pt x="249" y="112"/>
                  </a:lnTo>
                  <a:lnTo>
                    <a:pt x="288" y="169"/>
                  </a:lnTo>
                  <a:lnTo>
                    <a:pt x="308" y="182"/>
                  </a:lnTo>
                  <a:lnTo>
                    <a:pt x="341" y="158"/>
                  </a:lnTo>
                  <a:lnTo>
                    <a:pt x="406" y="158"/>
                  </a:lnTo>
                  <a:lnTo>
                    <a:pt x="423" y="164"/>
                  </a:lnTo>
                  <a:lnTo>
                    <a:pt x="433" y="179"/>
                  </a:lnTo>
                  <a:lnTo>
                    <a:pt x="425" y="195"/>
                  </a:lnTo>
                  <a:lnTo>
                    <a:pt x="388" y="226"/>
                  </a:lnTo>
                  <a:lnTo>
                    <a:pt x="392" y="240"/>
                  </a:lnTo>
                  <a:lnTo>
                    <a:pt x="435" y="272"/>
                  </a:lnTo>
                  <a:lnTo>
                    <a:pt x="451" y="272"/>
                  </a:lnTo>
                  <a:lnTo>
                    <a:pt x="456" y="278"/>
                  </a:lnTo>
                  <a:lnTo>
                    <a:pt x="453" y="292"/>
                  </a:lnTo>
                  <a:lnTo>
                    <a:pt x="479" y="312"/>
                  </a:lnTo>
                  <a:lnTo>
                    <a:pt x="540" y="322"/>
                  </a:lnTo>
                  <a:lnTo>
                    <a:pt x="569" y="314"/>
                  </a:lnTo>
                  <a:lnTo>
                    <a:pt x="606" y="277"/>
                  </a:lnTo>
                  <a:lnTo>
                    <a:pt x="651" y="280"/>
                  </a:lnTo>
                  <a:lnTo>
                    <a:pt x="669" y="308"/>
                  </a:lnTo>
                  <a:lnTo>
                    <a:pt x="659" y="333"/>
                  </a:lnTo>
                  <a:lnTo>
                    <a:pt x="661" y="349"/>
                  </a:lnTo>
                  <a:lnTo>
                    <a:pt x="637" y="364"/>
                  </a:lnTo>
                  <a:lnTo>
                    <a:pt x="626" y="377"/>
                  </a:lnTo>
                  <a:lnTo>
                    <a:pt x="631" y="408"/>
                  </a:lnTo>
                  <a:lnTo>
                    <a:pt x="673" y="437"/>
                  </a:lnTo>
                  <a:lnTo>
                    <a:pt x="692" y="434"/>
                  </a:lnTo>
                  <a:lnTo>
                    <a:pt x="741" y="495"/>
                  </a:lnTo>
                  <a:lnTo>
                    <a:pt x="752" y="541"/>
                  </a:lnTo>
                  <a:lnTo>
                    <a:pt x="746" y="563"/>
                  </a:lnTo>
                  <a:lnTo>
                    <a:pt x="781" y="581"/>
                  </a:lnTo>
                  <a:lnTo>
                    <a:pt x="781" y="596"/>
                  </a:lnTo>
                  <a:lnTo>
                    <a:pt x="812" y="603"/>
                  </a:lnTo>
                  <a:lnTo>
                    <a:pt x="822" y="603"/>
                  </a:lnTo>
                  <a:lnTo>
                    <a:pt x="822" y="577"/>
                  </a:lnTo>
                  <a:lnTo>
                    <a:pt x="847" y="574"/>
                  </a:lnTo>
                  <a:lnTo>
                    <a:pt x="852" y="543"/>
                  </a:lnTo>
                  <a:lnTo>
                    <a:pt x="835" y="530"/>
                  </a:lnTo>
                  <a:lnTo>
                    <a:pt x="822" y="517"/>
                  </a:lnTo>
                  <a:lnTo>
                    <a:pt x="828" y="457"/>
                  </a:lnTo>
                  <a:lnTo>
                    <a:pt x="841" y="451"/>
                  </a:lnTo>
                  <a:lnTo>
                    <a:pt x="863" y="460"/>
                  </a:lnTo>
                  <a:lnTo>
                    <a:pt x="872" y="456"/>
                  </a:lnTo>
                  <a:lnTo>
                    <a:pt x="877" y="467"/>
                  </a:lnTo>
                  <a:lnTo>
                    <a:pt x="938" y="497"/>
                  </a:lnTo>
                  <a:lnTo>
                    <a:pt x="969" y="517"/>
                  </a:lnTo>
                  <a:lnTo>
                    <a:pt x="973" y="536"/>
                  </a:lnTo>
                  <a:lnTo>
                    <a:pt x="958" y="559"/>
                  </a:lnTo>
                  <a:lnTo>
                    <a:pt x="967" y="587"/>
                  </a:lnTo>
                  <a:lnTo>
                    <a:pt x="961" y="600"/>
                  </a:lnTo>
                  <a:lnTo>
                    <a:pt x="917" y="603"/>
                  </a:lnTo>
                  <a:lnTo>
                    <a:pt x="908" y="610"/>
                  </a:lnTo>
                  <a:lnTo>
                    <a:pt x="911" y="617"/>
                  </a:lnTo>
                  <a:lnTo>
                    <a:pt x="911" y="629"/>
                  </a:lnTo>
                  <a:lnTo>
                    <a:pt x="876" y="634"/>
                  </a:lnTo>
                  <a:lnTo>
                    <a:pt x="857" y="624"/>
                  </a:lnTo>
                  <a:lnTo>
                    <a:pt x="833" y="624"/>
                  </a:lnTo>
                  <a:lnTo>
                    <a:pt x="830" y="629"/>
                  </a:lnTo>
                  <a:lnTo>
                    <a:pt x="833" y="642"/>
                  </a:lnTo>
                  <a:lnTo>
                    <a:pt x="822" y="656"/>
                  </a:lnTo>
                  <a:lnTo>
                    <a:pt x="819" y="670"/>
                  </a:lnTo>
                  <a:lnTo>
                    <a:pt x="841" y="688"/>
                  </a:lnTo>
                  <a:lnTo>
                    <a:pt x="824" y="722"/>
                  </a:lnTo>
                  <a:lnTo>
                    <a:pt x="831" y="738"/>
                  </a:lnTo>
                  <a:lnTo>
                    <a:pt x="830" y="747"/>
                  </a:lnTo>
                  <a:lnTo>
                    <a:pt x="804" y="747"/>
                  </a:lnTo>
                  <a:lnTo>
                    <a:pt x="785" y="755"/>
                  </a:lnTo>
                  <a:lnTo>
                    <a:pt x="800" y="776"/>
                  </a:lnTo>
                  <a:lnTo>
                    <a:pt x="790" y="802"/>
                  </a:lnTo>
                  <a:lnTo>
                    <a:pt x="762" y="808"/>
                  </a:lnTo>
                  <a:lnTo>
                    <a:pt x="765" y="822"/>
                  </a:lnTo>
                  <a:lnTo>
                    <a:pt x="757" y="831"/>
                  </a:lnTo>
                  <a:lnTo>
                    <a:pt x="710" y="827"/>
                  </a:lnTo>
                  <a:lnTo>
                    <a:pt x="692" y="814"/>
                  </a:lnTo>
                  <a:lnTo>
                    <a:pt x="688" y="784"/>
                  </a:lnTo>
                  <a:lnTo>
                    <a:pt x="676" y="773"/>
                  </a:lnTo>
                  <a:lnTo>
                    <a:pt x="660" y="784"/>
                  </a:lnTo>
                  <a:lnTo>
                    <a:pt x="631" y="755"/>
                  </a:lnTo>
                  <a:lnTo>
                    <a:pt x="608" y="739"/>
                  </a:lnTo>
                  <a:lnTo>
                    <a:pt x="606" y="718"/>
                  </a:lnTo>
                  <a:lnTo>
                    <a:pt x="599" y="702"/>
                  </a:lnTo>
                  <a:lnTo>
                    <a:pt x="587" y="702"/>
                  </a:lnTo>
                  <a:lnTo>
                    <a:pt x="541" y="722"/>
                  </a:lnTo>
                  <a:lnTo>
                    <a:pt x="544" y="744"/>
                  </a:lnTo>
                  <a:lnTo>
                    <a:pt x="526" y="744"/>
                  </a:lnTo>
                  <a:lnTo>
                    <a:pt x="499" y="715"/>
                  </a:lnTo>
                  <a:lnTo>
                    <a:pt x="469" y="713"/>
                  </a:lnTo>
                  <a:lnTo>
                    <a:pt x="458" y="696"/>
                  </a:lnTo>
                  <a:lnTo>
                    <a:pt x="467" y="677"/>
                  </a:lnTo>
                  <a:lnTo>
                    <a:pt x="485" y="694"/>
                  </a:lnTo>
                  <a:lnTo>
                    <a:pt x="505" y="701"/>
                  </a:lnTo>
                  <a:lnTo>
                    <a:pt x="521" y="687"/>
                  </a:lnTo>
                  <a:lnTo>
                    <a:pt x="521" y="656"/>
                  </a:lnTo>
                  <a:lnTo>
                    <a:pt x="540" y="638"/>
                  </a:lnTo>
                  <a:lnTo>
                    <a:pt x="554" y="624"/>
                  </a:lnTo>
                  <a:lnTo>
                    <a:pt x="547" y="605"/>
                  </a:lnTo>
                  <a:lnTo>
                    <a:pt x="584" y="576"/>
                  </a:lnTo>
                  <a:lnTo>
                    <a:pt x="590" y="530"/>
                  </a:lnTo>
                  <a:lnTo>
                    <a:pt x="573" y="507"/>
                  </a:lnTo>
                  <a:lnTo>
                    <a:pt x="564" y="467"/>
                  </a:lnTo>
                  <a:lnTo>
                    <a:pt x="517" y="407"/>
                  </a:lnTo>
                  <a:lnTo>
                    <a:pt x="493" y="415"/>
                  </a:lnTo>
                  <a:lnTo>
                    <a:pt x="461" y="386"/>
                  </a:lnTo>
                  <a:lnTo>
                    <a:pt x="416" y="358"/>
                  </a:lnTo>
                  <a:lnTo>
                    <a:pt x="397" y="314"/>
                  </a:lnTo>
                  <a:lnTo>
                    <a:pt x="363" y="327"/>
                  </a:lnTo>
                  <a:lnTo>
                    <a:pt x="298" y="286"/>
                  </a:lnTo>
                  <a:lnTo>
                    <a:pt x="266" y="302"/>
                  </a:lnTo>
                  <a:lnTo>
                    <a:pt x="218" y="296"/>
                  </a:lnTo>
                  <a:lnTo>
                    <a:pt x="181" y="318"/>
                  </a:lnTo>
                  <a:lnTo>
                    <a:pt x="158" y="319"/>
                  </a:lnTo>
                  <a:lnTo>
                    <a:pt x="119" y="297"/>
                  </a:lnTo>
                  <a:lnTo>
                    <a:pt x="95" y="281"/>
                  </a:lnTo>
                  <a:lnTo>
                    <a:pt x="9" y="261"/>
                  </a:lnTo>
                  <a:lnTo>
                    <a:pt x="9" y="261"/>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30" name="河北">
              <a:hlinkClick r:id="" action="ppaction://macro?name=Slide1.河北_click" highlightClick="1"/>
              <a:hlinkHover r:id="" action="ppaction://noaction" highlightClick="1"/>
            </p:cNvPr>
            <p:cNvSpPr>
              <a:spLocks noChangeAspect="1"/>
            </p:cNvSpPr>
            <p:nvPr/>
          </p:nvSpPr>
          <p:spPr bwMode="auto">
            <a:xfrm rot="180000">
              <a:off x="5766368" y="2363391"/>
              <a:ext cx="814444" cy="1208831"/>
            </a:xfrm>
            <a:custGeom>
              <a:avLst/>
              <a:gdLst>
                <a:gd name="T0" fmla="*/ 152 w 384"/>
                <a:gd name="T1" fmla="*/ 534 h 552"/>
                <a:gd name="T2" fmla="*/ 185 w 384"/>
                <a:gd name="T3" fmla="*/ 431 h 552"/>
                <a:gd name="T4" fmla="*/ 255 w 384"/>
                <a:gd name="T5" fmla="*/ 385 h 552"/>
                <a:gd name="T6" fmla="*/ 272 w 384"/>
                <a:gd name="T7" fmla="*/ 344 h 552"/>
                <a:gd name="T8" fmla="*/ 241 w 384"/>
                <a:gd name="T9" fmla="*/ 327 h 552"/>
                <a:gd name="T10" fmla="*/ 203 w 384"/>
                <a:gd name="T11" fmla="*/ 308 h 552"/>
                <a:gd name="T12" fmla="*/ 183 w 384"/>
                <a:gd name="T13" fmla="*/ 257 h 552"/>
                <a:gd name="T14" fmla="*/ 149 w 384"/>
                <a:gd name="T15" fmla="*/ 261 h 552"/>
                <a:gd name="T16" fmla="*/ 111 w 384"/>
                <a:gd name="T17" fmla="*/ 251 h 552"/>
                <a:gd name="T18" fmla="*/ 138 w 384"/>
                <a:gd name="T19" fmla="*/ 195 h 552"/>
                <a:gd name="T20" fmla="*/ 168 w 384"/>
                <a:gd name="T21" fmla="*/ 141 h 552"/>
                <a:gd name="T22" fmla="*/ 221 w 384"/>
                <a:gd name="T23" fmla="*/ 164 h 552"/>
                <a:gd name="T24" fmla="*/ 242 w 384"/>
                <a:gd name="T25" fmla="*/ 200 h 552"/>
                <a:gd name="T26" fmla="*/ 245 w 384"/>
                <a:gd name="T27" fmla="*/ 233 h 552"/>
                <a:gd name="T28" fmla="*/ 275 w 384"/>
                <a:gd name="T29" fmla="*/ 265 h 552"/>
                <a:gd name="T30" fmla="*/ 351 w 384"/>
                <a:gd name="T31" fmla="*/ 246 h 552"/>
                <a:gd name="T32" fmla="*/ 383 w 384"/>
                <a:gd name="T33" fmla="*/ 183 h 552"/>
                <a:gd name="T34" fmla="*/ 343 w 384"/>
                <a:gd name="T35" fmla="*/ 150 h 552"/>
                <a:gd name="T36" fmla="*/ 323 w 384"/>
                <a:gd name="T37" fmla="*/ 97 h 552"/>
                <a:gd name="T38" fmla="*/ 255 w 384"/>
                <a:gd name="T39" fmla="*/ 61 h 552"/>
                <a:gd name="T40" fmla="*/ 217 w 384"/>
                <a:gd name="T41" fmla="*/ 0 h 552"/>
                <a:gd name="T42" fmla="*/ 168 w 384"/>
                <a:gd name="T43" fmla="*/ 35 h 552"/>
                <a:gd name="T44" fmla="*/ 170 w 384"/>
                <a:gd name="T45" fmla="*/ 63 h 552"/>
                <a:gd name="T46" fmla="*/ 123 w 384"/>
                <a:gd name="T47" fmla="*/ 78 h 552"/>
                <a:gd name="T48" fmla="*/ 98 w 384"/>
                <a:gd name="T49" fmla="*/ 86 h 552"/>
                <a:gd name="T50" fmla="*/ 55 w 384"/>
                <a:gd name="T51" fmla="*/ 98 h 552"/>
                <a:gd name="T52" fmla="*/ 44 w 384"/>
                <a:gd name="T53" fmla="*/ 63 h 552"/>
                <a:gd name="T54" fmla="*/ 7 w 384"/>
                <a:gd name="T55" fmla="*/ 113 h 552"/>
                <a:gd name="T56" fmla="*/ 24 w 384"/>
                <a:gd name="T57" fmla="*/ 194 h 552"/>
                <a:gd name="T58" fmla="*/ 44 w 384"/>
                <a:gd name="T59" fmla="*/ 246 h 552"/>
                <a:gd name="T60" fmla="*/ 52 w 384"/>
                <a:gd name="T61" fmla="*/ 304 h 552"/>
                <a:gd name="T62" fmla="*/ 5 w 384"/>
                <a:gd name="T63" fmla="*/ 373 h 552"/>
                <a:gd name="T64" fmla="*/ 50 w 384"/>
                <a:gd name="T65" fmla="*/ 440 h 552"/>
                <a:gd name="T66" fmla="*/ 36 w 384"/>
                <a:gd name="T67" fmla="*/ 484 h 552"/>
                <a:gd name="T68" fmla="*/ 18 w 384"/>
                <a:gd name="T69" fmla="*/ 520 h 552"/>
                <a:gd name="T70" fmla="*/ 109 w 384"/>
                <a:gd name="T71" fmla="*/ 551 h 552"/>
                <a:gd name="T72" fmla="*/ 149 w 384"/>
                <a:gd name="T73" fmla="*/ 54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4" h="552">
                  <a:moveTo>
                    <a:pt x="149" y="543"/>
                  </a:moveTo>
                  <a:lnTo>
                    <a:pt x="152" y="534"/>
                  </a:lnTo>
                  <a:lnTo>
                    <a:pt x="140" y="511"/>
                  </a:lnTo>
                  <a:lnTo>
                    <a:pt x="185" y="431"/>
                  </a:lnTo>
                  <a:lnTo>
                    <a:pt x="225" y="394"/>
                  </a:lnTo>
                  <a:lnTo>
                    <a:pt x="255" y="385"/>
                  </a:lnTo>
                  <a:lnTo>
                    <a:pt x="282" y="351"/>
                  </a:lnTo>
                  <a:lnTo>
                    <a:pt x="272" y="344"/>
                  </a:lnTo>
                  <a:lnTo>
                    <a:pt x="262" y="318"/>
                  </a:lnTo>
                  <a:lnTo>
                    <a:pt x="241" y="327"/>
                  </a:lnTo>
                  <a:lnTo>
                    <a:pt x="205" y="317"/>
                  </a:lnTo>
                  <a:lnTo>
                    <a:pt x="203" y="308"/>
                  </a:lnTo>
                  <a:lnTo>
                    <a:pt x="202" y="249"/>
                  </a:lnTo>
                  <a:lnTo>
                    <a:pt x="183" y="257"/>
                  </a:lnTo>
                  <a:lnTo>
                    <a:pt x="172" y="267"/>
                  </a:lnTo>
                  <a:lnTo>
                    <a:pt x="149" y="261"/>
                  </a:lnTo>
                  <a:lnTo>
                    <a:pt x="116" y="265"/>
                  </a:lnTo>
                  <a:lnTo>
                    <a:pt x="111" y="251"/>
                  </a:lnTo>
                  <a:lnTo>
                    <a:pt x="114" y="223"/>
                  </a:lnTo>
                  <a:lnTo>
                    <a:pt x="138" y="195"/>
                  </a:lnTo>
                  <a:lnTo>
                    <a:pt x="143" y="165"/>
                  </a:lnTo>
                  <a:lnTo>
                    <a:pt x="168" y="141"/>
                  </a:lnTo>
                  <a:lnTo>
                    <a:pt x="211" y="164"/>
                  </a:lnTo>
                  <a:lnTo>
                    <a:pt x="221" y="164"/>
                  </a:lnTo>
                  <a:lnTo>
                    <a:pt x="229" y="194"/>
                  </a:lnTo>
                  <a:lnTo>
                    <a:pt x="242" y="200"/>
                  </a:lnTo>
                  <a:lnTo>
                    <a:pt x="248" y="220"/>
                  </a:lnTo>
                  <a:lnTo>
                    <a:pt x="245" y="233"/>
                  </a:lnTo>
                  <a:lnTo>
                    <a:pt x="272" y="251"/>
                  </a:lnTo>
                  <a:lnTo>
                    <a:pt x="275" y="265"/>
                  </a:lnTo>
                  <a:lnTo>
                    <a:pt x="298" y="276"/>
                  </a:lnTo>
                  <a:lnTo>
                    <a:pt x="351" y="246"/>
                  </a:lnTo>
                  <a:lnTo>
                    <a:pt x="351" y="228"/>
                  </a:lnTo>
                  <a:lnTo>
                    <a:pt x="383" y="183"/>
                  </a:lnTo>
                  <a:lnTo>
                    <a:pt x="360" y="151"/>
                  </a:lnTo>
                  <a:lnTo>
                    <a:pt x="343" y="150"/>
                  </a:lnTo>
                  <a:lnTo>
                    <a:pt x="313" y="129"/>
                  </a:lnTo>
                  <a:lnTo>
                    <a:pt x="323" y="97"/>
                  </a:lnTo>
                  <a:lnTo>
                    <a:pt x="275" y="92"/>
                  </a:lnTo>
                  <a:lnTo>
                    <a:pt x="255" y="61"/>
                  </a:lnTo>
                  <a:lnTo>
                    <a:pt x="257" y="45"/>
                  </a:lnTo>
                  <a:lnTo>
                    <a:pt x="217" y="0"/>
                  </a:lnTo>
                  <a:lnTo>
                    <a:pt x="190" y="13"/>
                  </a:lnTo>
                  <a:lnTo>
                    <a:pt x="168" y="35"/>
                  </a:lnTo>
                  <a:lnTo>
                    <a:pt x="176" y="52"/>
                  </a:lnTo>
                  <a:lnTo>
                    <a:pt x="170" y="63"/>
                  </a:lnTo>
                  <a:lnTo>
                    <a:pt x="138" y="64"/>
                  </a:lnTo>
                  <a:lnTo>
                    <a:pt x="123" y="78"/>
                  </a:lnTo>
                  <a:lnTo>
                    <a:pt x="111" y="73"/>
                  </a:lnTo>
                  <a:lnTo>
                    <a:pt x="98" y="86"/>
                  </a:lnTo>
                  <a:lnTo>
                    <a:pt x="68" y="107"/>
                  </a:lnTo>
                  <a:lnTo>
                    <a:pt x="55" y="98"/>
                  </a:lnTo>
                  <a:lnTo>
                    <a:pt x="55" y="68"/>
                  </a:lnTo>
                  <a:lnTo>
                    <a:pt x="44" y="63"/>
                  </a:lnTo>
                  <a:lnTo>
                    <a:pt x="28" y="69"/>
                  </a:lnTo>
                  <a:lnTo>
                    <a:pt x="7" y="113"/>
                  </a:lnTo>
                  <a:lnTo>
                    <a:pt x="0" y="154"/>
                  </a:lnTo>
                  <a:lnTo>
                    <a:pt x="24" y="194"/>
                  </a:lnTo>
                  <a:lnTo>
                    <a:pt x="44" y="212"/>
                  </a:lnTo>
                  <a:lnTo>
                    <a:pt x="44" y="246"/>
                  </a:lnTo>
                  <a:lnTo>
                    <a:pt x="58" y="274"/>
                  </a:lnTo>
                  <a:lnTo>
                    <a:pt x="52" y="304"/>
                  </a:lnTo>
                  <a:lnTo>
                    <a:pt x="20" y="326"/>
                  </a:lnTo>
                  <a:lnTo>
                    <a:pt x="5" y="373"/>
                  </a:lnTo>
                  <a:lnTo>
                    <a:pt x="31" y="403"/>
                  </a:lnTo>
                  <a:lnTo>
                    <a:pt x="50" y="440"/>
                  </a:lnTo>
                  <a:lnTo>
                    <a:pt x="39" y="459"/>
                  </a:lnTo>
                  <a:lnTo>
                    <a:pt x="36" y="484"/>
                  </a:lnTo>
                  <a:lnTo>
                    <a:pt x="24" y="501"/>
                  </a:lnTo>
                  <a:lnTo>
                    <a:pt x="18" y="520"/>
                  </a:lnTo>
                  <a:lnTo>
                    <a:pt x="36" y="541"/>
                  </a:lnTo>
                  <a:lnTo>
                    <a:pt x="109" y="551"/>
                  </a:lnTo>
                  <a:lnTo>
                    <a:pt x="138" y="539"/>
                  </a:lnTo>
                  <a:lnTo>
                    <a:pt x="149" y="543"/>
                  </a:lnTo>
                  <a:lnTo>
                    <a:pt x="149" y="543"/>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31" name="内蒙古">
              <a:hlinkClick r:id="" action="ppaction://macro?name=Slide1.内蒙古_click" highlightClick="1"/>
              <a:hlinkHover r:id="" action="ppaction://noaction" highlightClick="1"/>
            </p:cNvPr>
            <p:cNvSpPr>
              <a:spLocks noChangeAspect="1"/>
            </p:cNvSpPr>
            <p:nvPr/>
          </p:nvSpPr>
          <p:spPr bwMode="auto">
            <a:xfrm rot="180000">
              <a:off x="3690122" y="248400"/>
              <a:ext cx="3313601" cy="3164400"/>
            </a:xfrm>
            <a:custGeom>
              <a:avLst/>
              <a:gdLst>
                <a:gd name="T0" fmla="*/ 517 w 1583"/>
                <a:gd name="T1" fmla="*/ 1381 h 1423"/>
                <a:gd name="T2" fmla="*/ 586 w 1583"/>
                <a:gd name="T3" fmla="*/ 1260 h 1423"/>
                <a:gd name="T4" fmla="*/ 635 w 1583"/>
                <a:gd name="T5" fmla="*/ 1373 h 1423"/>
                <a:gd name="T6" fmla="*/ 700 w 1583"/>
                <a:gd name="T7" fmla="*/ 1397 h 1423"/>
                <a:gd name="T8" fmla="*/ 779 w 1583"/>
                <a:gd name="T9" fmla="*/ 1277 h 1423"/>
                <a:gd name="T10" fmla="*/ 862 w 1583"/>
                <a:gd name="T11" fmla="*/ 1235 h 1423"/>
                <a:gd name="T12" fmla="*/ 958 w 1583"/>
                <a:gd name="T13" fmla="*/ 1159 h 1423"/>
                <a:gd name="T14" fmla="*/ 1015 w 1583"/>
                <a:gd name="T15" fmla="*/ 1085 h 1423"/>
                <a:gd name="T16" fmla="*/ 1070 w 1583"/>
                <a:gd name="T17" fmla="*/ 999 h 1423"/>
                <a:gd name="T18" fmla="*/ 1126 w 1583"/>
                <a:gd name="T19" fmla="*/ 1004 h 1423"/>
                <a:gd name="T20" fmla="*/ 1191 w 1583"/>
                <a:gd name="T21" fmla="*/ 983 h 1423"/>
                <a:gd name="T22" fmla="*/ 1272 w 1583"/>
                <a:gd name="T23" fmla="*/ 976 h 1423"/>
                <a:gd name="T24" fmla="*/ 1349 w 1583"/>
                <a:gd name="T25" fmla="*/ 1005 h 1423"/>
                <a:gd name="T26" fmla="*/ 1389 w 1583"/>
                <a:gd name="T27" fmla="*/ 974 h 1423"/>
                <a:gd name="T28" fmla="*/ 1472 w 1583"/>
                <a:gd name="T29" fmla="*/ 898 h 1423"/>
                <a:gd name="T30" fmla="*/ 1543 w 1583"/>
                <a:gd name="T31" fmla="*/ 859 h 1423"/>
                <a:gd name="T32" fmla="*/ 1562 w 1583"/>
                <a:gd name="T33" fmla="*/ 794 h 1423"/>
                <a:gd name="T34" fmla="*/ 1475 w 1583"/>
                <a:gd name="T35" fmla="*/ 745 h 1423"/>
                <a:gd name="T36" fmla="*/ 1454 w 1583"/>
                <a:gd name="T37" fmla="*/ 652 h 1423"/>
                <a:gd name="T38" fmla="*/ 1480 w 1583"/>
                <a:gd name="T39" fmla="*/ 621 h 1423"/>
                <a:gd name="T40" fmla="*/ 1490 w 1583"/>
                <a:gd name="T41" fmla="*/ 546 h 1423"/>
                <a:gd name="T42" fmla="*/ 1490 w 1583"/>
                <a:gd name="T43" fmla="*/ 529 h 1423"/>
                <a:gd name="T44" fmla="*/ 1510 w 1583"/>
                <a:gd name="T45" fmla="*/ 390 h 1423"/>
                <a:gd name="T46" fmla="*/ 1539 w 1583"/>
                <a:gd name="T47" fmla="*/ 404 h 1423"/>
                <a:gd name="T48" fmla="*/ 1552 w 1583"/>
                <a:gd name="T49" fmla="*/ 223 h 1423"/>
                <a:gd name="T50" fmla="*/ 1451 w 1583"/>
                <a:gd name="T51" fmla="*/ 146 h 1423"/>
                <a:gd name="T52" fmla="*/ 1374 w 1583"/>
                <a:gd name="T53" fmla="*/ 98 h 1423"/>
                <a:gd name="T54" fmla="*/ 1297 w 1583"/>
                <a:gd name="T55" fmla="*/ 74 h 1423"/>
                <a:gd name="T56" fmla="*/ 1283 w 1583"/>
                <a:gd name="T57" fmla="*/ 0 h 1423"/>
                <a:gd name="T58" fmla="*/ 1254 w 1583"/>
                <a:gd name="T59" fmla="*/ 74 h 1423"/>
                <a:gd name="T60" fmla="*/ 1215 w 1583"/>
                <a:gd name="T61" fmla="*/ 268 h 1423"/>
                <a:gd name="T62" fmla="*/ 1111 w 1583"/>
                <a:gd name="T63" fmla="*/ 346 h 1423"/>
                <a:gd name="T64" fmla="*/ 1043 w 1583"/>
                <a:gd name="T65" fmla="*/ 484 h 1423"/>
                <a:gd name="T66" fmla="*/ 1150 w 1583"/>
                <a:gd name="T67" fmla="*/ 508 h 1423"/>
                <a:gd name="T68" fmla="*/ 1302 w 1583"/>
                <a:gd name="T69" fmla="*/ 560 h 1423"/>
                <a:gd name="T70" fmla="*/ 1195 w 1583"/>
                <a:gd name="T71" fmla="*/ 604 h 1423"/>
                <a:gd name="T72" fmla="*/ 1108 w 1583"/>
                <a:gd name="T73" fmla="*/ 663 h 1423"/>
                <a:gd name="T74" fmla="*/ 993 w 1583"/>
                <a:gd name="T75" fmla="*/ 767 h 1423"/>
                <a:gd name="T76" fmla="*/ 857 w 1583"/>
                <a:gd name="T77" fmla="*/ 787 h 1423"/>
                <a:gd name="T78" fmla="*/ 827 w 1583"/>
                <a:gd name="T79" fmla="*/ 918 h 1423"/>
                <a:gd name="T80" fmla="*/ 617 w 1583"/>
                <a:gd name="T81" fmla="*/ 1007 h 1423"/>
                <a:gd name="T82" fmla="*/ 438 w 1583"/>
                <a:gd name="T83" fmla="*/ 1062 h 1423"/>
                <a:gd name="T84" fmla="*/ 160 w 1583"/>
                <a:gd name="T85" fmla="*/ 998 h 1423"/>
                <a:gd name="T86" fmla="*/ 10 w 1583"/>
                <a:gd name="T87" fmla="*/ 1045 h 1423"/>
                <a:gd name="T88" fmla="*/ 96 w 1583"/>
                <a:gd name="T89" fmla="*/ 1143 h 1423"/>
                <a:gd name="T90" fmla="*/ 180 w 1583"/>
                <a:gd name="T91" fmla="*/ 1180 h 1423"/>
                <a:gd name="T92" fmla="*/ 206 w 1583"/>
                <a:gd name="T93" fmla="*/ 1257 h 1423"/>
                <a:gd name="T94" fmla="*/ 295 w 1583"/>
                <a:gd name="T95" fmla="*/ 1307 h 1423"/>
                <a:gd name="T96" fmla="*/ 424 w 1583"/>
                <a:gd name="T97" fmla="*/ 1293 h 1423"/>
                <a:gd name="T98" fmla="*/ 381 w 1583"/>
                <a:gd name="T99" fmla="*/ 1362 h 1423"/>
                <a:gd name="T100" fmla="*/ 447 w 1583"/>
                <a:gd name="T101" fmla="*/ 1419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83" h="1423">
                  <a:moveTo>
                    <a:pt x="447" y="1419"/>
                  </a:moveTo>
                  <a:lnTo>
                    <a:pt x="468" y="1413"/>
                  </a:lnTo>
                  <a:lnTo>
                    <a:pt x="486" y="1405"/>
                  </a:lnTo>
                  <a:lnTo>
                    <a:pt x="517" y="1381"/>
                  </a:lnTo>
                  <a:lnTo>
                    <a:pt x="524" y="1339"/>
                  </a:lnTo>
                  <a:lnTo>
                    <a:pt x="542" y="1281"/>
                  </a:lnTo>
                  <a:lnTo>
                    <a:pt x="582" y="1254"/>
                  </a:lnTo>
                  <a:lnTo>
                    <a:pt x="586" y="1260"/>
                  </a:lnTo>
                  <a:lnTo>
                    <a:pt x="598" y="1301"/>
                  </a:lnTo>
                  <a:lnTo>
                    <a:pt x="579" y="1326"/>
                  </a:lnTo>
                  <a:lnTo>
                    <a:pt x="576" y="1350"/>
                  </a:lnTo>
                  <a:lnTo>
                    <a:pt x="635" y="1373"/>
                  </a:lnTo>
                  <a:lnTo>
                    <a:pt x="640" y="1390"/>
                  </a:lnTo>
                  <a:lnTo>
                    <a:pt x="675" y="1386"/>
                  </a:lnTo>
                  <a:lnTo>
                    <a:pt x="693" y="1392"/>
                  </a:lnTo>
                  <a:lnTo>
                    <a:pt x="700" y="1397"/>
                  </a:lnTo>
                  <a:lnTo>
                    <a:pt x="761" y="1309"/>
                  </a:lnTo>
                  <a:lnTo>
                    <a:pt x="777" y="1304"/>
                  </a:lnTo>
                  <a:lnTo>
                    <a:pt x="781" y="1293"/>
                  </a:lnTo>
                  <a:lnTo>
                    <a:pt x="779" y="1277"/>
                  </a:lnTo>
                  <a:lnTo>
                    <a:pt x="799" y="1246"/>
                  </a:lnTo>
                  <a:lnTo>
                    <a:pt x="838" y="1245"/>
                  </a:lnTo>
                  <a:lnTo>
                    <a:pt x="852" y="1228"/>
                  </a:lnTo>
                  <a:lnTo>
                    <a:pt x="862" y="1235"/>
                  </a:lnTo>
                  <a:lnTo>
                    <a:pt x="883" y="1217"/>
                  </a:lnTo>
                  <a:lnTo>
                    <a:pt x="897" y="1217"/>
                  </a:lnTo>
                  <a:lnTo>
                    <a:pt x="938" y="1158"/>
                  </a:lnTo>
                  <a:lnTo>
                    <a:pt x="958" y="1159"/>
                  </a:lnTo>
                  <a:lnTo>
                    <a:pt x="984" y="1142"/>
                  </a:lnTo>
                  <a:lnTo>
                    <a:pt x="992" y="1149"/>
                  </a:lnTo>
                  <a:lnTo>
                    <a:pt x="1039" y="1125"/>
                  </a:lnTo>
                  <a:lnTo>
                    <a:pt x="1015" y="1085"/>
                  </a:lnTo>
                  <a:lnTo>
                    <a:pt x="1022" y="1044"/>
                  </a:lnTo>
                  <a:lnTo>
                    <a:pt x="1043" y="1000"/>
                  </a:lnTo>
                  <a:lnTo>
                    <a:pt x="1059" y="994"/>
                  </a:lnTo>
                  <a:lnTo>
                    <a:pt x="1070" y="999"/>
                  </a:lnTo>
                  <a:lnTo>
                    <a:pt x="1070" y="1029"/>
                  </a:lnTo>
                  <a:lnTo>
                    <a:pt x="1083" y="1038"/>
                  </a:lnTo>
                  <a:lnTo>
                    <a:pt x="1113" y="1017"/>
                  </a:lnTo>
                  <a:lnTo>
                    <a:pt x="1126" y="1004"/>
                  </a:lnTo>
                  <a:lnTo>
                    <a:pt x="1138" y="1009"/>
                  </a:lnTo>
                  <a:lnTo>
                    <a:pt x="1153" y="995"/>
                  </a:lnTo>
                  <a:lnTo>
                    <a:pt x="1185" y="994"/>
                  </a:lnTo>
                  <a:lnTo>
                    <a:pt x="1191" y="983"/>
                  </a:lnTo>
                  <a:lnTo>
                    <a:pt x="1183" y="966"/>
                  </a:lnTo>
                  <a:lnTo>
                    <a:pt x="1205" y="944"/>
                  </a:lnTo>
                  <a:lnTo>
                    <a:pt x="1232" y="931"/>
                  </a:lnTo>
                  <a:lnTo>
                    <a:pt x="1272" y="976"/>
                  </a:lnTo>
                  <a:lnTo>
                    <a:pt x="1270" y="992"/>
                  </a:lnTo>
                  <a:lnTo>
                    <a:pt x="1290" y="1023"/>
                  </a:lnTo>
                  <a:lnTo>
                    <a:pt x="1338" y="1028"/>
                  </a:lnTo>
                  <a:lnTo>
                    <a:pt x="1349" y="1005"/>
                  </a:lnTo>
                  <a:lnTo>
                    <a:pt x="1336" y="940"/>
                  </a:lnTo>
                  <a:lnTo>
                    <a:pt x="1348" y="928"/>
                  </a:lnTo>
                  <a:lnTo>
                    <a:pt x="1370" y="944"/>
                  </a:lnTo>
                  <a:lnTo>
                    <a:pt x="1389" y="974"/>
                  </a:lnTo>
                  <a:lnTo>
                    <a:pt x="1422" y="926"/>
                  </a:lnTo>
                  <a:lnTo>
                    <a:pt x="1437" y="921"/>
                  </a:lnTo>
                  <a:lnTo>
                    <a:pt x="1461" y="898"/>
                  </a:lnTo>
                  <a:lnTo>
                    <a:pt x="1472" y="898"/>
                  </a:lnTo>
                  <a:lnTo>
                    <a:pt x="1491" y="878"/>
                  </a:lnTo>
                  <a:lnTo>
                    <a:pt x="1503" y="878"/>
                  </a:lnTo>
                  <a:lnTo>
                    <a:pt x="1514" y="859"/>
                  </a:lnTo>
                  <a:lnTo>
                    <a:pt x="1543" y="859"/>
                  </a:lnTo>
                  <a:lnTo>
                    <a:pt x="1569" y="833"/>
                  </a:lnTo>
                  <a:lnTo>
                    <a:pt x="1582" y="820"/>
                  </a:lnTo>
                  <a:lnTo>
                    <a:pt x="1582" y="806"/>
                  </a:lnTo>
                  <a:lnTo>
                    <a:pt x="1562" y="794"/>
                  </a:lnTo>
                  <a:lnTo>
                    <a:pt x="1562" y="767"/>
                  </a:lnTo>
                  <a:lnTo>
                    <a:pt x="1523" y="719"/>
                  </a:lnTo>
                  <a:lnTo>
                    <a:pt x="1486" y="754"/>
                  </a:lnTo>
                  <a:lnTo>
                    <a:pt x="1475" y="745"/>
                  </a:lnTo>
                  <a:lnTo>
                    <a:pt x="1473" y="726"/>
                  </a:lnTo>
                  <a:lnTo>
                    <a:pt x="1459" y="703"/>
                  </a:lnTo>
                  <a:lnTo>
                    <a:pt x="1454" y="678"/>
                  </a:lnTo>
                  <a:lnTo>
                    <a:pt x="1454" y="652"/>
                  </a:lnTo>
                  <a:lnTo>
                    <a:pt x="1428" y="633"/>
                  </a:lnTo>
                  <a:lnTo>
                    <a:pt x="1425" y="623"/>
                  </a:lnTo>
                  <a:lnTo>
                    <a:pt x="1432" y="607"/>
                  </a:lnTo>
                  <a:lnTo>
                    <a:pt x="1480" y="621"/>
                  </a:lnTo>
                  <a:lnTo>
                    <a:pt x="1483" y="599"/>
                  </a:lnTo>
                  <a:lnTo>
                    <a:pt x="1499" y="578"/>
                  </a:lnTo>
                  <a:lnTo>
                    <a:pt x="1488" y="567"/>
                  </a:lnTo>
                  <a:lnTo>
                    <a:pt x="1490" y="546"/>
                  </a:lnTo>
                  <a:lnTo>
                    <a:pt x="1514" y="536"/>
                  </a:lnTo>
                  <a:lnTo>
                    <a:pt x="1519" y="529"/>
                  </a:lnTo>
                  <a:lnTo>
                    <a:pt x="1515" y="521"/>
                  </a:lnTo>
                  <a:lnTo>
                    <a:pt x="1490" y="529"/>
                  </a:lnTo>
                  <a:lnTo>
                    <a:pt x="1444" y="496"/>
                  </a:lnTo>
                  <a:lnTo>
                    <a:pt x="1442" y="487"/>
                  </a:lnTo>
                  <a:lnTo>
                    <a:pt x="1464" y="459"/>
                  </a:lnTo>
                  <a:lnTo>
                    <a:pt x="1510" y="390"/>
                  </a:lnTo>
                  <a:lnTo>
                    <a:pt x="1514" y="382"/>
                  </a:lnTo>
                  <a:lnTo>
                    <a:pt x="1521" y="382"/>
                  </a:lnTo>
                  <a:lnTo>
                    <a:pt x="1536" y="401"/>
                  </a:lnTo>
                  <a:lnTo>
                    <a:pt x="1539" y="404"/>
                  </a:lnTo>
                  <a:lnTo>
                    <a:pt x="1542" y="318"/>
                  </a:lnTo>
                  <a:lnTo>
                    <a:pt x="1557" y="310"/>
                  </a:lnTo>
                  <a:lnTo>
                    <a:pt x="1557" y="277"/>
                  </a:lnTo>
                  <a:lnTo>
                    <a:pt x="1552" y="223"/>
                  </a:lnTo>
                  <a:lnTo>
                    <a:pt x="1571" y="149"/>
                  </a:lnTo>
                  <a:lnTo>
                    <a:pt x="1515" y="107"/>
                  </a:lnTo>
                  <a:lnTo>
                    <a:pt x="1473" y="142"/>
                  </a:lnTo>
                  <a:lnTo>
                    <a:pt x="1451" y="146"/>
                  </a:lnTo>
                  <a:lnTo>
                    <a:pt x="1440" y="157"/>
                  </a:lnTo>
                  <a:lnTo>
                    <a:pt x="1403" y="151"/>
                  </a:lnTo>
                  <a:lnTo>
                    <a:pt x="1385" y="130"/>
                  </a:lnTo>
                  <a:lnTo>
                    <a:pt x="1374" y="98"/>
                  </a:lnTo>
                  <a:lnTo>
                    <a:pt x="1375" y="85"/>
                  </a:lnTo>
                  <a:lnTo>
                    <a:pt x="1346" y="66"/>
                  </a:lnTo>
                  <a:lnTo>
                    <a:pt x="1329" y="93"/>
                  </a:lnTo>
                  <a:lnTo>
                    <a:pt x="1297" y="74"/>
                  </a:lnTo>
                  <a:lnTo>
                    <a:pt x="1292" y="69"/>
                  </a:lnTo>
                  <a:lnTo>
                    <a:pt x="1311" y="20"/>
                  </a:lnTo>
                  <a:lnTo>
                    <a:pt x="1296" y="0"/>
                  </a:lnTo>
                  <a:lnTo>
                    <a:pt x="1283" y="0"/>
                  </a:lnTo>
                  <a:lnTo>
                    <a:pt x="1249" y="24"/>
                  </a:lnTo>
                  <a:lnTo>
                    <a:pt x="1222" y="64"/>
                  </a:lnTo>
                  <a:lnTo>
                    <a:pt x="1234" y="71"/>
                  </a:lnTo>
                  <a:lnTo>
                    <a:pt x="1254" y="74"/>
                  </a:lnTo>
                  <a:lnTo>
                    <a:pt x="1270" y="116"/>
                  </a:lnTo>
                  <a:lnTo>
                    <a:pt x="1260" y="133"/>
                  </a:lnTo>
                  <a:lnTo>
                    <a:pt x="1244" y="157"/>
                  </a:lnTo>
                  <a:lnTo>
                    <a:pt x="1215" y="268"/>
                  </a:lnTo>
                  <a:lnTo>
                    <a:pt x="1226" y="287"/>
                  </a:lnTo>
                  <a:lnTo>
                    <a:pt x="1217" y="303"/>
                  </a:lnTo>
                  <a:lnTo>
                    <a:pt x="1148" y="353"/>
                  </a:lnTo>
                  <a:lnTo>
                    <a:pt x="1111" y="346"/>
                  </a:lnTo>
                  <a:lnTo>
                    <a:pt x="1090" y="338"/>
                  </a:lnTo>
                  <a:lnTo>
                    <a:pt x="1088" y="349"/>
                  </a:lnTo>
                  <a:lnTo>
                    <a:pt x="1058" y="469"/>
                  </a:lnTo>
                  <a:lnTo>
                    <a:pt x="1043" y="484"/>
                  </a:lnTo>
                  <a:lnTo>
                    <a:pt x="1051" y="505"/>
                  </a:lnTo>
                  <a:lnTo>
                    <a:pt x="1068" y="521"/>
                  </a:lnTo>
                  <a:lnTo>
                    <a:pt x="1099" y="505"/>
                  </a:lnTo>
                  <a:lnTo>
                    <a:pt x="1150" y="508"/>
                  </a:lnTo>
                  <a:lnTo>
                    <a:pt x="1164" y="484"/>
                  </a:lnTo>
                  <a:lnTo>
                    <a:pt x="1191" y="478"/>
                  </a:lnTo>
                  <a:lnTo>
                    <a:pt x="1240" y="496"/>
                  </a:lnTo>
                  <a:lnTo>
                    <a:pt x="1302" y="560"/>
                  </a:lnTo>
                  <a:lnTo>
                    <a:pt x="1302" y="573"/>
                  </a:lnTo>
                  <a:lnTo>
                    <a:pt x="1288" y="582"/>
                  </a:lnTo>
                  <a:lnTo>
                    <a:pt x="1218" y="585"/>
                  </a:lnTo>
                  <a:lnTo>
                    <a:pt x="1195" y="604"/>
                  </a:lnTo>
                  <a:lnTo>
                    <a:pt x="1177" y="602"/>
                  </a:lnTo>
                  <a:lnTo>
                    <a:pt x="1164" y="623"/>
                  </a:lnTo>
                  <a:lnTo>
                    <a:pt x="1129" y="630"/>
                  </a:lnTo>
                  <a:lnTo>
                    <a:pt x="1108" y="663"/>
                  </a:lnTo>
                  <a:lnTo>
                    <a:pt x="1104" y="687"/>
                  </a:lnTo>
                  <a:lnTo>
                    <a:pt x="1056" y="719"/>
                  </a:lnTo>
                  <a:lnTo>
                    <a:pt x="1025" y="721"/>
                  </a:lnTo>
                  <a:lnTo>
                    <a:pt x="993" y="767"/>
                  </a:lnTo>
                  <a:lnTo>
                    <a:pt x="961" y="786"/>
                  </a:lnTo>
                  <a:lnTo>
                    <a:pt x="901" y="772"/>
                  </a:lnTo>
                  <a:lnTo>
                    <a:pt x="881" y="763"/>
                  </a:lnTo>
                  <a:lnTo>
                    <a:pt x="857" y="787"/>
                  </a:lnTo>
                  <a:lnTo>
                    <a:pt x="845" y="830"/>
                  </a:lnTo>
                  <a:lnTo>
                    <a:pt x="878" y="878"/>
                  </a:lnTo>
                  <a:lnTo>
                    <a:pt x="857" y="900"/>
                  </a:lnTo>
                  <a:lnTo>
                    <a:pt x="827" y="918"/>
                  </a:lnTo>
                  <a:lnTo>
                    <a:pt x="783" y="974"/>
                  </a:lnTo>
                  <a:lnTo>
                    <a:pt x="724" y="999"/>
                  </a:lnTo>
                  <a:lnTo>
                    <a:pt x="631" y="1009"/>
                  </a:lnTo>
                  <a:lnTo>
                    <a:pt x="617" y="1007"/>
                  </a:lnTo>
                  <a:lnTo>
                    <a:pt x="507" y="1053"/>
                  </a:lnTo>
                  <a:lnTo>
                    <a:pt x="457" y="1085"/>
                  </a:lnTo>
                  <a:lnTo>
                    <a:pt x="443" y="1077"/>
                  </a:lnTo>
                  <a:lnTo>
                    <a:pt x="438" y="1062"/>
                  </a:lnTo>
                  <a:lnTo>
                    <a:pt x="371" y="1058"/>
                  </a:lnTo>
                  <a:lnTo>
                    <a:pt x="293" y="1035"/>
                  </a:lnTo>
                  <a:lnTo>
                    <a:pt x="272" y="1011"/>
                  </a:lnTo>
                  <a:lnTo>
                    <a:pt x="160" y="998"/>
                  </a:lnTo>
                  <a:lnTo>
                    <a:pt x="139" y="1007"/>
                  </a:lnTo>
                  <a:lnTo>
                    <a:pt x="3" y="994"/>
                  </a:lnTo>
                  <a:lnTo>
                    <a:pt x="0" y="1014"/>
                  </a:lnTo>
                  <a:lnTo>
                    <a:pt x="10" y="1045"/>
                  </a:lnTo>
                  <a:lnTo>
                    <a:pt x="4" y="1097"/>
                  </a:lnTo>
                  <a:lnTo>
                    <a:pt x="43" y="1154"/>
                  </a:lnTo>
                  <a:lnTo>
                    <a:pt x="63" y="1167"/>
                  </a:lnTo>
                  <a:lnTo>
                    <a:pt x="96" y="1143"/>
                  </a:lnTo>
                  <a:lnTo>
                    <a:pt x="161" y="1143"/>
                  </a:lnTo>
                  <a:lnTo>
                    <a:pt x="178" y="1149"/>
                  </a:lnTo>
                  <a:lnTo>
                    <a:pt x="188" y="1164"/>
                  </a:lnTo>
                  <a:lnTo>
                    <a:pt x="180" y="1180"/>
                  </a:lnTo>
                  <a:lnTo>
                    <a:pt x="143" y="1211"/>
                  </a:lnTo>
                  <a:lnTo>
                    <a:pt x="147" y="1225"/>
                  </a:lnTo>
                  <a:lnTo>
                    <a:pt x="190" y="1257"/>
                  </a:lnTo>
                  <a:lnTo>
                    <a:pt x="206" y="1257"/>
                  </a:lnTo>
                  <a:lnTo>
                    <a:pt x="211" y="1263"/>
                  </a:lnTo>
                  <a:lnTo>
                    <a:pt x="208" y="1277"/>
                  </a:lnTo>
                  <a:lnTo>
                    <a:pt x="234" y="1297"/>
                  </a:lnTo>
                  <a:lnTo>
                    <a:pt x="295" y="1307"/>
                  </a:lnTo>
                  <a:lnTo>
                    <a:pt x="324" y="1299"/>
                  </a:lnTo>
                  <a:lnTo>
                    <a:pt x="361" y="1262"/>
                  </a:lnTo>
                  <a:lnTo>
                    <a:pt x="406" y="1265"/>
                  </a:lnTo>
                  <a:lnTo>
                    <a:pt x="424" y="1293"/>
                  </a:lnTo>
                  <a:lnTo>
                    <a:pt x="414" y="1318"/>
                  </a:lnTo>
                  <a:lnTo>
                    <a:pt x="416" y="1334"/>
                  </a:lnTo>
                  <a:lnTo>
                    <a:pt x="392" y="1349"/>
                  </a:lnTo>
                  <a:lnTo>
                    <a:pt x="381" y="1362"/>
                  </a:lnTo>
                  <a:lnTo>
                    <a:pt x="386" y="1393"/>
                  </a:lnTo>
                  <a:lnTo>
                    <a:pt x="428" y="1422"/>
                  </a:lnTo>
                  <a:lnTo>
                    <a:pt x="447" y="1419"/>
                  </a:lnTo>
                  <a:lnTo>
                    <a:pt x="447" y="1419"/>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32" name="辽宁">
              <a:hlinkClick r:id="" action="ppaction://macro?name=Slide1.辽宁_click" highlightClick="1"/>
              <a:hlinkHover r:id="" action="ppaction://noaction" highlightClick="1"/>
            </p:cNvPr>
            <p:cNvSpPr>
              <a:spLocks noChangeAspect="1"/>
            </p:cNvSpPr>
            <p:nvPr/>
          </p:nvSpPr>
          <p:spPr bwMode="auto">
            <a:xfrm rot="180000">
              <a:off x="6429822" y="2107300"/>
              <a:ext cx="883410" cy="876124"/>
            </a:xfrm>
            <a:custGeom>
              <a:avLst/>
              <a:gdLst>
                <a:gd name="T0" fmla="*/ 342 w 413"/>
                <a:gd name="T1" fmla="*/ 277 h 401"/>
                <a:gd name="T2" fmla="*/ 385 w 413"/>
                <a:gd name="T3" fmla="*/ 213 h 401"/>
                <a:gd name="T4" fmla="*/ 412 w 413"/>
                <a:gd name="T5" fmla="*/ 180 h 401"/>
                <a:gd name="T6" fmla="*/ 409 w 413"/>
                <a:gd name="T7" fmla="*/ 150 h 401"/>
                <a:gd name="T8" fmla="*/ 380 w 413"/>
                <a:gd name="T9" fmla="*/ 116 h 401"/>
                <a:gd name="T10" fmla="*/ 376 w 413"/>
                <a:gd name="T11" fmla="*/ 89 h 401"/>
                <a:gd name="T12" fmla="*/ 323 w 413"/>
                <a:gd name="T13" fmla="*/ 16 h 401"/>
                <a:gd name="T14" fmla="*/ 321 w 413"/>
                <a:gd name="T15" fmla="*/ 24 h 401"/>
                <a:gd name="T16" fmla="*/ 310 w 413"/>
                <a:gd name="T17" fmla="*/ 35 h 401"/>
                <a:gd name="T18" fmla="*/ 287 w 413"/>
                <a:gd name="T19" fmla="*/ 10 h 401"/>
                <a:gd name="T20" fmla="*/ 256 w 413"/>
                <a:gd name="T21" fmla="*/ 0 h 401"/>
                <a:gd name="T22" fmla="*/ 254 w 413"/>
                <a:gd name="T23" fmla="*/ 10 h 401"/>
                <a:gd name="T24" fmla="*/ 254 w 413"/>
                <a:gd name="T25" fmla="*/ 24 h 401"/>
                <a:gd name="T26" fmla="*/ 241 w 413"/>
                <a:gd name="T27" fmla="*/ 37 h 401"/>
                <a:gd name="T28" fmla="*/ 215 w 413"/>
                <a:gd name="T29" fmla="*/ 63 h 401"/>
                <a:gd name="T30" fmla="*/ 186 w 413"/>
                <a:gd name="T31" fmla="*/ 63 h 401"/>
                <a:gd name="T32" fmla="*/ 175 w 413"/>
                <a:gd name="T33" fmla="*/ 82 h 401"/>
                <a:gd name="T34" fmla="*/ 163 w 413"/>
                <a:gd name="T35" fmla="*/ 82 h 401"/>
                <a:gd name="T36" fmla="*/ 144 w 413"/>
                <a:gd name="T37" fmla="*/ 102 h 401"/>
                <a:gd name="T38" fmla="*/ 133 w 413"/>
                <a:gd name="T39" fmla="*/ 102 h 401"/>
                <a:gd name="T40" fmla="*/ 109 w 413"/>
                <a:gd name="T41" fmla="*/ 125 h 401"/>
                <a:gd name="T42" fmla="*/ 94 w 413"/>
                <a:gd name="T43" fmla="*/ 130 h 401"/>
                <a:gd name="T44" fmla="*/ 61 w 413"/>
                <a:gd name="T45" fmla="*/ 178 h 401"/>
                <a:gd name="T46" fmla="*/ 42 w 413"/>
                <a:gd name="T47" fmla="*/ 148 h 401"/>
                <a:gd name="T48" fmla="*/ 20 w 413"/>
                <a:gd name="T49" fmla="*/ 132 h 401"/>
                <a:gd name="T50" fmla="*/ 8 w 413"/>
                <a:gd name="T51" fmla="*/ 144 h 401"/>
                <a:gd name="T52" fmla="*/ 21 w 413"/>
                <a:gd name="T53" fmla="*/ 209 h 401"/>
                <a:gd name="T54" fmla="*/ 10 w 413"/>
                <a:gd name="T55" fmla="*/ 232 h 401"/>
                <a:gd name="T56" fmla="*/ 0 w 413"/>
                <a:gd name="T57" fmla="*/ 264 h 401"/>
                <a:gd name="T58" fmla="*/ 30 w 413"/>
                <a:gd name="T59" fmla="*/ 285 h 401"/>
                <a:gd name="T60" fmla="*/ 47 w 413"/>
                <a:gd name="T61" fmla="*/ 286 h 401"/>
                <a:gd name="T62" fmla="*/ 70 w 413"/>
                <a:gd name="T63" fmla="*/ 318 h 401"/>
                <a:gd name="T64" fmla="*/ 86 w 413"/>
                <a:gd name="T65" fmla="*/ 309 h 401"/>
                <a:gd name="T66" fmla="*/ 112 w 413"/>
                <a:gd name="T67" fmla="*/ 277 h 401"/>
                <a:gd name="T68" fmla="*/ 138 w 413"/>
                <a:gd name="T69" fmla="*/ 233 h 401"/>
                <a:gd name="T70" fmla="*/ 182 w 413"/>
                <a:gd name="T71" fmla="*/ 223 h 401"/>
                <a:gd name="T72" fmla="*/ 210 w 413"/>
                <a:gd name="T73" fmla="*/ 252 h 401"/>
                <a:gd name="T74" fmla="*/ 190 w 413"/>
                <a:gd name="T75" fmla="*/ 295 h 401"/>
                <a:gd name="T76" fmla="*/ 163 w 413"/>
                <a:gd name="T77" fmla="*/ 336 h 401"/>
                <a:gd name="T78" fmla="*/ 187 w 413"/>
                <a:gd name="T79" fmla="*/ 353 h 401"/>
                <a:gd name="T80" fmla="*/ 186 w 413"/>
                <a:gd name="T81" fmla="*/ 373 h 401"/>
                <a:gd name="T82" fmla="*/ 167 w 413"/>
                <a:gd name="T83" fmla="*/ 392 h 401"/>
                <a:gd name="T84" fmla="*/ 171 w 413"/>
                <a:gd name="T85" fmla="*/ 400 h 401"/>
                <a:gd name="T86" fmla="*/ 203 w 413"/>
                <a:gd name="T87" fmla="*/ 382 h 401"/>
                <a:gd name="T88" fmla="*/ 249 w 413"/>
                <a:gd name="T89" fmla="*/ 321 h 401"/>
                <a:gd name="T90" fmla="*/ 319 w 413"/>
                <a:gd name="T91" fmla="*/ 282 h 401"/>
                <a:gd name="T92" fmla="*/ 342 w 413"/>
                <a:gd name="T93" fmla="*/ 277 h 401"/>
                <a:gd name="T94" fmla="*/ 342 w 413"/>
                <a:gd name="T95" fmla="*/ 277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401">
                  <a:moveTo>
                    <a:pt x="342" y="277"/>
                  </a:moveTo>
                  <a:lnTo>
                    <a:pt x="385" y="213"/>
                  </a:lnTo>
                  <a:lnTo>
                    <a:pt x="412" y="180"/>
                  </a:lnTo>
                  <a:lnTo>
                    <a:pt x="409" y="150"/>
                  </a:lnTo>
                  <a:lnTo>
                    <a:pt x="380" y="116"/>
                  </a:lnTo>
                  <a:lnTo>
                    <a:pt x="376" y="89"/>
                  </a:lnTo>
                  <a:lnTo>
                    <a:pt x="323" y="16"/>
                  </a:lnTo>
                  <a:lnTo>
                    <a:pt x="321" y="24"/>
                  </a:lnTo>
                  <a:lnTo>
                    <a:pt x="310" y="35"/>
                  </a:lnTo>
                  <a:lnTo>
                    <a:pt x="287" y="10"/>
                  </a:lnTo>
                  <a:lnTo>
                    <a:pt x="256" y="0"/>
                  </a:lnTo>
                  <a:lnTo>
                    <a:pt x="254" y="10"/>
                  </a:lnTo>
                  <a:lnTo>
                    <a:pt x="254" y="24"/>
                  </a:lnTo>
                  <a:lnTo>
                    <a:pt x="241" y="37"/>
                  </a:lnTo>
                  <a:lnTo>
                    <a:pt x="215" y="63"/>
                  </a:lnTo>
                  <a:lnTo>
                    <a:pt x="186" y="63"/>
                  </a:lnTo>
                  <a:lnTo>
                    <a:pt x="175" y="82"/>
                  </a:lnTo>
                  <a:lnTo>
                    <a:pt x="163" y="82"/>
                  </a:lnTo>
                  <a:lnTo>
                    <a:pt x="144" y="102"/>
                  </a:lnTo>
                  <a:lnTo>
                    <a:pt x="133" y="102"/>
                  </a:lnTo>
                  <a:lnTo>
                    <a:pt x="109" y="125"/>
                  </a:lnTo>
                  <a:lnTo>
                    <a:pt x="94" y="130"/>
                  </a:lnTo>
                  <a:lnTo>
                    <a:pt x="61" y="178"/>
                  </a:lnTo>
                  <a:lnTo>
                    <a:pt x="42" y="148"/>
                  </a:lnTo>
                  <a:lnTo>
                    <a:pt x="20" y="132"/>
                  </a:lnTo>
                  <a:lnTo>
                    <a:pt x="8" y="144"/>
                  </a:lnTo>
                  <a:lnTo>
                    <a:pt x="21" y="209"/>
                  </a:lnTo>
                  <a:lnTo>
                    <a:pt x="10" y="232"/>
                  </a:lnTo>
                  <a:lnTo>
                    <a:pt x="0" y="264"/>
                  </a:lnTo>
                  <a:lnTo>
                    <a:pt x="30" y="285"/>
                  </a:lnTo>
                  <a:lnTo>
                    <a:pt x="47" y="286"/>
                  </a:lnTo>
                  <a:lnTo>
                    <a:pt x="70" y="318"/>
                  </a:lnTo>
                  <a:lnTo>
                    <a:pt x="86" y="309"/>
                  </a:lnTo>
                  <a:lnTo>
                    <a:pt x="112" y="277"/>
                  </a:lnTo>
                  <a:lnTo>
                    <a:pt x="138" y="233"/>
                  </a:lnTo>
                  <a:lnTo>
                    <a:pt x="182" y="223"/>
                  </a:lnTo>
                  <a:lnTo>
                    <a:pt x="210" y="252"/>
                  </a:lnTo>
                  <a:lnTo>
                    <a:pt x="190" y="295"/>
                  </a:lnTo>
                  <a:lnTo>
                    <a:pt x="163" y="336"/>
                  </a:lnTo>
                  <a:lnTo>
                    <a:pt x="187" y="353"/>
                  </a:lnTo>
                  <a:lnTo>
                    <a:pt x="186" y="373"/>
                  </a:lnTo>
                  <a:lnTo>
                    <a:pt x="167" y="392"/>
                  </a:lnTo>
                  <a:lnTo>
                    <a:pt x="171" y="400"/>
                  </a:lnTo>
                  <a:lnTo>
                    <a:pt x="203" y="382"/>
                  </a:lnTo>
                  <a:lnTo>
                    <a:pt x="249" y="321"/>
                  </a:lnTo>
                  <a:lnTo>
                    <a:pt x="319" y="282"/>
                  </a:lnTo>
                  <a:lnTo>
                    <a:pt x="342" y="277"/>
                  </a:lnTo>
                  <a:lnTo>
                    <a:pt x="342" y="277"/>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33" name="吉林">
              <a:hlinkClick r:id="" action="ppaction://macro?name=Slide1.吉林_click" highlightClick="1"/>
              <a:hlinkHover r:id="" action="ppaction://noaction" highlightClick="1"/>
            </p:cNvPr>
            <p:cNvSpPr>
              <a:spLocks noChangeAspect="1"/>
            </p:cNvSpPr>
            <p:nvPr/>
          </p:nvSpPr>
          <p:spPr bwMode="auto">
            <a:xfrm rot="180000">
              <a:off x="6681969" y="1619663"/>
              <a:ext cx="1264357" cy="898304"/>
            </a:xfrm>
            <a:custGeom>
              <a:avLst/>
              <a:gdLst>
                <a:gd name="T0" fmla="*/ 578 w 597"/>
                <a:gd name="T1" fmla="*/ 113 h 407"/>
                <a:gd name="T2" fmla="*/ 532 w 597"/>
                <a:gd name="T3" fmla="*/ 104 h 407"/>
                <a:gd name="T4" fmla="*/ 514 w 597"/>
                <a:gd name="T5" fmla="*/ 101 h 407"/>
                <a:gd name="T6" fmla="*/ 471 w 597"/>
                <a:gd name="T7" fmla="*/ 125 h 407"/>
                <a:gd name="T8" fmla="*/ 453 w 597"/>
                <a:gd name="T9" fmla="*/ 135 h 407"/>
                <a:gd name="T10" fmla="*/ 417 w 597"/>
                <a:gd name="T11" fmla="*/ 108 h 407"/>
                <a:gd name="T12" fmla="*/ 385 w 597"/>
                <a:gd name="T13" fmla="*/ 81 h 407"/>
                <a:gd name="T14" fmla="*/ 380 w 597"/>
                <a:gd name="T15" fmla="*/ 119 h 407"/>
                <a:gd name="T16" fmla="*/ 347 w 597"/>
                <a:gd name="T17" fmla="*/ 81 h 407"/>
                <a:gd name="T18" fmla="*/ 318 w 597"/>
                <a:gd name="T19" fmla="*/ 53 h 407"/>
                <a:gd name="T20" fmla="*/ 259 w 597"/>
                <a:gd name="T21" fmla="*/ 53 h 407"/>
                <a:gd name="T22" fmla="*/ 226 w 597"/>
                <a:gd name="T23" fmla="*/ 31 h 407"/>
                <a:gd name="T24" fmla="*/ 183 w 597"/>
                <a:gd name="T25" fmla="*/ 45 h 407"/>
                <a:gd name="T26" fmla="*/ 137 w 597"/>
                <a:gd name="T27" fmla="*/ 34 h 407"/>
                <a:gd name="T28" fmla="*/ 74 w 597"/>
                <a:gd name="T29" fmla="*/ 8 h 407"/>
                <a:gd name="T30" fmla="*/ 55 w 597"/>
                <a:gd name="T31" fmla="*/ 51 h 407"/>
                <a:gd name="T32" fmla="*/ 0 w 597"/>
                <a:gd name="T33" fmla="*/ 53 h 407"/>
                <a:gd name="T34" fmla="*/ 29 w 597"/>
                <a:gd name="T35" fmla="*/ 82 h 407"/>
                <a:gd name="T36" fmla="*/ 34 w 597"/>
                <a:gd name="T37" fmla="*/ 133 h 407"/>
                <a:gd name="T38" fmla="*/ 50 w 597"/>
                <a:gd name="T39" fmla="*/ 175 h 407"/>
                <a:gd name="T40" fmla="*/ 98 w 597"/>
                <a:gd name="T41" fmla="*/ 149 h 407"/>
                <a:gd name="T42" fmla="*/ 137 w 597"/>
                <a:gd name="T43" fmla="*/ 224 h 407"/>
                <a:gd name="T44" fmla="*/ 159 w 597"/>
                <a:gd name="T45" fmla="*/ 226 h 407"/>
                <a:gd name="T46" fmla="*/ 213 w 597"/>
                <a:gd name="T47" fmla="*/ 261 h 407"/>
                <a:gd name="T48" fmla="*/ 226 w 597"/>
                <a:gd name="T49" fmla="*/ 242 h 407"/>
                <a:gd name="T50" fmla="*/ 283 w 597"/>
                <a:gd name="T51" fmla="*/ 342 h 407"/>
                <a:gd name="T52" fmla="*/ 315 w 597"/>
                <a:gd name="T53" fmla="*/ 406 h 407"/>
                <a:gd name="T54" fmla="*/ 365 w 597"/>
                <a:gd name="T55" fmla="*/ 322 h 407"/>
                <a:gd name="T56" fmla="*/ 403 w 597"/>
                <a:gd name="T57" fmla="*/ 333 h 407"/>
                <a:gd name="T58" fmla="*/ 460 w 597"/>
                <a:gd name="T59" fmla="*/ 315 h 407"/>
                <a:gd name="T60" fmla="*/ 445 w 597"/>
                <a:gd name="T61" fmla="*/ 276 h 407"/>
                <a:gd name="T62" fmla="*/ 500 w 597"/>
                <a:gd name="T63" fmla="*/ 231 h 407"/>
                <a:gd name="T64" fmla="*/ 523 w 597"/>
                <a:gd name="T65" fmla="*/ 191 h 407"/>
                <a:gd name="T66" fmla="*/ 541 w 597"/>
                <a:gd name="T67" fmla="*/ 167 h 407"/>
                <a:gd name="T68" fmla="*/ 562 w 597"/>
                <a:gd name="T69" fmla="*/ 188 h 407"/>
                <a:gd name="T70" fmla="*/ 596 w 597"/>
                <a:gd name="T71" fmla="*/ 122 h 407"/>
                <a:gd name="T72" fmla="*/ 591 w 597"/>
                <a:gd name="T73" fmla="*/ 115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7" h="407">
                  <a:moveTo>
                    <a:pt x="591" y="115"/>
                  </a:moveTo>
                  <a:lnTo>
                    <a:pt x="578" y="113"/>
                  </a:lnTo>
                  <a:lnTo>
                    <a:pt x="561" y="113"/>
                  </a:lnTo>
                  <a:lnTo>
                    <a:pt x="532" y="104"/>
                  </a:lnTo>
                  <a:lnTo>
                    <a:pt x="523" y="87"/>
                  </a:lnTo>
                  <a:lnTo>
                    <a:pt x="514" y="101"/>
                  </a:lnTo>
                  <a:lnTo>
                    <a:pt x="500" y="92"/>
                  </a:lnTo>
                  <a:lnTo>
                    <a:pt x="471" y="125"/>
                  </a:lnTo>
                  <a:lnTo>
                    <a:pt x="465" y="133"/>
                  </a:lnTo>
                  <a:lnTo>
                    <a:pt x="453" y="135"/>
                  </a:lnTo>
                  <a:lnTo>
                    <a:pt x="434" y="116"/>
                  </a:lnTo>
                  <a:lnTo>
                    <a:pt x="417" y="108"/>
                  </a:lnTo>
                  <a:lnTo>
                    <a:pt x="399" y="72"/>
                  </a:lnTo>
                  <a:lnTo>
                    <a:pt x="385" y="81"/>
                  </a:lnTo>
                  <a:lnTo>
                    <a:pt x="390" y="113"/>
                  </a:lnTo>
                  <a:lnTo>
                    <a:pt x="380" y="119"/>
                  </a:lnTo>
                  <a:lnTo>
                    <a:pt x="357" y="93"/>
                  </a:lnTo>
                  <a:lnTo>
                    <a:pt x="347" y="81"/>
                  </a:lnTo>
                  <a:lnTo>
                    <a:pt x="329" y="81"/>
                  </a:lnTo>
                  <a:lnTo>
                    <a:pt x="318" y="53"/>
                  </a:lnTo>
                  <a:lnTo>
                    <a:pt x="294" y="40"/>
                  </a:lnTo>
                  <a:lnTo>
                    <a:pt x="259" y="53"/>
                  </a:lnTo>
                  <a:lnTo>
                    <a:pt x="246" y="51"/>
                  </a:lnTo>
                  <a:lnTo>
                    <a:pt x="226" y="31"/>
                  </a:lnTo>
                  <a:lnTo>
                    <a:pt x="199" y="45"/>
                  </a:lnTo>
                  <a:lnTo>
                    <a:pt x="183" y="45"/>
                  </a:lnTo>
                  <a:lnTo>
                    <a:pt x="165" y="55"/>
                  </a:lnTo>
                  <a:lnTo>
                    <a:pt x="137" y="34"/>
                  </a:lnTo>
                  <a:lnTo>
                    <a:pt x="118" y="0"/>
                  </a:lnTo>
                  <a:lnTo>
                    <a:pt x="74" y="8"/>
                  </a:lnTo>
                  <a:lnTo>
                    <a:pt x="58" y="29"/>
                  </a:lnTo>
                  <a:lnTo>
                    <a:pt x="55" y="51"/>
                  </a:lnTo>
                  <a:lnTo>
                    <a:pt x="7" y="37"/>
                  </a:lnTo>
                  <a:lnTo>
                    <a:pt x="0" y="53"/>
                  </a:lnTo>
                  <a:lnTo>
                    <a:pt x="3" y="63"/>
                  </a:lnTo>
                  <a:lnTo>
                    <a:pt x="29" y="82"/>
                  </a:lnTo>
                  <a:lnTo>
                    <a:pt x="29" y="108"/>
                  </a:lnTo>
                  <a:lnTo>
                    <a:pt x="34" y="133"/>
                  </a:lnTo>
                  <a:lnTo>
                    <a:pt x="48" y="156"/>
                  </a:lnTo>
                  <a:lnTo>
                    <a:pt x="50" y="175"/>
                  </a:lnTo>
                  <a:lnTo>
                    <a:pt x="61" y="184"/>
                  </a:lnTo>
                  <a:lnTo>
                    <a:pt x="98" y="149"/>
                  </a:lnTo>
                  <a:lnTo>
                    <a:pt x="137" y="197"/>
                  </a:lnTo>
                  <a:lnTo>
                    <a:pt x="137" y="224"/>
                  </a:lnTo>
                  <a:lnTo>
                    <a:pt x="157" y="236"/>
                  </a:lnTo>
                  <a:lnTo>
                    <a:pt x="159" y="226"/>
                  </a:lnTo>
                  <a:lnTo>
                    <a:pt x="190" y="236"/>
                  </a:lnTo>
                  <a:lnTo>
                    <a:pt x="213" y="261"/>
                  </a:lnTo>
                  <a:lnTo>
                    <a:pt x="224" y="250"/>
                  </a:lnTo>
                  <a:lnTo>
                    <a:pt x="226" y="242"/>
                  </a:lnTo>
                  <a:lnTo>
                    <a:pt x="279" y="315"/>
                  </a:lnTo>
                  <a:lnTo>
                    <a:pt x="283" y="342"/>
                  </a:lnTo>
                  <a:lnTo>
                    <a:pt x="312" y="376"/>
                  </a:lnTo>
                  <a:lnTo>
                    <a:pt x="315" y="406"/>
                  </a:lnTo>
                  <a:lnTo>
                    <a:pt x="342" y="391"/>
                  </a:lnTo>
                  <a:lnTo>
                    <a:pt x="365" y="322"/>
                  </a:lnTo>
                  <a:lnTo>
                    <a:pt x="377" y="318"/>
                  </a:lnTo>
                  <a:lnTo>
                    <a:pt x="403" y="333"/>
                  </a:lnTo>
                  <a:lnTo>
                    <a:pt x="445" y="328"/>
                  </a:lnTo>
                  <a:lnTo>
                    <a:pt x="460" y="315"/>
                  </a:lnTo>
                  <a:lnTo>
                    <a:pt x="440" y="284"/>
                  </a:lnTo>
                  <a:lnTo>
                    <a:pt x="445" y="276"/>
                  </a:lnTo>
                  <a:lnTo>
                    <a:pt x="484" y="263"/>
                  </a:lnTo>
                  <a:lnTo>
                    <a:pt x="500" y="231"/>
                  </a:lnTo>
                  <a:lnTo>
                    <a:pt x="522" y="222"/>
                  </a:lnTo>
                  <a:lnTo>
                    <a:pt x="523" y="191"/>
                  </a:lnTo>
                  <a:lnTo>
                    <a:pt x="529" y="171"/>
                  </a:lnTo>
                  <a:lnTo>
                    <a:pt x="541" y="167"/>
                  </a:lnTo>
                  <a:lnTo>
                    <a:pt x="551" y="178"/>
                  </a:lnTo>
                  <a:lnTo>
                    <a:pt x="562" y="188"/>
                  </a:lnTo>
                  <a:lnTo>
                    <a:pt x="589" y="151"/>
                  </a:lnTo>
                  <a:lnTo>
                    <a:pt x="596" y="122"/>
                  </a:lnTo>
                  <a:lnTo>
                    <a:pt x="591" y="115"/>
                  </a:lnTo>
                  <a:lnTo>
                    <a:pt x="591" y="115"/>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34" name="黑龙江">
              <a:hlinkClick r:id="" action="ppaction://macro?name=Slide1.黑龙江_click" highlightClick="1"/>
              <a:hlinkHover r:id="" action="ppaction://noaction" highlightClick="1"/>
            </p:cNvPr>
            <p:cNvSpPr>
              <a:spLocks noChangeAspect="1"/>
            </p:cNvSpPr>
            <p:nvPr/>
          </p:nvSpPr>
          <p:spPr bwMode="auto">
            <a:xfrm rot="180000">
              <a:off x="6437468" y="272209"/>
              <a:ext cx="1733976" cy="1641348"/>
            </a:xfrm>
            <a:custGeom>
              <a:avLst/>
              <a:gdLst>
                <a:gd name="T0" fmla="*/ 251 w 818"/>
                <a:gd name="T1" fmla="*/ 607 h 743"/>
                <a:gd name="T2" fmla="*/ 298 w 818"/>
                <a:gd name="T3" fmla="*/ 662 h 743"/>
                <a:gd name="T4" fmla="*/ 332 w 818"/>
                <a:gd name="T5" fmla="*/ 652 h 743"/>
                <a:gd name="T6" fmla="*/ 379 w 818"/>
                <a:gd name="T7" fmla="*/ 658 h 743"/>
                <a:gd name="T8" fmla="*/ 427 w 818"/>
                <a:gd name="T9" fmla="*/ 647 h 743"/>
                <a:gd name="T10" fmla="*/ 462 w 818"/>
                <a:gd name="T11" fmla="*/ 688 h 743"/>
                <a:gd name="T12" fmla="*/ 490 w 818"/>
                <a:gd name="T13" fmla="*/ 700 h 743"/>
                <a:gd name="T14" fmla="*/ 523 w 818"/>
                <a:gd name="T15" fmla="*/ 720 h 743"/>
                <a:gd name="T16" fmla="*/ 532 w 818"/>
                <a:gd name="T17" fmla="*/ 679 h 743"/>
                <a:gd name="T18" fmla="*/ 567 w 818"/>
                <a:gd name="T19" fmla="*/ 723 h 743"/>
                <a:gd name="T20" fmla="*/ 598 w 818"/>
                <a:gd name="T21" fmla="*/ 740 h 743"/>
                <a:gd name="T22" fmla="*/ 633 w 818"/>
                <a:gd name="T23" fmla="*/ 699 h 743"/>
                <a:gd name="T24" fmla="*/ 656 w 818"/>
                <a:gd name="T25" fmla="*/ 694 h 743"/>
                <a:gd name="T26" fmla="*/ 694 w 818"/>
                <a:gd name="T27" fmla="*/ 720 h 743"/>
                <a:gd name="T28" fmla="*/ 724 w 818"/>
                <a:gd name="T29" fmla="*/ 722 h 743"/>
                <a:gd name="T30" fmla="*/ 714 w 818"/>
                <a:gd name="T31" fmla="*/ 662 h 743"/>
                <a:gd name="T32" fmla="*/ 698 w 818"/>
                <a:gd name="T33" fmla="*/ 593 h 743"/>
                <a:gd name="T34" fmla="*/ 777 w 818"/>
                <a:gd name="T35" fmla="*/ 561 h 743"/>
                <a:gd name="T36" fmla="*/ 785 w 818"/>
                <a:gd name="T37" fmla="*/ 527 h 743"/>
                <a:gd name="T38" fmla="*/ 794 w 818"/>
                <a:gd name="T39" fmla="*/ 490 h 743"/>
                <a:gd name="T40" fmla="*/ 799 w 818"/>
                <a:gd name="T41" fmla="*/ 352 h 743"/>
                <a:gd name="T42" fmla="*/ 796 w 818"/>
                <a:gd name="T43" fmla="*/ 293 h 743"/>
                <a:gd name="T44" fmla="*/ 791 w 818"/>
                <a:gd name="T45" fmla="*/ 264 h 743"/>
                <a:gd name="T46" fmla="*/ 739 w 818"/>
                <a:gd name="T47" fmla="*/ 305 h 743"/>
                <a:gd name="T48" fmla="*/ 684 w 818"/>
                <a:gd name="T49" fmla="*/ 357 h 743"/>
                <a:gd name="T50" fmla="*/ 584 w 818"/>
                <a:gd name="T51" fmla="*/ 357 h 743"/>
                <a:gd name="T52" fmla="*/ 571 w 818"/>
                <a:gd name="T53" fmla="*/ 318 h 743"/>
                <a:gd name="T54" fmla="*/ 537 w 818"/>
                <a:gd name="T55" fmla="*/ 293 h 743"/>
                <a:gd name="T56" fmla="*/ 473 w 818"/>
                <a:gd name="T57" fmla="*/ 275 h 743"/>
                <a:gd name="T58" fmla="*/ 419 w 818"/>
                <a:gd name="T59" fmla="*/ 270 h 743"/>
                <a:gd name="T60" fmla="*/ 376 w 818"/>
                <a:gd name="T61" fmla="*/ 236 h 743"/>
                <a:gd name="T62" fmla="*/ 353 w 818"/>
                <a:gd name="T63" fmla="*/ 199 h 743"/>
                <a:gd name="T64" fmla="*/ 318 w 818"/>
                <a:gd name="T65" fmla="*/ 157 h 743"/>
                <a:gd name="T66" fmla="*/ 279 w 818"/>
                <a:gd name="T67" fmla="*/ 92 h 743"/>
                <a:gd name="T68" fmla="*/ 237 w 818"/>
                <a:gd name="T69" fmla="*/ 28 h 743"/>
                <a:gd name="T70" fmla="*/ 167 w 818"/>
                <a:gd name="T71" fmla="*/ 17 h 743"/>
                <a:gd name="T72" fmla="*/ 88 w 818"/>
                <a:gd name="T73" fmla="*/ 0 h 743"/>
                <a:gd name="T74" fmla="*/ 4 w 818"/>
                <a:gd name="T75" fmla="*/ 37 h 743"/>
                <a:gd name="T76" fmla="*/ 0 w 818"/>
                <a:gd name="T77" fmla="*/ 106 h 743"/>
                <a:gd name="T78" fmla="*/ 37 w 818"/>
                <a:gd name="T79" fmla="*/ 130 h 743"/>
                <a:gd name="T80" fmla="*/ 83 w 818"/>
                <a:gd name="T81" fmla="*/ 122 h 743"/>
                <a:gd name="T82" fmla="*/ 93 w 818"/>
                <a:gd name="T83" fmla="*/ 167 h 743"/>
                <a:gd name="T84" fmla="*/ 148 w 818"/>
                <a:gd name="T85" fmla="*/ 194 h 743"/>
                <a:gd name="T86" fmla="*/ 181 w 818"/>
                <a:gd name="T87" fmla="*/ 179 h 743"/>
                <a:gd name="T88" fmla="*/ 279 w 818"/>
                <a:gd name="T89" fmla="*/ 186 h 743"/>
                <a:gd name="T90" fmla="*/ 265 w 818"/>
                <a:gd name="T91" fmla="*/ 314 h 743"/>
                <a:gd name="T92" fmla="*/ 250 w 818"/>
                <a:gd name="T93" fmla="*/ 355 h 743"/>
                <a:gd name="T94" fmla="*/ 244 w 818"/>
                <a:gd name="T95" fmla="*/ 438 h 743"/>
                <a:gd name="T96" fmla="*/ 222 w 818"/>
                <a:gd name="T97" fmla="*/ 419 h 743"/>
                <a:gd name="T98" fmla="*/ 172 w 818"/>
                <a:gd name="T99" fmla="*/ 496 h 743"/>
                <a:gd name="T100" fmla="*/ 152 w 818"/>
                <a:gd name="T101" fmla="*/ 533 h 743"/>
                <a:gd name="T102" fmla="*/ 223 w 818"/>
                <a:gd name="T103" fmla="*/ 558 h 743"/>
                <a:gd name="T104" fmla="*/ 222 w 818"/>
                <a:gd name="T105" fmla="*/ 573 h 743"/>
                <a:gd name="T106" fmla="*/ 196 w 818"/>
                <a:gd name="T107" fmla="*/ 604 h 743"/>
                <a:gd name="T108" fmla="*/ 207 w 818"/>
                <a:gd name="T109" fmla="*/ 615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18" h="743">
                  <a:moveTo>
                    <a:pt x="207" y="615"/>
                  </a:moveTo>
                  <a:lnTo>
                    <a:pt x="251" y="607"/>
                  </a:lnTo>
                  <a:lnTo>
                    <a:pt x="270" y="641"/>
                  </a:lnTo>
                  <a:lnTo>
                    <a:pt x="298" y="662"/>
                  </a:lnTo>
                  <a:lnTo>
                    <a:pt x="316" y="652"/>
                  </a:lnTo>
                  <a:lnTo>
                    <a:pt x="332" y="652"/>
                  </a:lnTo>
                  <a:lnTo>
                    <a:pt x="359" y="638"/>
                  </a:lnTo>
                  <a:lnTo>
                    <a:pt x="379" y="658"/>
                  </a:lnTo>
                  <a:lnTo>
                    <a:pt x="392" y="660"/>
                  </a:lnTo>
                  <a:lnTo>
                    <a:pt x="427" y="647"/>
                  </a:lnTo>
                  <a:lnTo>
                    <a:pt x="451" y="660"/>
                  </a:lnTo>
                  <a:lnTo>
                    <a:pt x="462" y="688"/>
                  </a:lnTo>
                  <a:lnTo>
                    <a:pt x="480" y="688"/>
                  </a:lnTo>
                  <a:lnTo>
                    <a:pt x="490" y="700"/>
                  </a:lnTo>
                  <a:lnTo>
                    <a:pt x="513" y="726"/>
                  </a:lnTo>
                  <a:lnTo>
                    <a:pt x="523" y="720"/>
                  </a:lnTo>
                  <a:lnTo>
                    <a:pt x="518" y="688"/>
                  </a:lnTo>
                  <a:lnTo>
                    <a:pt x="532" y="679"/>
                  </a:lnTo>
                  <a:lnTo>
                    <a:pt x="550" y="715"/>
                  </a:lnTo>
                  <a:lnTo>
                    <a:pt x="567" y="723"/>
                  </a:lnTo>
                  <a:lnTo>
                    <a:pt x="586" y="742"/>
                  </a:lnTo>
                  <a:lnTo>
                    <a:pt x="598" y="740"/>
                  </a:lnTo>
                  <a:lnTo>
                    <a:pt x="604" y="732"/>
                  </a:lnTo>
                  <a:lnTo>
                    <a:pt x="633" y="699"/>
                  </a:lnTo>
                  <a:lnTo>
                    <a:pt x="647" y="708"/>
                  </a:lnTo>
                  <a:lnTo>
                    <a:pt x="656" y="694"/>
                  </a:lnTo>
                  <a:lnTo>
                    <a:pt x="665" y="711"/>
                  </a:lnTo>
                  <a:lnTo>
                    <a:pt x="694" y="720"/>
                  </a:lnTo>
                  <a:lnTo>
                    <a:pt x="711" y="720"/>
                  </a:lnTo>
                  <a:lnTo>
                    <a:pt x="724" y="722"/>
                  </a:lnTo>
                  <a:lnTo>
                    <a:pt x="717" y="708"/>
                  </a:lnTo>
                  <a:lnTo>
                    <a:pt x="714" y="662"/>
                  </a:lnTo>
                  <a:lnTo>
                    <a:pt x="680" y="612"/>
                  </a:lnTo>
                  <a:lnTo>
                    <a:pt x="698" y="593"/>
                  </a:lnTo>
                  <a:lnTo>
                    <a:pt x="715" y="561"/>
                  </a:lnTo>
                  <a:lnTo>
                    <a:pt x="777" y="561"/>
                  </a:lnTo>
                  <a:lnTo>
                    <a:pt x="789" y="551"/>
                  </a:lnTo>
                  <a:lnTo>
                    <a:pt x="785" y="527"/>
                  </a:lnTo>
                  <a:lnTo>
                    <a:pt x="799" y="502"/>
                  </a:lnTo>
                  <a:lnTo>
                    <a:pt x="794" y="490"/>
                  </a:lnTo>
                  <a:lnTo>
                    <a:pt x="799" y="467"/>
                  </a:lnTo>
                  <a:lnTo>
                    <a:pt x="799" y="352"/>
                  </a:lnTo>
                  <a:lnTo>
                    <a:pt x="817" y="316"/>
                  </a:lnTo>
                  <a:lnTo>
                    <a:pt x="796" y="293"/>
                  </a:lnTo>
                  <a:lnTo>
                    <a:pt x="799" y="277"/>
                  </a:lnTo>
                  <a:lnTo>
                    <a:pt x="791" y="264"/>
                  </a:lnTo>
                  <a:lnTo>
                    <a:pt x="767" y="274"/>
                  </a:lnTo>
                  <a:lnTo>
                    <a:pt x="739" y="305"/>
                  </a:lnTo>
                  <a:lnTo>
                    <a:pt x="711" y="318"/>
                  </a:lnTo>
                  <a:lnTo>
                    <a:pt x="684" y="357"/>
                  </a:lnTo>
                  <a:lnTo>
                    <a:pt x="615" y="381"/>
                  </a:lnTo>
                  <a:lnTo>
                    <a:pt x="584" y="357"/>
                  </a:lnTo>
                  <a:lnTo>
                    <a:pt x="588" y="342"/>
                  </a:lnTo>
                  <a:lnTo>
                    <a:pt x="571" y="318"/>
                  </a:lnTo>
                  <a:lnTo>
                    <a:pt x="564" y="294"/>
                  </a:lnTo>
                  <a:lnTo>
                    <a:pt x="537" y="293"/>
                  </a:lnTo>
                  <a:lnTo>
                    <a:pt x="492" y="268"/>
                  </a:lnTo>
                  <a:lnTo>
                    <a:pt x="473" y="275"/>
                  </a:lnTo>
                  <a:lnTo>
                    <a:pt x="451" y="264"/>
                  </a:lnTo>
                  <a:lnTo>
                    <a:pt x="419" y="270"/>
                  </a:lnTo>
                  <a:lnTo>
                    <a:pt x="392" y="260"/>
                  </a:lnTo>
                  <a:lnTo>
                    <a:pt x="376" y="236"/>
                  </a:lnTo>
                  <a:lnTo>
                    <a:pt x="359" y="217"/>
                  </a:lnTo>
                  <a:lnTo>
                    <a:pt x="353" y="199"/>
                  </a:lnTo>
                  <a:lnTo>
                    <a:pt x="332" y="177"/>
                  </a:lnTo>
                  <a:lnTo>
                    <a:pt x="318" y="157"/>
                  </a:lnTo>
                  <a:lnTo>
                    <a:pt x="288" y="116"/>
                  </a:lnTo>
                  <a:lnTo>
                    <a:pt x="279" y="92"/>
                  </a:lnTo>
                  <a:lnTo>
                    <a:pt x="246" y="50"/>
                  </a:lnTo>
                  <a:lnTo>
                    <a:pt x="237" y="28"/>
                  </a:lnTo>
                  <a:lnTo>
                    <a:pt x="194" y="7"/>
                  </a:lnTo>
                  <a:lnTo>
                    <a:pt x="167" y="17"/>
                  </a:lnTo>
                  <a:lnTo>
                    <a:pt x="142" y="11"/>
                  </a:lnTo>
                  <a:lnTo>
                    <a:pt x="88" y="0"/>
                  </a:lnTo>
                  <a:lnTo>
                    <a:pt x="16" y="26"/>
                  </a:lnTo>
                  <a:lnTo>
                    <a:pt x="4" y="37"/>
                  </a:lnTo>
                  <a:lnTo>
                    <a:pt x="19" y="57"/>
                  </a:lnTo>
                  <a:lnTo>
                    <a:pt x="0" y="106"/>
                  </a:lnTo>
                  <a:lnTo>
                    <a:pt x="5" y="111"/>
                  </a:lnTo>
                  <a:lnTo>
                    <a:pt x="37" y="130"/>
                  </a:lnTo>
                  <a:lnTo>
                    <a:pt x="54" y="103"/>
                  </a:lnTo>
                  <a:lnTo>
                    <a:pt x="83" y="122"/>
                  </a:lnTo>
                  <a:lnTo>
                    <a:pt x="82" y="135"/>
                  </a:lnTo>
                  <a:lnTo>
                    <a:pt x="93" y="167"/>
                  </a:lnTo>
                  <a:lnTo>
                    <a:pt x="111" y="188"/>
                  </a:lnTo>
                  <a:lnTo>
                    <a:pt x="148" y="194"/>
                  </a:lnTo>
                  <a:lnTo>
                    <a:pt x="159" y="183"/>
                  </a:lnTo>
                  <a:lnTo>
                    <a:pt x="181" y="179"/>
                  </a:lnTo>
                  <a:lnTo>
                    <a:pt x="223" y="144"/>
                  </a:lnTo>
                  <a:lnTo>
                    <a:pt x="279" y="186"/>
                  </a:lnTo>
                  <a:lnTo>
                    <a:pt x="260" y="260"/>
                  </a:lnTo>
                  <a:lnTo>
                    <a:pt x="265" y="314"/>
                  </a:lnTo>
                  <a:lnTo>
                    <a:pt x="265" y="347"/>
                  </a:lnTo>
                  <a:lnTo>
                    <a:pt x="250" y="355"/>
                  </a:lnTo>
                  <a:lnTo>
                    <a:pt x="247" y="441"/>
                  </a:lnTo>
                  <a:lnTo>
                    <a:pt x="244" y="438"/>
                  </a:lnTo>
                  <a:lnTo>
                    <a:pt x="229" y="419"/>
                  </a:lnTo>
                  <a:lnTo>
                    <a:pt x="222" y="419"/>
                  </a:lnTo>
                  <a:lnTo>
                    <a:pt x="218" y="427"/>
                  </a:lnTo>
                  <a:lnTo>
                    <a:pt x="172" y="496"/>
                  </a:lnTo>
                  <a:lnTo>
                    <a:pt x="150" y="524"/>
                  </a:lnTo>
                  <a:lnTo>
                    <a:pt x="152" y="533"/>
                  </a:lnTo>
                  <a:lnTo>
                    <a:pt x="198" y="566"/>
                  </a:lnTo>
                  <a:lnTo>
                    <a:pt x="223" y="558"/>
                  </a:lnTo>
                  <a:lnTo>
                    <a:pt x="227" y="566"/>
                  </a:lnTo>
                  <a:lnTo>
                    <a:pt x="222" y="573"/>
                  </a:lnTo>
                  <a:lnTo>
                    <a:pt x="198" y="583"/>
                  </a:lnTo>
                  <a:lnTo>
                    <a:pt x="196" y="604"/>
                  </a:lnTo>
                  <a:lnTo>
                    <a:pt x="207" y="615"/>
                  </a:lnTo>
                  <a:lnTo>
                    <a:pt x="207" y="615"/>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35" name="新疆">
              <a:hlinkClick r:id="" action="ppaction://macro?name=Slide1.新疆_click" highlightClick="1"/>
              <a:hlinkHover r:id="" action="ppaction://noaction" highlightClick="1"/>
            </p:cNvPr>
            <p:cNvSpPr>
              <a:spLocks noChangeAspect="1"/>
            </p:cNvSpPr>
            <p:nvPr/>
          </p:nvSpPr>
          <p:spPr bwMode="auto">
            <a:xfrm rot="180000">
              <a:off x="508487" y="954956"/>
              <a:ext cx="3034459" cy="2558137"/>
            </a:xfrm>
            <a:custGeom>
              <a:avLst/>
              <a:gdLst>
                <a:gd name="T0" fmla="*/ 115 w 168"/>
                <a:gd name="T1" fmla="*/ 4 h 131"/>
                <a:gd name="T2" fmla="*/ 120 w 168"/>
                <a:gd name="T3" fmla="*/ 10 h 131"/>
                <a:gd name="T4" fmla="*/ 128 w 168"/>
                <a:gd name="T5" fmla="*/ 15 h 131"/>
                <a:gd name="T6" fmla="*/ 134 w 168"/>
                <a:gd name="T7" fmla="*/ 27 h 131"/>
                <a:gd name="T8" fmla="*/ 131 w 168"/>
                <a:gd name="T9" fmla="*/ 36 h 131"/>
                <a:gd name="T10" fmla="*/ 149 w 168"/>
                <a:gd name="T11" fmla="*/ 44 h 131"/>
                <a:gd name="T12" fmla="*/ 161 w 168"/>
                <a:gd name="T13" fmla="*/ 53 h 131"/>
                <a:gd name="T14" fmla="*/ 168 w 168"/>
                <a:gd name="T15" fmla="*/ 67 h 131"/>
                <a:gd name="T16" fmla="*/ 163 w 168"/>
                <a:gd name="T17" fmla="*/ 73 h 131"/>
                <a:gd name="T18" fmla="*/ 146 w 168"/>
                <a:gd name="T19" fmla="*/ 82 h 131"/>
                <a:gd name="T20" fmla="*/ 144 w 168"/>
                <a:gd name="T21" fmla="*/ 96 h 131"/>
                <a:gd name="T22" fmla="*/ 120 w 168"/>
                <a:gd name="T23" fmla="*/ 103 h 131"/>
                <a:gd name="T24" fmla="*/ 124 w 168"/>
                <a:gd name="T25" fmla="*/ 116 h 131"/>
                <a:gd name="T26" fmla="*/ 122 w 168"/>
                <a:gd name="T27" fmla="*/ 121 h 131"/>
                <a:gd name="T28" fmla="*/ 118 w 168"/>
                <a:gd name="T29" fmla="*/ 124 h 131"/>
                <a:gd name="T30" fmla="*/ 109 w 168"/>
                <a:gd name="T31" fmla="*/ 121 h 131"/>
                <a:gd name="T32" fmla="*/ 92 w 168"/>
                <a:gd name="T33" fmla="*/ 119 h 131"/>
                <a:gd name="T34" fmla="*/ 75 w 168"/>
                <a:gd name="T35" fmla="*/ 122 h 131"/>
                <a:gd name="T36" fmla="*/ 63 w 168"/>
                <a:gd name="T37" fmla="*/ 120 h 131"/>
                <a:gd name="T38" fmla="*/ 48 w 168"/>
                <a:gd name="T39" fmla="*/ 121 h 131"/>
                <a:gd name="T40" fmla="*/ 40 w 168"/>
                <a:gd name="T41" fmla="*/ 117 h 131"/>
                <a:gd name="T42" fmla="*/ 22 w 168"/>
                <a:gd name="T43" fmla="*/ 121 h 131"/>
                <a:gd name="T44" fmla="*/ 13 w 168"/>
                <a:gd name="T45" fmla="*/ 108 h 131"/>
                <a:gd name="T46" fmla="*/ 10 w 168"/>
                <a:gd name="T47" fmla="*/ 101 h 131"/>
                <a:gd name="T48" fmla="*/ 6 w 168"/>
                <a:gd name="T49" fmla="*/ 96 h 131"/>
                <a:gd name="T50" fmla="*/ 4 w 168"/>
                <a:gd name="T51" fmla="*/ 91 h 131"/>
                <a:gd name="T52" fmla="*/ 6 w 168"/>
                <a:gd name="T53" fmla="*/ 86 h 131"/>
                <a:gd name="T54" fmla="*/ 1 w 168"/>
                <a:gd name="T55" fmla="*/ 79 h 131"/>
                <a:gd name="T56" fmla="*/ 1 w 168"/>
                <a:gd name="T57" fmla="*/ 71 h 131"/>
                <a:gd name="T58" fmla="*/ 4 w 168"/>
                <a:gd name="T59" fmla="*/ 67 h 131"/>
                <a:gd name="T60" fmla="*/ 13 w 168"/>
                <a:gd name="T61" fmla="*/ 63 h 131"/>
                <a:gd name="T62" fmla="*/ 18 w 168"/>
                <a:gd name="T63" fmla="*/ 64 h 131"/>
                <a:gd name="T64" fmla="*/ 23 w 168"/>
                <a:gd name="T65" fmla="*/ 66 h 131"/>
                <a:gd name="T66" fmla="*/ 40 w 168"/>
                <a:gd name="T67" fmla="*/ 61 h 131"/>
                <a:gd name="T68" fmla="*/ 55 w 168"/>
                <a:gd name="T69" fmla="*/ 52 h 131"/>
                <a:gd name="T70" fmla="*/ 59 w 168"/>
                <a:gd name="T71" fmla="*/ 47 h 131"/>
                <a:gd name="T72" fmla="*/ 57 w 168"/>
                <a:gd name="T73" fmla="*/ 32 h 131"/>
                <a:gd name="T74" fmla="*/ 69 w 168"/>
                <a:gd name="T75" fmla="*/ 30 h 131"/>
                <a:gd name="T76" fmla="*/ 75 w 168"/>
                <a:gd name="T77" fmla="*/ 32 h 131"/>
                <a:gd name="T78" fmla="*/ 81 w 168"/>
                <a:gd name="T79" fmla="*/ 15 h 131"/>
                <a:gd name="T80" fmla="*/ 92 w 168"/>
                <a:gd name="T81" fmla="*/ 18 h 131"/>
                <a:gd name="T82" fmla="*/ 100 w 168"/>
                <a:gd name="T83" fmla="*/ 8 h 131"/>
                <a:gd name="T84" fmla="*/ 108 w 168"/>
                <a:gd name="T85" fmla="*/ 3 h 131"/>
                <a:gd name="T86" fmla="*/ 115 w 168"/>
                <a:gd name="T87" fmla="*/ 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8" h="131">
                  <a:moveTo>
                    <a:pt x="115" y="1"/>
                  </a:moveTo>
                  <a:lnTo>
                    <a:pt x="116" y="1"/>
                  </a:lnTo>
                  <a:lnTo>
                    <a:pt x="115" y="4"/>
                  </a:lnTo>
                  <a:lnTo>
                    <a:pt x="117" y="6"/>
                  </a:lnTo>
                  <a:lnTo>
                    <a:pt x="117" y="7"/>
                  </a:lnTo>
                  <a:lnTo>
                    <a:pt x="120" y="10"/>
                  </a:lnTo>
                  <a:lnTo>
                    <a:pt x="121" y="13"/>
                  </a:lnTo>
                  <a:lnTo>
                    <a:pt x="126" y="13"/>
                  </a:lnTo>
                  <a:lnTo>
                    <a:pt x="128" y="15"/>
                  </a:lnTo>
                  <a:lnTo>
                    <a:pt x="129" y="15"/>
                  </a:lnTo>
                  <a:lnTo>
                    <a:pt x="131" y="20"/>
                  </a:lnTo>
                  <a:lnTo>
                    <a:pt x="134" y="27"/>
                  </a:lnTo>
                  <a:lnTo>
                    <a:pt x="133" y="31"/>
                  </a:lnTo>
                  <a:lnTo>
                    <a:pt x="133" y="32"/>
                  </a:lnTo>
                  <a:lnTo>
                    <a:pt x="131" y="36"/>
                  </a:lnTo>
                  <a:lnTo>
                    <a:pt x="131" y="39"/>
                  </a:lnTo>
                  <a:lnTo>
                    <a:pt x="140" y="43"/>
                  </a:lnTo>
                  <a:lnTo>
                    <a:pt x="149" y="44"/>
                  </a:lnTo>
                  <a:lnTo>
                    <a:pt x="158" y="51"/>
                  </a:lnTo>
                  <a:lnTo>
                    <a:pt x="161" y="52"/>
                  </a:lnTo>
                  <a:lnTo>
                    <a:pt x="161" y="53"/>
                  </a:lnTo>
                  <a:lnTo>
                    <a:pt x="163" y="57"/>
                  </a:lnTo>
                  <a:lnTo>
                    <a:pt x="165" y="63"/>
                  </a:lnTo>
                  <a:lnTo>
                    <a:pt x="168" y="67"/>
                  </a:lnTo>
                  <a:lnTo>
                    <a:pt x="167" y="69"/>
                  </a:lnTo>
                  <a:lnTo>
                    <a:pt x="167" y="72"/>
                  </a:lnTo>
                  <a:lnTo>
                    <a:pt x="163" y="73"/>
                  </a:lnTo>
                  <a:lnTo>
                    <a:pt x="155" y="76"/>
                  </a:lnTo>
                  <a:lnTo>
                    <a:pt x="150" y="80"/>
                  </a:lnTo>
                  <a:lnTo>
                    <a:pt x="146" y="82"/>
                  </a:lnTo>
                  <a:lnTo>
                    <a:pt x="146" y="85"/>
                  </a:lnTo>
                  <a:lnTo>
                    <a:pt x="147" y="97"/>
                  </a:lnTo>
                  <a:lnTo>
                    <a:pt x="144" y="96"/>
                  </a:lnTo>
                  <a:lnTo>
                    <a:pt x="142" y="97"/>
                  </a:lnTo>
                  <a:lnTo>
                    <a:pt x="123" y="101"/>
                  </a:lnTo>
                  <a:lnTo>
                    <a:pt x="120" y="103"/>
                  </a:lnTo>
                  <a:lnTo>
                    <a:pt x="120" y="108"/>
                  </a:lnTo>
                  <a:lnTo>
                    <a:pt x="126" y="113"/>
                  </a:lnTo>
                  <a:lnTo>
                    <a:pt x="124" y="116"/>
                  </a:lnTo>
                  <a:lnTo>
                    <a:pt x="121" y="118"/>
                  </a:lnTo>
                  <a:lnTo>
                    <a:pt x="121" y="119"/>
                  </a:lnTo>
                  <a:lnTo>
                    <a:pt x="122" y="121"/>
                  </a:lnTo>
                  <a:lnTo>
                    <a:pt x="123" y="121"/>
                  </a:lnTo>
                  <a:lnTo>
                    <a:pt x="124" y="122"/>
                  </a:lnTo>
                  <a:lnTo>
                    <a:pt x="118" y="124"/>
                  </a:lnTo>
                  <a:lnTo>
                    <a:pt x="115" y="122"/>
                  </a:lnTo>
                  <a:lnTo>
                    <a:pt x="113" y="121"/>
                  </a:lnTo>
                  <a:lnTo>
                    <a:pt x="109" y="121"/>
                  </a:lnTo>
                  <a:lnTo>
                    <a:pt x="101" y="118"/>
                  </a:lnTo>
                  <a:lnTo>
                    <a:pt x="96" y="118"/>
                  </a:lnTo>
                  <a:lnTo>
                    <a:pt x="92" y="119"/>
                  </a:lnTo>
                  <a:lnTo>
                    <a:pt x="88" y="119"/>
                  </a:lnTo>
                  <a:lnTo>
                    <a:pt x="81" y="123"/>
                  </a:lnTo>
                  <a:lnTo>
                    <a:pt x="75" y="122"/>
                  </a:lnTo>
                  <a:lnTo>
                    <a:pt x="70" y="124"/>
                  </a:lnTo>
                  <a:lnTo>
                    <a:pt x="66" y="122"/>
                  </a:lnTo>
                  <a:lnTo>
                    <a:pt x="63" y="120"/>
                  </a:lnTo>
                  <a:lnTo>
                    <a:pt x="56" y="119"/>
                  </a:lnTo>
                  <a:lnTo>
                    <a:pt x="51" y="122"/>
                  </a:lnTo>
                  <a:lnTo>
                    <a:pt x="48" y="121"/>
                  </a:lnTo>
                  <a:lnTo>
                    <a:pt x="46" y="120"/>
                  </a:lnTo>
                  <a:lnTo>
                    <a:pt x="40" y="120"/>
                  </a:lnTo>
                  <a:lnTo>
                    <a:pt x="40" y="117"/>
                  </a:lnTo>
                  <a:lnTo>
                    <a:pt x="32" y="131"/>
                  </a:lnTo>
                  <a:lnTo>
                    <a:pt x="25" y="125"/>
                  </a:lnTo>
                  <a:lnTo>
                    <a:pt x="22" y="121"/>
                  </a:lnTo>
                  <a:lnTo>
                    <a:pt x="23" y="114"/>
                  </a:lnTo>
                  <a:lnTo>
                    <a:pt x="20" y="113"/>
                  </a:lnTo>
                  <a:lnTo>
                    <a:pt x="13" y="108"/>
                  </a:lnTo>
                  <a:lnTo>
                    <a:pt x="11" y="108"/>
                  </a:lnTo>
                  <a:lnTo>
                    <a:pt x="9" y="105"/>
                  </a:lnTo>
                  <a:lnTo>
                    <a:pt x="10" y="101"/>
                  </a:lnTo>
                  <a:lnTo>
                    <a:pt x="10" y="100"/>
                  </a:lnTo>
                  <a:lnTo>
                    <a:pt x="7" y="98"/>
                  </a:lnTo>
                  <a:lnTo>
                    <a:pt x="6" y="96"/>
                  </a:lnTo>
                  <a:lnTo>
                    <a:pt x="1" y="93"/>
                  </a:lnTo>
                  <a:lnTo>
                    <a:pt x="1" y="92"/>
                  </a:lnTo>
                  <a:lnTo>
                    <a:pt x="4" y="91"/>
                  </a:lnTo>
                  <a:lnTo>
                    <a:pt x="5" y="92"/>
                  </a:lnTo>
                  <a:lnTo>
                    <a:pt x="7" y="91"/>
                  </a:lnTo>
                  <a:lnTo>
                    <a:pt x="6" y="86"/>
                  </a:lnTo>
                  <a:lnTo>
                    <a:pt x="7" y="81"/>
                  </a:lnTo>
                  <a:lnTo>
                    <a:pt x="3" y="78"/>
                  </a:lnTo>
                  <a:lnTo>
                    <a:pt x="1" y="79"/>
                  </a:lnTo>
                  <a:lnTo>
                    <a:pt x="0" y="76"/>
                  </a:lnTo>
                  <a:lnTo>
                    <a:pt x="1" y="74"/>
                  </a:lnTo>
                  <a:lnTo>
                    <a:pt x="1" y="71"/>
                  </a:lnTo>
                  <a:lnTo>
                    <a:pt x="3" y="69"/>
                  </a:lnTo>
                  <a:lnTo>
                    <a:pt x="4" y="68"/>
                  </a:lnTo>
                  <a:lnTo>
                    <a:pt x="4" y="67"/>
                  </a:lnTo>
                  <a:lnTo>
                    <a:pt x="7" y="65"/>
                  </a:lnTo>
                  <a:lnTo>
                    <a:pt x="10" y="64"/>
                  </a:lnTo>
                  <a:lnTo>
                    <a:pt x="13" y="63"/>
                  </a:lnTo>
                  <a:lnTo>
                    <a:pt x="16" y="64"/>
                  </a:lnTo>
                  <a:lnTo>
                    <a:pt x="17" y="63"/>
                  </a:lnTo>
                  <a:lnTo>
                    <a:pt x="18" y="64"/>
                  </a:lnTo>
                  <a:lnTo>
                    <a:pt x="18" y="66"/>
                  </a:lnTo>
                  <a:lnTo>
                    <a:pt x="20" y="67"/>
                  </a:lnTo>
                  <a:lnTo>
                    <a:pt x="23" y="66"/>
                  </a:lnTo>
                  <a:lnTo>
                    <a:pt x="27" y="62"/>
                  </a:lnTo>
                  <a:lnTo>
                    <a:pt x="36" y="64"/>
                  </a:lnTo>
                  <a:lnTo>
                    <a:pt x="40" y="61"/>
                  </a:lnTo>
                  <a:lnTo>
                    <a:pt x="53" y="58"/>
                  </a:lnTo>
                  <a:lnTo>
                    <a:pt x="54" y="56"/>
                  </a:lnTo>
                  <a:lnTo>
                    <a:pt x="55" y="52"/>
                  </a:lnTo>
                  <a:lnTo>
                    <a:pt x="58" y="49"/>
                  </a:lnTo>
                  <a:lnTo>
                    <a:pt x="59" y="49"/>
                  </a:lnTo>
                  <a:lnTo>
                    <a:pt x="59" y="47"/>
                  </a:lnTo>
                  <a:lnTo>
                    <a:pt x="59" y="36"/>
                  </a:lnTo>
                  <a:lnTo>
                    <a:pt x="60" y="34"/>
                  </a:lnTo>
                  <a:lnTo>
                    <a:pt x="57" y="32"/>
                  </a:lnTo>
                  <a:lnTo>
                    <a:pt x="56" y="31"/>
                  </a:lnTo>
                  <a:lnTo>
                    <a:pt x="60" y="30"/>
                  </a:lnTo>
                  <a:lnTo>
                    <a:pt x="69" y="30"/>
                  </a:lnTo>
                  <a:lnTo>
                    <a:pt x="71" y="31"/>
                  </a:lnTo>
                  <a:lnTo>
                    <a:pt x="74" y="32"/>
                  </a:lnTo>
                  <a:lnTo>
                    <a:pt x="75" y="32"/>
                  </a:lnTo>
                  <a:lnTo>
                    <a:pt x="76" y="31"/>
                  </a:lnTo>
                  <a:lnTo>
                    <a:pt x="75" y="29"/>
                  </a:lnTo>
                  <a:lnTo>
                    <a:pt x="81" y="15"/>
                  </a:lnTo>
                  <a:lnTo>
                    <a:pt x="82" y="15"/>
                  </a:lnTo>
                  <a:lnTo>
                    <a:pt x="89" y="18"/>
                  </a:lnTo>
                  <a:lnTo>
                    <a:pt x="92" y="18"/>
                  </a:lnTo>
                  <a:lnTo>
                    <a:pt x="93" y="19"/>
                  </a:lnTo>
                  <a:lnTo>
                    <a:pt x="99" y="17"/>
                  </a:lnTo>
                  <a:lnTo>
                    <a:pt x="100" y="8"/>
                  </a:lnTo>
                  <a:lnTo>
                    <a:pt x="103" y="6"/>
                  </a:lnTo>
                  <a:lnTo>
                    <a:pt x="106" y="6"/>
                  </a:lnTo>
                  <a:lnTo>
                    <a:pt x="108" y="3"/>
                  </a:lnTo>
                  <a:lnTo>
                    <a:pt x="109" y="1"/>
                  </a:lnTo>
                  <a:lnTo>
                    <a:pt x="111" y="0"/>
                  </a:lnTo>
                  <a:lnTo>
                    <a:pt x="115" y="1"/>
                  </a:lnTo>
                  <a:lnTo>
                    <a:pt x="115" y="1"/>
                  </a:lnTo>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sp>
          <p:nvSpPr>
            <p:cNvPr id="36" name="重庆">
              <a:hlinkClick r:id="" action="ppaction://macro?name=Slide1.重庆_click" highlightClick="1"/>
              <a:hlinkHover r:id="" action="ppaction://noaction" highlightClick="1"/>
            </p:cNvPr>
            <p:cNvSpPr>
              <a:spLocks noChangeAspect="1"/>
            </p:cNvSpPr>
            <p:nvPr/>
          </p:nvSpPr>
          <p:spPr bwMode="auto">
            <a:xfrm rot="180000">
              <a:off x="4598256" y="4313382"/>
              <a:ext cx="729058" cy="720864"/>
            </a:xfrm>
            <a:custGeom>
              <a:avLst/>
              <a:gdLst>
                <a:gd name="T0" fmla="*/ 7 w 40"/>
                <a:gd name="T1" fmla="*/ 30 h 37"/>
                <a:gd name="T2" fmla="*/ 7 w 40"/>
                <a:gd name="T3" fmla="*/ 30 h 37"/>
                <a:gd name="T4" fmla="*/ 5 w 40"/>
                <a:gd name="T5" fmla="*/ 29 h 37"/>
                <a:gd name="T6" fmla="*/ 3 w 40"/>
                <a:gd name="T7" fmla="*/ 28 h 37"/>
                <a:gd name="T8" fmla="*/ 2 w 40"/>
                <a:gd name="T9" fmla="*/ 26 h 37"/>
                <a:gd name="T10" fmla="*/ 0 w 40"/>
                <a:gd name="T11" fmla="*/ 25 h 37"/>
                <a:gd name="T12" fmla="*/ 1 w 40"/>
                <a:gd name="T13" fmla="*/ 24 h 37"/>
                <a:gd name="T14" fmla="*/ 3 w 40"/>
                <a:gd name="T15" fmla="*/ 22 h 37"/>
                <a:gd name="T16" fmla="*/ 3 w 40"/>
                <a:gd name="T17" fmla="*/ 17 h 37"/>
                <a:gd name="T18" fmla="*/ 4 w 40"/>
                <a:gd name="T19" fmla="*/ 17 h 37"/>
                <a:gd name="T20" fmla="*/ 6 w 40"/>
                <a:gd name="T21" fmla="*/ 16 h 37"/>
                <a:gd name="T22" fmla="*/ 8 w 40"/>
                <a:gd name="T23" fmla="*/ 18 h 37"/>
                <a:gd name="T24" fmla="*/ 10 w 40"/>
                <a:gd name="T25" fmla="*/ 17 h 37"/>
                <a:gd name="T26" fmla="*/ 12 w 40"/>
                <a:gd name="T27" fmla="*/ 19 h 37"/>
                <a:gd name="T28" fmla="*/ 15 w 40"/>
                <a:gd name="T29" fmla="*/ 19 h 37"/>
                <a:gd name="T30" fmla="*/ 15 w 40"/>
                <a:gd name="T31" fmla="*/ 18 h 37"/>
                <a:gd name="T32" fmla="*/ 18 w 40"/>
                <a:gd name="T33" fmla="*/ 16 h 37"/>
                <a:gd name="T34" fmla="*/ 19 w 40"/>
                <a:gd name="T35" fmla="*/ 13 h 37"/>
                <a:gd name="T36" fmla="*/ 21 w 40"/>
                <a:gd name="T37" fmla="*/ 12 h 37"/>
                <a:gd name="T38" fmla="*/ 23 w 40"/>
                <a:gd name="T39" fmla="*/ 11 h 37"/>
                <a:gd name="T40" fmla="*/ 24 w 40"/>
                <a:gd name="T41" fmla="*/ 9 h 37"/>
                <a:gd name="T42" fmla="*/ 25 w 40"/>
                <a:gd name="T43" fmla="*/ 7 h 37"/>
                <a:gd name="T44" fmla="*/ 26 w 40"/>
                <a:gd name="T45" fmla="*/ 5 h 37"/>
                <a:gd name="T46" fmla="*/ 26 w 40"/>
                <a:gd name="T47" fmla="*/ 2 h 37"/>
                <a:gd name="T48" fmla="*/ 25 w 40"/>
                <a:gd name="T49" fmla="*/ 0 h 37"/>
                <a:gd name="T50" fmla="*/ 31 w 40"/>
                <a:gd name="T51" fmla="*/ 2 h 37"/>
                <a:gd name="T52" fmla="*/ 32 w 40"/>
                <a:gd name="T53" fmla="*/ 3 h 37"/>
                <a:gd name="T54" fmla="*/ 35 w 40"/>
                <a:gd name="T55" fmla="*/ 3 h 37"/>
                <a:gd name="T56" fmla="*/ 37 w 40"/>
                <a:gd name="T57" fmla="*/ 3 h 37"/>
                <a:gd name="T58" fmla="*/ 39 w 40"/>
                <a:gd name="T59" fmla="*/ 5 h 37"/>
                <a:gd name="T60" fmla="*/ 40 w 40"/>
                <a:gd name="T61" fmla="*/ 10 h 37"/>
                <a:gd name="T62" fmla="*/ 39 w 40"/>
                <a:gd name="T63" fmla="*/ 12 h 37"/>
                <a:gd name="T64" fmla="*/ 38 w 40"/>
                <a:gd name="T65" fmla="*/ 12 h 37"/>
                <a:gd name="T66" fmla="*/ 34 w 40"/>
                <a:gd name="T67" fmla="*/ 14 h 37"/>
                <a:gd name="T68" fmla="*/ 28 w 40"/>
                <a:gd name="T69" fmla="*/ 15 h 37"/>
                <a:gd name="T70" fmla="*/ 26 w 40"/>
                <a:gd name="T71" fmla="*/ 17 h 37"/>
                <a:gd name="T72" fmla="*/ 28 w 40"/>
                <a:gd name="T73" fmla="*/ 19 h 37"/>
                <a:gd name="T74" fmla="*/ 28 w 40"/>
                <a:gd name="T75" fmla="*/ 22 h 37"/>
                <a:gd name="T76" fmla="*/ 29 w 40"/>
                <a:gd name="T77" fmla="*/ 23 h 37"/>
                <a:gd name="T78" fmla="*/ 34 w 40"/>
                <a:gd name="T79" fmla="*/ 28 h 37"/>
                <a:gd name="T80" fmla="*/ 34 w 40"/>
                <a:gd name="T81" fmla="*/ 35 h 37"/>
                <a:gd name="T82" fmla="*/ 31 w 40"/>
                <a:gd name="T83" fmla="*/ 37 h 37"/>
                <a:gd name="T84" fmla="*/ 29 w 40"/>
                <a:gd name="T85" fmla="*/ 34 h 37"/>
                <a:gd name="T86" fmla="*/ 26 w 40"/>
                <a:gd name="T87" fmla="*/ 31 h 37"/>
                <a:gd name="T88" fmla="*/ 26 w 40"/>
                <a:gd name="T89" fmla="*/ 29 h 37"/>
                <a:gd name="T90" fmla="*/ 24 w 40"/>
                <a:gd name="T91" fmla="*/ 29 h 37"/>
                <a:gd name="T92" fmla="*/ 22 w 40"/>
                <a:gd name="T93" fmla="*/ 30 h 37"/>
                <a:gd name="T94" fmla="*/ 19 w 40"/>
                <a:gd name="T95" fmla="*/ 28 h 37"/>
                <a:gd name="T96" fmla="*/ 17 w 40"/>
                <a:gd name="T97" fmla="*/ 32 h 37"/>
                <a:gd name="T98" fmla="*/ 15 w 40"/>
                <a:gd name="T99" fmla="*/ 32 h 37"/>
                <a:gd name="T100" fmla="*/ 13 w 40"/>
                <a:gd name="T101" fmla="*/ 35 h 37"/>
                <a:gd name="T102" fmla="*/ 11 w 40"/>
                <a:gd name="T103" fmla="*/ 34 h 37"/>
                <a:gd name="T104" fmla="*/ 9 w 40"/>
                <a:gd name="T105" fmla="*/ 35 h 37"/>
                <a:gd name="T106" fmla="*/ 6 w 40"/>
                <a:gd name="T107" fmla="*/ 33 h 37"/>
                <a:gd name="T108" fmla="*/ 7 w 40"/>
                <a:gd name="T109" fmla="*/ 3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0" h="37">
                  <a:moveTo>
                    <a:pt x="7" y="30"/>
                  </a:moveTo>
                  <a:lnTo>
                    <a:pt x="7" y="30"/>
                  </a:lnTo>
                  <a:lnTo>
                    <a:pt x="5" y="29"/>
                  </a:lnTo>
                  <a:lnTo>
                    <a:pt x="3" y="28"/>
                  </a:lnTo>
                  <a:lnTo>
                    <a:pt x="2" y="26"/>
                  </a:lnTo>
                  <a:lnTo>
                    <a:pt x="0" y="25"/>
                  </a:lnTo>
                  <a:lnTo>
                    <a:pt x="1" y="24"/>
                  </a:lnTo>
                  <a:lnTo>
                    <a:pt x="3" y="22"/>
                  </a:lnTo>
                  <a:lnTo>
                    <a:pt x="3" y="17"/>
                  </a:lnTo>
                  <a:lnTo>
                    <a:pt x="4" y="17"/>
                  </a:lnTo>
                  <a:lnTo>
                    <a:pt x="6" y="16"/>
                  </a:lnTo>
                  <a:lnTo>
                    <a:pt x="8" y="18"/>
                  </a:lnTo>
                  <a:lnTo>
                    <a:pt x="10" y="17"/>
                  </a:lnTo>
                  <a:lnTo>
                    <a:pt x="12" y="19"/>
                  </a:lnTo>
                  <a:lnTo>
                    <a:pt x="15" y="19"/>
                  </a:lnTo>
                  <a:lnTo>
                    <a:pt x="15" y="18"/>
                  </a:lnTo>
                  <a:lnTo>
                    <a:pt x="18" y="16"/>
                  </a:lnTo>
                  <a:lnTo>
                    <a:pt x="19" y="13"/>
                  </a:lnTo>
                  <a:lnTo>
                    <a:pt x="21" y="12"/>
                  </a:lnTo>
                  <a:lnTo>
                    <a:pt x="23" y="11"/>
                  </a:lnTo>
                  <a:lnTo>
                    <a:pt x="24" y="9"/>
                  </a:lnTo>
                  <a:lnTo>
                    <a:pt x="25" y="7"/>
                  </a:lnTo>
                  <a:lnTo>
                    <a:pt x="26" y="5"/>
                  </a:lnTo>
                  <a:lnTo>
                    <a:pt x="26" y="2"/>
                  </a:lnTo>
                  <a:lnTo>
                    <a:pt x="25" y="0"/>
                  </a:lnTo>
                  <a:lnTo>
                    <a:pt x="31" y="2"/>
                  </a:lnTo>
                  <a:lnTo>
                    <a:pt x="32" y="3"/>
                  </a:lnTo>
                  <a:lnTo>
                    <a:pt x="35" y="3"/>
                  </a:lnTo>
                  <a:lnTo>
                    <a:pt x="37" y="3"/>
                  </a:lnTo>
                  <a:lnTo>
                    <a:pt x="39" y="5"/>
                  </a:lnTo>
                  <a:lnTo>
                    <a:pt x="40" y="10"/>
                  </a:lnTo>
                  <a:lnTo>
                    <a:pt x="39" y="12"/>
                  </a:lnTo>
                  <a:lnTo>
                    <a:pt x="38" y="12"/>
                  </a:lnTo>
                  <a:lnTo>
                    <a:pt x="34" y="14"/>
                  </a:lnTo>
                  <a:lnTo>
                    <a:pt x="28" y="15"/>
                  </a:lnTo>
                  <a:lnTo>
                    <a:pt x="26" y="17"/>
                  </a:lnTo>
                  <a:lnTo>
                    <a:pt x="28" y="19"/>
                  </a:lnTo>
                  <a:lnTo>
                    <a:pt x="28" y="22"/>
                  </a:lnTo>
                  <a:lnTo>
                    <a:pt x="29" y="23"/>
                  </a:lnTo>
                  <a:lnTo>
                    <a:pt x="34" y="28"/>
                  </a:lnTo>
                  <a:lnTo>
                    <a:pt x="34" y="35"/>
                  </a:lnTo>
                  <a:lnTo>
                    <a:pt x="31" y="37"/>
                  </a:lnTo>
                  <a:lnTo>
                    <a:pt x="29" y="34"/>
                  </a:lnTo>
                  <a:lnTo>
                    <a:pt x="26" y="31"/>
                  </a:lnTo>
                  <a:lnTo>
                    <a:pt x="26" y="29"/>
                  </a:lnTo>
                  <a:lnTo>
                    <a:pt x="24" y="29"/>
                  </a:lnTo>
                  <a:lnTo>
                    <a:pt x="22" y="30"/>
                  </a:lnTo>
                  <a:lnTo>
                    <a:pt x="19" y="28"/>
                  </a:lnTo>
                  <a:lnTo>
                    <a:pt x="17" y="32"/>
                  </a:lnTo>
                  <a:lnTo>
                    <a:pt x="15" y="32"/>
                  </a:lnTo>
                  <a:lnTo>
                    <a:pt x="13" y="35"/>
                  </a:lnTo>
                  <a:lnTo>
                    <a:pt x="11" y="34"/>
                  </a:lnTo>
                  <a:lnTo>
                    <a:pt x="9" y="35"/>
                  </a:lnTo>
                  <a:lnTo>
                    <a:pt x="6" y="33"/>
                  </a:lnTo>
                  <a:lnTo>
                    <a:pt x="7" y="30"/>
                  </a:lnTo>
                  <a:close/>
                </a:path>
              </a:pathLst>
            </a:custGeom>
            <a:grpFill/>
            <a:ln w="3175" cap="flat" cmpd="sng">
              <a:solidFill>
                <a:schemeClr val="bg1"/>
              </a:solidFill>
              <a:prstDash val="solid"/>
              <a:round/>
              <a:headEnd type="none" w="med" len="med"/>
              <a:tailEnd type="none" w="med" len="med"/>
            </a:ln>
            <a:effectLst/>
          </p:spPr>
          <p:txBody>
            <a:bodyPr/>
            <a:lstStyle/>
            <a:p>
              <a:endParaRPr lang="zh-CN" altLang="en-US"/>
            </a:p>
          </p:txBody>
        </p:sp>
      </p:grpSp>
      <p:grpSp>
        <p:nvGrpSpPr>
          <p:cNvPr id="37" name="组合 36"/>
          <p:cNvGrpSpPr/>
          <p:nvPr/>
        </p:nvGrpSpPr>
        <p:grpSpPr>
          <a:xfrm>
            <a:off x="3647012" y="3955003"/>
            <a:ext cx="367708" cy="367708"/>
            <a:chOff x="6847114" y="2111829"/>
            <a:chExt cx="685800" cy="685800"/>
          </a:xfrm>
        </p:grpSpPr>
        <p:sp>
          <p:nvSpPr>
            <p:cNvPr id="38" name="泪滴形 37"/>
            <p:cNvSpPr/>
            <p:nvPr/>
          </p:nvSpPr>
          <p:spPr>
            <a:xfrm rot="8100000">
              <a:off x="6847114" y="2111829"/>
              <a:ext cx="685800" cy="685800"/>
            </a:xfrm>
            <a:prstGeom prst="teardrop">
              <a:avLst>
                <a:gd name="adj" fmla="val 129182"/>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椭圆 38"/>
            <p:cNvSpPr/>
            <p:nvPr/>
          </p:nvSpPr>
          <p:spPr>
            <a:xfrm>
              <a:off x="7034273" y="2298988"/>
              <a:ext cx="311481" cy="311481"/>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405665"/>
                </a:solidFill>
                <a:latin typeface="DIN-BoldItalic" pitchFamily="50" charset="0"/>
                <a:ea typeface="Segoe UI" panose="020B0502040204020203" pitchFamily="34" charset="0"/>
                <a:cs typeface="Segoe UI" panose="020B0502040204020203" pitchFamily="34" charset="0"/>
              </a:endParaRPr>
            </a:p>
          </p:txBody>
        </p:sp>
      </p:grpSp>
      <p:grpSp>
        <p:nvGrpSpPr>
          <p:cNvPr id="40" name="组合 39"/>
          <p:cNvGrpSpPr/>
          <p:nvPr/>
        </p:nvGrpSpPr>
        <p:grpSpPr>
          <a:xfrm>
            <a:off x="3930997" y="4871754"/>
            <a:ext cx="367708" cy="367708"/>
            <a:chOff x="6847114" y="2111829"/>
            <a:chExt cx="685800" cy="685800"/>
          </a:xfrm>
        </p:grpSpPr>
        <p:sp>
          <p:nvSpPr>
            <p:cNvPr id="41" name="泪滴形 40"/>
            <p:cNvSpPr/>
            <p:nvPr/>
          </p:nvSpPr>
          <p:spPr>
            <a:xfrm rot="8100000">
              <a:off x="6847114" y="2111829"/>
              <a:ext cx="685800" cy="685800"/>
            </a:xfrm>
            <a:prstGeom prst="teardrop">
              <a:avLst>
                <a:gd name="adj" fmla="val 129182"/>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椭圆 41"/>
            <p:cNvSpPr/>
            <p:nvPr/>
          </p:nvSpPr>
          <p:spPr>
            <a:xfrm>
              <a:off x="7034273" y="2298988"/>
              <a:ext cx="311481" cy="311481"/>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405665"/>
                </a:solidFill>
                <a:latin typeface="DIN-BoldItalic" pitchFamily="50" charset="0"/>
                <a:ea typeface="Segoe UI" panose="020B0502040204020203" pitchFamily="34" charset="0"/>
                <a:cs typeface="Segoe UI" panose="020B0502040204020203" pitchFamily="34" charset="0"/>
              </a:endParaRPr>
            </a:p>
          </p:txBody>
        </p:sp>
      </p:grpSp>
      <p:grpSp>
        <p:nvGrpSpPr>
          <p:cNvPr id="43" name="组合 42"/>
          <p:cNvGrpSpPr/>
          <p:nvPr/>
        </p:nvGrpSpPr>
        <p:grpSpPr>
          <a:xfrm>
            <a:off x="2827859" y="4086226"/>
            <a:ext cx="367708" cy="367708"/>
            <a:chOff x="6847114" y="2111829"/>
            <a:chExt cx="685800" cy="685800"/>
          </a:xfrm>
        </p:grpSpPr>
        <p:sp>
          <p:nvSpPr>
            <p:cNvPr id="44" name="泪滴形 43"/>
            <p:cNvSpPr/>
            <p:nvPr/>
          </p:nvSpPr>
          <p:spPr>
            <a:xfrm rot="8100000">
              <a:off x="6847114" y="2111829"/>
              <a:ext cx="685800" cy="685800"/>
            </a:xfrm>
            <a:prstGeom prst="teardrop">
              <a:avLst>
                <a:gd name="adj" fmla="val 129182"/>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椭圆 44"/>
            <p:cNvSpPr/>
            <p:nvPr/>
          </p:nvSpPr>
          <p:spPr>
            <a:xfrm>
              <a:off x="7034273" y="2298988"/>
              <a:ext cx="311481" cy="311481"/>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405665"/>
                </a:solidFill>
                <a:latin typeface="DIN-BoldItalic" pitchFamily="50" charset="0"/>
                <a:ea typeface="Segoe UI" panose="020B0502040204020203" pitchFamily="34" charset="0"/>
                <a:cs typeface="Segoe UI" panose="020B0502040204020203" pitchFamily="34" charset="0"/>
              </a:endParaRPr>
            </a:p>
          </p:txBody>
        </p:sp>
      </p:grpSp>
      <p:grpSp>
        <p:nvGrpSpPr>
          <p:cNvPr id="46" name="组合 45"/>
          <p:cNvGrpSpPr/>
          <p:nvPr/>
        </p:nvGrpSpPr>
        <p:grpSpPr>
          <a:xfrm>
            <a:off x="4440249" y="3878847"/>
            <a:ext cx="367708" cy="367708"/>
            <a:chOff x="6847114" y="2111829"/>
            <a:chExt cx="685800" cy="685800"/>
          </a:xfrm>
        </p:grpSpPr>
        <p:sp>
          <p:nvSpPr>
            <p:cNvPr id="47" name="泪滴形 46"/>
            <p:cNvSpPr/>
            <p:nvPr/>
          </p:nvSpPr>
          <p:spPr>
            <a:xfrm rot="8100000">
              <a:off x="6847114" y="2111829"/>
              <a:ext cx="685800" cy="685800"/>
            </a:xfrm>
            <a:prstGeom prst="teardrop">
              <a:avLst>
                <a:gd name="adj" fmla="val 129182"/>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8" name="椭圆 47"/>
            <p:cNvSpPr/>
            <p:nvPr/>
          </p:nvSpPr>
          <p:spPr>
            <a:xfrm>
              <a:off x="7034273" y="2298988"/>
              <a:ext cx="311481" cy="311481"/>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405665"/>
                </a:solidFill>
                <a:latin typeface="DIN-BoldItalic" pitchFamily="50" charset="0"/>
                <a:ea typeface="Segoe UI" panose="020B0502040204020203" pitchFamily="34" charset="0"/>
                <a:cs typeface="Segoe UI" panose="020B0502040204020203" pitchFamily="34" charset="0"/>
              </a:endParaRPr>
            </a:p>
          </p:txBody>
        </p:sp>
      </p:grpSp>
      <p:grpSp>
        <p:nvGrpSpPr>
          <p:cNvPr id="49" name="组合 48"/>
          <p:cNvGrpSpPr/>
          <p:nvPr/>
        </p:nvGrpSpPr>
        <p:grpSpPr>
          <a:xfrm>
            <a:off x="5520088" y="1701258"/>
            <a:ext cx="2951560" cy="1813476"/>
            <a:chOff x="7172739" y="2452033"/>
            <a:chExt cx="2952328" cy="1813948"/>
          </a:xfrm>
        </p:grpSpPr>
        <p:sp>
          <p:nvSpPr>
            <p:cNvPr id="50" name="圆角矩形 61"/>
            <p:cNvSpPr/>
            <p:nvPr/>
          </p:nvSpPr>
          <p:spPr>
            <a:xfrm>
              <a:off x="7172739" y="2452033"/>
              <a:ext cx="2808312" cy="463580"/>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51" name="圆角矩形 62"/>
            <p:cNvSpPr/>
            <p:nvPr/>
          </p:nvSpPr>
          <p:spPr>
            <a:xfrm>
              <a:off x="7172739" y="3068961"/>
              <a:ext cx="2952328" cy="1197020"/>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nvGrpSpPr>
            <p:cNvPr id="52" name="组合 51"/>
            <p:cNvGrpSpPr/>
            <p:nvPr/>
          </p:nvGrpSpPr>
          <p:grpSpPr>
            <a:xfrm rot="16200000">
              <a:off x="7406286" y="2898091"/>
              <a:ext cx="527587" cy="130584"/>
              <a:chOff x="5856449" y="4311193"/>
              <a:chExt cx="527587" cy="130584"/>
            </a:xfrm>
          </p:grpSpPr>
          <p:sp>
            <p:nvSpPr>
              <p:cNvPr id="58" name="椭圆 57"/>
              <p:cNvSpPr/>
              <p:nvPr/>
            </p:nvSpPr>
            <p:spPr>
              <a:xfrm>
                <a:off x="5856449" y="4311193"/>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59" name="椭圆 58"/>
              <p:cNvSpPr/>
              <p:nvPr/>
            </p:nvSpPr>
            <p:spPr>
              <a:xfrm>
                <a:off x="6253452" y="4311193"/>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60" name="圆角矩形 71"/>
              <p:cNvSpPr/>
              <p:nvPr/>
            </p:nvSpPr>
            <p:spPr>
              <a:xfrm rot="16200000">
                <a:off x="6118113" y="4220859"/>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n-ea"/>
                </a:endParaRPr>
              </a:p>
            </p:txBody>
          </p:sp>
          <p:sp>
            <p:nvSpPr>
              <p:cNvPr id="61" name="圆角矩形 72"/>
              <p:cNvSpPr/>
              <p:nvPr/>
            </p:nvSpPr>
            <p:spPr>
              <a:xfrm rot="16200000">
                <a:off x="6118113" y="41708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n-ea"/>
                </a:endParaRPr>
              </a:p>
            </p:txBody>
          </p:sp>
        </p:grpSp>
        <p:grpSp>
          <p:nvGrpSpPr>
            <p:cNvPr id="53" name="组合 52"/>
            <p:cNvGrpSpPr/>
            <p:nvPr/>
          </p:nvGrpSpPr>
          <p:grpSpPr>
            <a:xfrm rot="16200000">
              <a:off x="9278493" y="2898091"/>
              <a:ext cx="527587" cy="130585"/>
              <a:chOff x="5856449" y="3383509"/>
              <a:chExt cx="527587" cy="130585"/>
            </a:xfrm>
          </p:grpSpPr>
          <p:sp>
            <p:nvSpPr>
              <p:cNvPr id="54" name="椭圆 53"/>
              <p:cNvSpPr/>
              <p:nvPr/>
            </p:nvSpPr>
            <p:spPr>
              <a:xfrm>
                <a:off x="5856449" y="3383509"/>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55" name="椭圆 54"/>
              <p:cNvSpPr/>
              <p:nvPr/>
            </p:nvSpPr>
            <p:spPr>
              <a:xfrm>
                <a:off x="6253452" y="3383510"/>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56" name="圆角矩形 67"/>
              <p:cNvSpPr/>
              <p:nvPr/>
            </p:nvSpPr>
            <p:spPr>
              <a:xfrm rot="16200000">
                <a:off x="6118113" y="329317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n-ea"/>
                </a:endParaRPr>
              </a:p>
            </p:txBody>
          </p:sp>
          <p:sp>
            <p:nvSpPr>
              <p:cNvPr id="57" name="圆角矩形 68"/>
              <p:cNvSpPr/>
              <p:nvPr/>
            </p:nvSpPr>
            <p:spPr>
              <a:xfrm rot="16200000">
                <a:off x="6118113" y="324313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n-ea"/>
                </a:endParaRPr>
              </a:p>
            </p:txBody>
          </p:sp>
        </p:grpSp>
      </p:grpSp>
      <p:sp>
        <p:nvSpPr>
          <p:cNvPr id="62" name="TextBox 499"/>
          <p:cNvSpPr txBox="1"/>
          <p:nvPr/>
        </p:nvSpPr>
        <p:spPr>
          <a:xfrm>
            <a:off x="6210830" y="1763910"/>
            <a:ext cx="1569660" cy="369332"/>
          </a:xfrm>
          <a:prstGeom prst="rect">
            <a:avLst/>
          </a:prstGeom>
          <a:noFill/>
        </p:spPr>
        <p:txBody>
          <a:bodyPr wrap="none" rtlCol="0" anchor="ctr">
            <a:spAutoFit/>
          </a:bodyPr>
          <a:lstStyle/>
          <a:p>
            <a:pPr lvl="0" algn="r"/>
            <a:r>
              <a:rPr lang="zh-CN" altLang="en-US" b="1" dirty="0">
                <a:solidFill>
                  <a:schemeClr val="accent1"/>
                </a:solidFill>
                <a:latin typeface="+mn-ea"/>
                <a:ea typeface="+mn-ea"/>
                <a:cs typeface="UKIJ Qolyazma" pitchFamily="18" charset="0"/>
              </a:rPr>
              <a:t>点击添加内容</a:t>
            </a:r>
            <a:endParaRPr lang="zh-CN" altLang="en-US" b="1" dirty="0">
              <a:solidFill>
                <a:schemeClr val="accent1"/>
              </a:solidFill>
              <a:latin typeface="+mn-ea"/>
              <a:ea typeface="+mn-ea"/>
              <a:cs typeface="UKIJ Qolyazma" pitchFamily="18" charset="0"/>
            </a:endParaRPr>
          </a:p>
        </p:txBody>
      </p:sp>
      <p:sp>
        <p:nvSpPr>
          <p:cNvPr id="63" name="矩形 62"/>
          <p:cNvSpPr/>
          <p:nvPr/>
        </p:nvSpPr>
        <p:spPr>
          <a:xfrm>
            <a:off x="5664064" y="2493142"/>
            <a:ext cx="2663602" cy="931986"/>
          </a:xfrm>
          <a:prstGeom prst="rect">
            <a:avLst/>
          </a:prstGeom>
        </p:spPr>
        <p:txBody>
          <a:bodyPr wrap="square">
            <a:spAutoFit/>
          </a:bodyPr>
          <a:lstStyle/>
          <a:p>
            <a:pPr algn="just">
              <a:lnSpc>
                <a:spcPct val="130000"/>
              </a:lnSpc>
            </a:pPr>
            <a:r>
              <a:rPr lang="zh-CN" altLang="en-US" sz="1400" dirty="0">
                <a:solidFill>
                  <a:schemeClr val="tx1">
                    <a:lumMod val="75000"/>
                    <a:lumOff val="25000"/>
                  </a:schemeClr>
                </a:solidFill>
                <a:latin typeface="+mn-ea"/>
                <a:ea typeface="+mn-ea"/>
              </a:rPr>
              <a:t>请在此输入详细的文字介绍信息，表达图表的含义。请在此输入详细的文字介绍信息。</a:t>
            </a:r>
            <a:endParaRPr lang="zh-CN" altLang="en-US" sz="1400" dirty="0">
              <a:solidFill>
                <a:schemeClr val="tx1">
                  <a:lumMod val="75000"/>
                  <a:lumOff val="25000"/>
                </a:schemeClr>
              </a:solidFill>
              <a:latin typeface="+mn-ea"/>
              <a:ea typeface="+mn-ea"/>
            </a:endParaRPr>
          </a:p>
        </p:txBody>
      </p:sp>
      <p:grpSp>
        <p:nvGrpSpPr>
          <p:cNvPr id="64" name="组合 63"/>
          <p:cNvGrpSpPr/>
          <p:nvPr/>
        </p:nvGrpSpPr>
        <p:grpSpPr>
          <a:xfrm>
            <a:off x="8615626" y="1701258"/>
            <a:ext cx="2951560" cy="1813476"/>
            <a:chOff x="7172739" y="2452033"/>
            <a:chExt cx="2952328" cy="1813948"/>
          </a:xfrm>
        </p:grpSpPr>
        <p:sp>
          <p:nvSpPr>
            <p:cNvPr id="65" name="圆角矩形 76"/>
            <p:cNvSpPr/>
            <p:nvPr/>
          </p:nvSpPr>
          <p:spPr>
            <a:xfrm>
              <a:off x="7172739" y="2452033"/>
              <a:ext cx="2808312" cy="463580"/>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66" name="圆角矩形 77"/>
            <p:cNvSpPr/>
            <p:nvPr/>
          </p:nvSpPr>
          <p:spPr>
            <a:xfrm>
              <a:off x="7172739" y="3068961"/>
              <a:ext cx="2952328" cy="1197020"/>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nvGrpSpPr>
            <p:cNvPr id="67" name="组合 66"/>
            <p:cNvGrpSpPr/>
            <p:nvPr/>
          </p:nvGrpSpPr>
          <p:grpSpPr>
            <a:xfrm rot="16200000">
              <a:off x="7406286" y="2898091"/>
              <a:ext cx="527587" cy="130584"/>
              <a:chOff x="5856449" y="4311193"/>
              <a:chExt cx="527587" cy="130584"/>
            </a:xfrm>
          </p:grpSpPr>
          <p:sp>
            <p:nvSpPr>
              <p:cNvPr id="73" name="椭圆 72"/>
              <p:cNvSpPr/>
              <p:nvPr/>
            </p:nvSpPr>
            <p:spPr>
              <a:xfrm>
                <a:off x="5856449" y="4311193"/>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74" name="椭圆 73"/>
              <p:cNvSpPr/>
              <p:nvPr/>
            </p:nvSpPr>
            <p:spPr>
              <a:xfrm>
                <a:off x="6253452" y="4311193"/>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75" name="圆角矩形 86"/>
              <p:cNvSpPr/>
              <p:nvPr/>
            </p:nvSpPr>
            <p:spPr>
              <a:xfrm rot="16200000">
                <a:off x="6118113" y="4220859"/>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n-ea"/>
                </a:endParaRPr>
              </a:p>
            </p:txBody>
          </p:sp>
          <p:sp>
            <p:nvSpPr>
              <p:cNvPr id="76" name="圆角矩形 87"/>
              <p:cNvSpPr/>
              <p:nvPr/>
            </p:nvSpPr>
            <p:spPr>
              <a:xfrm rot="16200000">
                <a:off x="6118113" y="41708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n-ea"/>
                </a:endParaRPr>
              </a:p>
            </p:txBody>
          </p:sp>
        </p:grpSp>
        <p:grpSp>
          <p:nvGrpSpPr>
            <p:cNvPr id="68" name="组合 67"/>
            <p:cNvGrpSpPr/>
            <p:nvPr/>
          </p:nvGrpSpPr>
          <p:grpSpPr>
            <a:xfrm rot="16200000">
              <a:off x="9278493" y="2898091"/>
              <a:ext cx="527587" cy="130585"/>
              <a:chOff x="5856449" y="3383509"/>
              <a:chExt cx="527587" cy="130585"/>
            </a:xfrm>
          </p:grpSpPr>
          <p:sp>
            <p:nvSpPr>
              <p:cNvPr id="69" name="椭圆 68"/>
              <p:cNvSpPr/>
              <p:nvPr/>
            </p:nvSpPr>
            <p:spPr>
              <a:xfrm>
                <a:off x="5856449" y="3383509"/>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70" name="椭圆 69"/>
              <p:cNvSpPr/>
              <p:nvPr/>
            </p:nvSpPr>
            <p:spPr>
              <a:xfrm>
                <a:off x="6253452" y="3383510"/>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71" name="圆角矩形 82"/>
              <p:cNvSpPr/>
              <p:nvPr/>
            </p:nvSpPr>
            <p:spPr>
              <a:xfrm rot="16200000">
                <a:off x="6118113" y="329317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n-ea"/>
                </a:endParaRPr>
              </a:p>
            </p:txBody>
          </p:sp>
          <p:sp>
            <p:nvSpPr>
              <p:cNvPr id="72" name="圆角矩形 83"/>
              <p:cNvSpPr/>
              <p:nvPr/>
            </p:nvSpPr>
            <p:spPr>
              <a:xfrm rot="16200000">
                <a:off x="6118113" y="324313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n-ea"/>
                </a:endParaRPr>
              </a:p>
            </p:txBody>
          </p:sp>
        </p:grpSp>
      </p:grpSp>
      <p:sp>
        <p:nvSpPr>
          <p:cNvPr id="77" name="TextBox 499"/>
          <p:cNvSpPr txBox="1"/>
          <p:nvPr/>
        </p:nvSpPr>
        <p:spPr>
          <a:xfrm>
            <a:off x="9263118" y="1763910"/>
            <a:ext cx="1569660" cy="369332"/>
          </a:xfrm>
          <a:prstGeom prst="rect">
            <a:avLst/>
          </a:prstGeom>
          <a:noFill/>
        </p:spPr>
        <p:txBody>
          <a:bodyPr wrap="none" rtlCol="0" anchor="ctr">
            <a:spAutoFit/>
          </a:bodyPr>
          <a:lstStyle/>
          <a:p>
            <a:pPr lvl="0" algn="r"/>
            <a:r>
              <a:rPr lang="zh-CN" altLang="en-US" b="1" dirty="0">
                <a:solidFill>
                  <a:schemeClr val="accent2"/>
                </a:solidFill>
                <a:latin typeface="+mn-ea"/>
                <a:ea typeface="+mn-ea"/>
                <a:cs typeface="UKIJ Qolyazma" pitchFamily="18" charset="0"/>
              </a:rPr>
              <a:t>点击添加内容</a:t>
            </a:r>
            <a:endParaRPr lang="zh-CN" altLang="en-US" b="1" dirty="0">
              <a:solidFill>
                <a:schemeClr val="accent2"/>
              </a:solidFill>
              <a:latin typeface="+mn-ea"/>
              <a:ea typeface="+mn-ea"/>
              <a:cs typeface="UKIJ Qolyazma" pitchFamily="18" charset="0"/>
            </a:endParaRPr>
          </a:p>
        </p:txBody>
      </p:sp>
      <p:sp>
        <p:nvSpPr>
          <p:cNvPr id="78" name="矩形 77"/>
          <p:cNvSpPr/>
          <p:nvPr/>
        </p:nvSpPr>
        <p:spPr>
          <a:xfrm>
            <a:off x="8759601" y="2493142"/>
            <a:ext cx="2663602" cy="931986"/>
          </a:xfrm>
          <a:prstGeom prst="rect">
            <a:avLst/>
          </a:prstGeom>
        </p:spPr>
        <p:txBody>
          <a:bodyPr wrap="square">
            <a:spAutoFit/>
          </a:bodyPr>
          <a:lstStyle/>
          <a:p>
            <a:pPr algn="just">
              <a:lnSpc>
                <a:spcPct val="130000"/>
              </a:lnSpc>
            </a:pPr>
            <a:r>
              <a:rPr lang="zh-CN" altLang="en-US" sz="1400" dirty="0">
                <a:solidFill>
                  <a:schemeClr val="tx1">
                    <a:lumMod val="75000"/>
                    <a:lumOff val="25000"/>
                  </a:schemeClr>
                </a:solidFill>
                <a:latin typeface="+mn-ea"/>
                <a:ea typeface="+mn-ea"/>
              </a:rPr>
              <a:t>请在此输入详细的文字介绍信息，表达图表的含义。请在此输入详细的文字介绍信息。</a:t>
            </a:r>
            <a:endParaRPr lang="zh-CN" altLang="en-US" sz="1400" dirty="0">
              <a:solidFill>
                <a:schemeClr val="tx1">
                  <a:lumMod val="75000"/>
                  <a:lumOff val="25000"/>
                </a:schemeClr>
              </a:solidFill>
              <a:latin typeface="+mn-ea"/>
              <a:ea typeface="+mn-ea"/>
            </a:endParaRPr>
          </a:p>
        </p:txBody>
      </p:sp>
      <p:grpSp>
        <p:nvGrpSpPr>
          <p:cNvPr id="79" name="组合 78"/>
          <p:cNvGrpSpPr/>
          <p:nvPr/>
        </p:nvGrpSpPr>
        <p:grpSpPr>
          <a:xfrm>
            <a:off x="5520088" y="3919180"/>
            <a:ext cx="2951560" cy="1813476"/>
            <a:chOff x="7172739" y="2452033"/>
            <a:chExt cx="2952328" cy="1813948"/>
          </a:xfrm>
        </p:grpSpPr>
        <p:sp>
          <p:nvSpPr>
            <p:cNvPr id="80" name="圆角矩形 91"/>
            <p:cNvSpPr/>
            <p:nvPr/>
          </p:nvSpPr>
          <p:spPr>
            <a:xfrm>
              <a:off x="7172739" y="2452033"/>
              <a:ext cx="2808312" cy="463580"/>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81" name="圆角矩形 92"/>
            <p:cNvSpPr/>
            <p:nvPr/>
          </p:nvSpPr>
          <p:spPr>
            <a:xfrm>
              <a:off x="7172739" y="3068961"/>
              <a:ext cx="2952328" cy="1197020"/>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nvGrpSpPr>
            <p:cNvPr id="82" name="组合 81"/>
            <p:cNvGrpSpPr/>
            <p:nvPr/>
          </p:nvGrpSpPr>
          <p:grpSpPr>
            <a:xfrm rot="16200000">
              <a:off x="7406286" y="2898091"/>
              <a:ext cx="527587" cy="130584"/>
              <a:chOff x="5856449" y="4311193"/>
              <a:chExt cx="527587" cy="130584"/>
            </a:xfrm>
          </p:grpSpPr>
          <p:sp>
            <p:nvSpPr>
              <p:cNvPr id="88" name="椭圆 87"/>
              <p:cNvSpPr/>
              <p:nvPr/>
            </p:nvSpPr>
            <p:spPr>
              <a:xfrm>
                <a:off x="5856449" y="4311193"/>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89" name="椭圆 88"/>
              <p:cNvSpPr/>
              <p:nvPr/>
            </p:nvSpPr>
            <p:spPr>
              <a:xfrm>
                <a:off x="6253452" y="4311193"/>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90" name="圆角矩形 101"/>
              <p:cNvSpPr/>
              <p:nvPr/>
            </p:nvSpPr>
            <p:spPr>
              <a:xfrm rot="16200000">
                <a:off x="6118113" y="4220859"/>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n-ea"/>
                </a:endParaRPr>
              </a:p>
            </p:txBody>
          </p:sp>
          <p:sp>
            <p:nvSpPr>
              <p:cNvPr id="91" name="圆角矩形 102"/>
              <p:cNvSpPr/>
              <p:nvPr/>
            </p:nvSpPr>
            <p:spPr>
              <a:xfrm rot="16200000">
                <a:off x="6118113" y="41708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n-ea"/>
                </a:endParaRPr>
              </a:p>
            </p:txBody>
          </p:sp>
        </p:grpSp>
        <p:grpSp>
          <p:nvGrpSpPr>
            <p:cNvPr id="83" name="组合 82"/>
            <p:cNvGrpSpPr/>
            <p:nvPr/>
          </p:nvGrpSpPr>
          <p:grpSpPr>
            <a:xfrm rot="16200000">
              <a:off x="9278493" y="2898091"/>
              <a:ext cx="527587" cy="130585"/>
              <a:chOff x="5856449" y="3383509"/>
              <a:chExt cx="527587" cy="130585"/>
            </a:xfrm>
          </p:grpSpPr>
          <p:sp>
            <p:nvSpPr>
              <p:cNvPr id="84" name="椭圆 83"/>
              <p:cNvSpPr/>
              <p:nvPr/>
            </p:nvSpPr>
            <p:spPr>
              <a:xfrm>
                <a:off x="5856449" y="3383509"/>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85" name="椭圆 84"/>
              <p:cNvSpPr/>
              <p:nvPr/>
            </p:nvSpPr>
            <p:spPr>
              <a:xfrm>
                <a:off x="6253452" y="3383510"/>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86" name="圆角矩形 97"/>
              <p:cNvSpPr/>
              <p:nvPr/>
            </p:nvSpPr>
            <p:spPr>
              <a:xfrm rot="16200000">
                <a:off x="6118113" y="329317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n-ea"/>
                </a:endParaRPr>
              </a:p>
            </p:txBody>
          </p:sp>
          <p:sp>
            <p:nvSpPr>
              <p:cNvPr id="87" name="圆角矩形 98"/>
              <p:cNvSpPr/>
              <p:nvPr/>
            </p:nvSpPr>
            <p:spPr>
              <a:xfrm rot="16200000">
                <a:off x="6118113" y="324313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n-ea"/>
                </a:endParaRPr>
              </a:p>
            </p:txBody>
          </p:sp>
        </p:grpSp>
      </p:grpSp>
      <p:sp>
        <p:nvSpPr>
          <p:cNvPr id="92" name="TextBox 499"/>
          <p:cNvSpPr txBox="1"/>
          <p:nvPr/>
        </p:nvSpPr>
        <p:spPr>
          <a:xfrm>
            <a:off x="6210830" y="3981833"/>
            <a:ext cx="1569660" cy="369332"/>
          </a:xfrm>
          <a:prstGeom prst="rect">
            <a:avLst/>
          </a:prstGeom>
          <a:noFill/>
        </p:spPr>
        <p:txBody>
          <a:bodyPr wrap="none" rtlCol="0" anchor="ctr">
            <a:spAutoFit/>
          </a:bodyPr>
          <a:lstStyle/>
          <a:p>
            <a:pPr lvl="0" algn="r"/>
            <a:r>
              <a:rPr lang="zh-CN" altLang="en-US" b="1" dirty="0">
                <a:solidFill>
                  <a:schemeClr val="accent4"/>
                </a:solidFill>
                <a:latin typeface="+mn-ea"/>
                <a:ea typeface="+mn-ea"/>
                <a:cs typeface="UKIJ Qolyazma" pitchFamily="18" charset="0"/>
              </a:rPr>
              <a:t>点击添加内容</a:t>
            </a:r>
            <a:endParaRPr lang="zh-CN" altLang="en-US" b="1" dirty="0">
              <a:solidFill>
                <a:schemeClr val="accent4"/>
              </a:solidFill>
              <a:latin typeface="+mn-ea"/>
              <a:ea typeface="+mn-ea"/>
              <a:cs typeface="UKIJ Qolyazma" pitchFamily="18" charset="0"/>
            </a:endParaRPr>
          </a:p>
        </p:txBody>
      </p:sp>
      <p:sp>
        <p:nvSpPr>
          <p:cNvPr id="93" name="矩形 92"/>
          <p:cNvSpPr/>
          <p:nvPr/>
        </p:nvSpPr>
        <p:spPr>
          <a:xfrm>
            <a:off x="5664064" y="4711065"/>
            <a:ext cx="2663602" cy="931986"/>
          </a:xfrm>
          <a:prstGeom prst="rect">
            <a:avLst/>
          </a:prstGeom>
        </p:spPr>
        <p:txBody>
          <a:bodyPr wrap="square">
            <a:spAutoFit/>
          </a:bodyPr>
          <a:lstStyle/>
          <a:p>
            <a:pPr algn="just">
              <a:lnSpc>
                <a:spcPct val="130000"/>
              </a:lnSpc>
            </a:pPr>
            <a:r>
              <a:rPr lang="zh-CN" altLang="en-US" sz="1400" dirty="0">
                <a:solidFill>
                  <a:schemeClr val="tx1">
                    <a:lumMod val="75000"/>
                    <a:lumOff val="25000"/>
                  </a:schemeClr>
                </a:solidFill>
                <a:latin typeface="+mn-ea"/>
                <a:ea typeface="+mn-ea"/>
              </a:rPr>
              <a:t>请在此输入详细的文字介绍信息，表达图表的含义。请在此输入详细的文字介绍信息。</a:t>
            </a:r>
            <a:endParaRPr lang="zh-CN" altLang="en-US" sz="1400" dirty="0">
              <a:solidFill>
                <a:schemeClr val="tx1">
                  <a:lumMod val="75000"/>
                  <a:lumOff val="25000"/>
                </a:schemeClr>
              </a:solidFill>
              <a:latin typeface="+mn-ea"/>
              <a:ea typeface="+mn-ea"/>
            </a:endParaRPr>
          </a:p>
        </p:txBody>
      </p:sp>
      <p:grpSp>
        <p:nvGrpSpPr>
          <p:cNvPr id="94" name="组合 93"/>
          <p:cNvGrpSpPr/>
          <p:nvPr/>
        </p:nvGrpSpPr>
        <p:grpSpPr>
          <a:xfrm>
            <a:off x="8615626" y="3919180"/>
            <a:ext cx="2951560" cy="1813476"/>
            <a:chOff x="7172739" y="2452033"/>
            <a:chExt cx="2952328" cy="1813948"/>
          </a:xfrm>
        </p:grpSpPr>
        <p:sp>
          <p:nvSpPr>
            <p:cNvPr id="95" name="圆角矩形 106"/>
            <p:cNvSpPr/>
            <p:nvPr/>
          </p:nvSpPr>
          <p:spPr>
            <a:xfrm>
              <a:off x="7172739" y="2452033"/>
              <a:ext cx="2808312" cy="463580"/>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96" name="圆角矩形 107"/>
            <p:cNvSpPr/>
            <p:nvPr/>
          </p:nvSpPr>
          <p:spPr>
            <a:xfrm>
              <a:off x="7172739" y="3068961"/>
              <a:ext cx="2952328" cy="1197020"/>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nvGrpSpPr>
            <p:cNvPr id="97" name="组合 96"/>
            <p:cNvGrpSpPr/>
            <p:nvPr/>
          </p:nvGrpSpPr>
          <p:grpSpPr>
            <a:xfrm rot="16200000">
              <a:off x="7406286" y="2898091"/>
              <a:ext cx="527587" cy="130584"/>
              <a:chOff x="5856449" y="4311193"/>
              <a:chExt cx="527587" cy="130584"/>
            </a:xfrm>
          </p:grpSpPr>
          <p:sp>
            <p:nvSpPr>
              <p:cNvPr id="103" name="椭圆 102"/>
              <p:cNvSpPr/>
              <p:nvPr/>
            </p:nvSpPr>
            <p:spPr>
              <a:xfrm>
                <a:off x="5856449" y="4311193"/>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04" name="椭圆 103"/>
              <p:cNvSpPr/>
              <p:nvPr/>
            </p:nvSpPr>
            <p:spPr>
              <a:xfrm>
                <a:off x="6253452" y="4311193"/>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05" name="圆角矩形 116"/>
              <p:cNvSpPr/>
              <p:nvPr/>
            </p:nvSpPr>
            <p:spPr>
              <a:xfrm rot="16200000">
                <a:off x="6118113" y="4220859"/>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n-ea"/>
                </a:endParaRPr>
              </a:p>
            </p:txBody>
          </p:sp>
          <p:sp>
            <p:nvSpPr>
              <p:cNvPr id="106" name="圆角矩形 117"/>
              <p:cNvSpPr/>
              <p:nvPr/>
            </p:nvSpPr>
            <p:spPr>
              <a:xfrm rot="16200000">
                <a:off x="6118113" y="41708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n-ea"/>
                </a:endParaRPr>
              </a:p>
            </p:txBody>
          </p:sp>
        </p:grpSp>
        <p:grpSp>
          <p:nvGrpSpPr>
            <p:cNvPr id="98" name="组合 97"/>
            <p:cNvGrpSpPr/>
            <p:nvPr/>
          </p:nvGrpSpPr>
          <p:grpSpPr>
            <a:xfrm rot="16200000">
              <a:off x="9278493" y="2898091"/>
              <a:ext cx="527587" cy="130585"/>
              <a:chOff x="5856449" y="3383509"/>
              <a:chExt cx="527587" cy="130585"/>
            </a:xfrm>
          </p:grpSpPr>
          <p:sp>
            <p:nvSpPr>
              <p:cNvPr id="99" name="椭圆 98"/>
              <p:cNvSpPr/>
              <p:nvPr/>
            </p:nvSpPr>
            <p:spPr>
              <a:xfrm>
                <a:off x="5856449" y="3383509"/>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00" name="椭圆 99"/>
              <p:cNvSpPr/>
              <p:nvPr/>
            </p:nvSpPr>
            <p:spPr>
              <a:xfrm>
                <a:off x="6253452" y="3383510"/>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01" name="圆角矩形 112"/>
              <p:cNvSpPr/>
              <p:nvPr/>
            </p:nvSpPr>
            <p:spPr>
              <a:xfrm rot="16200000">
                <a:off x="6118113" y="329317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n-ea"/>
                </a:endParaRPr>
              </a:p>
            </p:txBody>
          </p:sp>
          <p:sp>
            <p:nvSpPr>
              <p:cNvPr id="102" name="圆角矩形 113"/>
              <p:cNvSpPr/>
              <p:nvPr/>
            </p:nvSpPr>
            <p:spPr>
              <a:xfrm rot="16200000">
                <a:off x="6118113" y="324313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n-ea"/>
                </a:endParaRPr>
              </a:p>
            </p:txBody>
          </p:sp>
        </p:grpSp>
      </p:grpSp>
      <p:sp>
        <p:nvSpPr>
          <p:cNvPr id="107" name="TextBox 499"/>
          <p:cNvSpPr txBox="1"/>
          <p:nvPr/>
        </p:nvSpPr>
        <p:spPr>
          <a:xfrm>
            <a:off x="9306368" y="3981833"/>
            <a:ext cx="1569660" cy="369332"/>
          </a:xfrm>
          <a:prstGeom prst="rect">
            <a:avLst/>
          </a:prstGeom>
          <a:noFill/>
        </p:spPr>
        <p:txBody>
          <a:bodyPr wrap="none" rtlCol="0" anchor="ctr">
            <a:spAutoFit/>
          </a:bodyPr>
          <a:lstStyle/>
          <a:p>
            <a:pPr lvl="0" algn="r"/>
            <a:r>
              <a:rPr lang="zh-CN" altLang="en-US" b="1" dirty="0">
                <a:solidFill>
                  <a:schemeClr val="accent3"/>
                </a:solidFill>
                <a:latin typeface="+mn-ea"/>
                <a:ea typeface="+mn-ea"/>
                <a:cs typeface="UKIJ Qolyazma" pitchFamily="18" charset="0"/>
              </a:rPr>
              <a:t>点击添加内容</a:t>
            </a:r>
            <a:endParaRPr lang="zh-CN" altLang="en-US" b="1" dirty="0">
              <a:solidFill>
                <a:schemeClr val="accent3"/>
              </a:solidFill>
              <a:latin typeface="+mn-ea"/>
              <a:ea typeface="+mn-ea"/>
              <a:cs typeface="UKIJ Qolyazma" pitchFamily="18" charset="0"/>
            </a:endParaRPr>
          </a:p>
        </p:txBody>
      </p:sp>
      <p:sp>
        <p:nvSpPr>
          <p:cNvPr id="108" name="矩形 107"/>
          <p:cNvSpPr/>
          <p:nvPr/>
        </p:nvSpPr>
        <p:spPr>
          <a:xfrm>
            <a:off x="8759601" y="4711065"/>
            <a:ext cx="2663602" cy="931986"/>
          </a:xfrm>
          <a:prstGeom prst="rect">
            <a:avLst/>
          </a:prstGeom>
        </p:spPr>
        <p:txBody>
          <a:bodyPr wrap="square">
            <a:spAutoFit/>
          </a:bodyPr>
          <a:lstStyle/>
          <a:p>
            <a:pPr algn="just">
              <a:lnSpc>
                <a:spcPct val="130000"/>
              </a:lnSpc>
            </a:pPr>
            <a:r>
              <a:rPr lang="zh-CN" altLang="en-US" sz="1400" dirty="0">
                <a:solidFill>
                  <a:schemeClr val="tx1">
                    <a:lumMod val="75000"/>
                    <a:lumOff val="25000"/>
                  </a:schemeClr>
                </a:solidFill>
                <a:latin typeface="+mn-ea"/>
                <a:ea typeface="+mn-ea"/>
              </a:rPr>
              <a:t>请在此输入详细的文字介绍信息，表达图表的含义。请在此输入详细的文字介绍信息。</a:t>
            </a:r>
            <a:endParaRPr lang="zh-CN" altLang="en-US" sz="1400" dirty="0">
              <a:solidFill>
                <a:schemeClr val="tx1">
                  <a:lumMod val="75000"/>
                  <a:lumOff val="25000"/>
                </a:schemeClr>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anim calcmode="lin" valueType="num">
                                      <p:cBhvr>
                                        <p:cTn id="13" dur="1000" fill="hold"/>
                                        <p:tgtEl>
                                          <p:spTgt spid="37"/>
                                        </p:tgtEl>
                                        <p:attrNameLst>
                                          <p:attrName>ppt_x</p:attrName>
                                        </p:attrNameLst>
                                      </p:cBhvr>
                                      <p:tavLst>
                                        <p:tav tm="0">
                                          <p:val>
                                            <p:strVal val="#ppt_x"/>
                                          </p:val>
                                        </p:tav>
                                        <p:tav tm="100000">
                                          <p:val>
                                            <p:strVal val="#ppt_x"/>
                                          </p:val>
                                        </p:tav>
                                      </p:tavLst>
                                    </p:anim>
                                    <p:anim calcmode="lin" valueType="num">
                                      <p:cBhvr>
                                        <p:cTn id="14" dur="1000" fill="hold"/>
                                        <p:tgtEl>
                                          <p:spTgt spid="3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1000"/>
                                        <p:tgtEl>
                                          <p:spTgt spid="43"/>
                                        </p:tgtEl>
                                      </p:cBhvr>
                                    </p:animEffect>
                                    <p:anim calcmode="lin" valueType="num">
                                      <p:cBhvr>
                                        <p:cTn id="23" dur="1000" fill="hold"/>
                                        <p:tgtEl>
                                          <p:spTgt spid="43"/>
                                        </p:tgtEl>
                                        <p:attrNameLst>
                                          <p:attrName>ppt_x</p:attrName>
                                        </p:attrNameLst>
                                      </p:cBhvr>
                                      <p:tavLst>
                                        <p:tav tm="0">
                                          <p:val>
                                            <p:strVal val="#ppt_x"/>
                                          </p:val>
                                        </p:tav>
                                        <p:tav tm="100000">
                                          <p:val>
                                            <p:strVal val="#ppt_x"/>
                                          </p:val>
                                        </p:tav>
                                      </p:tavLst>
                                    </p:anim>
                                    <p:anim calcmode="lin" valueType="num">
                                      <p:cBhvr>
                                        <p:cTn id="24" dur="10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50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1000"/>
                                        <p:tgtEl>
                                          <p:spTgt spid="49"/>
                                        </p:tgtEl>
                                      </p:cBhvr>
                                    </p:animEffect>
                                    <p:anim calcmode="lin" valueType="num">
                                      <p:cBhvr>
                                        <p:cTn id="34" dur="1000" fill="hold"/>
                                        <p:tgtEl>
                                          <p:spTgt spid="49"/>
                                        </p:tgtEl>
                                        <p:attrNameLst>
                                          <p:attrName>ppt_x</p:attrName>
                                        </p:attrNameLst>
                                      </p:cBhvr>
                                      <p:tavLst>
                                        <p:tav tm="0">
                                          <p:val>
                                            <p:strVal val="#ppt_x"/>
                                          </p:val>
                                        </p:tav>
                                        <p:tav tm="100000">
                                          <p:val>
                                            <p:strVal val="#ppt_x"/>
                                          </p:val>
                                        </p:tav>
                                      </p:tavLst>
                                    </p:anim>
                                    <p:anim calcmode="lin" valueType="num">
                                      <p:cBhvr>
                                        <p:cTn id="35" dur="1000" fill="hold"/>
                                        <p:tgtEl>
                                          <p:spTgt spid="49"/>
                                        </p:tgtEl>
                                        <p:attrNameLst>
                                          <p:attrName>ppt_y</p:attrName>
                                        </p:attrNameLst>
                                      </p:cBhvr>
                                      <p:tavLst>
                                        <p:tav tm="0">
                                          <p:val>
                                            <p:strVal val="#ppt_y+.1"/>
                                          </p:val>
                                        </p:tav>
                                        <p:tav tm="100000">
                                          <p:val>
                                            <p:strVal val="#ppt_y"/>
                                          </p:val>
                                        </p:tav>
                                      </p:tavLst>
                                    </p:anim>
                                  </p:childTnLst>
                                </p:cTn>
                              </p:par>
                              <p:par>
                                <p:cTn id="36" presetID="12" presetClass="entr" presetSubtype="4" fill="hold" grpId="0" nodeType="withEffect">
                                  <p:stCondLst>
                                    <p:cond delay="0"/>
                                  </p:stCondLst>
                                  <p:iterate type="lt">
                                    <p:tmPct val="50000"/>
                                  </p:iterate>
                                  <p:childTnLst>
                                    <p:set>
                                      <p:cBhvr>
                                        <p:cTn id="37" dur="1" fill="hold">
                                          <p:stCondLst>
                                            <p:cond delay="0"/>
                                          </p:stCondLst>
                                        </p:cTn>
                                        <p:tgtEl>
                                          <p:spTgt spid="62"/>
                                        </p:tgtEl>
                                        <p:attrNameLst>
                                          <p:attrName>style.visibility</p:attrName>
                                        </p:attrNameLst>
                                      </p:cBhvr>
                                      <p:to>
                                        <p:strVal val="visible"/>
                                      </p:to>
                                    </p:set>
                                    <p:anim calcmode="lin" valueType="num">
                                      <p:cBhvr additive="base">
                                        <p:cTn id="38" dur="300"/>
                                        <p:tgtEl>
                                          <p:spTgt spid="62"/>
                                        </p:tgtEl>
                                        <p:attrNameLst>
                                          <p:attrName>ppt_y</p:attrName>
                                        </p:attrNameLst>
                                      </p:cBhvr>
                                      <p:tavLst>
                                        <p:tav tm="0">
                                          <p:val>
                                            <p:strVal val="#ppt_y+#ppt_h*1.125000"/>
                                          </p:val>
                                        </p:tav>
                                        <p:tav tm="100000">
                                          <p:val>
                                            <p:strVal val="#ppt_y"/>
                                          </p:val>
                                        </p:tav>
                                      </p:tavLst>
                                    </p:anim>
                                    <p:animEffect transition="in" filter="wipe(up)">
                                      <p:cBhvr>
                                        <p:cTn id="39" dur="300"/>
                                        <p:tgtEl>
                                          <p:spTgt spid="62"/>
                                        </p:tgtEl>
                                      </p:cBhvr>
                                    </p:animEffect>
                                  </p:childTnLst>
                                </p:cTn>
                              </p:par>
                            </p:childTnLst>
                          </p:cTn>
                        </p:par>
                        <p:par>
                          <p:cTn id="40" fill="hold">
                            <p:stCondLst>
                              <p:cond delay="2550"/>
                            </p:stCondLst>
                            <p:childTnLst>
                              <p:par>
                                <p:cTn id="41" presetID="2" presetClass="entr" presetSubtype="2" fill="hold" grpId="0" nodeType="afterEffect">
                                  <p:stCondLst>
                                    <p:cond delay="0"/>
                                  </p:stCondLst>
                                  <p:childTnLst>
                                    <p:set>
                                      <p:cBhvr>
                                        <p:cTn id="42" dur="1" fill="hold">
                                          <p:stCondLst>
                                            <p:cond delay="0"/>
                                          </p:stCondLst>
                                        </p:cTn>
                                        <p:tgtEl>
                                          <p:spTgt spid="63"/>
                                        </p:tgtEl>
                                        <p:attrNameLst>
                                          <p:attrName>style.visibility</p:attrName>
                                        </p:attrNameLst>
                                      </p:cBhvr>
                                      <p:to>
                                        <p:strVal val="visible"/>
                                      </p:to>
                                    </p:set>
                                    <p:anim calcmode="lin" valueType="num">
                                      <p:cBhvr additive="base">
                                        <p:cTn id="43" dur="500" fill="hold"/>
                                        <p:tgtEl>
                                          <p:spTgt spid="63"/>
                                        </p:tgtEl>
                                        <p:attrNameLst>
                                          <p:attrName>ppt_x</p:attrName>
                                        </p:attrNameLst>
                                      </p:cBhvr>
                                      <p:tavLst>
                                        <p:tav tm="0">
                                          <p:val>
                                            <p:strVal val="1+#ppt_w/2"/>
                                          </p:val>
                                        </p:tav>
                                        <p:tav tm="100000">
                                          <p:val>
                                            <p:strVal val="#ppt_x"/>
                                          </p:val>
                                        </p:tav>
                                      </p:tavLst>
                                    </p:anim>
                                    <p:anim calcmode="lin" valueType="num">
                                      <p:cBhvr additive="base">
                                        <p:cTn id="44" dur="500" fill="hold"/>
                                        <p:tgtEl>
                                          <p:spTgt spid="63"/>
                                        </p:tgtEl>
                                        <p:attrNameLst>
                                          <p:attrName>ppt_y</p:attrName>
                                        </p:attrNameLst>
                                      </p:cBhvr>
                                      <p:tavLst>
                                        <p:tav tm="0">
                                          <p:val>
                                            <p:strVal val="#ppt_y"/>
                                          </p:val>
                                        </p:tav>
                                        <p:tav tm="100000">
                                          <p:val>
                                            <p:strVal val="#ppt_y"/>
                                          </p:val>
                                        </p:tav>
                                      </p:tavLst>
                                    </p:anim>
                                  </p:childTnLst>
                                </p:cTn>
                              </p:par>
                            </p:childTnLst>
                          </p:cTn>
                        </p:par>
                        <p:par>
                          <p:cTn id="45" fill="hold">
                            <p:stCondLst>
                              <p:cond delay="3050"/>
                            </p:stCondLst>
                            <p:childTnLst>
                              <p:par>
                                <p:cTn id="46" presetID="42" presetClass="entr" presetSubtype="0" fill="hold" nodeType="after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fade">
                                      <p:cBhvr>
                                        <p:cTn id="48" dur="1000"/>
                                        <p:tgtEl>
                                          <p:spTgt spid="64"/>
                                        </p:tgtEl>
                                      </p:cBhvr>
                                    </p:animEffect>
                                    <p:anim calcmode="lin" valueType="num">
                                      <p:cBhvr>
                                        <p:cTn id="49" dur="1000" fill="hold"/>
                                        <p:tgtEl>
                                          <p:spTgt spid="64"/>
                                        </p:tgtEl>
                                        <p:attrNameLst>
                                          <p:attrName>ppt_x</p:attrName>
                                        </p:attrNameLst>
                                      </p:cBhvr>
                                      <p:tavLst>
                                        <p:tav tm="0">
                                          <p:val>
                                            <p:strVal val="#ppt_x"/>
                                          </p:val>
                                        </p:tav>
                                        <p:tav tm="100000">
                                          <p:val>
                                            <p:strVal val="#ppt_x"/>
                                          </p:val>
                                        </p:tav>
                                      </p:tavLst>
                                    </p:anim>
                                    <p:anim calcmode="lin" valueType="num">
                                      <p:cBhvr>
                                        <p:cTn id="50" dur="1000" fill="hold"/>
                                        <p:tgtEl>
                                          <p:spTgt spid="64"/>
                                        </p:tgtEl>
                                        <p:attrNameLst>
                                          <p:attrName>ppt_y</p:attrName>
                                        </p:attrNameLst>
                                      </p:cBhvr>
                                      <p:tavLst>
                                        <p:tav tm="0">
                                          <p:val>
                                            <p:strVal val="#ppt_y+.1"/>
                                          </p:val>
                                        </p:tav>
                                        <p:tav tm="100000">
                                          <p:val>
                                            <p:strVal val="#ppt_y"/>
                                          </p:val>
                                        </p:tav>
                                      </p:tavLst>
                                    </p:anim>
                                  </p:childTnLst>
                                </p:cTn>
                              </p:par>
                              <p:par>
                                <p:cTn id="51" presetID="12" presetClass="entr" presetSubtype="4" fill="hold" grpId="0" nodeType="withEffect">
                                  <p:stCondLst>
                                    <p:cond delay="0"/>
                                  </p:stCondLst>
                                  <p:iterate type="lt">
                                    <p:tmPct val="50000"/>
                                  </p:iterate>
                                  <p:childTnLst>
                                    <p:set>
                                      <p:cBhvr>
                                        <p:cTn id="52" dur="1" fill="hold">
                                          <p:stCondLst>
                                            <p:cond delay="0"/>
                                          </p:stCondLst>
                                        </p:cTn>
                                        <p:tgtEl>
                                          <p:spTgt spid="77"/>
                                        </p:tgtEl>
                                        <p:attrNameLst>
                                          <p:attrName>style.visibility</p:attrName>
                                        </p:attrNameLst>
                                      </p:cBhvr>
                                      <p:to>
                                        <p:strVal val="visible"/>
                                      </p:to>
                                    </p:set>
                                    <p:anim calcmode="lin" valueType="num">
                                      <p:cBhvr additive="base">
                                        <p:cTn id="53" dur="300"/>
                                        <p:tgtEl>
                                          <p:spTgt spid="77"/>
                                        </p:tgtEl>
                                        <p:attrNameLst>
                                          <p:attrName>ppt_y</p:attrName>
                                        </p:attrNameLst>
                                      </p:cBhvr>
                                      <p:tavLst>
                                        <p:tav tm="0">
                                          <p:val>
                                            <p:strVal val="#ppt_y+#ppt_h*1.125000"/>
                                          </p:val>
                                        </p:tav>
                                        <p:tav tm="100000">
                                          <p:val>
                                            <p:strVal val="#ppt_y"/>
                                          </p:val>
                                        </p:tav>
                                      </p:tavLst>
                                    </p:anim>
                                    <p:animEffect transition="in" filter="wipe(up)">
                                      <p:cBhvr>
                                        <p:cTn id="54" dur="300"/>
                                        <p:tgtEl>
                                          <p:spTgt spid="77"/>
                                        </p:tgtEl>
                                      </p:cBhvr>
                                    </p:animEffect>
                                  </p:childTnLst>
                                </p:cTn>
                              </p:par>
                            </p:childTnLst>
                          </p:cTn>
                        </p:par>
                        <p:par>
                          <p:cTn id="55" fill="hold">
                            <p:stCondLst>
                              <p:cond delay="4100"/>
                            </p:stCondLst>
                            <p:childTnLst>
                              <p:par>
                                <p:cTn id="56" presetID="2" presetClass="entr" presetSubtype="2" fill="hold" grpId="0" nodeType="afterEffect">
                                  <p:stCondLst>
                                    <p:cond delay="0"/>
                                  </p:stCondLst>
                                  <p:childTnLst>
                                    <p:set>
                                      <p:cBhvr>
                                        <p:cTn id="57" dur="1" fill="hold">
                                          <p:stCondLst>
                                            <p:cond delay="0"/>
                                          </p:stCondLst>
                                        </p:cTn>
                                        <p:tgtEl>
                                          <p:spTgt spid="78"/>
                                        </p:tgtEl>
                                        <p:attrNameLst>
                                          <p:attrName>style.visibility</p:attrName>
                                        </p:attrNameLst>
                                      </p:cBhvr>
                                      <p:to>
                                        <p:strVal val="visible"/>
                                      </p:to>
                                    </p:set>
                                    <p:anim calcmode="lin" valueType="num">
                                      <p:cBhvr additive="base">
                                        <p:cTn id="58" dur="500" fill="hold"/>
                                        <p:tgtEl>
                                          <p:spTgt spid="78"/>
                                        </p:tgtEl>
                                        <p:attrNameLst>
                                          <p:attrName>ppt_x</p:attrName>
                                        </p:attrNameLst>
                                      </p:cBhvr>
                                      <p:tavLst>
                                        <p:tav tm="0">
                                          <p:val>
                                            <p:strVal val="1+#ppt_w/2"/>
                                          </p:val>
                                        </p:tav>
                                        <p:tav tm="100000">
                                          <p:val>
                                            <p:strVal val="#ppt_x"/>
                                          </p:val>
                                        </p:tav>
                                      </p:tavLst>
                                    </p:anim>
                                    <p:anim calcmode="lin" valueType="num">
                                      <p:cBhvr additive="base">
                                        <p:cTn id="59" dur="500" fill="hold"/>
                                        <p:tgtEl>
                                          <p:spTgt spid="78"/>
                                        </p:tgtEl>
                                        <p:attrNameLst>
                                          <p:attrName>ppt_y</p:attrName>
                                        </p:attrNameLst>
                                      </p:cBhvr>
                                      <p:tavLst>
                                        <p:tav tm="0">
                                          <p:val>
                                            <p:strVal val="#ppt_y"/>
                                          </p:val>
                                        </p:tav>
                                        <p:tav tm="100000">
                                          <p:val>
                                            <p:strVal val="#ppt_y"/>
                                          </p:val>
                                        </p:tav>
                                      </p:tavLst>
                                    </p:anim>
                                  </p:childTnLst>
                                </p:cTn>
                              </p:par>
                            </p:childTnLst>
                          </p:cTn>
                        </p:par>
                        <p:par>
                          <p:cTn id="60" fill="hold">
                            <p:stCondLst>
                              <p:cond delay="4600"/>
                            </p:stCondLst>
                            <p:childTnLst>
                              <p:par>
                                <p:cTn id="61" presetID="42" presetClass="entr" presetSubtype="0" fill="hold" nodeType="after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fade">
                                      <p:cBhvr>
                                        <p:cTn id="63" dur="1000"/>
                                        <p:tgtEl>
                                          <p:spTgt spid="79"/>
                                        </p:tgtEl>
                                      </p:cBhvr>
                                    </p:animEffect>
                                    <p:anim calcmode="lin" valueType="num">
                                      <p:cBhvr>
                                        <p:cTn id="64" dur="1000" fill="hold"/>
                                        <p:tgtEl>
                                          <p:spTgt spid="79"/>
                                        </p:tgtEl>
                                        <p:attrNameLst>
                                          <p:attrName>ppt_x</p:attrName>
                                        </p:attrNameLst>
                                      </p:cBhvr>
                                      <p:tavLst>
                                        <p:tav tm="0">
                                          <p:val>
                                            <p:strVal val="#ppt_x"/>
                                          </p:val>
                                        </p:tav>
                                        <p:tav tm="100000">
                                          <p:val>
                                            <p:strVal val="#ppt_x"/>
                                          </p:val>
                                        </p:tav>
                                      </p:tavLst>
                                    </p:anim>
                                    <p:anim calcmode="lin" valueType="num">
                                      <p:cBhvr>
                                        <p:cTn id="65" dur="1000" fill="hold"/>
                                        <p:tgtEl>
                                          <p:spTgt spid="79"/>
                                        </p:tgtEl>
                                        <p:attrNameLst>
                                          <p:attrName>ppt_y</p:attrName>
                                        </p:attrNameLst>
                                      </p:cBhvr>
                                      <p:tavLst>
                                        <p:tav tm="0">
                                          <p:val>
                                            <p:strVal val="#ppt_y+.1"/>
                                          </p:val>
                                        </p:tav>
                                        <p:tav tm="100000">
                                          <p:val>
                                            <p:strVal val="#ppt_y"/>
                                          </p:val>
                                        </p:tav>
                                      </p:tavLst>
                                    </p:anim>
                                  </p:childTnLst>
                                </p:cTn>
                              </p:par>
                              <p:par>
                                <p:cTn id="66" presetID="12" presetClass="entr" presetSubtype="4" fill="hold" grpId="0" nodeType="withEffect">
                                  <p:stCondLst>
                                    <p:cond delay="0"/>
                                  </p:stCondLst>
                                  <p:iterate type="lt">
                                    <p:tmPct val="50000"/>
                                  </p:iterate>
                                  <p:childTnLst>
                                    <p:set>
                                      <p:cBhvr>
                                        <p:cTn id="67" dur="1" fill="hold">
                                          <p:stCondLst>
                                            <p:cond delay="0"/>
                                          </p:stCondLst>
                                        </p:cTn>
                                        <p:tgtEl>
                                          <p:spTgt spid="92"/>
                                        </p:tgtEl>
                                        <p:attrNameLst>
                                          <p:attrName>style.visibility</p:attrName>
                                        </p:attrNameLst>
                                      </p:cBhvr>
                                      <p:to>
                                        <p:strVal val="visible"/>
                                      </p:to>
                                    </p:set>
                                    <p:anim calcmode="lin" valueType="num">
                                      <p:cBhvr additive="base">
                                        <p:cTn id="68" dur="300"/>
                                        <p:tgtEl>
                                          <p:spTgt spid="92"/>
                                        </p:tgtEl>
                                        <p:attrNameLst>
                                          <p:attrName>ppt_y</p:attrName>
                                        </p:attrNameLst>
                                      </p:cBhvr>
                                      <p:tavLst>
                                        <p:tav tm="0">
                                          <p:val>
                                            <p:strVal val="#ppt_y+#ppt_h*1.125000"/>
                                          </p:val>
                                        </p:tav>
                                        <p:tav tm="100000">
                                          <p:val>
                                            <p:strVal val="#ppt_y"/>
                                          </p:val>
                                        </p:tav>
                                      </p:tavLst>
                                    </p:anim>
                                    <p:animEffect transition="in" filter="wipe(up)">
                                      <p:cBhvr>
                                        <p:cTn id="69" dur="300"/>
                                        <p:tgtEl>
                                          <p:spTgt spid="92"/>
                                        </p:tgtEl>
                                      </p:cBhvr>
                                    </p:animEffect>
                                  </p:childTnLst>
                                </p:cTn>
                              </p:par>
                            </p:childTnLst>
                          </p:cTn>
                        </p:par>
                        <p:par>
                          <p:cTn id="70" fill="hold">
                            <p:stCondLst>
                              <p:cond delay="5650"/>
                            </p:stCondLst>
                            <p:childTnLst>
                              <p:par>
                                <p:cTn id="71" presetID="2" presetClass="entr" presetSubtype="2" fill="hold" grpId="0" nodeType="afterEffect">
                                  <p:stCondLst>
                                    <p:cond delay="0"/>
                                  </p:stCondLst>
                                  <p:childTnLst>
                                    <p:set>
                                      <p:cBhvr>
                                        <p:cTn id="72" dur="1" fill="hold">
                                          <p:stCondLst>
                                            <p:cond delay="0"/>
                                          </p:stCondLst>
                                        </p:cTn>
                                        <p:tgtEl>
                                          <p:spTgt spid="93"/>
                                        </p:tgtEl>
                                        <p:attrNameLst>
                                          <p:attrName>style.visibility</p:attrName>
                                        </p:attrNameLst>
                                      </p:cBhvr>
                                      <p:to>
                                        <p:strVal val="visible"/>
                                      </p:to>
                                    </p:set>
                                    <p:anim calcmode="lin" valueType="num">
                                      <p:cBhvr additive="base">
                                        <p:cTn id="73" dur="500" fill="hold"/>
                                        <p:tgtEl>
                                          <p:spTgt spid="93"/>
                                        </p:tgtEl>
                                        <p:attrNameLst>
                                          <p:attrName>ppt_x</p:attrName>
                                        </p:attrNameLst>
                                      </p:cBhvr>
                                      <p:tavLst>
                                        <p:tav tm="0">
                                          <p:val>
                                            <p:strVal val="1+#ppt_w/2"/>
                                          </p:val>
                                        </p:tav>
                                        <p:tav tm="100000">
                                          <p:val>
                                            <p:strVal val="#ppt_x"/>
                                          </p:val>
                                        </p:tav>
                                      </p:tavLst>
                                    </p:anim>
                                    <p:anim calcmode="lin" valueType="num">
                                      <p:cBhvr additive="base">
                                        <p:cTn id="74" dur="500" fill="hold"/>
                                        <p:tgtEl>
                                          <p:spTgt spid="93"/>
                                        </p:tgtEl>
                                        <p:attrNameLst>
                                          <p:attrName>ppt_y</p:attrName>
                                        </p:attrNameLst>
                                      </p:cBhvr>
                                      <p:tavLst>
                                        <p:tav tm="0">
                                          <p:val>
                                            <p:strVal val="#ppt_y"/>
                                          </p:val>
                                        </p:tav>
                                        <p:tav tm="100000">
                                          <p:val>
                                            <p:strVal val="#ppt_y"/>
                                          </p:val>
                                        </p:tav>
                                      </p:tavLst>
                                    </p:anim>
                                  </p:childTnLst>
                                </p:cTn>
                              </p:par>
                            </p:childTnLst>
                          </p:cTn>
                        </p:par>
                        <p:par>
                          <p:cTn id="75" fill="hold">
                            <p:stCondLst>
                              <p:cond delay="6150"/>
                            </p:stCondLst>
                            <p:childTnLst>
                              <p:par>
                                <p:cTn id="76" presetID="42" presetClass="entr" presetSubtype="0" fill="hold" nodeType="afterEffect">
                                  <p:stCondLst>
                                    <p:cond delay="0"/>
                                  </p:stCondLst>
                                  <p:childTnLst>
                                    <p:set>
                                      <p:cBhvr>
                                        <p:cTn id="77" dur="1" fill="hold">
                                          <p:stCondLst>
                                            <p:cond delay="0"/>
                                          </p:stCondLst>
                                        </p:cTn>
                                        <p:tgtEl>
                                          <p:spTgt spid="94"/>
                                        </p:tgtEl>
                                        <p:attrNameLst>
                                          <p:attrName>style.visibility</p:attrName>
                                        </p:attrNameLst>
                                      </p:cBhvr>
                                      <p:to>
                                        <p:strVal val="visible"/>
                                      </p:to>
                                    </p:set>
                                    <p:animEffect transition="in" filter="fade">
                                      <p:cBhvr>
                                        <p:cTn id="78" dur="1000"/>
                                        <p:tgtEl>
                                          <p:spTgt spid="94"/>
                                        </p:tgtEl>
                                      </p:cBhvr>
                                    </p:animEffect>
                                    <p:anim calcmode="lin" valueType="num">
                                      <p:cBhvr>
                                        <p:cTn id="79" dur="1000" fill="hold"/>
                                        <p:tgtEl>
                                          <p:spTgt spid="94"/>
                                        </p:tgtEl>
                                        <p:attrNameLst>
                                          <p:attrName>ppt_x</p:attrName>
                                        </p:attrNameLst>
                                      </p:cBhvr>
                                      <p:tavLst>
                                        <p:tav tm="0">
                                          <p:val>
                                            <p:strVal val="#ppt_x"/>
                                          </p:val>
                                        </p:tav>
                                        <p:tav tm="100000">
                                          <p:val>
                                            <p:strVal val="#ppt_x"/>
                                          </p:val>
                                        </p:tav>
                                      </p:tavLst>
                                    </p:anim>
                                    <p:anim calcmode="lin" valueType="num">
                                      <p:cBhvr>
                                        <p:cTn id="80" dur="1000" fill="hold"/>
                                        <p:tgtEl>
                                          <p:spTgt spid="94"/>
                                        </p:tgtEl>
                                        <p:attrNameLst>
                                          <p:attrName>ppt_y</p:attrName>
                                        </p:attrNameLst>
                                      </p:cBhvr>
                                      <p:tavLst>
                                        <p:tav tm="0">
                                          <p:val>
                                            <p:strVal val="#ppt_y+.1"/>
                                          </p:val>
                                        </p:tav>
                                        <p:tav tm="100000">
                                          <p:val>
                                            <p:strVal val="#ppt_y"/>
                                          </p:val>
                                        </p:tav>
                                      </p:tavLst>
                                    </p:anim>
                                  </p:childTnLst>
                                </p:cTn>
                              </p:par>
                              <p:par>
                                <p:cTn id="81" presetID="12" presetClass="entr" presetSubtype="4" fill="hold" grpId="0" nodeType="withEffect">
                                  <p:stCondLst>
                                    <p:cond delay="0"/>
                                  </p:stCondLst>
                                  <p:iterate type="lt">
                                    <p:tmPct val="50000"/>
                                  </p:iterate>
                                  <p:childTnLst>
                                    <p:set>
                                      <p:cBhvr>
                                        <p:cTn id="82" dur="1" fill="hold">
                                          <p:stCondLst>
                                            <p:cond delay="0"/>
                                          </p:stCondLst>
                                        </p:cTn>
                                        <p:tgtEl>
                                          <p:spTgt spid="107"/>
                                        </p:tgtEl>
                                        <p:attrNameLst>
                                          <p:attrName>style.visibility</p:attrName>
                                        </p:attrNameLst>
                                      </p:cBhvr>
                                      <p:to>
                                        <p:strVal val="visible"/>
                                      </p:to>
                                    </p:set>
                                    <p:anim calcmode="lin" valueType="num">
                                      <p:cBhvr additive="base">
                                        <p:cTn id="83" dur="300"/>
                                        <p:tgtEl>
                                          <p:spTgt spid="107"/>
                                        </p:tgtEl>
                                        <p:attrNameLst>
                                          <p:attrName>ppt_y</p:attrName>
                                        </p:attrNameLst>
                                      </p:cBhvr>
                                      <p:tavLst>
                                        <p:tav tm="0">
                                          <p:val>
                                            <p:strVal val="#ppt_y+#ppt_h*1.125000"/>
                                          </p:val>
                                        </p:tav>
                                        <p:tav tm="100000">
                                          <p:val>
                                            <p:strVal val="#ppt_y"/>
                                          </p:val>
                                        </p:tav>
                                      </p:tavLst>
                                    </p:anim>
                                    <p:animEffect transition="in" filter="wipe(up)">
                                      <p:cBhvr>
                                        <p:cTn id="84" dur="300"/>
                                        <p:tgtEl>
                                          <p:spTgt spid="107"/>
                                        </p:tgtEl>
                                      </p:cBhvr>
                                    </p:animEffect>
                                  </p:childTnLst>
                                </p:cTn>
                              </p:par>
                            </p:childTnLst>
                          </p:cTn>
                        </p:par>
                        <p:par>
                          <p:cTn id="85" fill="hold">
                            <p:stCondLst>
                              <p:cond delay="7200"/>
                            </p:stCondLst>
                            <p:childTnLst>
                              <p:par>
                                <p:cTn id="86" presetID="2" presetClass="entr" presetSubtype="2" fill="hold" grpId="0" nodeType="afterEffect">
                                  <p:stCondLst>
                                    <p:cond delay="0"/>
                                  </p:stCondLst>
                                  <p:childTnLst>
                                    <p:set>
                                      <p:cBhvr>
                                        <p:cTn id="87" dur="1" fill="hold">
                                          <p:stCondLst>
                                            <p:cond delay="0"/>
                                          </p:stCondLst>
                                        </p:cTn>
                                        <p:tgtEl>
                                          <p:spTgt spid="108"/>
                                        </p:tgtEl>
                                        <p:attrNameLst>
                                          <p:attrName>style.visibility</p:attrName>
                                        </p:attrNameLst>
                                      </p:cBhvr>
                                      <p:to>
                                        <p:strVal val="visible"/>
                                      </p:to>
                                    </p:set>
                                    <p:anim calcmode="lin" valueType="num">
                                      <p:cBhvr additive="base">
                                        <p:cTn id="88" dur="500" fill="hold"/>
                                        <p:tgtEl>
                                          <p:spTgt spid="108"/>
                                        </p:tgtEl>
                                        <p:attrNameLst>
                                          <p:attrName>ppt_x</p:attrName>
                                        </p:attrNameLst>
                                      </p:cBhvr>
                                      <p:tavLst>
                                        <p:tav tm="0">
                                          <p:val>
                                            <p:strVal val="1+#ppt_w/2"/>
                                          </p:val>
                                        </p:tav>
                                        <p:tav tm="100000">
                                          <p:val>
                                            <p:strVal val="#ppt_x"/>
                                          </p:val>
                                        </p:tav>
                                      </p:tavLst>
                                    </p:anim>
                                    <p:anim calcmode="lin" valueType="num">
                                      <p:cBhvr additive="base">
                                        <p:cTn id="89" dur="500" fill="hold"/>
                                        <p:tgtEl>
                                          <p:spTgt spid="1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77" grpId="0"/>
      <p:bldP spid="78" grpId="0"/>
      <p:bldP spid="92" grpId="0"/>
      <p:bldP spid="93" grpId="0"/>
      <p:bldP spid="107" grpId="0"/>
      <p:bldP spid="10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8"/>
          <p:cNvSpPr/>
          <p:nvPr/>
        </p:nvSpPr>
        <p:spPr>
          <a:xfrm rot="18900000">
            <a:off x="4414304" y="2724433"/>
            <a:ext cx="1494279" cy="3631002"/>
          </a:xfrm>
          <a:custGeom>
            <a:avLst/>
            <a:gdLst>
              <a:gd name="connsiteX0" fmla="*/ 1274246 w 1494668"/>
              <a:gd name="connsiteY0" fmla="*/ 218661 h 3631947"/>
              <a:gd name="connsiteX1" fmla="*/ 1274247 w 1494668"/>
              <a:gd name="connsiteY1" fmla="*/ 1274247 h 3631947"/>
              <a:gd name="connsiteX2" fmla="*/ 1270300 w 1494668"/>
              <a:gd name="connsiteY2" fmla="*/ 1277816 h 3631947"/>
              <a:gd name="connsiteX3" fmla="*/ 1270781 w 1494668"/>
              <a:gd name="connsiteY3" fmla="*/ 1277817 h 3631947"/>
              <a:gd name="connsiteX4" fmla="*/ 1045113 w 1494668"/>
              <a:gd name="connsiteY4" fmla="*/ 1836233 h 3631947"/>
              <a:gd name="connsiteX5" fmla="*/ 1258976 w 1494668"/>
              <a:gd name="connsiteY5" fmla="*/ 2340781 h 3631947"/>
              <a:gd name="connsiteX6" fmla="*/ 1257320 w 1494668"/>
              <a:gd name="connsiteY6" fmla="*/ 2340806 h 3631947"/>
              <a:gd name="connsiteX7" fmla="*/ 1276007 w 1494668"/>
              <a:gd name="connsiteY7" fmla="*/ 2357701 h 3631947"/>
              <a:gd name="connsiteX8" fmla="*/ 1276007 w 1494668"/>
              <a:gd name="connsiteY8" fmla="*/ 3413286 h 3631947"/>
              <a:gd name="connsiteX9" fmla="*/ 220422 w 1494668"/>
              <a:gd name="connsiteY9" fmla="*/ 3413286 h 3631947"/>
              <a:gd name="connsiteX10" fmla="*/ 220422 w 1494668"/>
              <a:gd name="connsiteY10" fmla="*/ 2357701 h 3631947"/>
              <a:gd name="connsiteX11" fmla="*/ 233526 w 1494668"/>
              <a:gd name="connsiteY11" fmla="*/ 2345854 h 3631947"/>
              <a:gd name="connsiteX12" fmla="*/ 274458 w 1494668"/>
              <a:gd name="connsiteY12" fmla="*/ 2299977 h 3631947"/>
              <a:gd name="connsiteX13" fmla="*/ 444405 w 1494668"/>
              <a:gd name="connsiteY13" fmla="*/ 1814435 h 3631947"/>
              <a:gd name="connsiteX14" fmla="*/ 217078 w 1494668"/>
              <a:gd name="connsiteY14" fmla="*/ 1274059 h 3631947"/>
              <a:gd name="connsiteX15" fmla="*/ 218496 w 1494668"/>
              <a:gd name="connsiteY15" fmla="*/ 1274064 h 3631947"/>
              <a:gd name="connsiteX16" fmla="*/ 167412 w 1494668"/>
              <a:gd name="connsiteY16" fmla="*/ 1217561 h 3631947"/>
              <a:gd name="connsiteX17" fmla="*/ 218661 w 1494668"/>
              <a:gd name="connsiteY17" fmla="*/ 218661 h 3631947"/>
              <a:gd name="connsiteX18" fmla="*/ 1274246 w 1494668"/>
              <a:gd name="connsiteY18" fmla="*/ 218661 h 363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4668" h="3631947">
                <a:moveTo>
                  <a:pt x="1274246" y="218661"/>
                </a:moveTo>
                <a:cubicBezTo>
                  <a:pt x="1565796" y="510135"/>
                  <a:pt x="1565796" y="982774"/>
                  <a:pt x="1274247" y="1274247"/>
                </a:cubicBezTo>
                <a:lnTo>
                  <a:pt x="1270300" y="1277816"/>
                </a:lnTo>
                <a:lnTo>
                  <a:pt x="1270781" y="1277817"/>
                </a:lnTo>
                <a:cubicBezTo>
                  <a:pt x="1121214" y="1424487"/>
                  <a:pt x="1039454" y="1626827"/>
                  <a:pt x="1045113" y="1836233"/>
                </a:cubicBezTo>
                <a:cubicBezTo>
                  <a:pt x="1050186" y="2025394"/>
                  <a:pt x="1126580" y="2205587"/>
                  <a:pt x="1258976" y="2340781"/>
                </a:cubicBezTo>
                <a:lnTo>
                  <a:pt x="1257320" y="2340806"/>
                </a:lnTo>
                <a:lnTo>
                  <a:pt x="1276007" y="2357701"/>
                </a:lnTo>
                <a:cubicBezTo>
                  <a:pt x="1567556" y="2649174"/>
                  <a:pt x="1567556" y="3121813"/>
                  <a:pt x="1276007" y="3413286"/>
                </a:cubicBezTo>
                <a:cubicBezTo>
                  <a:pt x="984534" y="3704835"/>
                  <a:pt x="511895" y="3704835"/>
                  <a:pt x="220422" y="3413286"/>
                </a:cubicBezTo>
                <a:cubicBezTo>
                  <a:pt x="-71127" y="3121813"/>
                  <a:pt x="-71127" y="2649174"/>
                  <a:pt x="220422" y="2357701"/>
                </a:cubicBezTo>
                <a:lnTo>
                  <a:pt x="233526" y="2345854"/>
                </a:lnTo>
                <a:lnTo>
                  <a:pt x="274458" y="2299977"/>
                </a:lnTo>
                <a:cubicBezTo>
                  <a:pt x="384902" y="2163160"/>
                  <a:pt x="445429" y="1991790"/>
                  <a:pt x="444405" y="1814435"/>
                </a:cubicBezTo>
                <a:cubicBezTo>
                  <a:pt x="443283" y="1611293"/>
                  <a:pt x="361474" y="1416920"/>
                  <a:pt x="217078" y="1274059"/>
                </a:cubicBezTo>
                <a:lnTo>
                  <a:pt x="218496" y="1274064"/>
                </a:lnTo>
                <a:lnTo>
                  <a:pt x="167412" y="1217561"/>
                </a:lnTo>
                <a:cubicBezTo>
                  <a:pt x="-71749" y="924401"/>
                  <a:pt x="-54666" y="491918"/>
                  <a:pt x="218661" y="218661"/>
                </a:cubicBezTo>
                <a:cubicBezTo>
                  <a:pt x="510134" y="-72888"/>
                  <a:pt x="982773" y="-72888"/>
                  <a:pt x="1274246" y="218661"/>
                </a:cubicBezTo>
                <a:close/>
              </a:path>
            </a:pathLst>
          </a:custGeom>
          <a:solidFill>
            <a:schemeClr val="accent1"/>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3200" dirty="0">
              <a:solidFill>
                <a:prstClr val="white"/>
              </a:solidFill>
              <a:latin typeface="+mn-ea"/>
            </a:endParaRPr>
          </a:p>
        </p:txBody>
      </p:sp>
      <p:sp>
        <p:nvSpPr>
          <p:cNvPr id="3" name="Oval 90"/>
          <p:cNvSpPr/>
          <p:nvPr/>
        </p:nvSpPr>
        <p:spPr>
          <a:xfrm>
            <a:off x="3884032" y="3254539"/>
            <a:ext cx="1044403" cy="1044379"/>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mn-ea"/>
            </a:endParaRPr>
          </a:p>
        </p:txBody>
      </p:sp>
      <p:sp>
        <p:nvSpPr>
          <p:cNvPr id="4" name="Oval 91"/>
          <p:cNvSpPr/>
          <p:nvPr/>
        </p:nvSpPr>
        <p:spPr>
          <a:xfrm>
            <a:off x="3966262" y="3336771"/>
            <a:ext cx="879943" cy="879918"/>
          </a:xfrm>
          <a:prstGeom prst="ellipse">
            <a:avLst/>
          </a:prstGeom>
          <a:solidFill>
            <a:schemeClr val="bg1">
              <a:lumMod val="85000"/>
            </a:schemeClr>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effectLst>
                <a:outerShdw blurRad="38100" dist="38100" dir="2700000" algn="tl">
                  <a:srgbClr val="000000">
                    <a:alpha val="43137"/>
                  </a:srgbClr>
                </a:outerShdw>
              </a:effectLst>
              <a:latin typeface="+mn-ea"/>
            </a:endParaRPr>
          </a:p>
        </p:txBody>
      </p:sp>
      <p:sp>
        <p:nvSpPr>
          <p:cNvPr id="5" name="Oval 94"/>
          <p:cNvSpPr/>
          <p:nvPr/>
        </p:nvSpPr>
        <p:spPr>
          <a:xfrm>
            <a:off x="5389429" y="4769169"/>
            <a:ext cx="1044403" cy="1044379"/>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mn-ea"/>
            </a:endParaRPr>
          </a:p>
        </p:txBody>
      </p:sp>
      <p:sp>
        <p:nvSpPr>
          <p:cNvPr id="6" name="Oval 95"/>
          <p:cNvSpPr/>
          <p:nvPr/>
        </p:nvSpPr>
        <p:spPr>
          <a:xfrm>
            <a:off x="5471659" y="4851400"/>
            <a:ext cx="879943" cy="879918"/>
          </a:xfrm>
          <a:prstGeom prst="ellipse">
            <a:avLst/>
          </a:prstGeom>
          <a:solidFill>
            <a:schemeClr val="bg1">
              <a:lumMod val="85000"/>
            </a:schemeClr>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effectLst>
                <a:outerShdw blurRad="38100" dist="38100" dir="2700000" algn="tl">
                  <a:srgbClr val="000000">
                    <a:alpha val="43137"/>
                  </a:srgbClr>
                </a:outerShdw>
              </a:effectLst>
              <a:latin typeface="+mn-ea"/>
            </a:endParaRPr>
          </a:p>
        </p:txBody>
      </p:sp>
      <p:sp>
        <p:nvSpPr>
          <p:cNvPr id="7" name="任意多边形 13"/>
          <p:cNvSpPr/>
          <p:nvPr/>
        </p:nvSpPr>
        <p:spPr>
          <a:xfrm rot="18900000">
            <a:off x="6029335" y="2631245"/>
            <a:ext cx="1494279" cy="3631001"/>
          </a:xfrm>
          <a:custGeom>
            <a:avLst/>
            <a:gdLst>
              <a:gd name="connsiteX0" fmla="*/ 1274246 w 1494668"/>
              <a:gd name="connsiteY0" fmla="*/ 218661 h 3631946"/>
              <a:gd name="connsiteX1" fmla="*/ 1274246 w 1494668"/>
              <a:gd name="connsiteY1" fmla="*/ 1274246 h 3631946"/>
              <a:gd name="connsiteX2" fmla="*/ 1270299 w 1494668"/>
              <a:gd name="connsiteY2" fmla="*/ 1277815 h 3631946"/>
              <a:gd name="connsiteX3" fmla="*/ 1270781 w 1494668"/>
              <a:gd name="connsiteY3" fmla="*/ 1277817 h 3631946"/>
              <a:gd name="connsiteX4" fmla="*/ 1045113 w 1494668"/>
              <a:gd name="connsiteY4" fmla="*/ 1836232 h 3631946"/>
              <a:gd name="connsiteX5" fmla="*/ 1258976 w 1494668"/>
              <a:gd name="connsiteY5" fmla="*/ 2340781 h 3631946"/>
              <a:gd name="connsiteX6" fmla="*/ 1257320 w 1494668"/>
              <a:gd name="connsiteY6" fmla="*/ 2340806 h 3631946"/>
              <a:gd name="connsiteX7" fmla="*/ 1276007 w 1494668"/>
              <a:gd name="connsiteY7" fmla="*/ 2357700 h 3631946"/>
              <a:gd name="connsiteX8" fmla="*/ 1276007 w 1494668"/>
              <a:gd name="connsiteY8" fmla="*/ 3413285 h 3631946"/>
              <a:gd name="connsiteX9" fmla="*/ 220422 w 1494668"/>
              <a:gd name="connsiteY9" fmla="*/ 3413285 h 3631946"/>
              <a:gd name="connsiteX10" fmla="*/ 220422 w 1494668"/>
              <a:gd name="connsiteY10" fmla="*/ 2357700 h 3631946"/>
              <a:gd name="connsiteX11" fmla="*/ 233525 w 1494668"/>
              <a:gd name="connsiteY11" fmla="*/ 2345853 h 3631946"/>
              <a:gd name="connsiteX12" fmla="*/ 274458 w 1494668"/>
              <a:gd name="connsiteY12" fmla="*/ 2299977 h 3631946"/>
              <a:gd name="connsiteX13" fmla="*/ 444405 w 1494668"/>
              <a:gd name="connsiteY13" fmla="*/ 1814435 h 3631946"/>
              <a:gd name="connsiteX14" fmla="*/ 217078 w 1494668"/>
              <a:gd name="connsiteY14" fmla="*/ 1274058 h 3631946"/>
              <a:gd name="connsiteX15" fmla="*/ 218496 w 1494668"/>
              <a:gd name="connsiteY15" fmla="*/ 1274064 h 3631946"/>
              <a:gd name="connsiteX16" fmla="*/ 167412 w 1494668"/>
              <a:gd name="connsiteY16" fmla="*/ 1217560 h 3631946"/>
              <a:gd name="connsiteX17" fmla="*/ 218661 w 1494668"/>
              <a:gd name="connsiteY17" fmla="*/ 218661 h 3631946"/>
              <a:gd name="connsiteX18" fmla="*/ 1274246 w 1494668"/>
              <a:gd name="connsiteY18" fmla="*/ 218661 h 3631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4668" h="3631946">
                <a:moveTo>
                  <a:pt x="1274246" y="218661"/>
                </a:moveTo>
                <a:cubicBezTo>
                  <a:pt x="1565796" y="510134"/>
                  <a:pt x="1565795" y="982773"/>
                  <a:pt x="1274246" y="1274246"/>
                </a:cubicBezTo>
                <a:lnTo>
                  <a:pt x="1270299" y="1277815"/>
                </a:lnTo>
                <a:lnTo>
                  <a:pt x="1270781" y="1277817"/>
                </a:lnTo>
                <a:cubicBezTo>
                  <a:pt x="1121214" y="1424486"/>
                  <a:pt x="1039454" y="1626826"/>
                  <a:pt x="1045113" y="1836232"/>
                </a:cubicBezTo>
                <a:cubicBezTo>
                  <a:pt x="1050186" y="2025394"/>
                  <a:pt x="1126580" y="2205586"/>
                  <a:pt x="1258976" y="2340781"/>
                </a:cubicBezTo>
                <a:lnTo>
                  <a:pt x="1257320" y="2340806"/>
                </a:lnTo>
                <a:lnTo>
                  <a:pt x="1276007" y="2357700"/>
                </a:lnTo>
                <a:cubicBezTo>
                  <a:pt x="1567556" y="2649173"/>
                  <a:pt x="1567556" y="3121812"/>
                  <a:pt x="1276007" y="3413285"/>
                </a:cubicBezTo>
                <a:cubicBezTo>
                  <a:pt x="984534" y="3704834"/>
                  <a:pt x="511895" y="3704834"/>
                  <a:pt x="220422" y="3413285"/>
                </a:cubicBezTo>
                <a:cubicBezTo>
                  <a:pt x="-71127" y="3121812"/>
                  <a:pt x="-71128" y="2649173"/>
                  <a:pt x="220422" y="2357700"/>
                </a:cubicBezTo>
                <a:lnTo>
                  <a:pt x="233525" y="2345853"/>
                </a:lnTo>
                <a:lnTo>
                  <a:pt x="274458" y="2299977"/>
                </a:lnTo>
                <a:cubicBezTo>
                  <a:pt x="384902" y="2163160"/>
                  <a:pt x="445429" y="1991789"/>
                  <a:pt x="444405" y="1814435"/>
                </a:cubicBezTo>
                <a:cubicBezTo>
                  <a:pt x="443282" y="1611293"/>
                  <a:pt x="361474" y="1416919"/>
                  <a:pt x="217078" y="1274058"/>
                </a:cubicBezTo>
                <a:lnTo>
                  <a:pt x="218496" y="1274064"/>
                </a:lnTo>
                <a:lnTo>
                  <a:pt x="167412" y="1217560"/>
                </a:lnTo>
                <a:cubicBezTo>
                  <a:pt x="-71749" y="924401"/>
                  <a:pt x="-54666" y="491917"/>
                  <a:pt x="218661" y="218661"/>
                </a:cubicBezTo>
                <a:cubicBezTo>
                  <a:pt x="510134" y="-72888"/>
                  <a:pt x="982773" y="-72888"/>
                  <a:pt x="1274246" y="218661"/>
                </a:cubicBezTo>
                <a:close/>
              </a:path>
            </a:pathLst>
          </a:custGeom>
          <a:solidFill>
            <a:schemeClr val="accent2"/>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3200" dirty="0">
              <a:solidFill>
                <a:prstClr val="white"/>
              </a:solidFill>
              <a:latin typeface="+mn-ea"/>
            </a:endParaRPr>
          </a:p>
        </p:txBody>
      </p:sp>
      <p:sp>
        <p:nvSpPr>
          <p:cNvPr id="8" name="Oval 82"/>
          <p:cNvSpPr/>
          <p:nvPr/>
        </p:nvSpPr>
        <p:spPr>
          <a:xfrm>
            <a:off x="5513337" y="3172308"/>
            <a:ext cx="1044403" cy="1044379"/>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mn-ea"/>
            </a:endParaRPr>
          </a:p>
        </p:txBody>
      </p:sp>
      <p:sp>
        <p:nvSpPr>
          <p:cNvPr id="9" name="Oval 83"/>
          <p:cNvSpPr/>
          <p:nvPr/>
        </p:nvSpPr>
        <p:spPr>
          <a:xfrm>
            <a:off x="5604867" y="3263841"/>
            <a:ext cx="861338" cy="861316"/>
          </a:xfrm>
          <a:prstGeom prst="ellipse">
            <a:avLst/>
          </a:prstGeom>
          <a:solidFill>
            <a:schemeClr val="bg1">
              <a:lumMod val="85000"/>
            </a:schemeClr>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effectLst>
                <a:outerShdw blurRad="38100" dist="38100" dir="2700000" algn="tl">
                  <a:srgbClr val="000000">
                    <a:alpha val="43137"/>
                  </a:srgbClr>
                </a:outerShdw>
              </a:effectLst>
              <a:latin typeface="+mn-ea"/>
            </a:endParaRPr>
          </a:p>
        </p:txBody>
      </p:sp>
      <p:sp>
        <p:nvSpPr>
          <p:cNvPr id="10" name="Oval 86"/>
          <p:cNvSpPr/>
          <p:nvPr/>
        </p:nvSpPr>
        <p:spPr>
          <a:xfrm>
            <a:off x="7018734" y="4686938"/>
            <a:ext cx="1044403" cy="1044379"/>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mn-ea"/>
            </a:endParaRPr>
          </a:p>
        </p:txBody>
      </p:sp>
      <p:sp>
        <p:nvSpPr>
          <p:cNvPr id="11" name="Oval 87"/>
          <p:cNvSpPr/>
          <p:nvPr/>
        </p:nvSpPr>
        <p:spPr>
          <a:xfrm>
            <a:off x="7072561" y="4740771"/>
            <a:ext cx="936742" cy="936716"/>
          </a:xfrm>
          <a:prstGeom prst="ellipse">
            <a:avLst/>
          </a:prstGeom>
          <a:solidFill>
            <a:schemeClr val="bg1">
              <a:lumMod val="85000"/>
            </a:schemeClr>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effectLst>
                <a:outerShdw blurRad="38100" dist="38100" dir="2700000" algn="tl">
                  <a:srgbClr val="000000">
                    <a:alpha val="43137"/>
                  </a:srgbClr>
                </a:outerShdw>
              </a:effectLst>
              <a:latin typeface="+mn-ea"/>
            </a:endParaRPr>
          </a:p>
        </p:txBody>
      </p:sp>
      <p:sp>
        <p:nvSpPr>
          <p:cNvPr id="12" name="任意多边形 18"/>
          <p:cNvSpPr/>
          <p:nvPr/>
        </p:nvSpPr>
        <p:spPr>
          <a:xfrm rot="18900000">
            <a:off x="6136710" y="1049915"/>
            <a:ext cx="1494279" cy="3631002"/>
          </a:xfrm>
          <a:custGeom>
            <a:avLst/>
            <a:gdLst>
              <a:gd name="connsiteX0" fmla="*/ 1274247 w 1494668"/>
              <a:gd name="connsiteY0" fmla="*/ 218662 h 3631947"/>
              <a:gd name="connsiteX1" fmla="*/ 1274247 w 1494668"/>
              <a:gd name="connsiteY1" fmla="*/ 1274247 h 3631947"/>
              <a:gd name="connsiteX2" fmla="*/ 1270300 w 1494668"/>
              <a:gd name="connsiteY2" fmla="*/ 1277816 h 3631947"/>
              <a:gd name="connsiteX3" fmla="*/ 1270781 w 1494668"/>
              <a:gd name="connsiteY3" fmla="*/ 1277817 h 3631947"/>
              <a:gd name="connsiteX4" fmla="*/ 1045113 w 1494668"/>
              <a:gd name="connsiteY4" fmla="*/ 1836233 h 3631947"/>
              <a:gd name="connsiteX5" fmla="*/ 1258976 w 1494668"/>
              <a:gd name="connsiteY5" fmla="*/ 2340781 h 3631947"/>
              <a:gd name="connsiteX6" fmla="*/ 1257320 w 1494668"/>
              <a:gd name="connsiteY6" fmla="*/ 2340806 h 3631947"/>
              <a:gd name="connsiteX7" fmla="*/ 1276007 w 1494668"/>
              <a:gd name="connsiteY7" fmla="*/ 2357701 h 3631947"/>
              <a:gd name="connsiteX8" fmla="*/ 1276007 w 1494668"/>
              <a:gd name="connsiteY8" fmla="*/ 3413286 h 3631947"/>
              <a:gd name="connsiteX9" fmla="*/ 220422 w 1494668"/>
              <a:gd name="connsiteY9" fmla="*/ 3413286 h 3631947"/>
              <a:gd name="connsiteX10" fmla="*/ 220422 w 1494668"/>
              <a:gd name="connsiteY10" fmla="*/ 2357701 h 3631947"/>
              <a:gd name="connsiteX11" fmla="*/ 233526 w 1494668"/>
              <a:gd name="connsiteY11" fmla="*/ 2345854 h 3631947"/>
              <a:gd name="connsiteX12" fmla="*/ 274458 w 1494668"/>
              <a:gd name="connsiteY12" fmla="*/ 2299978 h 3631947"/>
              <a:gd name="connsiteX13" fmla="*/ 444405 w 1494668"/>
              <a:gd name="connsiteY13" fmla="*/ 1814435 h 3631947"/>
              <a:gd name="connsiteX14" fmla="*/ 217078 w 1494668"/>
              <a:gd name="connsiteY14" fmla="*/ 1274059 h 3631947"/>
              <a:gd name="connsiteX15" fmla="*/ 218496 w 1494668"/>
              <a:gd name="connsiteY15" fmla="*/ 1274064 h 3631947"/>
              <a:gd name="connsiteX16" fmla="*/ 167412 w 1494668"/>
              <a:gd name="connsiteY16" fmla="*/ 1217561 h 3631947"/>
              <a:gd name="connsiteX17" fmla="*/ 218661 w 1494668"/>
              <a:gd name="connsiteY17" fmla="*/ 218662 h 3631947"/>
              <a:gd name="connsiteX18" fmla="*/ 1274247 w 1494668"/>
              <a:gd name="connsiteY18" fmla="*/ 218662 h 363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4668" h="3631947">
                <a:moveTo>
                  <a:pt x="1274247" y="218662"/>
                </a:moveTo>
                <a:cubicBezTo>
                  <a:pt x="1565796" y="510135"/>
                  <a:pt x="1565796" y="982774"/>
                  <a:pt x="1274247" y="1274247"/>
                </a:cubicBezTo>
                <a:lnTo>
                  <a:pt x="1270300" y="1277816"/>
                </a:lnTo>
                <a:lnTo>
                  <a:pt x="1270781" y="1277817"/>
                </a:lnTo>
                <a:cubicBezTo>
                  <a:pt x="1121214" y="1424487"/>
                  <a:pt x="1039454" y="1626827"/>
                  <a:pt x="1045113" y="1836233"/>
                </a:cubicBezTo>
                <a:cubicBezTo>
                  <a:pt x="1050186" y="2025394"/>
                  <a:pt x="1126580" y="2205587"/>
                  <a:pt x="1258976" y="2340781"/>
                </a:cubicBezTo>
                <a:lnTo>
                  <a:pt x="1257320" y="2340806"/>
                </a:lnTo>
                <a:lnTo>
                  <a:pt x="1276007" y="2357701"/>
                </a:lnTo>
                <a:cubicBezTo>
                  <a:pt x="1567556" y="2649174"/>
                  <a:pt x="1567556" y="3121813"/>
                  <a:pt x="1276007" y="3413286"/>
                </a:cubicBezTo>
                <a:cubicBezTo>
                  <a:pt x="984534" y="3704835"/>
                  <a:pt x="511895" y="3704835"/>
                  <a:pt x="220422" y="3413286"/>
                </a:cubicBezTo>
                <a:cubicBezTo>
                  <a:pt x="-71127" y="3121813"/>
                  <a:pt x="-71127" y="2649174"/>
                  <a:pt x="220422" y="2357701"/>
                </a:cubicBezTo>
                <a:lnTo>
                  <a:pt x="233526" y="2345854"/>
                </a:lnTo>
                <a:lnTo>
                  <a:pt x="274458" y="2299978"/>
                </a:lnTo>
                <a:cubicBezTo>
                  <a:pt x="384902" y="2163160"/>
                  <a:pt x="445429" y="1991790"/>
                  <a:pt x="444405" y="1814435"/>
                </a:cubicBezTo>
                <a:cubicBezTo>
                  <a:pt x="443283" y="1611293"/>
                  <a:pt x="361474" y="1416920"/>
                  <a:pt x="217078" y="1274059"/>
                </a:cubicBezTo>
                <a:lnTo>
                  <a:pt x="218496" y="1274064"/>
                </a:lnTo>
                <a:lnTo>
                  <a:pt x="167412" y="1217561"/>
                </a:lnTo>
                <a:cubicBezTo>
                  <a:pt x="-71749" y="924402"/>
                  <a:pt x="-54666" y="491918"/>
                  <a:pt x="218661" y="218662"/>
                </a:cubicBezTo>
                <a:cubicBezTo>
                  <a:pt x="510134" y="-72888"/>
                  <a:pt x="982773" y="-72888"/>
                  <a:pt x="1274247" y="218662"/>
                </a:cubicBezTo>
                <a:close/>
              </a:path>
            </a:pathLst>
          </a:custGeom>
          <a:solidFill>
            <a:schemeClr val="accent3"/>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3200" dirty="0">
              <a:solidFill>
                <a:prstClr val="white"/>
              </a:solidFill>
              <a:latin typeface="+mn-ea"/>
            </a:endParaRPr>
          </a:p>
        </p:txBody>
      </p:sp>
      <p:sp>
        <p:nvSpPr>
          <p:cNvPr id="13" name="Oval 74"/>
          <p:cNvSpPr/>
          <p:nvPr/>
        </p:nvSpPr>
        <p:spPr>
          <a:xfrm>
            <a:off x="5609340" y="1566147"/>
            <a:ext cx="1044403" cy="1044379"/>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mn-ea"/>
            </a:endParaRPr>
          </a:p>
        </p:txBody>
      </p:sp>
      <p:sp>
        <p:nvSpPr>
          <p:cNvPr id="14" name="Oval 75"/>
          <p:cNvSpPr/>
          <p:nvPr/>
        </p:nvSpPr>
        <p:spPr>
          <a:xfrm>
            <a:off x="5710175" y="1666981"/>
            <a:ext cx="842732" cy="842710"/>
          </a:xfrm>
          <a:prstGeom prst="ellipse">
            <a:avLst/>
          </a:prstGeom>
          <a:solidFill>
            <a:schemeClr val="bg1">
              <a:lumMod val="85000"/>
            </a:schemeClr>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effectLst>
                <a:outerShdw blurRad="38100" dist="38100" dir="2700000" algn="tl">
                  <a:srgbClr val="000000">
                    <a:alpha val="43137"/>
                  </a:srgbClr>
                </a:outerShdw>
              </a:effectLst>
              <a:latin typeface="+mn-ea"/>
            </a:endParaRPr>
          </a:p>
        </p:txBody>
      </p:sp>
      <p:sp>
        <p:nvSpPr>
          <p:cNvPr id="15" name="Oval 78"/>
          <p:cNvSpPr/>
          <p:nvPr/>
        </p:nvSpPr>
        <p:spPr>
          <a:xfrm>
            <a:off x="7124038" y="3080776"/>
            <a:ext cx="1044403" cy="1044379"/>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latin typeface="+mn-ea"/>
            </a:endParaRPr>
          </a:p>
        </p:txBody>
      </p:sp>
      <p:sp>
        <p:nvSpPr>
          <p:cNvPr id="16" name="Oval 79"/>
          <p:cNvSpPr/>
          <p:nvPr/>
        </p:nvSpPr>
        <p:spPr>
          <a:xfrm>
            <a:off x="7231643" y="3188384"/>
            <a:ext cx="829188" cy="829166"/>
          </a:xfrm>
          <a:prstGeom prst="ellipse">
            <a:avLst/>
          </a:prstGeom>
          <a:solidFill>
            <a:schemeClr val="bg1">
              <a:lumMod val="85000"/>
            </a:schemeClr>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prstClr val="white"/>
              </a:solidFill>
              <a:effectLst>
                <a:outerShdw blurRad="38100" dist="38100" dir="2700000" algn="tl">
                  <a:srgbClr val="000000">
                    <a:alpha val="43137"/>
                  </a:srgbClr>
                </a:outerShdw>
              </a:effectLst>
              <a:latin typeface="+mn-ea"/>
            </a:endParaRPr>
          </a:p>
        </p:txBody>
      </p:sp>
      <p:sp>
        <p:nvSpPr>
          <p:cNvPr id="17" name="Freeform 210"/>
          <p:cNvSpPr>
            <a:spLocks noEditPoints="1"/>
          </p:cNvSpPr>
          <p:nvPr/>
        </p:nvSpPr>
        <p:spPr bwMode="auto">
          <a:xfrm>
            <a:off x="4182850" y="3651598"/>
            <a:ext cx="446760" cy="238270"/>
          </a:xfrm>
          <a:custGeom>
            <a:avLst/>
            <a:gdLst>
              <a:gd name="T0" fmla="*/ 37 w 51"/>
              <a:gd name="T1" fmla="*/ 27 h 27"/>
              <a:gd name="T2" fmla="*/ 28 w 51"/>
              <a:gd name="T3" fmla="*/ 24 h 27"/>
              <a:gd name="T4" fmla="*/ 22 w 51"/>
              <a:gd name="T5" fmla="*/ 24 h 27"/>
              <a:gd name="T6" fmla="*/ 13 w 51"/>
              <a:gd name="T7" fmla="*/ 27 h 27"/>
              <a:gd name="T8" fmla="*/ 0 w 51"/>
              <a:gd name="T9" fmla="*/ 13 h 27"/>
              <a:gd name="T10" fmla="*/ 13 w 51"/>
              <a:gd name="T11" fmla="*/ 0 h 27"/>
              <a:gd name="T12" fmla="*/ 37 w 51"/>
              <a:gd name="T13" fmla="*/ 0 h 27"/>
              <a:gd name="T14" fmla="*/ 51 w 51"/>
              <a:gd name="T15" fmla="*/ 13 h 27"/>
              <a:gd name="T16" fmla="*/ 37 w 51"/>
              <a:gd name="T17" fmla="*/ 27 h 27"/>
              <a:gd name="T18" fmla="*/ 22 w 51"/>
              <a:gd name="T19" fmla="*/ 12 h 27"/>
              <a:gd name="T20" fmla="*/ 21 w 51"/>
              <a:gd name="T21" fmla="*/ 11 h 27"/>
              <a:gd name="T22" fmla="*/ 16 w 51"/>
              <a:gd name="T23" fmla="*/ 11 h 27"/>
              <a:gd name="T24" fmla="*/ 16 w 51"/>
              <a:gd name="T25" fmla="*/ 6 h 27"/>
              <a:gd name="T26" fmla="*/ 15 w 51"/>
              <a:gd name="T27" fmla="*/ 5 h 27"/>
              <a:gd name="T28" fmla="*/ 12 w 51"/>
              <a:gd name="T29" fmla="*/ 5 h 27"/>
              <a:gd name="T30" fmla="*/ 11 w 51"/>
              <a:gd name="T31" fmla="*/ 6 h 27"/>
              <a:gd name="T32" fmla="*/ 11 w 51"/>
              <a:gd name="T33" fmla="*/ 11 h 27"/>
              <a:gd name="T34" fmla="*/ 6 w 51"/>
              <a:gd name="T35" fmla="*/ 11 h 27"/>
              <a:gd name="T36" fmla="*/ 5 w 51"/>
              <a:gd name="T37" fmla="*/ 12 h 27"/>
              <a:gd name="T38" fmla="*/ 5 w 51"/>
              <a:gd name="T39" fmla="*/ 15 h 27"/>
              <a:gd name="T40" fmla="*/ 6 w 51"/>
              <a:gd name="T41" fmla="*/ 16 h 27"/>
              <a:gd name="T42" fmla="*/ 11 w 51"/>
              <a:gd name="T43" fmla="*/ 16 h 27"/>
              <a:gd name="T44" fmla="*/ 11 w 51"/>
              <a:gd name="T45" fmla="*/ 21 h 27"/>
              <a:gd name="T46" fmla="*/ 12 w 51"/>
              <a:gd name="T47" fmla="*/ 22 h 27"/>
              <a:gd name="T48" fmla="*/ 15 w 51"/>
              <a:gd name="T49" fmla="*/ 22 h 27"/>
              <a:gd name="T50" fmla="*/ 16 w 51"/>
              <a:gd name="T51" fmla="*/ 21 h 27"/>
              <a:gd name="T52" fmla="*/ 16 w 51"/>
              <a:gd name="T53" fmla="*/ 16 h 27"/>
              <a:gd name="T54" fmla="*/ 21 w 51"/>
              <a:gd name="T55" fmla="*/ 16 h 27"/>
              <a:gd name="T56" fmla="*/ 22 w 51"/>
              <a:gd name="T57" fmla="*/ 15 h 27"/>
              <a:gd name="T58" fmla="*/ 22 w 51"/>
              <a:gd name="T59" fmla="*/ 12 h 27"/>
              <a:gd name="T60" fmla="*/ 34 w 51"/>
              <a:gd name="T61" fmla="*/ 13 h 27"/>
              <a:gd name="T62" fmla="*/ 30 w 51"/>
              <a:gd name="T63" fmla="*/ 17 h 27"/>
              <a:gd name="T64" fmla="*/ 34 w 51"/>
              <a:gd name="T65" fmla="*/ 20 h 27"/>
              <a:gd name="T66" fmla="*/ 37 w 51"/>
              <a:gd name="T67" fmla="*/ 17 h 27"/>
              <a:gd name="T68" fmla="*/ 34 w 51"/>
              <a:gd name="T69" fmla="*/ 13 h 27"/>
              <a:gd name="T70" fmla="*/ 41 w 51"/>
              <a:gd name="T71" fmla="*/ 7 h 27"/>
              <a:gd name="T72" fmla="*/ 37 w 51"/>
              <a:gd name="T73" fmla="*/ 10 h 27"/>
              <a:gd name="T74" fmla="*/ 41 w 51"/>
              <a:gd name="T75" fmla="*/ 13 h 27"/>
              <a:gd name="T76" fmla="*/ 44 w 51"/>
              <a:gd name="T77" fmla="*/ 10 h 27"/>
              <a:gd name="T78" fmla="*/ 41 w 51"/>
              <a:gd name="T79"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 h="27">
                <a:moveTo>
                  <a:pt x="37" y="27"/>
                </a:moveTo>
                <a:cubicBezTo>
                  <a:pt x="34" y="27"/>
                  <a:pt x="31" y="26"/>
                  <a:pt x="28" y="24"/>
                </a:cubicBezTo>
                <a:cubicBezTo>
                  <a:pt x="22" y="24"/>
                  <a:pt x="22" y="24"/>
                  <a:pt x="22" y="24"/>
                </a:cubicBezTo>
                <a:cubicBezTo>
                  <a:pt x="20" y="26"/>
                  <a:pt x="17" y="27"/>
                  <a:pt x="13" y="27"/>
                </a:cubicBezTo>
                <a:cubicBezTo>
                  <a:pt x="6" y="27"/>
                  <a:pt x="0" y="21"/>
                  <a:pt x="0" y="13"/>
                </a:cubicBezTo>
                <a:cubicBezTo>
                  <a:pt x="0" y="6"/>
                  <a:pt x="6" y="0"/>
                  <a:pt x="13" y="0"/>
                </a:cubicBezTo>
                <a:cubicBezTo>
                  <a:pt x="37" y="0"/>
                  <a:pt x="37" y="0"/>
                  <a:pt x="37" y="0"/>
                </a:cubicBezTo>
                <a:cubicBezTo>
                  <a:pt x="45" y="0"/>
                  <a:pt x="51" y="6"/>
                  <a:pt x="51" y="13"/>
                </a:cubicBezTo>
                <a:cubicBezTo>
                  <a:pt x="51" y="21"/>
                  <a:pt x="45" y="27"/>
                  <a:pt x="37" y="27"/>
                </a:cubicBezTo>
                <a:close/>
                <a:moveTo>
                  <a:pt x="22" y="12"/>
                </a:moveTo>
                <a:cubicBezTo>
                  <a:pt x="22" y="11"/>
                  <a:pt x="21" y="11"/>
                  <a:pt x="21" y="11"/>
                </a:cubicBezTo>
                <a:cubicBezTo>
                  <a:pt x="16" y="11"/>
                  <a:pt x="16" y="11"/>
                  <a:pt x="16" y="11"/>
                </a:cubicBezTo>
                <a:cubicBezTo>
                  <a:pt x="16" y="6"/>
                  <a:pt x="16" y="6"/>
                  <a:pt x="16" y="6"/>
                </a:cubicBezTo>
                <a:cubicBezTo>
                  <a:pt x="16" y="5"/>
                  <a:pt x="15" y="5"/>
                  <a:pt x="15" y="5"/>
                </a:cubicBezTo>
                <a:cubicBezTo>
                  <a:pt x="12" y="5"/>
                  <a:pt x="12" y="5"/>
                  <a:pt x="12" y="5"/>
                </a:cubicBezTo>
                <a:cubicBezTo>
                  <a:pt x="11" y="5"/>
                  <a:pt x="11" y="5"/>
                  <a:pt x="11" y="6"/>
                </a:cubicBezTo>
                <a:cubicBezTo>
                  <a:pt x="11" y="11"/>
                  <a:pt x="11" y="11"/>
                  <a:pt x="11" y="11"/>
                </a:cubicBezTo>
                <a:cubicBezTo>
                  <a:pt x="6" y="11"/>
                  <a:pt x="6" y="11"/>
                  <a:pt x="6" y="11"/>
                </a:cubicBezTo>
                <a:cubicBezTo>
                  <a:pt x="5" y="11"/>
                  <a:pt x="5" y="11"/>
                  <a:pt x="5" y="12"/>
                </a:cubicBezTo>
                <a:cubicBezTo>
                  <a:pt x="5" y="15"/>
                  <a:pt x="5" y="15"/>
                  <a:pt x="5" y="15"/>
                </a:cubicBezTo>
                <a:cubicBezTo>
                  <a:pt x="5" y="16"/>
                  <a:pt x="5" y="16"/>
                  <a:pt x="6" y="16"/>
                </a:cubicBezTo>
                <a:cubicBezTo>
                  <a:pt x="11" y="16"/>
                  <a:pt x="11" y="16"/>
                  <a:pt x="11" y="16"/>
                </a:cubicBezTo>
                <a:cubicBezTo>
                  <a:pt x="11" y="21"/>
                  <a:pt x="11" y="21"/>
                  <a:pt x="11" y="21"/>
                </a:cubicBezTo>
                <a:cubicBezTo>
                  <a:pt x="11" y="22"/>
                  <a:pt x="11" y="22"/>
                  <a:pt x="12" y="22"/>
                </a:cubicBezTo>
                <a:cubicBezTo>
                  <a:pt x="15" y="22"/>
                  <a:pt x="15" y="22"/>
                  <a:pt x="15" y="22"/>
                </a:cubicBezTo>
                <a:cubicBezTo>
                  <a:pt x="15" y="22"/>
                  <a:pt x="16" y="22"/>
                  <a:pt x="16" y="21"/>
                </a:cubicBezTo>
                <a:cubicBezTo>
                  <a:pt x="16" y="16"/>
                  <a:pt x="16" y="16"/>
                  <a:pt x="16" y="16"/>
                </a:cubicBezTo>
                <a:cubicBezTo>
                  <a:pt x="21" y="16"/>
                  <a:pt x="21" y="16"/>
                  <a:pt x="21" y="16"/>
                </a:cubicBezTo>
                <a:cubicBezTo>
                  <a:pt x="21" y="16"/>
                  <a:pt x="22" y="16"/>
                  <a:pt x="22" y="15"/>
                </a:cubicBezTo>
                <a:lnTo>
                  <a:pt x="22" y="12"/>
                </a:lnTo>
                <a:close/>
                <a:moveTo>
                  <a:pt x="34" y="13"/>
                </a:moveTo>
                <a:cubicBezTo>
                  <a:pt x="32" y="13"/>
                  <a:pt x="30" y="15"/>
                  <a:pt x="30" y="17"/>
                </a:cubicBezTo>
                <a:cubicBezTo>
                  <a:pt x="30" y="19"/>
                  <a:pt x="32" y="20"/>
                  <a:pt x="34" y="20"/>
                </a:cubicBezTo>
                <a:cubicBezTo>
                  <a:pt x="36" y="20"/>
                  <a:pt x="37" y="19"/>
                  <a:pt x="37" y="17"/>
                </a:cubicBezTo>
                <a:cubicBezTo>
                  <a:pt x="37" y="15"/>
                  <a:pt x="36" y="13"/>
                  <a:pt x="34" y="13"/>
                </a:cubicBezTo>
                <a:close/>
                <a:moveTo>
                  <a:pt x="41" y="7"/>
                </a:moveTo>
                <a:cubicBezTo>
                  <a:pt x="39" y="7"/>
                  <a:pt x="37" y="8"/>
                  <a:pt x="37" y="10"/>
                </a:cubicBezTo>
                <a:cubicBezTo>
                  <a:pt x="37" y="12"/>
                  <a:pt x="39" y="13"/>
                  <a:pt x="41" y="13"/>
                </a:cubicBezTo>
                <a:cubicBezTo>
                  <a:pt x="43" y="13"/>
                  <a:pt x="44" y="12"/>
                  <a:pt x="44" y="10"/>
                </a:cubicBezTo>
                <a:cubicBezTo>
                  <a:pt x="44" y="8"/>
                  <a:pt x="43" y="7"/>
                  <a:pt x="41" y="7"/>
                </a:cubicBezTo>
                <a:close/>
              </a:path>
            </a:pathLst>
          </a:custGeom>
          <a:solidFill>
            <a:schemeClr val="accent1"/>
          </a:solidFill>
          <a:ln>
            <a:noFill/>
          </a:ln>
        </p:spPr>
        <p:txBody>
          <a:bodyPr vert="horz" wrap="square" lIns="91417" tIns="45708" rIns="91417" bIns="45708" numCol="1" anchor="t" anchorCtr="0" compatLnSpc="1"/>
          <a:lstStyle/>
          <a:p>
            <a:endParaRPr lang="id-ID">
              <a:solidFill>
                <a:prstClr val="black"/>
              </a:solidFill>
              <a:latin typeface="+mn-ea"/>
              <a:ea typeface="+mn-ea"/>
            </a:endParaRPr>
          </a:p>
        </p:txBody>
      </p:sp>
      <p:sp>
        <p:nvSpPr>
          <p:cNvPr id="18" name="Freeform 241"/>
          <p:cNvSpPr>
            <a:spLocks noEditPoints="1"/>
          </p:cNvSpPr>
          <p:nvPr/>
        </p:nvSpPr>
        <p:spPr bwMode="auto">
          <a:xfrm>
            <a:off x="5713675" y="5122958"/>
            <a:ext cx="395903" cy="322156"/>
          </a:xfrm>
          <a:custGeom>
            <a:avLst/>
            <a:gdLst>
              <a:gd name="T0" fmla="*/ 41 w 43"/>
              <a:gd name="T1" fmla="*/ 21 h 35"/>
              <a:gd name="T2" fmla="*/ 41 w 43"/>
              <a:gd name="T3" fmla="*/ 21 h 35"/>
              <a:gd name="T4" fmla="*/ 40 w 43"/>
              <a:gd name="T5" fmla="*/ 21 h 35"/>
              <a:gd name="T6" fmla="*/ 40 w 43"/>
              <a:gd name="T7" fmla="*/ 21 h 35"/>
              <a:gd name="T8" fmla="*/ 21 w 43"/>
              <a:gd name="T9" fmla="*/ 5 h 35"/>
              <a:gd name="T10" fmla="*/ 3 w 43"/>
              <a:gd name="T11" fmla="*/ 21 h 35"/>
              <a:gd name="T12" fmla="*/ 2 w 43"/>
              <a:gd name="T13" fmla="*/ 21 h 35"/>
              <a:gd name="T14" fmla="*/ 2 w 43"/>
              <a:gd name="T15" fmla="*/ 21 h 35"/>
              <a:gd name="T16" fmla="*/ 0 w 43"/>
              <a:gd name="T17" fmla="*/ 19 h 35"/>
              <a:gd name="T18" fmla="*/ 0 w 43"/>
              <a:gd name="T19" fmla="*/ 17 h 35"/>
              <a:gd name="T20" fmla="*/ 19 w 43"/>
              <a:gd name="T21" fmla="*/ 1 h 35"/>
              <a:gd name="T22" fmla="*/ 23 w 43"/>
              <a:gd name="T23" fmla="*/ 1 h 35"/>
              <a:gd name="T24" fmla="*/ 30 w 43"/>
              <a:gd name="T25" fmla="*/ 7 h 35"/>
              <a:gd name="T26" fmla="*/ 30 w 43"/>
              <a:gd name="T27" fmla="*/ 2 h 35"/>
              <a:gd name="T28" fmla="*/ 31 w 43"/>
              <a:gd name="T29" fmla="*/ 1 h 35"/>
              <a:gd name="T30" fmla="*/ 36 w 43"/>
              <a:gd name="T31" fmla="*/ 1 h 35"/>
              <a:gd name="T32" fmla="*/ 37 w 43"/>
              <a:gd name="T33" fmla="*/ 2 h 35"/>
              <a:gd name="T34" fmla="*/ 37 w 43"/>
              <a:gd name="T35" fmla="*/ 12 h 35"/>
              <a:gd name="T36" fmla="*/ 43 w 43"/>
              <a:gd name="T37" fmla="*/ 17 h 35"/>
              <a:gd name="T38" fmla="*/ 43 w 43"/>
              <a:gd name="T39" fmla="*/ 19 h 35"/>
              <a:gd name="T40" fmla="*/ 41 w 43"/>
              <a:gd name="T41" fmla="*/ 21 h 35"/>
              <a:gd name="T42" fmla="*/ 37 w 43"/>
              <a:gd name="T43" fmla="*/ 33 h 35"/>
              <a:gd name="T44" fmla="*/ 35 w 43"/>
              <a:gd name="T45" fmla="*/ 35 h 35"/>
              <a:gd name="T46" fmla="*/ 25 w 43"/>
              <a:gd name="T47" fmla="*/ 35 h 35"/>
              <a:gd name="T48" fmla="*/ 25 w 43"/>
              <a:gd name="T49" fmla="*/ 25 h 35"/>
              <a:gd name="T50" fmla="*/ 18 w 43"/>
              <a:gd name="T51" fmla="*/ 25 h 35"/>
              <a:gd name="T52" fmla="*/ 18 w 43"/>
              <a:gd name="T53" fmla="*/ 35 h 35"/>
              <a:gd name="T54" fmla="*/ 8 w 43"/>
              <a:gd name="T55" fmla="*/ 35 h 35"/>
              <a:gd name="T56" fmla="*/ 6 w 43"/>
              <a:gd name="T57" fmla="*/ 33 h 35"/>
              <a:gd name="T58" fmla="*/ 6 w 43"/>
              <a:gd name="T59" fmla="*/ 20 h 35"/>
              <a:gd name="T60" fmla="*/ 6 w 43"/>
              <a:gd name="T61" fmla="*/ 20 h 35"/>
              <a:gd name="T62" fmla="*/ 21 w 43"/>
              <a:gd name="T63" fmla="*/ 8 h 35"/>
              <a:gd name="T64" fmla="*/ 37 w 43"/>
              <a:gd name="T65" fmla="*/ 20 h 35"/>
              <a:gd name="T66" fmla="*/ 37 w 43"/>
              <a:gd name="T67" fmla="*/ 20 h 35"/>
              <a:gd name="T68" fmla="*/ 37 w 43"/>
              <a:gd name="T69"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 h="35">
                <a:moveTo>
                  <a:pt x="41" y="21"/>
                </a:moveTo>
                <a:cubicBezTo>
                  <a:pt x="41" y="21"/>
                  <a:pt x="41" y="21"/>
                  <a:pt x="41" y="21"/>
                </a:cubicBezTo>
                <a:cubicBezTo>
                  <a:pt x="41" y="21"/>
                  <a:pt x="41" y="21"/>
                  <a:pt x="40" y="21"/>
                </a:cubicBezTo>
                <a:cubicBezTo>
                  <a:pt x="40" y="21"/>
                  <a:pt x="40" y="21"/>
                  <a:pt x="40" y="21"/>
                </a:cubicBezTo>
                <a:cubicBezTo>
                  <a:pt x="21" y="5"/>
                  <a:pt x="21" y="5"/>
                  <a:pt x="21" y="5"/>
                </a:cubicBezTo>
                <a:cubicBezTo>
                  <a:pt x="3" y="21"/>
                  <a:pt x="3" y="21"/>
                  <a:pt x="3" y="21"/>
                </a:cubicBezTo>
                <a:cubicBezTo>
                  <a:pt x="3" y="21"/>
                  <a:pt x="2" y="21"/>
                  <a:pt x="2" y="21"/>
                </a:cubicBezTo>
                <a:cubicBezTo>
                  <a:pt x="2" y="21"/>
                  <a:pt x="2" y="21"/>
                  <a:pt x="2" y="21"/>
                </a:cubicBezTo>
                <a:cubicBezTo>
                  <a:pt x="0" y="19"/>
                  <a:pt x="0" y="19"/>
                  <a:pt x="0" y="19"/>
                </a:cubicBezTo>
                <a:cubicBezTo>
                  <a:pt x="0" y="18"/>
                  <a:pt x="0" y="18"/>
                  <a:pt x="0" y="17"/>
                </a:cubicBezTo>
                <a:cubicBezTo>
                  <a:pt x="19" y="1"/>
                  <a:pt x="19" y="1"/>
                  <a:pt x="19" y="1"/>
                </a:cubicBezTo>
                <a:cubicBezTo>
                  <a:pt x="20" y="0"/>
                  <a:pt x="22" y="0"/>
                  <a:pt x="23" y="1"/>
                </a:cubicBezTo>
                <a:cubicBezTo>
                  <a:pt x="30" y="7"/>
                  <a:pt x="30" y="7"/>
                  <a:pt x="30" y="7"/>
                </a:cubicBezTo>
                <a:cubicBezTo>
                  <a:pt x="30" y="2"/>
                  <a:pt x="30" y="2"/>
                  <a:pt x="30" y="2"/>
                </a:cubicBezTo>
                <a:cubicBezTo>
                  <a:pt x="30" y="1"/>
                  <a:pt x="30" y="1"/>
                  <a:pt x="31" y="1"/>
                </a:cubicBezTo>
                <a:cubicBezTo>
                  <a:pt x="36" y="1"/>
                  <a:pt x="36" y="1"/>
                  <a:pt x="36" y="1"/>
                </a:cubicBezTo>
                <a:cubicBezTo>
                  <a:pt x="36" y="1"/>
                  <a:pt x="37" y="1"/>
                  <a:pt x="37" y="2"/>
                </a:cubicBezTo>
                <a:cubicBezTo>
                  <a:pt x="37" y="12"/>
                  <a:pt x="37" y="12"/>
                  <a:pt x="37" y="12"/>
                </a:cubicBezTo>
                <a:cubicBezTo>
                  <a:pt x="43" y="17"/>
                  <a:pt x="43" y="17"/>
                  <a:pt x="43" y="17"/>
                </a:cubicBezTo>
                <a:cubicBezTo>
                  <a:pt x="43" y="18"/>
                  <a:pt x="43" y="18"/>
                  <a:pt x="43" y="19"/>
                </a:cubicBezTo>
                <a:lnTo>
                  <a:pt x="41" y="21"/>
                </a:lnTo>
                <a:close/>
                <a:moveTo>
                  <a:pt x="37" y="33"/>
                </a:moveTo>
                <a:cubicBezTo>
                  <a:pt x="37" y="34"/>
                  <a:pt x="36" y="35"/>
                  <a:pt x="35" y="35"/>
                </a:cubicBezTo>
                <a:cubicBezTo>
                  <a:pt x="25" y="35"/>
                  <a:pt x="25" y="35"/>
                  <a:pt x="25" y="35"/>
                </a:cubicBezTo>
                <a:cubicBezTo>
                  <a:pt x="25" y="25"/>
                  <a:pt x="25" y="25"/>
                  <a:pt x="25" y="25"/>
                </a:cubicBezTo>
                <a:cubicBezTo>
                  <a:pt x="18" y="25"/>
                  <a:pt x="18" y="25"/>
                  <a:pt x="18" y="25"/>
                </a:cubicBezTo>
                <a:cubicBezTo>
                  <a:pt x="18" y="35"/>
                  <a:pt x="18" y="35"/>
                  <a:pt x="18" y="35"/>
                </a:cubicBezTo>
                <a:cubicBezTo>
                  <a:pt x="8" y="35"/>
                  <a:pt x="8" y="35"/>
                  <a:pt x="8" y="35"/>
                </a:cubicBezTo>
                <a:cubicBezTo>
                  <a:pt x="7" y="35"/>
                  <a:pt x="6" y="34"/>
                  <a:pt x="6" y="33"/>
                </a:cubicBezTo>
                <a:cubicBezTo>
                  <a:pt x="6" y="20"/>
                  <a:pt x="6" y="20"/>
                  <a:pt x="6" y="20"/>
                </a:cubicBezTo>
                <a:cubicBezTo>
                  <a:pt x="6" y="20"/>
                  <a:pt x="6" y="20"/>
                  <a:pt x="6" y="20"/>
                </a:cubicBezTo>
                <a:cubicBezTo>
                  <a:pt x="21" y="8"/>
                  <a:pt x="21" y="8"/>
                  <a:pt x="21" y="8"/>
                </a:cubicBezTo>
                <a:cubicBezTo>
                  <a:pt x="37" y="20"/>
                  <a:pt x="37" y="20"/>
                  <a:pt x="37" y="20"/>
                </a:cubicBezTo>
                <a:cubicBezTo>
                  <a:pt x="37" y="20"/>
                  <a:pt x="37" y="20"/>
                  <a:pt x="37" y="20"/>
                </a:cubicBezTo>
                <a:lnTo>
                  <a:pt x="37" y="33"/>
                </a:lnTo>
                <a:close/>
              </a:path>
            </a:pathLst>
          </a:custGeom>
          <a:solidFill>
            <a:schemeClr val="accent1"/>
          </a:solidFill>
          <a:ln>
            <a:noFill/>
          </a:ln>
        </p:spPr>
        <p:txBody>
          <a:bodyPr vert="horz" wrap="square" lIns="91417" tIns="45708" rIns="91417" bIns="45708" numCol="1" anchor="t" anchorCtr="0" compatLnSpc="1"/>
          <a:lstStyle/>
          <a:p>
            <a:endParaRPr lang="id-ID">
              <a:solidFill>
                <a:prstClr val="black"/>
              </a:solidFill>
              <a:latin typeface="+mn-ea"/>
              <a:ea typeface="+mn-ea"/>
            </a:endParaRPr>
          </a:p>
        </p:txBody>
      </p:sp>
      <p:sp>
        <p:nvSpPr>
          <p:cNvPr id="19" name="Freeform 243"/>
          <p:cNvSpPr>
            <a:spLocks noEditPoints="1"/>
          </p:cNvSpPr>
          <p:nvPr/>
        </p:nvSpPr>
        <p:spPr bwMode="auto">
          <a:xfrm>
            <a:off x="5879849" y="3516599"/>
            <a:ext cx="303013" cy="347773"/>
          </a:xfrm>
          <a:custGeom>
            <a:avLst/>
            <a:gdLst>
              <a:gd name="T0" fmla="*/ 88 w 88"/>
              <a:gd name="T1" fmla="*/ 0 h 101"/>
              <a:gd name="T2" fmla="*/ 80 w 88"/>
              <a:gd name="T3" fmla="*/ 92 h 101"/>
              <a:gd name="T4" fmla="*/ 43 w 88"/>
              <a:gd name="T5" fmla="*/ 101 h 101"/>
              <a:gd name="T6" fmla="*/ 7 w 88"/>
              <a:gd name="T7" fmla="*/ 92 h 101"/>
              <a:gd name="T8" fmla="*/ 0 w 88"/>
              <a:gd name="T9" fmla="*/ 0 h 101"/>
              <a:gd name="T10" fmla="*/ 88 w 88"/>
              <a:gd name="T11" fmla="*/ 0 h 101"/>
              <a:gd name="T12" fmla="*/ 71 w 88"/>
              <a:gd name="T13" fmla="*/ 19 h 101"/>
              <a:gd name="T14" fmla="*/ 17 w 88"/>
              <a:gd name="T15" fmla="*/ 19 h 101"/>
              <a:gd name="T16" fmla="*/ 19 w 88"/>
              <a:gd name="T17" fmla="*/ 54 h 101"/>
              <a:gd name="T18" fmla="*/ 57 w 88"/>
              <a:gd name="T19" fmla="*/ 54 h 101"/>
              <a:gd name="T20" fmla="*/ 57 w 88"/>
              <a:gd name="T21" fmla="*/ 68 h 101"/>
              <a:gd name="T22" fmla="*/ 43 w 88"/>
              <a:gd name="T23" fmla="*/ 71 h 101"/>
              <a:gd name="T24" fmla="*/ 31 w 88"/>
              <a:gd name="T25" fmla="*/ 68 h 101"/>
              <a:gd name="T26" fmla="*/ 31 w 88"/>
              <a:gd name="T27" fmla="*/ 59 h 101"/>
              <a:gd name="T28" fmla="*/ 19 w 88"/>
              <a:gd name="T29" fmla="*/ 59 h 101"/>
              <a:gd name="T30" fmla="*/ 21 w 88"/>
              <a:gd name="T31" fmla="*/ 75 h 101"/>
              <a:gd name="T32" fmla="*/ 43 w 88"/>
              <a:gd name="T33" fmla="*/ 82 h 101"/>
              <a:gd name="T34" fmla="*/ 43 w 88"/>
              <a:gd name="T35" fmla="*/ 82 h 101"/>
              <a:gd name="T36" fmla="*/ 43 w 88"/>
              <a:gd name="T37" fmla="*/ 82 h 101"/>
              <a:gd name="T38" fmla="*/ 66 w 88"/>
              <a:gd name="T39" fmla="*/ 75 h 101"/>
              <a:gd name="T40" fmla="*/ 69 w 88"/>
              <a:gd name="T41" fmla="*/ 42 h 101"/>
              <a:gd name="T42" fmla="*/ 28 w 88"/>
              <a:gd name="T43" fmla="*/ 42 h 101"/>
              <a:gd name="T44" fmla="*/ 28 w 88"/>
              <a:gd name="T45" fmla="*/ 30 h 101"/>
              <a:gd name="T46" fmla="*/ 71 w 88"/>
              <a:gd name="T47" fmla="*/ 30 h 101"/>
              <a:gd name="T48" fmla="*/ 71 w 88"/>
              <a:gd name="T49"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8" h="101">
                <a:moveTo>
                  <a:pt x="88" y="0"/>
                </a:moveTo>
                <a:lnTo>
                  <a:pt x="80" y="92"/>
                </a:lnTo>
                <a:lnTo>
                  <a:pt x="43" y="101"/>
                </a:lnTo>
                <a:lnTo>
                  <a:pt x="7" y="92"/>
                </a:lnTo>
                <a:lnTo>
                  <a:pt x="0" y="0"/>
                </a:lnTo>
                <a:lnTo>
                  <a:pt x="88" y="0"/>
                </a:lnTo>
                <a:close/>
                <a:moveTo>
                  <a:pt x="71" y="19"/>
                </a:moveTo>
                <a:lnTo>
                  <a:pt x="17" y="19"/>
                </a:lnTo>
                <a:lnTo>
                  <a:pt x="19" y="54"/>
                </a:lnTo>
                <a:lnTo>
                  <a:pt x="57" y="54"/>
                </a:lnTo>
                <a:lnTo>
                  <a:pt x="57" y="68"/>
                </a:lnTo>
                <a:lnTo>
                  <a:pt x="43" y="71"/>
                </a:lnTo>
                <a:lnTo>
                  <a:pt x="31" y="68"/>
                </a:lnTo>
                <a:lnTo>
                  <a:pt x="31" y="59"/>
                </a:lnTo>
                <a:lnTo>
                  <a:pt x="19" y="59"/>
                </a:lnTo>
                <a:lnTo>
                  <a:pt x="21" y="75"/>
                </a:lnTo>
                <a:lnTo>
                  <a:pt x="43" y="82"/>
                </a:lnTo>
                <a:lnTo>
                  <a:pt x="43" y="82"/>
                </a:lnTo>
                <a:lnTo>
                  <a:pt x="43" y="82"/>
                </a:lnTo>
                <a:lnTo>
                  <a:pt x="66" y="75"/>
                </a:lnTo>
                <a:lnTo>
                  <a:pt x="69" y="42"/>
                </a:lnTo>
                <a:lnTo>
                  <a:pt x="28" y="42"/>
                </a:lnTo>
                <a:lnTo>
                  <a:pt x="28" y="30"/>
                </a:lnTo>
                <a:lnTo>
                  <a:pt x="71" y="30"/>
                </a:lnTo>
                <a:lnTo>
                  <a:pt x="71" y="19"/>
                </a:lnTo>
                <a:close/>
              </a:path>
            </a:pathLst>
          </a:custGeom>
          <a:solidFill>
            <a:schemeClr val="accent2"/>
          </a:solidFill>
          <a:ln>
            <a:noFill/>
          </a:ln>
        </p:spPr>
        <p:txBody>
          <a:bodyPr vert="horz" wrap="square" lIns="91417" tIns="45708" rIns="91417" bIns="45708" numCol="1" anchor="t" anchorCtr="0" compatLnSpc="1"/>
          <a:lstStyle/>
          <a:p>
            <a:endParaRPr lang="id-ID">
              <a:solidFill>
                <a:prstClr val="black"/>
              </a:solidFill>
              <a:latin typeface="+mn-ea"/>
              <a:ea typeface="+mn-ea"/>
            </a:endParaRPr>
          </a:p>
        </p:txBody>
      </p:sp>
      <p:sp>
        <p:nvSpPr>
          <p:cNvPr id="20" name="Freeform 277"/>
          <p:cNvSpPr>
            <a:spLocks noEditPoints="1"/>
          </p:cNvSpPr>
          <p:nvPr/>
        </p:nvSpPr>
        <p:spPr bwMode="auto">
          <a:xfrm>
            <a:off x="7364645" y="4989508"/>
            <a:ext cx="323554" cy="398898"/>
          </a:xfrm>
          <a:custGeom>
            <a:avLst/>
            <a:gdLst>
              <a:gd name="T0" fmla="*/ 31 w 31"/>
              <a:gd name="T1" fmla="*/ 35 h 38"/>
              <a:gd name="T2" fmla="*/ 28 w 31"/>
              <a:gd name="T3" fmla="*/ 38 h 38"/>
              <a:gd name="T4" fmla="*/ 3 w 31"/>
              <a:gd name="T5" fmla="*/ 38 h 38"/>
              <a:gd name="T6" fmla="*/ 0 w 31"/>
              <a:gd name="T7" fmla="*/ 35 h 38"/>
              <a:gd name="T8" fmla="*/ 0 w 31"/>
              <a:gd name="T9" fmla="*/ 20 h 38"/>
              <a:gd name="T10" fmla="*/ 3 w 31"/>
              <a:gd name="T11" fmla="*/ 17 h 38"/>
              <a:gd name="T12" fmla="*/ 4 w 31"/>
              <a:gd name="T13" fmla="*/ 17 h 38"/>
              <a:gd name="T14" fmla="*/ 4 w 31"/>
              <a:gd name="T15" fmla="*/ 12 h 38"/>
              <a:gd name="T16" fmla="*/ 16 w 31"/>
              <a:gd name="T17" fmla="*/ 0 h 38"/>
              <a:gd name="T18" fmla="*/ 28 w 31"/>
              <a:gd name="T19" fmla="*/ 12 h 38"/>
              <a:gd name="T20" fmla="*/ 28 w 31"/>
              <a:gd name="T21" fmla="*/ 17 h 38"/>
              <a:gd name="T22" fmla="*/ 28 w 31"/>
              <a:gd name="T23" fmla="*/ 17 h 38"/>
              <a:gd name="T24" fmla="*/ 31 w 31"/>
              <a:gd name="T25" fmla="*/ 20 h 38"/>
              <a:gd name="T26" fmla="*/ 31 w 31"/>
              <a:gd name="T27" fmla="*/ 35 h 38"/>
              <a:gd name="T28" fmla="*/ 22 w 31"/>
              <a:gd name="T29" fmla="*/ 17 h 38"/>
              <a:gd name="T30" fmla="*/ 22 w 31"/>
              <a:gd name="T31" fmla="*/ 12 h 38"/>
              <a:gd name="T32" fmla="*/ 16 w 31"/>
              <a:gd name="T33" fmla="*/ 5 h 38"/>
              <a:gd name="T34" fmla="*/ 9 w 31"/>
              <a:gd name="T35" fmla="*/ 12 h 38"/>
              <a:gd name="T36" fmla="*/ 9 w 31"/>
              <a:gd name="T37" fmla="*/ 17 h 38"/>
              <a:gd name="T38" fmla="*/ 22 w 31"/>
              <a:gd name="T39" fmla="*/ 1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38">
                <a:moveTo>
                  <a:pt x="31" y="35"/>
                </a:moveTo>
                <a:cubicBezTo>
                  <a:pt x="31" y="37"/>
                  <a:pt x="30" y="38"/>
                  <a:pt x="28" y="38"/>
                </a:cubicBezTo>
                <a:cubicBezTo>
                  <a:pt x="3" y="38"/>
                  <a:pt x="3" y="38"/>
                  <a:pt x="3" y="38"/>
                </a:cubicBezTo>
                <a:cubicBezTo>
                  <a:pt x="1" y="38"/>
                  <a:pt x="0" y="37"/>
                  <a:pt x="0" y="35"/>
                </a:cubicBezTo>
                <a:cubicBezTo>
                  <a:pt x="0" y="20"/>
                  <a:pt x="0" y="20"/>
                  <a:pt x="0" y="20"/>
                </a:cubicBezTo>
                <a:cubicBezTo>
                  <a:pt x="0" y="18"/>
                  <a:pt x="1" y="17"/>
                  <a:pt x="3" y="17"/>
                </a:cubicBezTo>
                <a:cubicBezTo>
                  <a:pt x="4" y="17"/>
                  <a:pt x="4" y="17"/>
                  <a:pt x="4" y="17"/>
                </a:cubicBezTo>
                <a:cubicBezTo>
                  <a:pt x="4" y="12"/>
                  <a:pt x="4" y="12"/>
                  <a:pt x="4" y="12"/>
                </a:cubicBezTo>
                <a:cubicBezTo>
                  <a:pt x="4" y="5"/>
                  <a:pt x="9" y="0"/>
                  <a:pt x="16" y="0"/>
                </a:cubicBezTo>
                <a:cubicBezTo>
                  <a:pt x="22" y="0"/>
                  <a:pt x="28" y="5"/>
                  <a:pt x="28" y="12"/>
                </a:cubicBezTo>
                <a:cubicBezTo>
                  <a:pt x="28" y="17"/>
                  <a:pt x="28" y="17"/>
                  <a:pt x="28" y="17"/>
                </a:cubicBezTo>
                <a:cubicBezTo>
                  <a:pt x="28" y="17"/>
                  <a:pt x="28" y="17"/>
                  <a:pt x="28" y="17"/>
                </a:cubicBezTo>
                <a:cubicBezTo>
                  <a:pt x="30" y="17"/>
                  <a:pt x="31" y="18"/>
                  <a:pt x="31" y="20"/>
                </a:cubicBezTo>
                <a:lnTo>
                  <a:pt x="31" y="35"/>
                </a:lnTo>
                <a:close/>
                <a:moveTo>
                  <a:pt x="22" y="17"/>
                </a:moveTo>
                <a:cubicBezTo>
                  <a:pt x="22" y="12"/>
                  <a:pt x="22" y="12"/>
                  <a:pt x="22" y="12"/>
                </a:cubicBezTo>
                <a:cubicBezTo>
                  <a:pt x="22" y="8"/>
                  <a:pt x="19" y="5"/>
                  <a:pt x="16" y="5"/>
                </a:cubicBezTo>
                <a:cubicBezTo>
                  <a:pt x="12" y="5"/>
                  <a:pt x="9" y="8"/>
                  <a:pt x="9" y="12"/>
                </a:cubicBezTo>
                <a:cubicBezTo>
                  <a:pt x="9" y="17"/>
                  <a:pt x="9" y="17"/>
                  <a:pt x="9" y="17"/>
                </a:cubicBezTo>
                <a:lnTo>
                  <a:pt x="22" y="17"/>
                </a:lnTo>
                <a:close/>
              </a:path>
            </a:pathLst>
          </a:custGeom>
          <a:solidFill>
            <a:schemeClr val="accent2"/>
          </a:solidFill>
          <a:ln>
            <a:noFill/>
          </a:ln>
        </p:spPr>
        <p:txBody>
          <a:bodyPr vert="horz" wrap="square" lIns="91417" tIns="45708" rIns="91417" bIns="45708" numCol="1" anchor="t" anchorCtr="0" compatLnSpc="1"/>
          <a:lstStyle/>
          <a:p>
            <a:endParaRPr lang="id-ID">
              <a:solidFill>
                <a:prstClr val="black"/>
              </a:solidFill>
              <a:latin typeface="+mn-ea"/>
              <a:ea typeface="+mn-ea"/>
            </a:endParaRPr>
          </a:p>
        </p:txBody>
      </p:sp>
      <p:sp>
        <p:nvSpPr>
          <p:cNvPr id="21" name="Freeform 188"/>
          <p:cNvSpPr>
            <a:spLocks noEditPoints="1"/>
          </p:cNvSpPr>
          <p:nvPr/>
        </p:nvSpPr>
        <p:spPr bwMode="auto">
          <a:xfrm>
            <a:off x="7464382" y="3394265"/>
            <a:ext cx="423752" cy="417404"/>
          </a:xfrm>
          <a:custGeom>
            <a:avLst/>
            <a:gdLst>
              <a:gd name="T0" fmla="*/ 79 w 134"/>
              <a:gd name="T1" fmla="*/ 99 h 132"/>
              <a:gd name="T2" fmla="*/ 76 w 134"/>
              <a:gd name="T3" fmla="*/ 102 h 132"/>
              <a:gd name="T4" fmla="*/ 73 w 134"/>
              <a:gd name="T5" fmla="*/ 99 h 132"/>
              <a:gd name="T6" fmla="*/ 74 w 134"/>
              <a:gd name="T7" fmla="*/ 96 h 132"/>
              <a:gd name="T8" fmla="*/ 78 w 134"/>
              <a:gd name="T9" fmla="*/ 96 h 132"/>
              <a:gd name="T10" fmla="*/ 98 w 134"/>
              <a:gd name="T11" fmla="*/ 18 h 132"/>
              <a:gd name="T12" fmla="*/ 14 w 134"/>
              <a:gd name="T13" fmla="*/ 20 h 132"/>
              <a:gd name="T14" fmla="*/ 98 w 134"/>
              <a:gd name="T15" fmla="*/ 22 h 132"/>
              <a:gd name="T16" fmla="*/ 98 w 134"/>
              <a:gd name="T17" fmla="*/ 18 h 132"/>
              <a:gd name="T18" fmla="*/ 17 w 134"/>
              <a:gd name="T19" fmla="*/ 33 h 132"/>
              <a:gd name="T20" fmla="*/ 17 w 134"/>
              <a:gd name="T21" fmla="*/ 36 h 132"/>
              <a:gd name="T22" fmla="*/ 102 w 134"/>
              <a:gd name="T23" fmla="*/ 34 h 132"/>
              <a:gd name="T24" fmla="*/ 102 w 134"/>
              <a:gd name="T25" fmla="*/ 49 h 132"/>
              <a:gd name="T26" fmla="*/ 17 w 134"/>
              <a:gd name="T27" fmla="*/ 47 h 132"/>
              <a:gd name="T28" fmla="*/ 17 w 134"/>
              <a:gd name="T29" fmla="*/ 50 h 132"/>
              <a:gd name="T30" fmla="*/ 102 w 134"/>
              <a:gd name="T31" fmla="*/ 49 h 132"/>
              <a:gd name="T32" fmla="*/ 108 w 134"/>
              <a:gd name="T33" fmla="*/ 127 h 132"/>
              <a:gd name="T34" fmla="*/ 24 w 134"/>
              <a:gd name="T35" fmla="*/ 106 h 132"/>
              <a:gd name="T36" fmla="*/ 5 w 134"/>
              <a:gd name="T37" fmla="*/ 8 h 132"/>
              <a:gd name="T38" fmla="*/ 108 w 134"/>
              <a:gd name="T39" fmla="*/ 5 h 132"/>
              <a:gd name="T40" fmla="*/ 110 w 134"/>
              <a:gd name="T41" fmla="*/ 66 h 132"/>
              <a:gd name="T42" fmla="*/ 116 w 134"/>
              <a:gd name="T43" fmla="*/ 8 h 132"/>
              <a:gd name="T44" fmla="*/ 8 w 134"/>
              <a:gd name="T45" fmla="*/ 0 h 132"/>
              <a:gd name="T46" fmla="*/ 0 w 134"/>
              <a:gd name="T47" fmla="*/ 124 h 132"/>
              <a:gd name="T48" fmla="*/ 108 w 134"/>
              <a:gd name="T49" fmla="*/ 132 h 132"/>
              <a:gd name="T50" fmla="*/ 116 w 134"/>
              <a:gd name="T51" fmla="*/ 104 h 132"/>
              <a:gd name="T52" fmla="*/ 111 w 134"/>
              <a:gd name="T53" fmla="*/ 124 h 132"/>
              <a:gd name="T54" fmla="*/ 113 w 134"/>
              <a:gd name="T55" fmla="*/ 104 h 132"/>
              <a:gd name="T56" fmla="*/ 88 w 134"/>
              <a:gd name="T57" fmla="*/ 77 h 132"/>
              <a:gd name="T58" fmla="*/ 79 w 134"/>
              <a:gd name="T59" fmla="*/ 82 h 132"/>
              <a:gd name="T60" fmla="*/ 104 w 134"/>
              <a:gd name="T61" fmla="*/ 109 h 132"/>
              <a:gd name="T62" fmla="*/ 98 w 134"/>
              <a:gd name="T63" fmla="*/ 76 h 132"/>
              <a:gd name="T64" fmla="*/ 92 w 134"/>
              <a:gd name="T65" fmla="*/ 79 h 132"/>
              <a:gd name="T66" fmla="*/ 113 w 134"/>
              <a:gd name="T67" fmla="*/ 93 h 132"/>
              <a:gd name="T68" fmla="*/ 98 w 134"/>
              <a:gd name="T69" fmla="*/ 76 h 132"/>
              <a:gd name="T70" fmla="*/ 117 w 134"/>
              <a:gd name="T71" fmla="*/ 60 h 132"/>
              <a:gd name="T72" fmla="*/ 102 w 134"/>
              <a:gd name="T73" fmla="*/ 76 h 132"/>
              <a:gd name="T74" fmla="*/ 101 w 134"/>
              <a:gd name="T75" fmla="*/ 78 h 132"/>
              <a:gd name="T76" fmla="*/ 113 w 134"/>
              <a:gd name="T77" fmla="*/ 88 h 132"/>
              <a:gd name="T78" fmla="*/ 110 w 134"/>
              <a:gd name="T79" fmla="*/ 83 h 132"/>
              <a:gd name="T80" fmla="*/ 130 w 134"/>
              <a:gd name="T81" fmla="*/ 57 h 132"/>
              <a:gd name="T82" fmla="*/ 76 w 134"/>
              <a:gd name="T83" fmla="*/ 119 h 132"/>
              <a:gd name="T84" fmla="*/ 93 w 134"/>
              <a:gd name="T85" fmla="*/ 104 h 132"/>
              <a:gd name="T86" fmla="*/ 59 w 134"/>
              <a:gd name="T87" fmla="*/ 98 h 132"/>
              <a:gd name="T88" fmla="*/ 76 w 134"/>
              <a:gd name="T89" fmla="*/ 79 h 132"/>
              <a:gd name="T90" fmla="*/ 76 w 134"/>
              <a:gd name="T91" fmla="*/ 7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 h="132">
                <a:moveTo>
                  <a:pt x="84" y="96"/>
                </a:moveTo>
                <a:cubicBezTo>
                  <a:pt x="79" y="99"/>
                  <a:pt x="79" y="99"/>
                  <a:pt x="79" y="99"/>
                </a:cubicBezTo>
                <a:cubicBezTo>
                  <a:pt x="81" y="105"/>
                  <a:pt x="81" y="105"/>
                  <a:pt x="81" y="105"/>
                </a:cubicBezTo>
                <a:cubicBezTo>
                  <a:pt x="76" y="102"/>
                  <a:pt x="76" y="102"/>
                  <a:pt x="76" y="102"/>
                </a:cubicBezTo>
                <a:cubicBezTo>
                  <a:pt x="71" y="105"/>
                  <a:pt x="71" y="105"/>
                  <a:pt x="71" y="105"/>
                </a:cubicBezTo>
                <a:cubicBezTo>
                  <a:pt x="73" y="99"/>
                  <a:pt x="73" y="99"/>
                  <a:pt x="73" y="99"/>
                </a:cubicBezTo>
                <a:cubicBezTo>
                  <a:pt x="68" y="96"/>
                  <a:pt x="68" y="96"/>
                  <a:pt x="68" y="96"/>
                </a:cubicBezTo>
                <a:cubicBezTo>
                  <a:pt x="74" y="96"/>
                  <a:pt x="74" y="96"/>
                  <a:pt x="74" y="96"/>
                </a:cubicBezTo>
                <a:cubicBezTo>
                  <a:pt x="76" y="90"/>
                  <a:pt x="76" y="90"/>
                  <a:pt x="76" y="90"/>
                </a:cubicBezTo>
                <a:cubicBezTo>
                  <a:pt x="78" y="96"/>
                  <a:pt x="78" y="96"/>
                  <a:pt x="78" y="96"/>
                </a:cubicBezTo>
                <a:lnTo>
                  <a:pt x="84" y="96"/>
                </a:lnTo>
                <a:close/>
                <a:moveTo>
                  <a:pt x="98" y="18"/>
                </a:moveTo>
                <a:cubicBezTo>
                  <a:pt x="17" y="18"/>
                  <a:pt x="17" y="18"/>
                  <a:pt x="17" y="18"/>
                </a:cubicBezTo>
                <a:cubicBezTo>
                  <a:pt x="15" y="18"/>
                  <a:pt x="14" y="19"/>
                  <a:pt x="14" y="20"/>
                </a:cubicBezTo>
                <a:cubicBezTo>
                  <a:pt x="14" y="21"/>
                  <a:pt x="15" y="22"/>
                  <a:pt x="17" y="22"/>
                </a:cubicBezTo>
                <a:cubicBezTo>
                  <a:pt x="98" y="22"/>
                  <a:pt x="98" y="22"/>
                  <a:pt x="98" y="22"/>
                </a:cubicBezTo>
                <a:cubicBezTo>
                  <a:pt x="100" y="22"/>
                  <a:pt x="102" y="21"/>
                  <a:pt x="102" y="20"/>
                </a:cubicBezTo>
                <a:cubicBezTo>
                  <a:pt x="102" y="19"/>
                  <a:pt x="100" y="18"/>
                  <a:pt x="98" y="18"/>
                </a:cubicBezTo>
                <a:close/>
                <a:moveTo>
                  <a:pt x="98" y="33"/>
                </a:moveTo>
                <a:cubicBezTo>
                  <a:pt x="17" y="33"/>
                  <a:pt x="17" y="33"/>
                  <a:pt x="17" y="33"/>
                </a:cubicBezTo>
                <a:cubicBezTo>
                  <a:pt x="15" y="33"/>
                  <a:pt x="14" y="33"/>
                  <a:pt x="14" y="34"/>
                </a:cubicBezTo>
                <a:cubicBezTo>
                  <a:pt x="14" y="35"/>
                  <a:pt x="15" y="36"/>
                  <a:pt x="17" y="36"/>
                </a:cubicBezTo>
                <a:cubicBezTo>
                  <a:pt x="98" y="36"/>
                  <a:pt x="98" y="36"/>
                  <a:pt x="98" y="36"/>
                </a:cubicBezTo>
                <a:cubicBezTo>
                  <a:pt x="100" y="36"/>
                  <a:pt x="102" y="35"/>
                  <a:pt x="102" y="34"/>
                </a:cubicBezTo>
                <a:cubicBezTo>
                  <a:pt x="102" y="33"/>
                  <a:pt x="100" y="33"/>
                  <a:pt x="98" y="33"/>
                </a:cubicBezTo>
                <a:close/>
                <a:moveTo>
                  <a:pt x="102" y="49"/>
                </a:moveTo>
                <a:cubicBezTo>
                  <a:pt x="102" y="48"/>
                  <a:pt x="100" y="47"/>
                  <a:pt x="98" y="47"/>
                </a:cubicBezTo>
                <a:cubicBezTo>
                  <a:pt x="17" y="47"/>
                  <a:pt x="17" y="47"/>
                  <a:pt x="17" y="47"/>
                </a:cubicBezTo>
                <a:cubicBezTo>
                  <a:pt x="15" y="47"/>
                  <a:pt x="14" y="48"/>
                  <a:pt x="14" y="49"/>
                </a:cubicBezTo>
                <a:cubicBezTo>
                  <a:pt x="14" y="49"/>
                  <a:pt x="15" y="50"/>
                  <a:pt x="17" y="50"/>
                </a:cubicBezTo>
                <a:cubicBezTo>
                  <a:pt x="98" y="50"/>
                  <a:pt x="98" y="50"/>
                  <a:pt x="98" y="50"/>
                </a:cubicBezTo>
                <a:cubicBezTo>
                  <a:pt x="100" y="50"/>
                  <a:pt x="102" y="49"/>
                  <a:pt x="102" y="49"/>
                </a:cubicBezTo>
                <a:close/>
                <a:moveTo>
                  <a:pt x="111" y="124"/>
                </a:moveTo>
                <a:cubicBezTo>
                  <a:pt x="111" y="125"/>
                  <a:pt x="109" y="127"/>
                  <a:pt x="108" y="127"/>
                </a:cubicBezTo>
                <a:cubicBezTo>
                  <a:pt x="98" y="127"/>
                  <a:pt x="98" y="127"/>
                  <a:pt x="98" y="127"/>
                </a:cubicBezTo>
                <a:cubicBezTo>
                  <a:pt x="72" y="127"/>
                  <a:pt x="24" y="106"/>
                  <a:pt x="24" y="106"/>
                </a:cubicBezTo>
                <a:cubicBezTo>
                  <a:pt x="15" y="117"/>
                  <a:pt x="5" y="113"/>
                  <a:pt x="5" y="108"/>
                </a:cubicBezTo>
                <a:cubicBezTo>
                  <a:pt x="5" y="8"/>
                  <a:pt x="5" y="8"/>
                  <a:pt x="5" y="8"/>
                </a:cubicBezTo>
                <a:cubicBezTo>
                  <a:pt x="5" y="7"/>
                  <a:pt x="6" y="5"/>
                  <a:pt x="8" y="5"/>
                </a:cubicBezTo>
                <a:cubicBezTo>
                  <a:pt x="108" y="5"/>
                  <a:pt x="108" y="5"/>
                  <a:pt x="108" y="5"/>
                </a:cubicBezTo>
                <a:cubicBezTo>
                  <a:pt x="109" y="5"/>
                  <a:pt x="111" y="7"/>
                  <a:pt x="111" y="8"/>
                </a:cubicBezTo>
                <a:cubicBezTo>
                  <a:pt x="110" y="66"/>
                  <a:pt x="110" y="66"/>
                  <a:pt x="110" y="66"/>
                </a:cubicBezTo>
                <a:cubicBezTo>
                  <a:pt x="113" y="59"/>
                  <a:pt x="116" y="58"/>
                  <a:pt x="116" y="58"/>
                </a:cubicBezTo>
                <a:cubicBezTo>
                  <a:pt x="116" y="8"/>
                  <a:pt x="116" y="8"/>
                  <a:pt x="116" y="8"/>
                </a:cubicBezTo>
                <a:cubicBezTo>
                  <a:pt x="116" y="4"/>
                  <a:pt x="112" y="0"/>
                  <a:pt x="108" y="0"/>
                </a:cubicBezTo>
                <a:cubicBezTo>
                  <a:pt x="8" y="0"/>
                  <a:pt x="8" y="0"/>
                  <a:pt x="8" y="0"/>
                </a:cubicBezTo>
                <a:cubicBezTo>
                  <a:pt x="3" y="0"/>
                  <a:pt x="0" y="4"/>
                  <a:pt x="0" y="8"/>
                </a:cubicBezTo>
                <a:cubicBezTo>
                  <a:pt x="0" y="124"/>
                  <a:pt x="0" y="124"/>
                  <a:pt x="0" y="124"/>
                </a:cubicBezTo>
                <a:cubicBezTo>
                  <a:pt x="0" y="128"/>
                  <a:pt x="3" y="132"/>
                  <a:pt x="8" y="132"/>
                </a:cubicBezTo>
                <a:cubicBezTo>
                  <a:pt x="108" y="132"/>
                  <a:pt x="108" y="132"/>
                  <a:pt x="108" y="132"/>
                </a:cubicBezTo>
                <a:cubicBezTo>
                  <a:pt x="112" y="132"/>
                  <a:pt x="116" y="128"/>
                  <a:pt x="116" y="124"/>
                </a:cubicBezTo>
                <a:cubicBezTo>
                  <a:pt x="116" y="104"/>
                  <a:pt x="116" y="104"/>
                  <a:pt x="116" y="104"/>
                </a:cubicBezTo>
                <a:cubicBezTo>
                  <a:pt x="111" y="110"/>
                  <a:pt x="111" y="110"/>
                  <a:pt x="111" y="110"/>
                </a:cubicBezTo>
                <a:lnTo>
                  <a:pt x="111" y="124"/>
                </a:lnTo>
                <a:close/>
                <a:moveTo>
                  <a:pt x="108" y="109"/>
                </a:moveTo>
                <a:cubicBezTo>
                  <a:pt x="113" y="104"/>
                  <a:pt x="113" y="104"/>
                  <a:pt x="113" y="104"/>
                </a:cubicBezTo>
                <a:cubicBezTo>
                  <a:pt x="114" y="103"/>
                  <a:pt x="114" y="101"/>
                  <a:pt x="113" y="100"/>
                </a:cubicBezTo>
                <a:cubicBezTo>
                  <a:pt x="88" y="77"/>
                  <a:pt x="88" y="77"/>
                  <a:pt x="88" y="77"/>
                </a:cubicBezTo>
                <a:cubicBezTo>
                  <a:pt x="87" y="75"/>
                  <a:pt x="85" y="75"/>
                  <a:pt x="83" y="77"/>
                </a:cubicBezTo>
                <a:cubicBezTo>
                  <a:pt x="79" y="82"/>
                  <a:pt x="79" y="82"/>
                  <a:pt x="79" y="82"/>
                </a:cubicBezTo>
                <a:cubicBezTo>
                  <a:pt x="78" y="83"/>
                  <a:pt x="78" y="85"/>
                  <a:pt x="79" y="86"/>
                </a:cubicBezTo>
                <a:cubicBezTo>
                  <a:pt x="104" y="109"/>
                  <a:pt x="104" y="109"/>
                  <a:pt x="104" y="109"/>
                </a:cubicBezTo>
                <a:cubicBezTo>
                  <a:pt x="105" y="111"/>
                  <a:pt x="107" y="110"/>
                  <a:pt x="108" y="109"/>
                </a:cubicBezTo>
                <a:close/>
                <a:moveTo>
                  <a:pt x="98" y="76"/>
                </a:moveTo>
                <a:cubicBezTo>
                  <a:pt x="97" y="75"/>
                  <a:pt x="96" y="76"/>
                  <a:pt x="95" y="76"/>
                </a:cubicBezTo>
                <a:cubicBezTo>
                  <a:pt x="92" y="79"/>
                  <a:pt x="92" y="79"/>
                  <a:pt x="92" y="79"/>
                </a:cubicBezTo>
                <a:cubicBezTo>
                  <a:pt x="110" y="95"/>
                  <a:pt x="110" y="95"/>
                  <a:pt x="110" y="95"/>
                </a:cubicBezTo>
                <a:cubicBezTo>
                  <a:pt x="113" y="93"/>
                  <a:pt x="113" y="93"/>
                  <a:pt x="113" y="93"/>
                </a:cubicBezTo>
                <a:cubicBezTo>
                  <a:pt x="113" y="92"/>
                  <a:pt x="113" y="91"/>
                  <a:pt x="112" y="90"/>
                </a:cubicBezTo>
                <a:lnTo>
                  <a:pt x="98" y="76"/>
                </a:lnTo>
                <a:close/>
                <a:moveTo>
                  <a:pt x="130" y="57"/>
                </a:moveTo>
                <a:cubicBezTo>
                  <a:pt x="127" y="54"/>
                  <a:pt x="123" y="53"/>
                  <a:pt x="117" y="60"/>
                </a:cubicBezTo>
                <a:cubicBezTo>
                  <a:pt x="112" y="65"/>
                  <a:pt x="109" y="74"/>
                  <a:pt x="105" y="78"/>
                </a:cubicBezTo>
                <a:cubicBezTo>
                  <a:pt x="102" y="76"/>
                  <a:pt x="102" y="76"/>
                  <a:pt x="102" y="76"/>
                </a:cubicBezTo>
                <a:cubicBezTo>
                  <a:pt x="102" y="75"/>
                  <a:pt x="101" y="75"/>
                  <a:pt x="100" y="76"/>
                </a:cubicBezTo>
                <a:cubicBezTo>
                  <a:pt x="100" y="76"/>
                  <a:pt x="100" y="77"/>
                  <a:pt x="101" y="78"/>
                </a:cubicBezTo>
                <a:cubicBezTo>
                  <a:pt x="111" y="87"/>
                  <a:pt x="111" y="87"/>
                  <a:pt x="111" y="87"/>
                </a:cubicBezTo>
                <a:cubicBezTo>
                  <a:pt x="112" y="88"/>
                  <a:pt x="113" y="88"/>
                  <a:pt x="113" y="88"/>
                </a:cubicBezTo>
                <a:cubicBezTo>
                  <a:pt x="114" y="87"/>
                  <a:pt x="114" y="86"/>
                  <a:pt x="113" y="86"/>
                </a:cubicBezTo>
                <a:cubicBezTo>
                  <a:pt x="110" y="83"/>
                  <a:pt x="110" y="83"/>
                  <a:pt x="110" y="83"/>
                </a:cubicBezTo>
                <a:cubicBezTo>
                  <a:pt x="114" y="79"/>
                  <a:pt x="123" y="75"/>
                  <a:pt x="127" y="70"/>
                </a:cubicBezTo>
                <a:cubicBezTo>
                  <a:pt x="134" y="63"/>
                  <a:pt x="133" y="59"/>
                  <a:pt x="130" y="57"/>
                </a:cubicBezTo>
                <a:close/>
                <a:moveTo>
                  <a:pt x="56" y="98"/>
                </a:moveTo>
                <a:cubicBezTo>
                  <a:pt x="56" y="110"/>
                  <a:pt x="65" y="119"/>
                  <a:pt x="76" y="119"/>
                </a:cubicBezTo>
                <a:cubicBezTo>
                  <a:pt x="85" y="119"/>
                  <a:pt x="92" y="114"/>
                  <a:pt x="95" y="106"/>
                </a:cubicBezTo>
                <a:cubicBezTo>
                  <a:pt x="93" y="104"/>
                  <a:pt x="93" y="104"/>
                  <a:pt x="93" y="104"/>
                </a:cubicBezTo>
                <a:cubicBezTo>
                  <a:pt x="91" y="111"/>
                  <a:pt x="84" y="116"/>
                  <a:pt x="76" y="116"/>
                </a:cubicBezTo>
                <a:cubicBezTo>
                  <a:pt x="67" y="116"/>
                  <a:pt x="59" y="108"/>
                  <a:pt x="59" y="98"/>
                </a:cubicBezTo>
                <a:cubicBezTo>
                  <a:pt x="59" y="89"/>
                  <a:pt x="66" y="81"/>
                  <a:pt x="75" y="81"/>
                </a:cubicBezTo>
                <a:cubicBezTo>
                  <a:pt x="75" y="80"/>
                  <a:pt x="76" y="80"/>
                  <a:pt x="76" y="79"/>
                </a:cubicBezTo>
                <a:cubicBezTo>
                  <a:pt x="77" y="78"/>
                  <a:pt x="77" y="78"/>
                  <a:pt x="77" y="78"/>
                </a:cubicBezTo>
                <a:cubicBezTo>
                  <a:pt x="77" y="78"/>
                  <a:pt x="77" y="78"/>
                  <a:pt x="76" y="78"/>
                </a:cubicBezTo>
                <a:cubicBezTo>
                  <a:pt x="65" y="78"/>
                  <a:pt x="56" y="87"/>
                  <a:pt x="56" y="98"/>
                </a:cubicBezTo>
                <a:close/>
              </a:path>
            </a:pathLst>
          </a:custGeom>
          <a:solidFill>
            <a:schemeClr val="accent3"/>
          </a:solidFill>
          <a:ln>
            <a:noFill/>
          </a:ln>
        </p:spPr>
        <p:txBody>
          <a:bodyPr vert="horz" wrap="square" lIns="91417" tIns="45708" rIns="91417" bIns="45708" numCol="1" anchor="t" anchorCtr="0" compatLnSpc="1"/>
          <a:lstStyle/>
          <a:p>
            <a:endParaRPr lang="zh-CN" altLang="en-US">
              <a:solidFill>
                <a:prstClr val="black"/>
              </a:solidFill>
              <a:latin typeface="+mn-ea"/>
              <a:ea typeface="+mn-ea"/>
            </a:endParaRPr>
          </a:p>
        </p:txBody>
      </p:sp>
      <p:sp>
        <p:nvSpPr>
          <p:cNvPr id="22" name="Freeform 110"/>
          <p:cNvSpPr>
            <a:spLocks noEditPoints="1"/>
          </p:cNvSpPr>
          <p:nvPr/>
        </p:nvSpPr>
        <p:spPr bwMode="auto">
          <a:xfrm>
            <a:off x="5954743" y="1931491"/>
            <a:ext cx="382346" cy="286761"/>
          </a:xfrm>
          <a:custGeom>
            <a:avLst/>
            <a:gdLst>
              <a:gd name="T0" fmla="*/ 41 w 51"/>
              <a:gd name="T1" fmla="*/ 38 h 38"/>
              <a:gd name="T2" fmla="*/ 12 w 51"/>
              <a:gd name="T3" fmla="*/ 38 h 38"/>
              <a:gd name="T4" fmla="*/ 0 w 51"/>
              <a:gd name="T5" fmla="*/ 26 h 38"/>
              <a:gd name="T6" fmla="*/ 7 w 51"/>
              <a:gd name="T7" fmla="*/ 15 h 38"/>
              <a:gd name="T8" fmla="*/ 7 w 51"/>
              <a:gd name="T9" fmla="*/ 14 h 38"/>
              <a:gd name="T10" fmla="*/ 20 w 51"/>
              <a:gd name="T11" fmla="*/ 0 h 38"/>
              <a:gd name="T12" fmla="*/ 33 w 51"/>
              <a:gd name="T13" fmla="*/ 9 h 38"/>
              <a:gd name="T14" fmla="*/ 37 w 51"/>
              <a:gd name="T15" fmla="*/ 7 h 38"/>
              <a:gd name="T16" fmla="*/ 44 w 51"/>
              <a:gd name="T17" fmla="*/ 14 h 38"/>
              <a:gd name="T18" fmla="*/ 43 w 51"/>
              <a:gd name="T19" fmla="*/ 17 h 38"/>
              <a:gd name="T20" fmla="*/ 51 w 51"/>
              <a:gd name="T21" fmla="*/ 28 h 38"/>
              <a:gd name="T22" fmla="*/ 41 w 51"/>
              <a:gd name="T23" fmla="*/ 38 h 38"/>
              <a:gd name="T24" fmla="*/ 34 w 51"/>
              <a:gd name="T25" fmla="*/ 19 h 38"/>
              <a:gd name="T26" fmla="*/ 24 w 51"/>
              <a:gd name="T27" fmla="*/ 10 h 38"/>
              <a:gd name="T28" fmla="*/ 24 w 51"/>
              <a:gd name="T29" fmla="*/ 10 h 38"/>
              <a:gd name="T30" fmla="*/ 23 w 51"/>
              <a:gd name="T31" fmla="*/ 10 h 38"/>
              <a:gd name="T32" fmla="*/ 14 w 51"/>
              <a:gd name="T33" fmla="*/ 19 h 38"/>
              <a:gd name="T34" fmla="*/ 13 w 51"/>
              <a:gd name="T35" fmla="*/ 20 h 38"/>
              <a:gd name="T36" fmla="*/ 14 w 51"/>
              <a:gd name="T37" fmla="*/ 21 h 38"/>
              <a:gd name="T38" fmla="*/ 20 w 51"/>
              <a:gd name="T39" fmla="*/ 21 h 38"/>
              <a:gd name="T40" fmla="*/ 20 w 51"/>
              <a:gd name="T41" fmla="*/ 30 h 38"/>
              <a:gd name="T42" fmla="*/ 21 w 51"/>
              <a:gd name="T43" fmla="*/ 31 h 38"/>
              <a:gd name="T44" fmla="*/ 26 w 51"/>
              <a:gd name="T45" fmla="*/ 31 h 38"/>
              <a:gd name="T46" fmla="*/ 27 w 51"/>
              <a:gd name="T47" fmla="*/ 30 h 38"/>
              <a:gd name="T48" fmla="*/ 27 w 51"/>
              <a:gd name="T49" fmla="*/ 21 h 38"/>
              <a:gd name="T50" fmla="*/ 33 w 51"/>
              <a:gd name="T51" fmla="*/ 21 h 38"/>
              <a:gd name="T52" fmla="*/ 34 w 51"/>
              <a:gd name="T53" fmla="*/ 20 h 38"/>
              <a:gd name="T54" fmla="*/ 34 w 51"/>
              <a:gd name="T55"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 h="38">
                <a:moveTo>
                  <a:pt x="41" y="38"/>
                </a:moveTo>
                <a:cubicBezTo>
                  <a:pt x="12" y="38"/>
                  <a:pt x="12" y="38"/>
                  <a:pt x="12" y="38"/>
                </a:cubicBezTo>
                <a:cubicBezTo>
                  <a:pt x="5" y="38"/>
                  <a:pt x="0" y="32"/>
                  <a:pt x="0" y="26"/>
                </a:cubicBezTo>
                <a:cubicBezTo>
                  <a:pt x="0" y="21"/>
                  <a:pt x="2" y="17"/>
                  <a:pt x="7" y="15"/>
                </a:cubicBezTo>
                <a:cubicBezTo>
                  <a:pt x="7" y="15"/>
                  <a:pt x="7" y="14"/>
                  <a:pt x="7" y="14"/>
                </a:cubicBezTo>
                <a:cubicBezTo>
                  <a:pt x="7" y="6"/>
                  <a:pt x="13" y="0"/>
                  <a:pt x="20" y="0"/>
                </a:cubicBezTo>
                <a:cubicBezTo>
                  <a:pt x="26" y="0"/>
                  <a:pt x="31" y="3"/>
                  <a:pt x="33" y="9"/>
                </a:cubicBezTo>
                <a:cubicBezTo>
                  <a:pt x="34" y="8"/>
                  <a:pt x="36" y="7"/>
                  <a:pt x="37" y="7"/>
                </a:cubicBezTo>
                <a:cubicBezTo>
                  <a:pt x="41" y="7"/>
                  <a:pt x="44" y="10"/>
                  <a:pt x="44" y="14"/>
                </a:cubicBezTo>
                <a:cubicBezTo>
                  <a:pt x="44" y="15"/>
                  <a:pt x="44" y="16"/>
                  <a:pt x="43" y="17"/>
                </a:cubicBezTo>
                <a:cubicBezTo>
                  <a:pt x="48" y="19"/>
                  <a:pt x="51" y="23"/>
                  <a:pt x="51" y="28"/>
                </a:cubicBezTo>
                <a:cubicBezTo>
                  <a:pt x="51" y="33"/>
                  <a:pt x="47" y="38"/>
                  <a:pt x="41" y="38"/>
                </a:cubicBezTo>
                <a:close/>
                <a:moveTo>
                  <a:pt x="34" y="19"/>
                </a:moveTo>
                <a:cubicBezTo>
                  <a:pt x="24" y="10"/>
                  <a:pt x="24" y="10"/>
                  <a:pt x="24" y="10"/>
                </a:cubicBezTo>
                <a:cubicBezTo>
                  <a:pt x="24" y="10"/>
                  <a:pt x="24" y="10"/>
                  <a:pt x="24" y="10"/>
                </a:cubicBezTo>
                <a:cubicBezTo>
                  <a:pt x="24" y="10"/>
                  <a:pt x="23" y="10"/>
                  <a:pt x="23" y="10"/>
                </a:cubicBezTo>
                <a:cubicBezTo>
                  <a:pt x="14" y="19"/>
                  <a:pt x="14" y="19"/>
                  <a:pt x="14" y="19"/>
                </a:cubicBezTo>
                <a:cubicBezTo>
                  <a:pt x="14" y="19"/>
                  <a:pt x="13" y="20"/>
                  <a:pt x="13" y="20"/>
                </a:cubicBezTo>
                <a:cubicBezTo>
                  <a:pt x="13" y="20"/>
                  <a:pt x="14" y="21"/>
                  <a:pt x="14" y="21"/>
                </a:cubicBezTo>
                <a:cubicBezTo>
                  <a:pt x="20" y="21"/>
                  <a:pt x="20" y="21"/>
                  <a:pt x="20" y="21"/>
                </a:cubicBezTo>
                <a:cubicBezTo>
                  <a:pt x="20" y="30"/>
                  <a:pt x="20" y="30"/>
                  <a:pt x="20" y="30"/>
                </a:cubicBezTo>
                <a:cubicBezTo>
                  <a:pt x="20" y="31"/>
                  <a:pt x="21" y="31"/>
                  <a:pt x="21" y="31"/>
                </a:cubicBezTo>
                <a:cubicBezTo>
                  <a:pt x="26" y="31"/>
                  <a:pt x="26" y="31"/>
                  <a:pt x="26" y="31"/>
                </a:cubicBezTo>
                <a:cubicBezTo>
                  <a:pt x="27" y="31"/>
                  <a:pt x="27" y="31"/>
                  <a:pt x="27" y="30"/>
                </a:cubicBezTo>
                <a:cubicBezTo>
                  <a:pt x="27" y="21"/>
                  <a:pt x="27" y="21"/>
                  <a:pt x="27" y="21"/>
                </a:cubicBezTo>
                <a:cubicBezTo>
                  <a:pt x="33" y="21"/>
                  <a:pt x="33" y="21"/>
                  <a:pt x="33" y="21"/>
                </a:cubicBezTo>
                <a:cubicBezTo>
                  <a:pt x="34" y="21"/>
                  <a:pt x="34" y="20"/>
                  <a:pt x="34" y="20"/>
                </a:cubicBezTo>
                <a:cubicBezTo>
                  <a:pt x="34" y="20"/>
                  <a:pt x="34" y="19"/>
                  <a:pt x="34" y="19"/>
                </a:cubicBezTo>
                <a:close/>
              </a:path>
            </a:pathLst>
          </a:custGeom>
          <a:solidFill>
            <a:schemeClr val="accent3"/>
          </a:solidFill>
          <a:ln>
            <a:noFill/>
          </a:ln>
        </p:spPr>
        <p:txBody>
          <a:bodyPr vert="horz" wrap="square" lIns="91417" tIns="45708" rIns="91417" bIns="45708" numCol="1" anchor="t" anchorCtr="0" compatLnSpc="1"/>
          <a:lstStyle/>
          <a:p>
            <a:endParaRPr lang="id-ID">
              <a:solidFill>
                <a:prstClr val="black"/>
              </a:solidFill>
              <a:latin typeface="+mn-ea"/>
              <a:ea typeface="+mn-ea"/>
            </a:endParaRPr>
          </a:p>
        </p:txBody>
      </p:sp>
      <p:sp>
        <p:nvSpPr>
          <p:cNvPr id="23" name="矩形 22"/>
          <p:cNvSpPr/>
          <p:nvPr/>
        </p:nvSpPr>
        <p:spPr>
          <a:xfrm>
            <a:off x="7181561" y="1122639"/>
            <a:ext cx="1569660" cy="369332"/>
          </a:xfrm>
          <a:prstGeom prst="rect">
            <a:avLst/>
          </a:prstGeom>
        </p:spPr>
        <p:txBody>
          <a:bodyPr wrap="none">
            <a:spAutoFit/>
          </a:bodyPr>
          <a:lstStyle/>
          <a:p>
            <a:pPr lvl="0" algn="r"/>
            <a:r>
              <a:rPr lang="zh-CN" altLang="en-US" b="1" dirty="0">
                <a:solidFill>
                  <a:schemeClr val="accent3"/>
                </a:solidFill>
                <a:latin typeface="+mn-ea"/>
                <a:ea typeface="+mn-ea"/>
                <a:cs typeface="UKIJ Qolyazma" pitchFamily="18" charset="0"/>
              </a:rPr>
              <a:t>点击添加内容</a:t>
            </a:r>
            <a:endParaRPr lang="zh-CN" altLang="en-US" b="1" dirty="0">
              <a:solidFill>
                <a:schemeClr val="accent3"/>
              </a:solidFill>
              <a:latin typeface="+mn-ea"/>
              <a:ea typeface="+mn-ea"/>
              <a:cs typeface="UKIJ Qolyazma" pitchFamily="18" charset="0"/>
            </a:endParaRPr>
          </a:p>
        </p:txBody>
      </p:sp>
      <p:sp>
        <p:nvSpPr>
          <p:cNvPr id="24" name="矩形 23"/>
          <p:cNvSpPr/>
          <p:nvPr/>
        </p:nvSpPr>
        <p:spPr>
          <a:xfrm>
            <a:off x="7161004" y="1395344"/>
            <a:ext cx="4230895" cy="737235"/>
          </a:xfrm>
          <a:prstGeom prst="rect">
            <a:avLst/>
          </a:prstGeom>
        </p:spPr>
        <p:txBody>
          <a:bodyPr wrap="square" anchor="ctr">
            <a:spAutoFit/>
          </a:bodyPr>
          <a:lstStyle/>
          <a:p>
            <a:pPr>
              <a:lnSpc>
                <a:spcPct val="150000"/>
              </a:lnSpc>
            </a:pPr>
            <a:r>
              <a:rPr lang="zh-CN" altLang="en-US" sz="1400" dirty="0">
                <a:solidFill>
                  <a:schemeClr val="tx1">
                    <a:lumMod val="75000"/>
                    <a:lumOff val="25000"/>
                  </a:schemeClr>
                </a:solidFill>
                <a:latin typeface="+mn-ea"/>
                <a:ea typeface="+mn-ea"/>
              </a:rPr>
              <a:t>在此输入详细的文字介绍信息，表达图表的含义</a:t>
            </a:r>
            <a:r>
              <a:rPr lang="zh-CN" altLang="en-US" sz="1400" dirty="0">
                <a:solidFill>
                  <a:schemeClr val="tx1">
                    <a:lumMod val="75000"/>
                    <a:lumOff val="25000"/>
                  </a:schemeClr>
                </a:solidFill>
                <a:latin typeface="+mn-ea"/>
              </a:rPr>
              <a:t>。</a:t>
            </a:r>
            <a:endParaRPr lang="zh-CN" altLang="en-US" sz="1400" dirty="0">
              <a:solidFill>
                <a:schemeClr val="tx1">
                  <a:lumMod val="75000"/>
                  <a:lumOff val="25000"/>
                </a:schemeClr>
              </a:solidFill>
              <a:latin typeface="+mn-ea"/>
            </a:endParaRPr>
          </a:p>
          <a:p>
            <a:pPr>
              <a:lnSpc>
                <a:spcPct val="150000"/>
              </a:lnSpc>
            </a:pPr>
            <a:r>
              <a:rPr lang="zh-CN" altLang="en-US" sz="1400" dirty="0">
                <a:solidFill>
                  <a:schemeClr val="tx1">
                    <a:lumMod val="75000"/>
                    <a:lumOff val="25000"/>
                  </a:schemeClr>
                </a:solidFill>
                <a:latin typeface="+mn-ea"/>
              </a:rPr>
              <a:t>更多模版：   </a:t>
            </a:r>
            <a:endParaRPr lang="en-US" altLang="zh-CN" sz="1400" dirty="0">
              <a:solidFill>
                <a:schemeClr val="tx1">
                  <a:lumMod val="75000"/>
                  <a:lumOff val="25000"/>
                </a:schemeClr>
              </a:solidFill>
              <a:latin typeface="+mn-ea"/>
              <a:ea typeface="+mn-ea"/>
              <a:cs typeface="Segoe UI" panose="020B0502040204020203" pitchFamily="34" charset="0"/>
            </a:endParaRPr>
          </a:p>
        </p:txBody>
      </p:sp>
      <p:sp>
        <p:nvSpPr>
          <p:cNvPr id="25" name="矩形 24"/>
          <p:cNvSpPr/>
          <p:nvPr/>
        </p:nvSpPr>
        <p:spPr>
          <a:xfrm>
            <a:off x="8621345" y="3498284"/>
            <a:ext cx="1569660" cy="369332"/>
          </a:xfrm>
          <a:prstGeom prst="rect">
            <a:avLst/>
          </a:prstGeom>
        </p:spPr>
        <p:txBody>
          <a:bodyPr wrap="none">
            <a:spAutoFit/>
          </a:bodyPr>
          <a:lstStyle/>
          <a:p>
            <a:pPr lvl="0" algn="r"/>
            <a:r>
              <a:rPr lang="zh-CN" altLang="en-US" b="1" dirty="0">
                <a:solidFill>
                  <a:schemeClr val="accent2"/>
                </a:solidFill>
                <a:latin typeface="+mn-ea"/>
                <a:ea typeface="+mn-ea"/>
                <a:cs typeface="UKIJ Qolyazma" pitchFamily="18" charset="0"/>
              </a:rPr>
              <a:t>点击添加内容</a:t>
            </a:r>
            <a:endParaRPr lang="zh-CN" altLang="en-US" b="1" dirty="0">
              <a:solidFill>
                <a:schemeClr val="accent2"/>
              </a:solidFill>
              <a:latin typeface="+mn-ea"/>
              <a:ea typeface="+mn-ea"/>
              <a:cs typeface="UKIJ Qolyazma" pitchFamily="18" charset="0"/>
            </a:endParaRPr>
          </a:p>
        </p:txBody>
      </p:sp>
      <p:sp>
        <p:nvSpPr>
          <p:cNvPr id="26" name="矩形 25"/>
          <p:cNvSpPr/>
          <p:nvPr/>
        </p:nvSpPr>
        <p:spPr>
          <a:xfrm>
            <a:off x="8600790" y="3789479"/>
            <a:ext cx="2390482" cy="700256"/>
          </a:xfrm>
          <a:prstGeom prst="rect">
            <a:avLst/>
          </a:prstGeom>
        </p:spPr>
        <p:txBody>
          <a:bodyPr wrap="square" anchor="ctr">
            <a:spAutoFit/>
          </a:bodyPr>
          <a:lstStyle/>
          <a:p>
            <a:pPr>
              <a:lnSpc>
                <a:spcPct val="150000"/>
              </a:lnSpc>
            </a:pPr>
            <a:r>
              <a:rPr lang="zh-CN" altLang="en-US" sz="1400" dirty="0">
                <a:solidFill>
                  <a:schemeClr val="tx1">
                    <a:lumMod val="75000"/>
                    <a:lumOff val="25000"/>
                  </a:schemeClr>
                </a:solidFill>
                <a:latin typeface="+mn-ea"/>
                <a:ea typeface="+mn-ea"/>
              </a:rPr>
              <a:t>在此输入详细的文字介绍信息，表达图表的含义。</a:t>
            </a:r>
            <a:endParaRPr lang="en-US" altLang="zh-CN" sz="1400" dirty="0">
              <a:solidFill>
                <a:schemeClr val="tx1">
                  <a:lumMod val="75000"/>
                  <a:lumOff val="25000"/>
                </a:schemeClr>
              </a:solidFill>
              <a:latin typeface="+mn-ea"/>
              <a:ea typeface="+mn-ea"/>
              <a:cs typeface="Segoe UI" panose="020B0502040204020203" pitchFamily="34" charset="0"/>
            </a:endParaRPr>
          </a:p>
        </p:txBody>
      </p:sp>
      <p:sp>
        <p:nvSpPr>
          <p:cNvPr id="27" name="矩形 26"/>
          <p:cNvSpPr/>
          <p:nvPr/>
        </p:nvSpPr>
        <p:spPr>
          <a:xfrm>
            <a:off x="8773706" y="4866080"/>
            <a:ext cx="1569660" cy="369332"/>
          </a:xfrm>
          <a:prstGeom prst="rect">
            <a:avLst/>
          </a:prstGeom>
        </p:spPr>
        <p:txBody>
          <a:bodyPr wrap="none">
            <a:spAutoFit/>
          </a:bodyPr>
          <a:lstStyle/>
          <a:p>
            <a:pPr lvl="0" algn="r"/>
            <a:r>
              <a:rPr lang="zh-CN" altLang="en-US" b="1" dirty="0">
                <a:solidFill>
                  <a:schemeClr val="accent1"/>
                </a:solidFill>
                <a:latin typeface="+mn-ea"/>
                <a:ea typeface="+mn-ea"/>
                <a:cs typeface="UKIJ Qolyazma" pitchFamily="18" charset="0"/>
              </a:rPr>
              <a:t>点击添加内容</a:t>
            </a:r>
            <a:endParaRPr lang="zh-CN" altLang="en-US" b="1" dirty="0">
              <a:solidFill>
                <a:schemeClr val="accent1"/>
              </a:solidFill>
              <a:latin typeface="+mn-ea"/>
              <a:ea typeface="+mn-ea"/>
              <a:cs typeface="UKIJ Qolyazma" pitchFamily="18" charset="0"/>
            </a:endParaRPr>
          </a:p>
        </p:txBody>
      </p:sp>
      <p:sp>
        <p:nvSpPr>
          <p:cNvPr id="28" name="矩形 27"/>
          <p:cNvSpPr/>
          <p:nvPr/>
        </p:nvSpPr>
        <p:spPr>
          <a:xfrm>
            <a:off x="8753150" y="5157274"/>
            <a:ext cx="2390482" cy="700256"/>
          </a:xfrm>
          <a:prstGeom prst="rect">
            <a:avLst/>
          </a:prstGeom>
        </p:spPr>
        <p:txBody>
          <a:bodyPr wrap="square" anchor="ctr">
            <a:spAutoFit/>
          </a:bodyPr>
          <a:lstStyle/>
          <a:p>
            <a:pPr>
              <a:lnSpc>
                <a:spcPct val="150000"/>
              </a:lnSpc>
            </a:pPr>
            <a:r>
              <a:rPr lang="zh-CN" altLang="en-US" sz="1400" dirty="0">
                <a:solidFill>
                  <a:schemeClr val="tx1">
                    <a:lumMod val="75000"/>
                    <a:lumOff val="25000"/>
                  </a:schemeClr>
                </a:solidFill>
                <a:latin typeface="+mn-ea"/>
                <a:ea typeface="+mn-ea"/>
              </a:rPr>
              <a:t>在此输入详细的文字介绍信息，表达图表的含义。</a:t>
            </a:r>
            <a:endParaRPr lang="en-US" altLang="zh-CN" sz="1400" dirty="0">
              <a:solidFill>
                <a:schemeClr val="tx1">
                  <a:lumMod val="75000"/>
                  <a:lumOff val="25000"/>
                </a:schemeClr>
              </a:solidFill>
              <a:latin typeface="+mn-ea"/>
              <a:ea typeface="+mn-ea"/>
              <a:cs typeface="Segoe UI" panose="020B0502040204020203" pitchFamily="34" charset="0"/>
            </a:endParaRPr>
          </a:p>
        </p:txBody>
      </p:sp>
      <p:sp>
        <p:nvSpPr>
          <p:cNvPr id="29" name="矩形 28"/>
          <p:cNvSpPr/>
          <p:nvPr/>
        </p:nvSpPr>
        <p:spPr>
          <a:xfrm>
            <a:off x="2934194" y="1845237"/>
            <a:ext cx="1569660" cy="369332"/>
          </a:xfrm>
          <a:prstGeom prst="rect">
            <a:avLst/>
          </a:prstGeom>
        </p:spPr>
        <p:txBody>
          <a:bodyPr wrap="none">
            <a:spAutoFit/>
          </a:bodyPr>
          <a:lstStyle/>
          <a:p>
            <a:pPr lvl="0" algn="r"/>
            <a:r>
              <a:rPr lang="zh-CN" altLang="en-US" b="1" dirty="0">
                <a:solidFill>
                  <a:schemeClr val="accent1"/>
                </a:solidFill>
                <a:latin typeface="+mn-ea"/>
                <a:ea typeface="+mn-ea"/>
                <a:cs typeface="UKIJ Qolyazma" pitchFamily="18" charset="0"/>
              </a:rPr>
              <a:t>点击添加内容</a:t>
            </a:r>
            <a:endParaRPr lang="zh-CN" altLang="en-US" b="1" dirty="0">
              <a:solidFill>
                <a:schemeClr val="accent1"/>
              </a:solidFill>
              <a:latin typeface="+mn-ea"/>
              <a:ea typeface="+mn-ea"/>
              <a:cs typeface="UKIJ Qolyazma" pitchFamily="18" charset="0"/>
            </a:endParaRPr>
          </a:p>
        </p:txBody>
      </p:sp>
      <p:sp>
        <p:nvSpPr>
          <p:cNvPr id="30" name="矩形 29"/>
          <p:cNvSpPr/>
          <p:nvPr/>
        </p:nvSpPr>
        <p:spPr>
          <a:xfrm>
            <a:off x="2913639" y="2136431"/>
            <a:ext cx="2390482" cy="700256"/>
          </a:xfrm>
          <a:prstGeom prst="rect">
            <a:avLst/>
          </a:prstGeom>
        </p:spPr>
        <p:txBody>
          <a:bodyPr wrap="square" anchor="ctr">
            <a:spAutoFit/>
          </a:bodyPr>
          <a:lstStyle/>
          <a:p>
            <a:pPr>
              <a:lnSpc>
                <a:spcPct val="150000"/>
              </a:lnSpc>
            </a:pPr>
            <a:r>
              <a:rPr lang="zh-CN" altLang="en-US" sz="1400" dirty="0">
                <a:solidFill>
                  <a:schemeClr val="tx1">
                    <a:lumMod val="75000"/>
                    <a:lumOff val="25000"/>
                  </a:schemeClr>
                </a:solidFill>
                <a:latin typeface="+mn-ea"/>
                <a:ea typeface="+mn-ea"/>
              </a:rPr>
              <a:t>在此输入详细的文字介绍信息，表达图表的含义。</a:t>
            </a:r>
            <a:endParaRPr lang="en-US" altLang="zh-CN" sz="1400" dirty="0">
              <a:solidFill>
                <a:schemeClr val="tx1">
                  <a:lumMod val="75000"/>
                  <a:lumOff val="25000"/>
                </a:schemeClr>
              </a:solidFill>
              <a:latin typeface="+mn-ea"/>
              <a:ea typeface="+mn-ea"/>
              <a:cs typeface="Segoe UI" panose="020B0502040204020203" pitchFamily="34" charset="0"/>
            </a:endParaRPr>
          </a:p>
        </p:txBody>
      </p:sp>
      <p:sp>
        <p:nvSpPr>
          <p:cNvPr id="31" name="矩形 30"/>
          <p:cNvSpPr/>
          <p:nvPr/>
        </p:nvSpPr>
        <p:spPr>
          <a:xfrm>
            <a:off x="1350431" y="3500989"/>
            <a:ext cx="1569660" cy="369332"/>
          </a:xfrm>
          <a:prstGeom prst="rect">
            <a:avLst/>
          </a:prstGeom>
        </p:spPr>
        <p:txBody>
          <a:bodyPr wrap="none">
            <a:spAutoFit/>
          </a:bodyPr>
          <a:lstStyle/>
          <a:p>
            <a:pPr lvl="0" algn="r"/>
            <a:r>
              <a:rPr lang="zh-CN" altLang="en-US" b="1" dirty="0">
                <a:solidFill>
                  <a:schemeClr val="accent2"/>
                </a:solidFill>
                <a:latin typeface="+mn-ea"/>
                <a:ea typeface="+mn-ea"/>
                <a:cs typeface="UKIJ Qolyazma" pitchFamily="18" charset="0"/>
              </a:rPr>
              <a:t>点击添加内容</a:t>
            </a:r>
            <a:endParaRPr lang="zh-CN" altLang="en-US" b="1" dirty="0">
              <a:solidFill>
                <a:schemeClr val="accent2"/>
              </a:solidFill>
              <a:latin typeface="+mn-ea"/>
              <a:ea typeface="+mn-ea"/>
              <a:cs typeface="UKIJ Qolyazma" pitchFamily="18" charset="0"/>
            </a:endParaRPr>
          </a:p>
        </p:txBody>
      </p:sp>
      <p:sp>
        <p:nvSpPr>
          <p:cNvPr id="32" name="矩形 31"/>
          <p:cNvSpPr/>
          <p:nvPr/>
        </p:nvSpPr>
        <p:spPr>
          <a:xfrm>
            <a:off x="1329876" y="3792184"/>
            <a:ext cx="2390482" cy="700256"/>
          </a:xfrm>
          <a:prstGeom prst="rect">
            <a:avLst/>
          </a:prstGeom>
        </p:spPr>
        <p:txBody>
          <a:bodyPr wrap="square" anchor="ctr">
            <a:spAutoFit/>
          </a:bodyPr>
          <a:lstStyle/>
          <a:p>
            <a:pPr>
              <a:lnSpc>
                <a:spcPct val="150000"/>
              </a:lnSpc>
            </a:pPr>
            <a:r>
              <a:rPr lang="zh-CN" altLang="en-US" sz="1400" dirty="0">
                <a:solidFill>
                  <a:schemeClr val="tx1">
                    <a:lumMod val="75000"/>
                    <a:lumOff val="25000"/>
                  </a:schemeClr>
                </a:solidFill>
                <a:latin typeface="+mn-ea"/>
                <a:ea typeface="+mn-ea"/>
              </a:rPr>
              <a:t>在此输入详细的文字介绍信息，表达图表的含义。</a:t>
            </a:r>
            <a:endParaRPr lang="en-US" altLang="zh-CN" sz="1400" dirty="0">
              <a:solidFill>
                <a:schemeClr val="tx1">
                  <a:lumMod val="75000"/>
                  <a:lumOff val="25000"/>
                </a:schemeClr>
              </a:solidFill>
              <a:latin typeface="+mn-ea"/>
              <a:ea typeface="+mn-ea"/>
              <a:cs typeface="Segoe UI" panose="020B0502040204020203" pitchFamily="34" charset="0"/>
            </a:endParaRPr>
          </a:p>
        </p:txBody>
      </p:sp>
      <p:sp>
        <p:nvSpPr>
          <p:cNvPr id="33" name="矩形 32"/>
          <p:cNvSpPr/>
          <p:nvPr/>
        </p:nvSpPr>
        <p:spPr>
          <a:xfrm>
            <a:off x="2862205" y="4868786"/>
            <a:ext cx="1569660" cy="369332"/>
          </a:xfrm>
          <a:prstGeom prst="rect">
            <a:avLst/>
          </a:prstGeom>
        </p:spPr>
        <p:txBody>
          <a:bodyPr wrap="none">
            <a:spAutoFit/>
          </a:bodyPr>
          <a:lstStyle/>
          <a:p>
            <a:pPr lvl="0" algn="r"/>
            <a:r>
              <a:rPr lang="zh-CN" altLang="en-US" b="1" dirty="0">
                <a:solidFill>
                  <a:schemeClr val="accent3"/>
                </a:solidFill>
                <a:latin typeface="+mn-ea"/>
                <a:ea typeface="+mn-ea"/>
                <a:cs typeface="UKIJ Qolyazma" pitchFamily="18" charset="0"/>
              </a:rPr>
              <a:t>点击添加内容</a:t>
            </a:r>
            <a:endParaRPr lang="zh-CN" altLang="en-US" b="1" dirty="0">
              <a:solidFill>
                <a:schemeClr val="accent3"/>
              </a:solidFill>
              <a:latin typeface="+mn-ea"/>
              <a:ea typeface="+mn-ea"/>
              <a:cs typeface="UKIJ Qolyazma" pitchFamily="18" charset="0"/>
            </a:endParaRPr>
          </a:p>
        </p:txBody>
      </p:sp>
      <p:sp>
        <p:nvSpPr>
          <p:cNvPr id="34" name="矩形 33"/>
          <p:cNvSpPr/>
          <p:nvPr/>
        </p:nvSpPr>
        <p:spPr>
          <a:xfrm>
            <a:off x="2841650" y="5159979"/>
            <a:ext cx="2390482" cy="700256"/>
          </a:xfrm>
          <a:prstGeom prst="rect">
            <a:avLst/>
          </a:prstGeom>
        </p:spPr>
        <p:txBody>
          <a:bodyPr wrap="square" anchor="ctr">
            <a:spAutoFit/>
          </a:bodyPr>
          <a:lstStyle/>
          <a:p>
            <a:pPr>
              <a:lnSpc>
                <a:spcPct val="150000"/>
              </a:lnSpc>
            </a:pPr>
            <a:r>
              <a:rPr lang="zh-CN" altLang="en-US" sz="1400" dirty="0">
                <a:solidFill>
                  <a:schemeClr val="tx1">
                    <a:lumMod val="75000"/>
                    <a:lumOff val="25000"/>
                  </a:schemeClr>
                </a:solidFill>
                <a:latin typeface="+mn-ea"/>
                <a:ea typeface="+mn-ea"/>
              </a:rPr>
              <a:t>在此输入详细的文字介绍信息，表达图表的含义。</a:t>
            </a:r>
            <a:endParaRPr lang="en-US" altLang="zh-CN" sz="1400" dirty="0">
              <a:solidFill>
                <a:schemeClr val="tx1">
                  <a:lumMod val="75000"/>
                  <a:lumOff val="25000"/>
                </a:schemeClr>
              </a:solidFill>
              <a:latin typeface="+mn-ea"/>
              <a:ea typeface="+mn-ea"/>
              <a:cs typeface="Segoe U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25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25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grpId="0" nodeType="withEffect">
                                  <p:stCondLst>
                                    <p:cond delay="25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grpId="0" nodeType="withEffect">
                                  <p:stCondLst>
                                    <p:cond delay="25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grpId="0" nodeType="withEffect">
                                  <p:stCondLst>
                                    <p:cond delay="25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par>
                                <p:cTn id="50" presetID="53" presetClass="entr" presetSubtype="16" fill="hold" grpId="0" nodeType="withEffect">
                                  <p:stCondLst>
                                    <p:cond delay="25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par>
                                <p:cTn id="55" presetID="53" presetClass="entr" presetSubtype="16" fill="hold" grpId="0" nodeType="withEffect">
                                  <p:stCondLst>
                                    <p:cond delay="25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3"/>
                                        </p:tgtEl>
                                        <p:attrNameLst>
                                          <p:attrName>style.visibility</p:attrName>
                                        </p:attrNameLst>
                                      </p:cBhvr>
                                      <p:to>
                                        <p:strVal val="visible"/>
                                      </p:to>
                                    </p:set>
                                    <p:anim calcmode="lin" valueType="num">
                                      <p:cBhvr>
                                        <p:cTn id="62" dur="500" fill="hold"/>
                                        <p:tgtEl>
                                          <p:spTgt spid="13"/>
                                        </p:tgtEl>
                                        <p:attrNameLst>
                                          <p:attrName>ppt_w</p:attrName>
                                        </p:attrNameLst>
                                      </p:cBhvr>
                                      <p:tavLst>
                                        <p:tav tm="0">
                                          <p:val>
                                            <p:fltVal val="0"/>
                                          </p:val>
                                        </p:tav>
                                        <p:tav tm="100000">
                                          <p:val>
                                            <p:strVal val="#ppt_w"/>
                                          </p:val>
                                        </p:tav>
                                      </p:tavLst>
                                    </p:anim>
                                    <p:anim calcmode="lin" valueType="num">
                                      <p:cBhvr>
                                        <p:cTn id="63" dur="500" fill="hold"/>
                                        <p:tgtEl>
                                          <p:spTgt spid="13"/>
                                        </p:tgtEl>
                                        <p:attrNameLst>
                                          <p:attrName>ppt_h</p:attrName>
                                        </p:attrNameLst>
                                      </p:cBhvr>
                                      <p:tavLst>
                                        <p:tav tm="0">
                                          <p:val>
                                            <p:fltVal val="0"/>
                                          </p:val>
                                        </p:tav>
                                        <p:tav tm="100000">
                                          <p:val>
                                            <p:strVal val="#ppt_h"/>
                                          </p:val>
                                        </p:tav>
                                      </p:tavLst>
                                    </p:anim>
                                    <p:animEffect transition="in" filter="fade">
                                      <p:cBhvr>
                                        <p:cTn id="64" dur="500"/>
                                        <p:tgtEl>
                                          <p:spTgt spid="13"/>
                                        </p:tgtEl>
                                      </p:cBhvr>
                                    </p:animEffect>
                                  </p:childTnLst>
                                </p:cTn>
                              </p:par>
                              <p:par>
                                <p:cTn id="65" presetID="53" presetClass="entr" presetSubtype="16" fill="hold" grpId="0" nodeType="withEffect">
                                  <p:stCondLst>
                                    <p:cond delay="250"/>
                                  </p:stCondLst>
                                  <p:childTnLst>
                                    <p:set>
                                      <p:cBhvr>
                                        <p:cTn id="66" dur="1" fill="hold">
                                          <p:stCondLst>
                                            <p:cond delay="0"/>
                                          </p:stCondLst>
                                        </p:cTn>
                                        <p:tgtEl>
                                          <p:spTgt spid="14"/>
                                        </p:tgtEl>
                                        <p:attrNameLst>
                                          <p:attrName>style.visibility</p:attrName>
                                        </p:attrNameLst>
                                      </p:cBhvr>
                                      <p:to>
                                        <p:strVal val="visible"/>
                                      </p:to>
                                    </p:set>
                                    <p:anim calcmode="lin" valueType="num">
                                      <p:cBhvr>
                                        <p:cTn id="67" dur="500" fill="hold"/>
                                        <p:tgtEl>
                                          <p:spTgt spid="14"/>
                                        </p:tgtEl>
                                        <p:attrNameLst>
                                          <p:attrName>ppt_w</p:attrName>
                                        </p:attrNameLst>
                                      </p:cBhvr>
                                      <p:tavLst>
                                        <p:tav tm="0">
                                          <p:val>
                                            <p:fltVal val="0"/>
                                          </p:val>
                                        </p:tav>
                                        <p:tav tm="100000">
                                          <p:val>
                                            <p:strVal val="#ppt_w"/>
                                          </p:val>
                                        </p:tav>
                                      </p:tavLst>
                                    </p:anim>
                                    <p:anim calcmode="lin" valueType="num">
                                      <p:cBhvr>
                                        <p:cTn id="68" dur="500" fill="hold"/>
                                        <p:tgtEl>
                                          <p:spTgt spid="14"/>
                                        </p:tgtEl>
                                        <p:attrNameLst>
                                          <p:attrName>ppt_h</p:attrName>
                                        </p:attrNameLst>
                                      </p:cBhvr>
                                      <p:tavLst>
                                        <p:tav tm="0">
                                          <p:val>
                                            <p:fltVal val="0"/>
                                          </p:val>
                                        </p:tav>
                                        <p:tav tm="100000">
                                          <p:val>
                                            <p:strVal val="#ppt_h"/>
                                          </p:val>
                                        </p:tav>
                                      </p:tavLst>
                                    </p:anim>
                                    <p:animEffect transition="in" filter="fade">
                                      <p:cBhvr>
                                        <p:cTn id="69" dur="500"/>
                                        <p:tgtEl>
                                          <p:spTgt spid="14"/>
                                        </p:tgtEl>
                                      </p:cBhvr>
                                    </p:animEffect>
                                  </p:childTnLst>
                                </p:cTn>
                              </p:par>
                              <p:par>
                                <p:cTn id="70" presetID="53" presetClass="entr" presetSubtype="16" fill="hold" grpId="0" nodeType="withEffect">
                                  <p:stCondLst>
                                    <p:cond delay="250"/>
                                  </p:stCondLst>
                                  <p:childTnLst>
                                    <p:set>
                                      <p:cBhvr>
                                        <p:cTn id="71" dur="1" fill="hold">
                                          <p:stCondLst>
                                            <p:cond delay="0"/>
                                          </p:stCondLst>
                                        </p:cTn>
                                        <p:tgtEl>
                                          <p:spTgt spid="15"/>
                                        </p:tgtEl>
                                        <p:attrNameLst>
                                          <p:attrName>style.visibility</p:attrName>
                                        </p:attrNameLst>
                                      </p:cBhvr>
                                      <p:to>
                                        <p:strVal val="visible"/>
                                      </p:to>
                                    </p:set>
                                    <p:anim calcmode="lin" valueType="num">
                                      <p:cBhvr>
                                        <p:cTn id="72" dur="500" fill="hold"/>
                                        <p:tgtEl>
                                          <p:spTgt spid="15"/>
                                        </p:tgtEl>
                                        <p:attrNameLst>
                                          <p:attrName>ppt_w</p:attrName>
                                        </p:attrNameLst>
                                      </p:cBhvr>
                                      <p:tavLst>
                                        <p:tav tm="0">
                                          <p:val>
                                            <p:fltVal val="0"/>
                                          </p:val>
                                        </p:tav>
                                        <p:tav tm="100000">
                                          <p:val>
                                            <p:strVal val="#ppt_w"/>
                                          </p:val>
                                        </p:tav>
                                      </p:tavLst>
                                    </p:anim>
                                    <p:anim calcmode="lin" valueType="num">
                                      <p:cBhvr>
                                        <p:cTn id="73" dur="500" fill="hold"/>
                                        <p:tgtEl>
                                          <p:spTgt spid="15"/>
                                        </p:tgtEl>
                                        <p:attrNameLst>
                                          <p:attrName>ppt_h</p:attrName>
                                        </p:attrNameLst>
                                      </p:cBhvr>
                                      <p:tavLst>
                                        <p:tav tm="0">
                                          <p:val>
                                            <p:fltVal val="0"/>
                                          </p:val>
                                        </p:tav>
                                        <p:tav tm="100000">
                                          <p:val>
                                            <p:strVal val="#ppt_h"/>
                                          </p:val>
                                        </p:tav>
                                      </p:tavLst>
                                    </p:anim>
                                    <p:animEffect transition="in" filter="fade">
                                      <p:cBhvr>
                                        <p:cTn id="74" dur="500"/>
                                        <p:tgtEl>
                                          <p:spTgt spid="15"/>
                                        </p:tgtEl>
                                      </p:cBhvr>
                                    </p:animEffect>
                                  </p:childTnLst>
                                </p:cTn>
                              </p:par>
                              <p:par>
                                <p:cTn id="75" presetID="53" presetClass="entr" presetSubtype="16" fill="hold" grpId="0" nodeType="withEffect">
                                  <p:stCondLst>
                                    <p:cond delay="250"/>
                                  </p:stCondLst>
                                  <p:childTnLst>
                                    <p:set>
                                      <p:cBhvr>
                                        <p:cTn id="76" dur="1" fill="hold">
                                          <p:stCondLst>
                                            <p:cond delay="0"/>
                                          </p:stCondLst>
                                        </p:cTn>
                                        <p:tgtEl>
                                          <p:spTgt spid="16"/>
                                        </p:tgtEl>
                                        <p:attrNameLst>
                                          <p:attrName>style.visibility</p:attrName>
                                        </p:attrNameLst>
                                      </p:cBhvr>
                                      <p:to>
                                        <p:strVal val="visible"/>
                                      </p:to>
                                    </p:set>
                                    <p:anim calcmode="lin" valueType="num">
                                      <p:cBhvr>
                                        <p:cTn id="77" dur="500" fill="hold"/>
                                        <p:tgtEl>
                                          <p:spTgt spid="16"/>
                                        </p:tgtEl>
                                        <p:attrNameLst>
                                          <p:attrName>ppt_w</p:attrName>
                                        </p:attrNameLst>
                                      </p:cBhvr>
                                      <p:tavLst>
                                        <p:tav tm="0">
                                          <p:val>
                                            <p:fltVal val="0"/>
                                          </p:val>
                                        </p:tav>
                                        <p:tav tm="100000">
                                          <p:val>
                                            <p:strVal val="#ppt_w"/>
                                          </p:val>
                                        </p:tav>
                                      </p:tavLst>
                                    </p:anim>
                                    <p:anim calcmode="lin" valueType="num">
                                      <p:cBhvr>
                                        <p:cTn id="78" dur="500" fill="hold"/>
                                        <p:tgtEl>
                                          <p:spTgt spid="16"/>
                                        </p:tgtEl>
                                        <p:attrNameLst>
                                          <p:attrName>ppt_h</p:attrName>
                                        </p:attrNameLst>
                                      </p:cBhvr>
                                      <p:tavLst>
                                        <p:tav tm="0">
                                          <p:val>
                                            <p:fltVal val="0"/>
                                          </p:val>
                                        </p:tav>
                                        <p:tav tm="100000">
                                          <p:val>
                                            <p:strVal val="#ppt_h"/>
                                          </p:val>
                                        </p:tav>
                                      </p:tavLst>
                                    </p:anim>
                                    <p:animEffect transition="in" filter="fade">
                                      <p:cBhvr>
                                        <p:cTn id="79" dur="500"/>
                                        <p:tgtEl>
                                          <p:spTgt spid="16"/>
                                        </p:tgtEl>
                                      </p:cBhvr>
                                    </p:animEffect>
                                  </p:childTnLst>
                                </p:cTn>
                              </p:par>
                              <p:par>
                                <p:cTn id="80" presetID="53" presetClass="entr" presetSubtype="16" fill="hold" grpId="0" nodeType="withEffect">
                                  <p:stCondLst>
                                    <p:cond delay="250"/>
                                  </p:stCondLst>
                                  <p:childTnLst>
                                    <p:set>
                                      <p:cBhvr>
                                        <p:cTn id="81" dur="1" fill="hold">
                                          <p:stCondLst>
                                            <p:cond delay="0"/>
                                          </p:stCondLst>
                                        </p:cTn>
                                        <p:tgtEl>
                                          <p:spTgt spid="17"/>
                                        </p:tgtEl>
                                        <p:attrNameLst>
                                          <p:attrName>style.visibility</p:attrName>
                                        </p:attrNameLst>
                                      </p:cBhvr>
                                      <p:to>
                                        <p:strVal val="visible"/>
                                      </p:to>
                                    </p:set>
                                    <p:anim calcmode="lin" valueType="num">
                                      <p:cBhvr>
                                        <p:cTn id="82" dur="500" fill="hold"/>
                                        <p:tgtEl>
                                          <p:spTgt spid="17"/>
                                        </p:tgtEl>
                                        <p:attrNameLst>
                                          <p:attrName>ppt_w</p:attrName>
                                        </p:attrNameLst>
                                      </p:cBhvr>
                                      <p:tavLst>
                                        <p:tav tm="0">
                                          <p:val>
                                            <p:fltVal val="0"/>
                                          </p:val>
                                        </p:tav>
                                        <p:tav tm="100000">
                                          <p:val>
                                            <p:strVal val="#ppt_w"/>
                                          </p:val>
                                        </p:tav>
                                      </p:tavLst>
                                    </p:anim>
                                    <p:anim calcmode="lin" valueType="num">
                                      <p:cBhvr>
                                        <p:cTn id="83" dur="500" fill="hold"/>
                                        <p:tgtEl>
                                          <p:spTgt spid="17"/>
                                        </p:tgtEl>
                                        <p:attrNameLst>
                                          <p:attrName>ppt_h</p:attrName>
                                        </p:attrNameLst>
                                      </p:cBhvr>
                                      <p:tavLst>
                                        <p:tav tm="0">
                                          <p:val>
                                            <p:fltVal val="0"/>
                                          </p:val>
                                        </p:tav>
                                        <p:tav tm="100000">
                                          <p:val>
                                            <p:strVal val="#ppt_h"/>
                                          </p:val>
                                        </p:tav>
                                      </p:tavLst>
                                    </p:anim>
                                    <p:animEffect transition="in" filter="fade">
                                      <p:cBhvr>
                                        <p:cTn id="84" dur="500"/>
                                        <p:tgtEl>
                                          <p:spTgt spid="17"/>
                                        </p:tgtEl>
                                      </p:cBhvr>
                                    </p:animEffect>
                                  </p:childTnLst>
                                </p:cTn>
                              </p:par>
                              <p:par>
                                <p:cTn id="85" presetID="53" presetClass="entr" presetSubtype="16" fill="hold" grpId="0" nodeType="withEffect">
                                  <p:stCondLst>
                                    <p:cond delay="250"/>
                                  </p:stCondLst>
                                  <p:childTnLst>
                                    <p:set>
                                      <p:cBhvr>
                                        <p:cTn id="86" dur="1" fill="hold">
                                          <p:stCondLst>
                                            <p:cond delay="0"/>
                                          </p:stCondLst>
                                        </p:cTn>
                                        <p:tgtEl>
                                          <p:spTgt spid="18"/>
                                        </p:tgtEl>
                                        <p:attrNameLst>
                                          <p:attrName>style.visibility</p:attrName>
                                        </p:attrNameLst>
                                      </p:cBhvr>
                                      <p:to>
                                        <p:strVal val="visible"/>
                                      </p:to>
                                    </p:set>
                                    <p:anim calcmode="lin" valueType="num">
                                      <p:cBhvr>
                                        <p:cTn id="87" dur="500" fill="hold"/>
                                        <p:tgtEl>
                                          <p:spTgt spid="18"/>
                                        </p:tgtEl>
                                        <p:attrNameLst>
                                          <p:attrName>ppt_w</p:attrName>
                                        </p:attrNameLst>
                                      </p:cBhvr>
                                      <p:tavLst>
                                        <p:tav tm="0">
                                          <p:val>
                                            <p:fltVal val="0"/>
                                          </p:val>
                                        </p:tav>
                                        <p:tav tm="100000">
                                          <p:val>
                                            <p:strVal val="#ppt_w"/>
                                          </p:val>
                                        </p:tav>
                                      </p:tavLst>
                                    </p:anim>
                                    <p:anim calcmode="lin" valueType="num">
                                      <p:cBhvr>
                                        <p:cTn id="88" dur="500" fill="hold"/>
                                        <p:tgtEl>
                                          <p:spTgt spid="18"/>
                                        </p:tgtEl>
                                        <p:attrNameLst>
                                          <p:attrName>ppt_h</p:attrName>
                                        </p:attrNameLst>
                                      </p:cBhvr>
                                      <p:tavLst>
                                        <p:tav tm="0">
                                          <p:val>
                                            <p:fltVal val="0"/>
                                          </p:val>
                                        </p:tav>
                                        <p:tav tm="100000">
                                          <p:val>
                                            <p:strVal val="#ppt_h"/>
                                          </p:val>
                                        </p:tav>
                                      </p:tavLst>
                                    </p:anim>
                                    <p:animEffect transition="in" filter="fade">
                                      <p:cBhvr>
                                        <p:cTn id="89" dur="500"/>
                                        <p:tgtEl>
                                          <p:spTgt spid="18"/>
                                        </p:tgtEl>
                                      </p:cBhvr>
                                    </p:animEffect>
                                  </p:childTnLst>
                                </p:cTn>
                              </p:par>
                              <p:par>
                                <p:cTn id="90" presetID="53" presetClass="entr" presetSubtype="16" fill="hold" grpId="0" nodeType="withEffect">
                                  <p:stCondLst>
                                    <p:cond delay="250"/>
                                  </p:stCondLst>
                                  <p:childTnLst>
                                    <p:set>
                                      <p:cBhvr>
                                        <p:cTn id="91" dur="1" fill="hold">
                                          <p:stCondLst>
                                            <p:cond delay="0"/>
                                          </p:stCondLst>
                                        </p:cTn>
                                        <p:tgtEl>
                                          <p:spTgt spid="19"/>
                                        </p:tgtEl>
                                        <p:attrNameLst>
                                          <p:attrName>style.visibility</p:attrName>
                                        </p:attrNameLst>
                                      </p:cBhvr>
                                      <p:to>
                                        <p:strVal val="visible"/>
                                      </p:to>
                                    </p:set>
                                    <p:anim calcmode="lin" valueType="num">
                                      <p:cBhvr>
                                        <p:cTn id="92" dur="500" fill="hold"/>
                                        <p:tgtEl>
                                          <p:spTgt spid="19"/>
                                        </p:tgtEl>
                                        <p:attrNameLst>
                                          <p:attrName>ppt_w</p:attrName>
                                        </p:attrNameLst>
                                      </p:cBhvr>
                                      <p:tavLst>
                                        <p:tav tm="0">
                                          <p:val>
                                            <p:fltVal val="0"/>
                                          </p:val>
                                        </p:tav>
                                        <p:tav tm="100000">
                                          <p:val>
                                            <p:strVal val="#ppt_w"/>
                                          </p:val>
                                        </p:tav>
                                      </p:tavLst>
                                    </p:anim>
                                    <p:anim calcmode="lin" valueType="num">
                                      <p:cBhvr>
                                        <p:cTn id="93" dur="500" fill="hold"/>
                                        <p:tgtEl>
                                          <p:spTgt spid="19"/>
                                        </p:tgtEl>
                                        <p:attrNameLst>
                                          <p:attrName>ppt_h</p:attrName>
                                        </p:attrNameLst>
                                      </p:cBhvr>
                                      <p:tavLst>
                                        <p:tav tm="0">
                                          <p:val>
                                            <p:fltVal val="0"/>
                                          </p:val>
                                        </p:tav>
                                        <p:tav tm="100000">
                                          <p:val>
                                            <p:strVal val="#ppt_h"/>
                                          </p:val>
                                        </p:tav>
                                      </p:tavLst>
                                    </p:anim>
                                    <p:animEffect transition="in" filter="fade">
                                      <p:cBhvr>
                                        <p:cTn id="94" dur="500"/>
                                        <p:tgtEl>
                                          <p:spTgt spid="19"/>
                                        </p:tgtEl>
                                      </p:cBhvr>
                                    </p:animEffect>
                                  </p:childTnLst>
                                </p:cTn>
                              </p:par>
                              <p:par>
                                <p:cTn id="95" presetID="53" presetClass="entr" presetSubtype="16" fill="hold" grpId="0" nodeType="withEffect">
                                  <p:stCondLst>
                                    <p:cond delay="250"/>
                                  </p:stCondLst>
                                  <p:childTnLst>
                                    <p:set>
                                      <p:cBhvr>
                                        <p:cTn id="96" dur="1" fill="hold">
                                          <p:stCondLst>
                                            <p:cond delay="0"/>
                                          </p:stCondLst>
                                        </p:cTn>
                                        <p:tgtEl>
                                          <p:spTgt spid="20"/>
                                        </p:tgtEl>
                                        <p:attrNameLst>
                                          <p:attrName>style.visibility</p:attrName>
                                        </p:attrNameLst>
                                      </p:cBhvr>
                                      <p:to>
                                        <p:strVal val="visible"/>
                                      </p:to>
                                    </p:set>
                                    <p:anim calcmode="lin" valueType="num">
                                      <p:cBhvr>
                                        <p:cTn id="97" dur="500" fill="hold"/>
                                        <p:tgtEl>
                                          <p:spTgt spid="20"/>
                                        </p:tgtEl>
                                        <p:attrNameLst>
                                          <p:attrName>ppt_w</p:attrName>
                                        </p:attrNameLst>
                                      </p:cBhvr>
                                      <p:tavLst>
                                        <p:tav tm="0">
                                          <p:val>
                                            <p:fltVal val="0"/>
                                          </p:val>
                                        </p:tav>
                                        <p:tav tm="100000">
                                          <p:val>
                                            <p:strVal val="#ppt_w"/>
                                          </p:val>
                                        </p:tav>
                                      </p:tavLst>
                                    </p:anim>
                                    <p:anim calcmode="lin" valueType="num">
                                      <p:cBhvr>
                                        <p:cTn id="98" dur="500" fill="hold"/>
                                        <p:tgtEl>
                                          <p:spTgt spid="20"/>
                                        </p:tgtEl>
                                        <p:attrNameLst>
                                          <p:attrName>ppt_h</p:attrName>
                                        </p:attrNameLst>
                                      </p:cBhvr>
                                      <p:tavLst>
                                        <p:tav tm="0">
                                          <p:val>
                                            <p:fltVal val="0"/>
                                          </p:val>
                                        </p:tav>
                                        <p:tav tm="100000">
                                          <p:val>
                                            <p:strVal val="#ppt_h"/>
                                          </p:val>
                                        </p:tav>
                                      </p:tavLst>
                                    </p:anim>
                                    <p:animEffect transition="in" filter="fade">
                                      <p:cBhvr>
                                        <p:cTn id="99" dur="500"/>
                                        <p:tgtEl>
                                          <p:spTgt spid="20"/>
                                        </p:tgtEl>
                                      </p:cBhvr>
                                    </p:animEffect>
                                  </p:childTnLst>
                                </p:cTn>
                              </p:par>
                              <p:par>
                                <p:cTn id="100" presetID="53" presetClass="entr" presetSubtype="16" fill="hold" grpId="0" nodeType="withEffect">
                                  <p:stCondLst>
                                    <p:cond delay="25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500" fill="hold"/>
                                        <p:tgtEl>
                                          <p:spTgt spid="21"/>
                                        </p:tgtEl>
                                        <p:attrNameLst>
                                          <p:attrName>ppt_w</p:attrName>
                                        </p:attrNameLst>
                                      </p:cBhvr>
                                      <p:tavLst>
                                        <p:tav tm="0">
                                          <p:val>
                                            <p:fltVal val="0"/>
                                          </p:val>
                                        </p:tav>
                                        <p:tav tm="100000">
                                          <p:val>
                                            <p:strVal val="#ppt_w"/>
                                          </p:val>
                                        </p:tav>
                                      </p:tavLst>
                                    </p:anim>
                                    <p:anim calcmode="lin" valueType="num">
                                      <p:cBhvr>
                                        <p:cTn id="103" dur="500" fill="hold"/>
                                        <p:tgtEl>
                                          <p:spTgt spid="21"/>
                                        </p:tgtEl>
                                        <p:attrNameLst>
                                          <p:attrName>ppt_h</p:attrName>
                                        </p:attrNameLst>
                                      </p:cBhvr>
                                      <p:tavLst>
                                        <p:tav tm="0">
                                          <p:val>
                                            <p:fltVal val="0"/>
                                          </p:val>
                                        </p:tav>
                                        <p:tav tm="100000">
                                          <p:val>
                                            <p:strVal val="#ppt_h"/>
                                          </p:val>
                                        </p:tav>
                                      </p:tavLst>
                                    </p:anim>
                                    <p:animEffect transition="in" filter="fade">
                                      <p:cBhvr>
                                        <p:cTn id="104" dur="500"/>
                                        <p:tgtEl>
                                          <p:spTgt spid="21"/>
                                        </p:tgtEl>
                                      </p:cBhvr>
                                    </p:animEffect>
                                  </p:childTnLst>
                                </p:cTn>
                              </p:par>
                              <p:par>
                                <p:cTn id="105" presetID="53" presetClass="entr" presetSubtype="16" fill="hold" grpId="0" nodeType="withEffect">
                                  <p:stCondLst>
                                    <p:cond delay="250"/>
                                  </p:stCondLst>
                                  <p:childTnLst>
                                    <p:set>
                                      <p:cBhvr>
                                        <p:cTn id="106" dur="1" fill="hold">
                                          <p:stCondLst>
                                            <p:cond delay="0"/>
                                          </p:stCondLst>
                                        </p:cTn>
                                        <p:tgtEl>
                                          <p:spTgt spid="22"/>
                                        </p:tgtEl>
                                        <p:attrNameLst>
                                          <p:attrName>style.visibility</p:attrName>
                                        </p:attrNameLst>
                                      </p:cBhvr>
                                      <p:to>
                                        <p:strVal val="visible"/>
                                      </p:to>
                                    </p:set>
                                    <p:anim calcmode="lin" valueType="num">
                                      <p:cBhvr>
                                        <p:cTn id="107" dur="500" fill="hold"/>
                                        <p:tgtEl>
                                          <p:spTgt spid="22"/>
                                        </p:tgtEl>
                                        <p:attrNameLst>
                                          <p:attrName>ppt_w</p:attrName>
                                        </p:attrNameLst>
                                      </p:cBhvr>
                                      <p:tavLst>
                                        <p:tav tm="0">
                                          <p:val>
                                            <p:fltVal val="0"/>
                                          </p:val>
                                        </p:tav>
                                        <p:tav tm="100000">
                                          <p:val>
                                            <p:strVal val="#ppt_w"/>
                                          </p:val>
                                        </p:tav>
                                      </p:tavLst>
                                    </p:anim>
                                    <p:anim calcmode="lin" valueType="num">
                                      <p:cBhvr>
                                        <p:cTn id="108" dur="500" fill="hold"/>
                                        <p:tgtEl>
                                          <p:spTgt spid="22"/>
                                        </p:tgtEl>
                                        <p:attrNameLst>
                                          <p:attrName>ppt_h</p:attrName>
                                        </p:attrNameLst>
                                      </p:cBhvr>
                                      <p:tavLst>
                                        <p:tav tm="0">
                                          <p:val>
                                            <p:fltVal val="0"/>
                                          </p:val>
                                        </p:tav>
                                        <p:tav tm="100000">
                                          <p:val>
                                            <p:strVal val="#ppt_h"/>
                                          </p:val>
                                        </p:tav>
                                      </p:tavLst>
                                    </p:anim>
                                    <p:animEffect transition="in" filter="fade">
                                      <p:cBhvr>
                                        <p:cTn id="109" dur="500"/>
                                        <p:tgtEl>
                                          <p:spTgt spid="22"/>
                                        </p:tgtEl>
                                      </p:cBhvr>
                                    </p:animEffect>
                                  </p:childTnLst>
                                </p:cTn>
                              </p:par>
                            </p:childTnLst>
                          </p:cTn>
                        </p:par>
                        <p:par>
                          <p:cTn id="110" fill="hold">
                            <p:stCondLst>
                              <p:cond delay="750"/>
                            </p:stCondLst>
                            <p:childTnLst>
                              <p:par>
                                <p:cTn id="111" presetID="10" presetClass="entr" presetSubtype="0" fill="hold" grpId="0" nodeType="afterEffect">
                                  <p:stCondLst>
                                    <p:cond delay="0"/>
                                  </p:stCondLst>
                                  <p:childTnLst>
                                    <p:set>
                                      <p:cBhvr>
                                        <p:cTn id="112" dur="1" fill="hold">
                                          <p:stCondLst>
                                            <p:cond delay="0"/>
                                          </p:stCondLst>
                                        </p:cTn>
                                        <p:tgtEl>
                                          <p:spTgt spid="23"/>
                                        </p:tgtEl>
                                        <p:attrNameLst>
                                          <p:attrName>style.visibility</p:attrName>
                                        </p:attrNameLst>
                                      </p:cBhvr>
                                      <p:to>
                                        <p:strVal val="visible"/>
                                      </p:to>
                                    </p:set>
                                    <p:animEffect transition="in" filter="fade">
                                      <p:cBhvr>
                                        <p:cTn id="113" dur="500"/>
                                        <p:tgtEl>
                                          <p:spTgt spid="23"/>
                                        </p:tgtEl>
                                      </p:cBhvr>
                                    </p:animEffect>
                                  </p:childTnLst>
                                </p:cTn>
                              </p:par>
                            </p:childTnLst>
                          </p:cTn>
                        </p:par>
                        <p:par>
                          <p:cTn id="114" fill="hold">
                            <p:stCondLst>
                              <p:cond delay="1250"/>
                            </p:stCondLst>
                            <p:childTnLst>
                              <p:par>
                                <p:cTn id="115" presetID="10" presetClass="entr" presetSubtype="0" fill="hold" grpId="0" nodeType="afterEffect">
                                  <p:stCondLst>
                                    <p:cond delay="0"/>
                                  </p:stCondLst>
                                  <p:childTnLst>
                                    <p:set>
                                      <p:cBhvr>
                                        <p:cTn id="116" dur="1" fill="hold">
                                          <p:stCondLst>
                                            <p:cond delay="0"/>
                                          </p:stCondLst>
                                        </p:cTn>
                                        <p:tgtEl>
                                          <p:spTgt spid="24"/>
                                        </p:tgtEl>
                                        <p:attrNameLst>
                                          <p:attrName>style.visibility</p:attrName>
                                        </p:attrNameLst>
                                      </p:cBhvr>
                                      <p:to>
                                        <p:strVal val="visible"/>
                                      </p:to>
                                    </p:set>
                                    <p:animEffect transition="in" filter="fade">
                                      <p:cBhvr>
                                        <p:cTn id="117" dur="500"/>
                                        <p:tgtEl>
                                          <p:spTgt spid="24"/>
                                        </p:tgtEl>
                                      </p:cBhvr>
                                    </p:animEffect>
                                  </p:childTnLst>
                                </p:cTn>
                              </p:par>
                            </p:childTnLst>
                          </p:cTn>
                        </p:par>
                        <p:par>
                          <p:cTn id="118" fill="hold">
                            <p:stCondLst>
                              <p:cond delay="1750"/>
                            </p:stCondLst>
                            <p:childTnLst>
                              <p:par>
                                <p:cTn id="119" presetID="10" presetClass="entr" presetSubtype="0" fill="hold" grpId="0" nodeType="afterEffect">
                                  <p:stCondLst>
                                    <p:cond delay="0"/>
                                  </p:stCondLst>
                                  <p:childTnLst>
                                    <p:set>
                                      <p:cBhvr>
                                        <p:cTn id="120" dur="1" fill="hold">
                                          <p:stCondLst>
                                            <p:cond delay="0"/>
                                          </p:stCondLst>
                                        </p:cTn>
                                        <p:tgtEl>
                                          <p:spTgt spid="25"/>
                                        </p:tgtEl>
                                        <p:attrNameLst>
                                          <p:attrName>style.visibility</p:attrName>
                                        </p:attrNameLst>
                                      </p:cBhvr>
                                      <p:to>
                                        <p:strVal val="visible"/>
                                      </p:to>
                                    </p:set>
                                    <p:animEffect transition="in" filter="fade">
                                      <p:cBhvr>
                                        <p:cTn id="121" dur="500"/>
                                        <p:tgtEl>
                                          <p:spTgt spid="25"/>
                                        </p:tgtEl>
                                      </p:cBhvr>
                                    </p:animEffect>
                                  </p:childTnLst>
                                </p:cTn>
                              </p:par>
                            </p:childTnLst>
                          </p:cTn>
                        </p:par>
                        <p:par>
                          <p:cTn id="122" fill="hold">
                            <p:stCondLst>
                              <p:cond delay="2250"/>
                            </p:stCondLst>
                            <p:childTnLst>
                              <p:par>
                                <p:cTn id="123" presetID="10" presetClass="entr" presetSubtype="0" fill="hold" grpId="0" nodeType="afterEffect">
                                  <p:stCondLst>
                                    <p:cond delay="0"/>
                                  </p:stCondLst>
                                  <p:childTnLst>
                                    <p:set>
                                      <p:cBhvr>
                                        <p:cTn id="124" dur="1" fill="hold">
                                          <p:stCondLst>
                                            <p:cond delay="0"/>
                                          </p:stCondLst>
                                        </p:cTn>
                                        <p:tgtEl>
                                          <p:spTgt spid="26"/>
                                        </p:tgtEl>
                                        <p:attrNameLst>
                                          <p:attrName>style.visibility</p:attrName>
                                        </p:attrNameLst>
                                      </p:cBhvr>
                                      <p:to>
                                        <p:strVal val="visible"/>
                                      </p:to>
                                    </p:set>
                                    <p:animEffect transition="in" filter="fade">
                                      <p:cBhvr>
                                        <p:cTn id="125" dur="500"/>
                                        <p:tgtEl>
                                          <p:spTgt spid="26"/>
                                        </p:tgtEl>
                                      </p:cBhvr>
                                    </p:animEffect>
                                  </p:childTnLst>
                                </p:cTn>
                              </p:par>
                            </p:childTnLst>
                          </p:cTn>
                        </p:par>
                        <p:par>
                          <p:cTn id="126" fill="hold">
                            <p:stCondLst>
                              <p:cond delay="2750"/>
                            </p:stCondLst>
                            <p:childTnLst>
                              <p:par>
                                <p:cTn id="127" presetID="10" presetClass="entr" presetSubtype="0" fill="hold" grpId="0" nodeType="afterEffect">
                                  <p:stCondLst>
                                    <p:cond delay="0"/>
                                  </p:stCondLst>
                                  <p:childTnLst>
                                    <p:set>
                                      <p:cBhvr>
                                        <p:cTn id="128" dur="1" fill="hold">
                                          <p:stCondLst>
                                            <p:cond delay="0"/>
                                          </p:stCondLst>
                                        </p:cTn>
                                        <p:tgtEl>
                                          <p:spTgt spid="27"/>
                                        </p:tgtEl>
                                        <p:attrNameLst>
                                          <p:attrName>style.visibility</p:attrName>
                                        </p:attrNameLst>
                                      </p:cBhvr>
                                      <p:to>
                                        <p:strVal val="visible"/>
                                      </p:to>
                                    </p:set>
                                    <p:animEffect transition="in" filter="fade">
                                      <p:cBhvr>
                                        <p:cTn id="129" dur="500"/>
                                        <p:tgtEl>
                                          <p:spTgt spid="27"/>
                                        </p:tgtEl>
                                      </p:cBhvr>
                                    </p:animEffect>
                                  </p:childTnLst>
                                </p:cTn>
                              </p:par>
                            </p:childTnLst>
                          </p:cTn>
                        </p:par>
                        <p:par>
                          <p:cTn id="130" fill="hold">
                            <p:stCondLst>
                              <p:cond delay="3250"/>
                            </p:stCondLst>
                            <p:childTnLst>
                              <p:par>
                                <p:cTn id="131" presetID="10" presetClass="entr" presetSubtype="0" fill="hold" grpId="0" nodeType="afterEffect">
                                  <p:stCondLst>
                                    <p:cond delay="0"/>
                                  </p:stCondLst>
                                  <p:childTnLst>
                                    <p:set>
                                      <p:cBhvr>
                                        <p:cTn id="132" dur="1" fill="hold">
                                          <p:stCondLst>
                                            <p:cond delay="0"/>
                                          </p:stCondLst>
                                        </p:cTn>
                                        <p:tgtEl>
                                          <p:spTgt spid="28"/>
                                        </p:tgtEl>
                                        <p:attrNameLst>
                                          <p:attrName>style.visibility</p:attrName>
                                        </p:attrNameLst>
                                      </p:cBhvr>
                                      <p:to>
                                        <p:strVal val="visible"/>
                                      </p:to>
                                    </p:set>
                                    <p:animEffect transition="in" filter="fade">
                                      <p:cBhvr>
                                        <p:cTn id="133" dur="500"/>
                                        <p:tgtEl>
                                          <p:spTgt spid="28"/>
                                        </p:tgtEl>
                                      </p:cBhvr>
                                    </p:animEffect>
                                  </p:childTnLst>
                                </p:cTn>
                              </p:par>
                            </p:childTnLst>
                          </p:cTn>
                        </p:par>
                        <p:par>
                          <p:cTn id="134" fill="hold">
                            <p:stCondLst>
                              <p:cond delay="3750"/>
                            </p:stCondLst>
                            <p:childTnLst>
                              <p:par>
                                <p:cTn id="135" presetID="10" presetClass="entr" presetSubtype="0" fill="hold" grpId="0" nodeType="afterEffect">
                                  <p:stCondLst>
                                    <p:cond delay="0"/>
                                  </p:stCondLst>
                                  <p:childTnLst>
                                    <p:set>
                                      <p:cBhvr>
                                        <p:cTn id="136" dur="1" fill="hold">
                                          <p:stCondLst>
                                            <p:cond delay="0"/>
                                          </p:stCondLst>
                                        </p:cTn>
                                        <p:tgtEl>
                                          <p:spTgt spid="29"/>
                                        </p:tgtEl>
                                        <p:attrNameLst>
                                          <p:attrName>style.visibility</p:attrName>
                                        </p:attrNameLst>
                                      </p:cBhvr>
                                      <p:to>
                                        <p:strVal val="visible"/>
                                      </p:to>
                                    </p:set>
                                    <p:animEffect transition="in" filter="fade">
                                      <p:cBhvr>
                                        <p:cTn id="137" dur="500"/>
                                        <p:tgtEl>
                                          <p:spTgt spid="29"/>
                                        </p:tgtEl>
                                      </p:cBhvr>
                                    </p:animEffect>
                                  </p:childTnLst>
                                </p:cTn>
                              </p:par>
                            </p:childTnLst>
                          </p:cTn>
                        </p:par>
                        <p:par>
                          <p:cTn id="138" fill="hold">
                            <p:stCondLst>
                              <p:cond delay="4250"/>
                            </p:stCondLst>
                            <p:childTnLst>
                              <p:par>
                                <p:cTn id="139" presetID="10" presetClass="entr" presetSubtype="0" fill="hold" grpId="0" nodeType="afterEffect">
                                  <p:stCondLst>
                                    <p:cond delay="0"/>
                                  </p:stCondLst>
                                  <p:childTnLst>
                                    <p:set>
                                      <p:cBhvr>
                                        <p:cTn id="140" dur="1" fill="hold">
                                          <p:stCondLst>
                                            <p:cond delay="0"/>
                                          </p:stCondLst>
                                        </p:cTn>
                                        <p:tgtEl>
                                          <p:spTgt spid="30"/>
                                        </p:tgtEl>
                                        <p:attrNameLst>
                                          <p:attrName>style.visibility</p:attrName>
                                        </p:attrNameLst>
                                      </p:cBhvr>
                                      <p:to>
                                        <p:strVal val="visible"/>
                                      </p:to>
                                    </p:set>
                                    <p:animEffect transition="in" filter="fade">
                                      <p:cBhvr>
                                        <p:cTn id="141" dur="500"/>
                                        <p:tgtEl>
                                          <p:spTgt spid="30"/>
                                        </p:tgtEl>
                                      </p:cBhvr>
                                    </p:animEffect>
                                  </p:childTnLst>
                                </p:cTn>
                              </p:par>
                            </p:childTnLst>
                          </p:cTn>
                        </p:par>
                        <p:par>
                          <p:cTn id="142" fill="hold">
                            <p:stCondLst>
                              <p:cond delay="4750"/>
                            </p:stCondLst>
                            <p:childTnLst>
                              <p:par>
                                <p:cTn id="143" presetID="10" presetClass="entr" presetSubtype="0" fill="hold" grpId="0" nodeType="afterEffect">
                                  <p:stCondLst>
                                    <p:cond delay="0"/>
                                  </p:stCondLst>
                                  <p:childTnLst>
                                    <p:set>
                                      <p:cBhvr>
                                        <p:cTn id="144" dur="1" fill="hold">
                                          <p:stCondLst>
                                            <p:cond delay="0"/>
                                          </p:stCondLst>
                                        </p:cTn>
                                        <p:tgtEl>
                                          <p:spTgt spid="31"/>
                                        </p:tgtEl>
                                        <p:attrNameLst>
                                          <p:attrName>style.visibility</p:attrName>
                                        </p:attrNameLst>
                                      </p:cBhvr>
                                      <p:to>
                                        <p:strVal val="visible"/>
                                      </p:to>
                                    </p:set>
                                    <p:animEffect transition="in" filter="fade">
                                      <p:cBhvr>
                                        <p:cTn id="145" dur="500"/>
                                        <p:tgtEl>
                                          <p:spTgt spid="31"/>
                                        </p:tgtEl>
                                      </p:cBhvr>
                                    </p:animEffect>
                                  </p:childTnLst>
                                </p:cTn>
                              </p:par>
                            </p:childTnLst>
                          </p:cTn>
                        </p:par>
                        <p:par>
                          <p:cTn id="146" fill="hold">
                            <p:stCondLst>
                              <p:cond delay="5250"/>
                            </p:stCondLst>
                            <p:childTnLst>
                              <p:par>
                                <p:cTn id="147" presetID="10" presetClass="entr" presetSubtype="0" fill="hold" grpId="0" nodeType="afterEffect">
                                  <p:stCondLst>
                                    <p:cond delay="0"/>
                                  </p:stCondLst>
                                  <p:childTnLst>
                                    <p:set>
                                      <p:cBhvr>
                                        <p:cTn id="148" dur="1" fill="hold">
                                          <p:stCondLst>
                                            <p:cond delay="0"/>
                                          </p:stCondLst>
                                        </p:cTn>
                                        <p:tgtEl>
                                          <p:spTgt spid="32"/>
                                        </p:tgtEl>
                                        <p:attrNameLst>
                                          <p:attrName>style.visibility</p:attrName>
                                        </p:attrNameLst>
                                      </p:cBhvr>
                                      <p:to>
                                        <p:strVal val="visible"/>
                                      </p:to>
                                    </p:set>
                                    <p:animEffect transition="in" filter="fade">
                                      <p:cBhvr>
                                        <p:cTn id="149" dur="500"/>
                                        <p:tgtEl>
                                          <p:spTgt spid="32"/>
                                        </p:tgtEl>
                                      </p:cBhvr>
                                    </p:animEffect>
                                  </p:childTnLst>
                                </p:cTn>
                              </p:par>
                            </p:childTnLst>
                          </p:cTn>
                        </p:par>
                        <p:par>
                          <p:cTn id="150" fill="hold">
                            <p:stCondLst>
                              <p:cond delay="5750"/>
                            </p:stCondLst>
                            <p:childTnLst>
                              <p:par>
                                <p:cTn id="151" presetID="10" presetClass="entr" presetSubtype="0" fill="hold" grpId="0" nodeType="afterEffect">
                                  <p:stCondLst>
                                    <p:cond delay="0"/>
                                  </p:stCondLst>
                                  <p:childTnLst>
                                    <p:set>
                                      <p:cBhvr>
                                        <p:cTn id="152" dur="1" fill="hold">
                                          <p:stCondLst>
                                            <p:cond delay="0"/>
                                          </p:stCondLst>
                                        </p:cTn>
                                        <p:tgtEl>
                                          <p:spTgt spid="33"/>
                                        </p:tgtEl>
                                        <p:attrNameLst>
                                          <p:attrName>style.visibility</p:attrName>
                                        </p:attrNameLst>
                                      </p:cBhvr>
                                      <p:to>
                                        <p:strVal val="visible"/>
                                      </p:to>
                                    </p:set>
                                    <p:animEffect transition="in" filter="fade">
                                      <p:cBhvr>
                                        <p:cTn id="153" dur="500"/>
                                        <p:tgtEl>
                                          <p:spTgt spid="33"/>
                                        </p:tgtEl>
                                      </p:cBhvr>
                                    </p:animEffect>
                                  </p:childTnLst>
                                </p:cTn>
                              </p:par>
                            </p:childTnLst>
                          </p:cTn>
                        </p:par>
                        <p:par>
                          <p:cTn id="154" fill="hold">
                            <p:stCondLst>
                              <p:cond delay="6250"/>
                            </p:stCondLst>
                            <p:childTnLst>
                              <p:par>
                                <p:cTn id="155" presetID="10" presetClass="entr" presetSubtype="0" fill="hold" grpId="0" nodeType="afterEffect">
                                  <p:stCondLst>
                                    <p:cond delay="0"/>
                                  </p:stCondLst>
                                  <p:childTnLst>
                                    <p:set>
                                      <p:cBhvr>
                                        <p:cTn id="156" dur="1" fill="hold">
                                          <p:stCondLst>
                                            <p:cond delay="0"/>
                                          </p:stCondLst>
                                        </p:cTn>
                                        <p:tgtEl>
                                          <p:spTgt spid="34"/>
                                        </p:tgtEl>
                                        <p:attrNameLst>
                                          <p:attrName>style.visibility</p:attrName>
                                        </p:attrNameLst>
                                      </p:cBhvr>
                                      <p:to>
                                        <p:strVal val="visible"/>
                                      </p:to>
                                    </p:set>
                                    <p:animEffect transition="in" filter="fade">
                                      <p:cBhvr>
                                        <p:cTn id="15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29" grpId="0"/>
      <p:bldP spid="30" grpId="0"/>
      <p:bldP spid="31" grpId="0"/>
      <p:bldP spid="32" grpId="0"/>
      <p:bldP spid="33" grpId="0"/>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4259018" y="2472441"/>
            <a:ext cx="4134761" cy="4369946"/>
          </a:xfrm>
          <a:custGeom>
            <a:avLst/>
            <a:gdLst>
              <a:gd name="T0" fmla="*/ 553107085 w 5977"/>
              <a:gd name="T1" fmla="*/ 70285550 h 6949"/>
              <a:gd name="T2" fmla="*/ 487233550 w 5977"/>
              <a:gd name="T3" fmla="*/ 359685891 h 6949"/>
              <a:gd name="T4" fmla="*/ 350301198 w 5977"/>
              <a:gd name="T5" fmla="*/ 115798432 h 6949"/>
              <a:gd name="T6" fmla="*/ 336665723 w 5977"/>
              <a:gd name="T7" fmla="*/ 128664779 h 6949"/>
              <a:gd name="T8" fmla="*/ 487425501 w 5977"/>
              <a:gd name="T9" fmla="*/ 487966836 h 6949"/>
              <a:gd name="T10" fmla="*/ 426737689 w 5977"/>
              <a:gd name="T11" fmla="*/ 535784040 h 6949"/>
              <a:gd name="T12" fmla="*/ 102747252 w 5977"/>
              <a:gd name="T13" fmla="*/ 361990214 h 6949"/>
              <a:gd name="T14" fmla="*/ 72211396 w 5977"/>
              <a:gd name="T15" fmla="*/ 375625106 h 6949"/>
              <a:gd name="T16" fmla="*/ 300559805 w 5977"/>
              <a:gd name="T17" fmla="*/ 476252431 h 6949"/>
              <a:gd name="T18" fmla="*/ 458810023 w 5977"/>
              <a:gd name="T19" fmla="*/ 679236091 h 6949"/>
              <a:gd name="T20" fmla="*/ 410029258 w 5977"/>
              <a:gd name="T21" fmla="*/ 814238084 h 6949"/>
              <a:gd name="T22" fmla="*/ 2304717 w 5977"/>
              <a:gd name="T23" fmla="*/ 744144451 h 6949"/>
              <a:gd name="T24" fmla="*/ 0 w 5977"/>
              <a:gd name="T25" fmla="*/ 778519119 h 6949"/>
              <a:gd name="T26" fmla="*/ 419439638 w 5977"/>
              <a:gd name="T27" fmla="*/ 879530717 h 6949"/>
              <a:gd name="T28" fmla="*/ 430770396 w 5977"/>
              <a:gd name="T29" fmla="*/ 1158560951 h 6949"/>
              <a:gd name="T30" fmla="*/ 300559805 w 5977"/>
              <a:gd name="T31" fmla="*/ 1274167466 h 6949"/>
              <a:gd name="T32" fmla="*/ 174382360 w 5977"/>
              <a:gd name="T33" fmla="*/ 1298364383 h 6949"/>
              <a:gd name="T34" fmla="*/ 763979262 w 5977"/>
              <a:gd name="T35" fmla="*/ 1322752778 h 6949"/>
              <a:gd name="T36" fmla="*/ 853474940 w 5977"/>
              <a:gd name="T37" fmla="*/ 1303164944 h 6949"/>
              <a:gd name="T38" fmla="*/ 766283979 w 5977"/>
              <a:gd name="T39" fmla="*/ 1282233251 h 6949"/>
              <a:gd name="T40" fmla="*/ 599391621 w 5977"/>
              <a:gd name="T41" fmla="*/ 1171043463 h 6949"/>
              <a:gd name="T42" fmla="*/ 595934326 w 5977"/>
              <a:gd name="T43" fmla="*/ 916593980 h 6949"/>
              <a:gd name="T44" fmla="*/ 886123563 w 5977"/>
              <a:gd name="T45" fmla="*/ 798298870 h 6949"/>
              <a:gd name="T46" fmla="*/ 1147889272 w 5977"/>
              <a:gd name="T47" fmla="*/ 773910474 h 6949"/>
              <a:gd name="T48" fmla="*/ 1146544744 w 5977"/>
              <a:gd name="T49" fmla="*/ 735310997 h 6949"/>
              <a:gd name="T50" fmla="*/ 1096611840 w 5977"/>
              <a:gd name="T51" fmla="*/ 748561178 h 6949"/>
              <a:gd name="T52" fmla="*/ 589788853 w 5977"/>
              <a:gd name="T53" fmla="*/ 814814274 h 6949"/>
              <a:gd name="T54" fmla="*/ 635305150 w 5977"/>
              <a:gd name="T55" fmla="*/ 568238220 h 6949"/>
              <a:gd name="T56" fmla="*/ 1048982776 w 5977"/>
              <a:gd name="T57" fmla="*/ 422866120 h 6949"/>
              <a:gd name="T58" fmla="*/ 1035347301 w 5977"/>
              <a:gd name="T59" fmla="*/ 406926906 h 6949"/>
              <a:gd name="T60" fmla="*/ 734403157 w 5977"/>
              <a:gd name="T61" fmla="*/ 474524299 h 6949"/>
              <a:gd name="T62" fmla="*/ 560020797 w 5977"/>
              <a:gd name="T63" fmla="*/ 545386039 h 6949"/>
              <a:gd name="T64" fmla="*/ 592093570 w 5977"/>
              <a:gd name="T65" fmla="*/ 456472680 h 6949"/>
              <a:gd name="T66" fmla="*/ 779535115 w 5977"/>
              <a:gd name="T67" fmla="*/ 194533602 h 6949"/>
              <a:gd name="T68" fmla="*/ 656430626 w 5977"/>
              <a:gd name="T69" fmla="*/ 351812462 h 6949"/>
              <a:gd name="T70" fmla="*/ 538895321 w 5977"/>
              <a:gd name="T71" fmla="*/ 408463120 h 6949"/>
              <a:gd name="T72" fmla="*/ 572120233 w 5977"/>
              <a:gd name="T73" fmla="*/ 103700193 h 6949"/>
              <a:gd name="T74" fmla="*/ 563093753 w 5977"/>
              <a:gd name="T75" fmla="*/ 191917 h 6949"/>
              <a:gd name="T76" fmla="*/ 534862176 w 5977"/>
              <a:gd name="T77" fmla="*/ 0 h 69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connsiteX0" fmla="*/ 4660 w 10000"/>
              <a:gd name="connsiteY0" fmla="*/ 0 h 9959"/>
              <a:gd name="connsiteX1" fmla="*/ 4818 w 10000"/>
              <a:gd name="connsiteY1" fmla="*/ 527 h 9959"/>
              <a:gd name="connsiteX2" fmla="*/ 4618 w 10000"/>
              <a:gd name="connsiteY2" fmla="*/ 2177 h 9959"/>
              <a:gd name="connsiteX3" fmla="*/ 4245 w 10000"/>
              <a:gd name="connsiteY3" fmla="*/ 2695 h 9959"/>
              <a:gd name="connsiteX4" fmla="*/ 3341 w 10000"/>
              <a:gd name="connsiteY4" fmla="*/ 1219 h 9959"/>
              <a:gd name="connsiteX5" fmla="*/ 3052 w 10000"/>
              <a:gd name="connsiteY5" fmla="*/ 868 h 9959"/>
              <a:gd name="connsiteX6" fmla="*/ 3053 w 10000"/>
              <a:gd name="connsiteY6" fmla="*/ 825 h 9959"/>
              <a:gd name="connsiteX7" fmla="*/ 2933 w 10000"/>
              <a:gd name="connsiteY7" fmla="*/ 964 h 9959"/>
              <a:gd name="connsiteX8" fmla="*/ 3664 w 10000"/>
              <a:gd name="connsiteY8" fmla="*/ 2015 h 9959"/>
              <a:gd name="connsiteX9" fmla="*/ 4246 w 10000"/>
              <a:gd name="connsiteY9" fmla="*/ 3657 h 9959"/>
              <a:gd name="connsiteX10" fmla="*/ 4092 w 10000"/>
              <a:gd name="connsiteY10" fmla="*/ 4178 h 9959"/>
              <a:gd name="connsiteX11" fmla="*/ 3718 w 10000"/>
              <a:gd name="connsiteY11" fmla="*/ 4015 h 9959"/>
              <a:gd name="connsiteX12" fmla="*/ 2403 w 10000"/>
              <a:gd name="connsiteY12" fmla="*/ 3261 h 9959"/>
              <a:gd name="connsiteX13" fmla="*/ 895 w 10000"/>
              <a:gd name="connsiteY13" fmla="*/ 2713 h 9959"/>
              <a:gd name="connsiteX14" fmla="*/ 703 w 10000"/>
              <a:gd name="connsiteY14" fmla="*/ 2623 h 9959"/>
              <a:gd name="connsiteX15" fmla="*/ 629 w 10000"/>
              <a:gd name="connsiteY15" fmla="*/ 2815 h 9959"/>
              <a:gd name="connsiteX16" fmla="*/ 661 w 10000"/>
              <a:gd name="connsiteY16" fmla="*/ 2808 h 9959"/>
              <a:gd name="connsiteX17" fmla="*/ 2618 w 10000"/>
              <a:gd name="connsiteY17" fmla="*/ 3569 h 9959"/>
              <a:gd name="connsiteX18" fmla="*/ 3826 w 10000"/>
              <a:gd name="connsiteY18" fmla="*/ 4557 h 9959"/>
              <a:gd name="connsiteX19" fmla="*/ 3997 w 10000"/>
              <a:gd name="connsiteY19" fmla="*/ 5090 h 9959"/>
              <a:gd name="connsiteX20" fmla="*/ 3863 w 10000"/>
              <a:gd name="connsiteY20" fmla="*/ 6162 h 9959"/>
              <a:gd name="connsiteX21" fmla="*/ 3572 w 10000"/>
              <a:gd name="connsiteY21" fmla="*/ 6102 h 9959"/>
              <a:gd name="connsiteX22" fmla="*/ 671 w 10000"/>
              <a:gd name="connsiteY22" fmla="*/ 5634 h 9959"/>
              <a:gd name="connsiteX23" fmla="*/ 20 w 10000"/>
              <a:gd name="connsiteY23" fmla="*/ 5576 h 9959"/>
              <a:gd name="connsiteX24" fmla="*/ 20 w 10000"/>
              <a:gd name="connsiteY24" fmla="*/ 5584 h 9959"/>
              <a:gd name="connsiteX25" fmla="*/ 0 w 10000"/>
              <a:gd name="connsiteY25" fmla="*/ 5834 h 9959"/>
              <a:gd name="connsiteX26" fmla="*/ 383 w 10000"/>
              <a:gd name="connsiteY26" fmla="*/ 5838 h 9959"/>
              <a:gd name="connsiteX27" fmla="*/ 3654 w 10000"/>
              <a:gd name="connsiteY27" fmla="*/ 6591 h 9959"/>
              <a:gd name="connsiteX28" fmla="*/ 3897 w 10000"/>
              <a:gd name="connsiteY28" fmla="*/ 6977 h 9959"/>
              <a:gd name="connsiteX29" fmla="*/ 3753 w 10000"/>
              <a:gd name="connsiteY29" fmla="*/ 8682 h 9959"/>
              <a:gd name="connsiteX30" fmla="*/ 3594 w 10000"/>
              <a:gd name="connsiteY30" fmla="*/ 9101 h 9959"/>
              <a:gd name="connsiteX31" fmla="*/ 2618 w 10000"/>
              <a:gd name="connsiteY31" fmla="*/ 9548 h 9959"/>
              <a:gd name="connsiteX32" fmla="*/ 1966 w 10000"/>
              <a:gd name="connsiteY32" fmla="*/ 9647 h 9959"/>
              <a:gd name="connsiteX33" fmla="*/ 1471 w 10000"/>
              <a:gd name="connsiteY33" fmla="*/ 9893 h 9959"/>
              <a:gd name="connsiteX34" fmla="*/ 2899 w 10000"/>
              <a:gd name="connsiteY34" fmla="*/ 9957 h 9959"/>
              <a:gd name="connsiteX35" fmla="*/ 6656 w 10000"/>
              <a:gd name="connsiteY35" fmla="*/ 9912 h 9959"/>
              <a:gd name="connsiteX36" fmla="*/ 7293 w 10000"/>
              <a:gd name="connsiteY36" fmla="*/ 9816 h 9959"/>
              <a:gd name="connsiteX37" fmla="*/ 7435 w 10000"/>
              <a:gd name="connsiteY37" fmla="*/ 9765 h 9959"/>
              <a:gd name="connsiteX38" fmla="*/ 7328 w 10000"/>
              <a:gd name="connsiteY38" fmla="*/ 9717 h 9959"/>
              <a:gd name="connsiteX39" fmla="*/ 6676 w 10000"/>
              <a:gd name="connsiteY39" fmla="*/ 9609 h 9959"/>
              <a:gd name="connsiteX40" fmla="*/ 5392 w 10000"/>
              <a:gd name="connsiteY40" fmla="*/ 9191 h 9959"/>
              <a:gd name="connsiteX41" fmla="*/ 5222 w 10000"/>
              <a:gd name="connsiteY41" fmla="*/ 8775 h 9959"/>
              <a:gd name="connsiteX42" fmla="*/ 5183 w 10000"/>
              <a:gd name="connsiteY42" fmla="*/ 7407 h 9959"/>
              <a:gd name="connsiteX43" fmla="*/ 5192 w 10000"/>
              <a:gd name="connsiteY43" fmla="*/ 6869 h 9959"/>
              <a:gd name="connsiteX44" fmla="*/ 5356 w 10000"/>
              <a:gd name="connsiteY44" fmla="*/ 6713 h 9959"/>
              <a:gd name="connsiteX45" fmla="*/ 7720 w 10000"/>
              <a:gd name="connsiteY45" fmla="*/ 5982 h 9959"/>
              <a:gd name="connsiteX46" fmla="*/ 9982 w 10000"/>
              <a:gd name="connsiteY46" fmla="*/ 5786 h 9959"/>
              <a:gd name="connsiteX47" fmla="*/ 10000 w 10000"/>
              <a:gd name="connsiteY47" fmla="*/ 5799 h 9959"/>
              <a:gd name="connsiteX48" fmla="*/ 9985 w 10000"/>
              <a:gd name="connsiteY48" fmla="*/ 5594 h 9959"/>
              <a:gd name="connsiteX49" fmla="*/ 9988 w 10000"/>
              <a:gd name="connsiteY49" fmla="*/ 5510 h 9959"/>
              <a:gd name="connsiteX50" fmla="*/ 9941 w 10000"/>
              <a:gd name="connsiteY50" fmla="*/ 5579 h 9959"/>
              <a:gd name="connsiteX51" fmla="*/ 9553 w 10000"/>
              <a:gd name="connsiteY51" fmla="*/ 5609 h 9959"/>
              <a:gd name="connsiteX52" fmla="*/ 6000 w 10000"/>
              <a:gd name="connsiteY52" fmla="*/ 5999 h 9959"/>
              <a:gd name="connsiteX53" fmla="*/ 5138 w 10000"/>
              <a:gd name="connsiteY53" fmla="*/ 6106 h 9959"/>
              <a:gd name="connsiteX54" fmla="*/ 4956 w 10000"/>
              <a:gd name="connsiteY54" fmla="*/ 4937 h 9959"/>
              <a:gd name="connsiteX55" fmla="*/ 5535 w 10000"/>
              <a:gd name="connsiteY55" fmla="*/ 4258 h 9959"/>
              <a:gd name="connsiteX56" fmla="*/ 8583 w 10000"/>
              <a:gd name="connsiteY56" fmla="*/ 3252 h 9959"/>
              <a:gd name="connsiteX57" fmla="*/ 9138 w 10000"/>
              <a:gd name="connsiteY57" fmla="*/ 3169 h 9959"/>
              <a:gd name="connsiteX58" fmla="*/ 9040 w 10000"/>
              <a:gd name="connsiteY58" fmla="*/ 3023 h 9959"/>
              <a:gd name="connsiteX59" fmla="*/ 9020 w 10000"/>
              <a:gd name="connsiteY59" fmla="*/ 3049 h 9959"/>
              <a:gd name="connsiteX60" fmla="*/ 8390 w 10000"/>
              <a:gd name="connsiteY60" fmla="*/ 3150 h 9959"/>
              <a:gd name="connsiteX61" fmla="*/ 6398 w 10000"/>
              <a:gd name="connsiteY61" fmla="*/ 3556 h 9959"/>
              <a:gd name="connsiteX62" fmla="*/ 5514 w 10000"/>
              <a:gd name="connsiteY62" fmla="*/ 3914 h 9959"/>
              <a:gd name="connsiteX63" fmla="*/ 4879 w 10000"/>
              <a:gd name="connsiteY63" fmla="*/ 4087 h 9959"/>
              <a:gd name="connsiteX64" fmla="*/ 4830 w 10000"/>
              <a:gd name="connsiteY64" fmla="*/ 3847 h 9959"/>
              <a:gd name="connsiteX65" fmla="*/ 5158 w 10000"/>
              <a:gd name="connsiteY65" fmla="*/ 3421 h 9959"/>
              <a:gd name="connsiteX66" fmla="*/ 6676 w 10000"/>
              <a:gd name="connsiteY66" fmla="*/ 1639 h 9959"/>
              <a:gd name="connsiteX67" fmla="*/ 6791 w 10000"/>
              <a:gd name="connsiteY67" fmla="*/ 1458 h 9959"/>
              <a:gd name="connsiteX68" fmla="*/ 6647 w 10000"/>
              <a:gd name="connsiteY68" fmla="*/ 1371 h 9959"/>
              <a:gd name="connsiteX69" fmla="*/ 5719 w 10000"/>
              <a:gd name="connsiteY69" fmla="*/ 2636 h 9959"/>
              <a:gd name="connsiteX70" fmla="*/ 4735 w 10000"/>
              <a:gd name="connsiteY70" fmla="*/ 3336 h 9959"/>
              <a:gd name="connsiteX71" fmla="*/ 4695 w 10000"/>
              <a:gd name="connsiteY71" fmla="*/ 3061 h 9959"/>
              <a:gd name="connsiteX72" fmla="*/ 4797 w 10000"/>
              <a:gd name="connsiteY72" fmla="*/ 2462 h 9959"/>
              <a:gd name="connsiteX73" fmla="*/ 4984 w 10000"/>
              <a:gd name="connsiteY73" fmla="*/ 777 h 9959"/>
              <a:gd name="connsiteX74" fmla="*/ 4929 w 10000"/>
              <a:gd name="connsiteY74" fmla="*/ 121 h 9959"/>
              <a:gd name="connsiteX75" fmla="*/ 4905 w 10000"/>
              <a:gd name="connsiteY75" fmla="*/ 1 h 9959"/>
              <a:gd name="connsiteX76" fmla="*/ 4790 w 10000"/>
              <a:gd name="connsiteY76" fmla="*/ 4 h 9959"/>
              <a:gd name="connsiteX77" fmla="*/ 4660 w 10000"/>
              <a:gd name="connsiteY77" fmla="*/ 0 h 9959"/>
              <a:gd name="connsiteX0-1" fmla="*/ 4660 w 10000"/>
              <a:gd name="connsiteY0-2" fmla="*/ 0 h 10000"/>
              <a:gd name="connsiteX1-3" fmla="*/ 4818 w 10000"/>
              <a:gd name="connsiteY1-4" fmla="*/ 529 h 10000"/>
              <a:gd name="connsiteX2-5" fmla="*/ 4618 w 10000"/>
              <a:gd name="connsiteY2-6" fmla="*/ 2186 h 10000"/>
              <a:gd name="connsiteX3-7" fmla="*/ 4245 w 10000"/>
              <a:gd name="connsiteY3-8" fmla="*/ 2706 h 10000"/>
              <a:gd name="connsiteX4-9" fmla="*/ 3341 w 10000"/>
              <a:gd name="connsiteY4-10" fmla="*/ 1224 h 10000"/>
              <a:gd name="connsiteX5-11" fmla="*/ 3052 w 10000"/>
              <a:gd name="connsiteY5-12" fmla="*/ 872 h 10000"/>
              <a:gd name="connsiteX6-13" fmla="*/ 3053 w 10000"/>
              <a:gd name="connsiteY6-14" fmla="*/ 828 h 10000"/>
              <a:gd name="connsiteX7-15" fmla="*/ 2933 w 10000"/>
              <a:gd name="connsiteY7-16" fmla="*/ 968 h 10000"/>
              <a:gd name="connsiteX8-17" fmla="*/ 3664 w 10000"/>
              <a:gd name="connsiteY8-18" fmla="*/ 2023 h 10000"/>
              <a:gd name="connsiteX9-19" fmla="*/ 4246 w 10000"/>
              <a:gd name="connsiteY9-20" fmla="*/ 3672 h 10000"/>
              <a:gd name="connsiteX10-21" fmla="*/ 4092 w 10000"/>
              <a:gd name="connsiteY10-22" fmla="*/ 4195 h 10000"/>
              <a:gd name="connsiteX11-23" fmla="*/ 3718 w 10000"/>
              <a:gd name="connsiteY11-24" fmla="*/ 4032 h 10000"/>
              <a:gd name="connsiteX12-25" fmla="*/ 2403 w 10000"/>
              <a:gd name="connsiteY12-26" fmla="*/ 3274 h 10000"/>
              <a:gd name="connsiteX13-27" fmla="*/ 895 w 10000"/>
              <a:gd name="connsiteY13-28" fmla="*/ 2724 h 10000"/>
              <a:gd name="connsiteX14-29" fmla="*/ 703 w 10000"/>
              <a:gd name="connsiteY14-30" fmla="*/ 2634 h 10000"/>
              <a:gd name="connsiteX15-31" fmla="*/ 629 w 10000"/>
              <a:gd name="connsiteY15-32" fmla="*/ 2827 h 10000"/>
              <a:gd name="connsiteX16-33" fmla="*/ 661 w 10000"/>
              <a:gd name="connsiteY16-34" fmla="*/ 2820 h 10000"/>
              <a:gd name="connsiteX17-35" fmla="*/ 2618 w 10000"/>
              <a:gd name="connsiteY17-36" fmla="*/ 3584 h 10000"/>
              <a:gd name="connsiteX18-37" fmla="*/ 3826 w 10000"/>
              <a:gd name="connsiteY18-38" fmla="*/ 4576 h 10000"/>
              <a:gd name="connsiteX19-39" fmla="*/ 3997 w 10000"/>
              <a:gd name="connsiteY19-40" fmla="*/ 5111 h 10000"/>
              <a:gd name="connsiteX20-41" fmla="*/ 3863 w 10000"/>
              <a:gd name="connsiteY20-42" fmla="*/ 6187 h 10000"/>
              <a:gd name="connsiteX21-43" fmla="*/ 3572 w 10000"/>
              <a:gd name="connsiteY21-44" fmla="*/ 6127 h 10000"/>
              <a:gd name="connsiteX22-45" fmla="*/ 671 w 10000"/>
              <a:gd name="connsiteY22-46" fmla="*/ 5657 h 10000"/>
              <a:gd name="connsiteX23-47" fmla="*/ 20 w 10000"/>
              <a:gd name="connsiteY23-48" fmla="*/ 5599 h 10000"/>
              <a:gd name="connsiteX24-49" fmla="*/ 20 w 10000"/>
              <a:gd name="connsiteY24-50" fmla="*/ 5607 h 10000"/>
              <a:gd name="connsiteX25-51" fmla="*/ 0 w 10000"/>
              <a:gd name="connsiteY25-52" fmla="*/ 5858 h 10000"/>
              <a:gd name="connsiteX26-53" fmla="*/ 383 w 10000"/>
              <a:gd name="connsiteY26-54" fmla="*/ 5862 h 10000"/>
              <a:gd name="connsiteX27-55" fmla="*/ 3654 w 10000"/>
              <a:gd name="connsiteY27-56" fmla="*/ 6618 h 10000"/>
              <a:gd name="connsiteX28-57" fmla="*/ 3897 w 10000"/>
              <a:gd name="connsiteY28-58" fmla="*/ 7006 h 10000"/>
              <a:gd name="connsiteX29-59" fmla="*/ 3753 w 10000"/>
              <a:gd name="connsiteY29-60" fmla="*/ 8718 h 10000"/>
              <a:gd name="connsiteX30-61" fmla="*/ 3594 w 10000"/>
              <a:gd name="connsiteY30-62" fmla="*/ 9138 h 10000"/>
              <a:gd name="connsiteX31-63" fmla="*/ 2618 w 10000"/>
              <a:gd name="connsiteY31-64" fmla="*/ 9587 h 10000"/>
              <a:gd name="connsiteX32-65" fmla="*/ 1966 w 10000"/>
              <a:gd name="connsiteY32-66" fmla="*/ 9687 h 10000"/>
              <a:gd name="connsiteX33-67" fmla="*/ 1471 w 10000"/>
              <a:gd name="connsiteY33-68" fmla="*/ 9934 h 10000"/>
              <a:gd name="connsiteX34-69" fmla="*/ 2899 w 10000"/>
              <a:gd name="connsiteY34-70" fmla="*/ 9998 h 10000"/>
              <a:gd name="connsiteX35-71" fmla="*/ 6656 w 10000"/>
              <a:gd name="connsiteY35-72" fmla="*/ 9953 h 10000"/>
              <a:gd name="connsiteX36-73" fmla="*/ 7345 w 10000"/>
              <a:gd name="connsiteY36-74" fmla="*/ 9982 h 10000"/>
              <a:gd name="connsiteX37-75" fmla="*/ 7435 w 10000"/>
              <a:gd name="connsiteY37-76" fmla="*/ 9805 h 10000"/>
              <a:gd name="connsiteX38-77" fmla="*/ 7328 w 10000"/>
              <a:gd name="connsiteY38-78" fmla="*/ 9757 h 10000"/>
              <a:gd name="connsiteX39-79" fmla="*/ 6676 w 10000"/>
              <a:gd name="connsiteY39-80" fmla="*/ 9649 h 10000"/>
              <a:gd name="connsiteX40-81" fmla="*/ 5392 w 10000"/>
              <a:gd name="connsiteY40-82" fmla="*/ 9229 h 10000"/>
              <a:gd name="connsiteX41-83" fmla="*/ 5222 w 10000"/>
              <a:gd name="connsiteY41-84" fmla="*/ 8811 h 10000"/>
              <a:gd name="connsiteX42-85" fmla="*/ 5183 w 10000"/>
              <a:gd name="connsiteY42-86" fmla="*/ 7437 h 10000"/>
              <a:gd name="connsiteX43-87" fmla="*/ 5192 w 10000"/>
              <a:gd name="connsiteY43-88" fmla="*/ 6897 h 10000"/>
              <a:gd name="connsiteX44-89" fmla="*/ 5356 w 10000"/>
              <a:gd name="connsiteY44-90" fmla="*/ 6741 h 10000"/>
              <a:gd name="connsiteX45-91" fmla="*/ 7720 w 10000"/>
              <a:gd name="connsiteY45-92" fmla="*/ 6007 h 10000"/>
              <a:gd name="connsiteX46-93" fmla="*/ 9982 w 10000"/>
              <a:gd name="connsiteY46-94" fmla="*/ 5810 h 10000"/>
              <a:gd name="connsiteX47-95" fmla="*/ 10000 w 10000"/>
              <a:gd name="connsiteY47-96" fmla="*/ 5823 h 10000"/>
              <a:gd name="connsiteX48-97" fmla="*/ 9985 w 10000"/>
              <a:gd name="connsiteY48-98" fmla="*/ 5617 h 10000"/>
              <a:gd name="connsiteX49-99" fmla="*/ 9988 w 10000"/>
              <a:gd name="connsiteY49-100" fmla="*/ 5533 h 10000"/>
              <a:gd name="connsiteX50-101" fmla="*/ 9941 w 10000"/>
              <a:gd name="connsiteY50-102" fmla="*/ 5602 h 10000"/>
              <a:gd name="connsiteX51-103" fmla="*/ 9553 w 10000"/>
              <a:gd name="connsiteY51-104" fmla="*/ 5632 h 10000"/>
              <a:gd name="connsiteX52-105" fmla="*/ 6000 w 10000"/>
              <a:gd name="connsiteY52-106" fmla="*/ 6024 h 10000"/>
              <a:gd name="connsiteX53-107" fmla="*/ 5138 w 10000"/>
              <a:gd name="connsiteY53-108" fmla="*/ 6131 h 10000"/>
              <a:gd name="connsiteX54-109" fmla="*/ 4956 w 10000"/>
              <a:gd name="connsiteY54-110" fmla="*/ 4957 h 10000"/>
              <a:gd name="connsiteX55-111" fmla="*/ 5535 w 10000"/>
              <a:gd name="connsiteY55-112" fmla="*/ 4276 h 10000"/>
              <a:gd name="connsiteX56-113" fmla="*/ 8583 w 10000"/>
              <a:gd name="connsiteY56-114" fmla="*/ 3265 h 10000"/>
              <a:gd name="connsiteX57-115" fmla="*/ 9138 w 10000"/>
              <a:gd name="connsiteY57-116" fmla="*/ 3182 h 10000"/>
              <a:gd name="connsiteX58-117" fmla="*/ 9040 w 10000"/>
              <a:gd name="connsiteY58-118" fmla="*/ 3035 h 10000"/>
              <a:gd name="connsiteX59-119" fmla="*/ 9020 w 10000"/>
              <a:gd name="connsiteY59-120" fmla="*/ 3062 h 10000"/>
              <a:gd name="connsiteX60-121" fmla="*/ 8390 w 10000"/>
              <a:gd name="connsiteY60-122" fmla="*/ 3163 h 10000"/>
              <a:gd name="connsiteX61-123" fmla="*/ 6398 w 10000"/>
              <a:gd name="connsiteY61-124" fmla="*/ 3571 h 10000"/>
              <a:gd name="connsiteX62-125" fmla="*/ 5514 w 10000"/>
              <a:gd name="connsiteY62-126" fmla="*/ 3930 h 10000"/>
              <a:gd name="connsiteX63-127" fmla="*/ 4879 w 10000"/>
              <a:gd name="connsiteY63-128" fmla="*/ 4104 h 10000"/>
              <a:gd name="connsiteX64-129" fmla="*/ 4830 w 10000"/>
              <a:gd name="connsiteY64-130" fmla="*/ 3863 h 10000"/>
              <a:gd name="connsiteX65-131" fmla="*/ 5158 w 10000"/>
              <a:gd name="connsiteY65-132" fmla="*/ 3435 h 10000"/>
              <a:gd name="connsiteX66-133" fmla="*/ 6676 w 10000"/>
              <a:gd name="connsiteY66-134" fmla="*/ 1646 h 10000"/>
              <a:gd name="connsiteX67-135" fmla="*/ 6791 w 10000"/>
              <a:gd name="connsiteY67-136" fmla="*/ 1464 h 10000"/>
              <a:gd name="connsiteX68-137" fmla="*/ 6647 w 10000"/>
              <a:gd name="connsiteY68-138" fmla="*/ 1377 h 10000"/>
              <a:gd name="connsiteX69-139" fmla="*/ 5719 w 10000"/>
              <a:gd name="connsiteY69-140" fmla="*/ 2647 h 10000"/>
              <a:gd name="connsiteX70-141" fmla="*/ 4735 w 10000"/>
              <a:gd name="connsiteY70-142" fmla="*/ 3350 h 10000"/>
              <a:gd name="connsiteX71-143" fmla="*/ 4695 w 10000"/>
              <a:gd name="connsiteY71-144" fmla="*/ 3074 h 10000"/>
              <a:gd name="connsiteX72-145" fmla="*/ 4797 w 10000"/>
              <a:gd name="connsiteY72-146" fmla="*/ 2472 h 10000"/>
              <a:gd name="connsiteX73-147" fmla="*/ 4984 w 10000"/>
              <a:gd name="connsiteY73-148" fmla="*/ 780 h 10000"/>
              <a:gd name="connsiteX74-149" fmla="*/ 4929 w 10000"/>
              <a:gd name="connsiteY74-150" fmla="*/ 121 h 10000"/>
              <a:gd name="connsiteX75-151" fmla="*/ 4905 w 10000"/>
              <a:gd name="connsiteY75-152" fmla="*/ 1 h 10000"/>
              <a:gd name="connsiteX76-153" fmla="*/ 4790 w 10000"/>
              <a:gd name="connsiteY76-154" fmla="*/ 4 h 10000"/>
              <a:gd name="connsiteX77-155" fmla="*/ 4660 w 10000"/>
              <a:gd name="connsiteY77-156" fmla="*/ 0 h 10000"/>
              <a:gd name="connsiteX0-157" fmla="*/ 4660 w 10000"/>
              <a:gd name="connsiteY0-158" fmla="*/ 0 h 10000"/>
              <a:gd name="connsiteX1-159" fmla="*/ 4818 w 10000"/>
              <a:gd name="connsiteY1-160" fmla="*/ 529 h 10000"/>
              <a:gd name="connsiteX2-161" fmla="*/ 4618 w 10000"/>
              <a:gd name="connsiteY2-162" fmla="*/ 2186 h 10000"/>
              <a:gd name="connsiteX3-163" fmla="*/ 4245 w 10000"/>
              <a:gd name="connsiteY3-164" fmla="*/ 2706 h 10000"/>
              <a:gd name="connsiteX4-165" fmla="*/ 3341 w 10000"/>
              <a:gd name="connsiteY4-166" fmla="*/ 1224 h 10000"/>
              <a:gd name="connsiteX5-167" fmla="*/ 3052 w 10000"/>
              <a:gd name="connsiteY5-168" fmla="*/ 872 h 10000"/>
              <a:gd name="connsiteX6-169" fmla="*/ 3053 w 10000"/>
              <a:gd name="connsiteY6-170" fmla="*/ 828 h 10000"/>
              <a:gd name="connsiteX7-171" fmla="*/ 2933 w 10000"/>
              <a:gd name="connsiteY7-172" fmla="*/ 968 h 10000"/>
              <a:gd name="connsiteX8-173" fmla="*/ 3664 w 10000"/>
              <a:gd name="connsiteY8-174" fmla="*/ 2023 h 10000"/>
              <a:gd name="connsiteX9-175" fmla="*/ 4246 w 10000"/>
              <a:gd name="connsiteY9-176" fmla="*/ 3672 h 10000"/>
              <a:gd name="connsiteX10-177" fmla="*/ 4092 w 10000"/>
              <a:gd name="connsiteY10-178" fmla="*/ 4195 h 10000"/>
              <a:gd name="connsiteX11-179" fmla="*/ 3718 w 10000"/>
              <a:gd name="connsiteY11-180" fmla="*/ 4032 h 10000"/>
              <a:gd name="connsiteX12-181" fmla="*/ 2403 w 10000"/>
              <a:gd name="connsiteY12-182" fmla="*/ 3274 h 10000"/>
              <a:gd name="connsiteX13-183" fmla="*/ 895 w 10000"/>
              <a:gd name="connsiteY13-184" fmla="*/ 2724 h 10000"/>
              <a:gd name="connsiteX14-185" fmla="*/ 703 w 10000"/>
              <a:gd name="connsiteY14-186" fmla="*/ 2634 h 10000"/>
              <a:gd name="connsiteX15-187" fmla="*/ 629 w 10000"/>
              <a:gd name="connsiteY15-188" fmla="*/ 2827 h 10000"/>
              <a:gd name="connsiteX16-189" fmla="*/ 661 w 10000"/>
              <a:gd name="connsiteY16-190" fmla="*/ 2820 h 10000"/>
              <a:gd name="connsiteX17-191" fmla="*/ 2618 w 10000"/>
              <a:gd name="connsiteY17-192" fmla="*/ 3584 h 10000"/>
              <a:gd name="connsiteX18-193" fmla="*/ 3826 w 10000"/>
              <a:gd name="connsiteY18-194" fmla="*/ 4576 h 10000"/>
              <a:gd name="connsiteX19-195" fmla="*/ 3997 w 10000"/>
              <a:gd name="connsiteY19-196" fmla="*/ 5111 h 10000"/>
              <a:gd name="connsiteX20-197" fmla="*/ 3863 w 10000"/>
              <a:gd name="connsiteY20-198" fmla="*/ 6187 h 10000"/>
              <a:gd name="connsiteX21-199" fmla="*/ 3572 w 10000"/>
              <a:gd name="connsiteY21-200" fmla="*/ 6127 h 10000"/>
              <a:gd name="connsiteX22-201" fmla="*/ 671 w 10000"/>
              <a:gd name="connsiteY22-202" fmla="*/ 5657 h 10000"/>
              <a:gd name="connsiteX23-203" fmla="*/ 20 w 10000"/>
              <a:gd name="connsiteY23-204" fmla="*/ 5599 h 10000"/>
              <a:gd name="connsiteX24-205" fmla="*/ 20 w 10000"/>
              <a:gd name="connsiteY24-206" fmla="*/ 5607 h 10000"/>
              <a:gd name="connsiteX25-207" fmla="*/ 0 w 10000"/>
              <a:gd name="connsiteY25-208" fmla="*/ 5858 h 10000"/>
              <a:gd name="connsiteX26-209" fmla="*/ 383 w 10000"/>
              <a:gd name="connsiteY26-210" fmla="*/ 5862 h 10000"/>
              <a:gd name="connsiteX27-211" fmla="*/ 3654 w 10000"/>
              <a:gd name="connsiteY27-212" fmla="*/ 6618 h 10000"/>
              <a:gd name="connsiteX28-213" fmla="*/ 3897 w 10000"/>
              <a:gd name="connsiteY28-214" fmla="*/ 7006 h 10000"/>
              <a:gd name="connsiteX29-215" fmla="*/ 3753 w 10000"/>
              <a:gd name="connsiteY29-216" fmla="*/ 8718 h 10000"/>
              <a:gd name="connsiteX30-217" fmla="*/ 3594 w 10000"/>
              <a:gd name="connsiteY30-218" fmla="*/ 9138 h 10000"/>
              <a:gd name="connsiteX31-219" fmla="*/ 2618 w 10000"/>
              <a:gd name="connsiteY31-220" fmla="*/ 9587 h 10000"/>
              <a:gd name="connsiteX32-221" fmla="*/ 1966 w 10000"/>
              <a:gd name="connsiteY32-222" fmla="*/ 9687 h 10000"/>
              <a:gd name="connsiteX33-223" fmla="*/ 1471 w 10000"/>
              <a:gd name="connsiteY33-224" fmla="*/ 9934 h 10000"/>
              <a:gd name="connsiteX34-225" fmla="*/ 2899 w 10000"/>
              <a:gd name="connsiteY34-226" fmla="*/ 9998 h 10000"/>
              <a:gd name="connsiteX35-227" fmla="*/ 6656 w 10000"/>
              <a:gd name="connsiteY35-228" fmla="*/ 9953 h 10000"/>
              <a:gd name="connsiteX36-229" fmla="*/ 7345 w 10000"/>
              <a:gd name="connsiteY36-230" fmla="*/ 9982 h 10000"/>
              <a:gd name="connsiteX37-231" fmla="*/ 7571 w 10000"/>
              <a:gd name="connsiteY37-232" fmla="*/ 9967 h 10000"/>
              <a:gd name="connsiteX38-233" fmla="*/ 7328 w 10000"/>
              <a:gd name="connsiteY38-234" fmla="*/ 9757 h 10000"/>
              <a:gd name="connsiteX39-235" fmla="*/ 6676 w 10000"/>
              <a:gd name="connsiteY39-236" fmla="*/ 9649 h 10000"/>
              <a:gd name="connsiteX40-237" fmla="*/ 5392 w 10000"/>
              <a:gd name="connsiteY40-238" fmla="*/ 9229 h 10000"/>
              <a:gd name="connsiteX41-239" fmla="*/ 5222 w 10000"/>
              <a:gd name="connsiteY41-240" fmla="*/ 8811 h 10000"/>
              <a:gd name="connsiteX42-241" fmla="*/ 5183 w 10000"/>
              <a:gd name="connsiteY42-242" fmla="*/ 7437 h 10000"/>
              <a:gd name="connsiteX43-243" fmla="*/ 5192 w 10000"/>
              <a:gd name="connsiteY43-244" fmla="*/ 6897 h 10000"/>
              <a:gd name="connsiteX44-245" fmla="*/ 5356 w 10000"/>
              <a:gd name="connsiteY44-246" fmla="*/ 6741 h 10000"/>
              <a:gd name="connsiteX45-247" fmla="*/ 7720 w 10000"/>
              <a:gd name="connsiteY45-248" fmla="*/ 6007 h 10000"/>
              <a:gd name="connsiteX46-249" fmla="*/ 9982 w 10000"/>
              <a:gd name="connsiteY46-250" fmla="*/ 5810 h 10000"/>
              <a:gd name="connsiteX47-251" fmla="*/ 10000 w 10000"/>
              <a:gd name="connsiteY47-252" fmla="*/ 5823 h 10000"/>
              <a:gd name="connsiteX48-253" fmla="*/ 9985 w 10000"/>
              <a:gd name="connsiteY48-254" fmla="*/ 5617 h 10000"/>
              <a:gd name="connsiteX49-255" fmla="*/ 9988 w 10000"/>
              <a:gd name="connsiteY49-256" fmla="*/ 5533 h 10000"/>
              <a:gd name="connsiteX50-257" fmla="*/ 9941 w 10000"/>
              <a:gd name="connsiteY50-258" fmla="*/ 5602 h 10000"/>
              <a:gd name="connsiteX51-259" fmla="*/ 9553 w 10000"/>
              <a:gd name="connsiteY51-260" fmla="*/ 5632 h 10000"/>
              <a:gd name="connsiteX52-261" fmla="*/ 6000 w 10000"/>
              <a:gd name="connsiteY52-262" fmla="*/ 6024 h 10000"/>
              <a:gd name="connsiteX53-263" fmla="*/ 5138 w 10000"/>
              <a:gd name="connsiteY53-264" fmla="*/ 6131 h 10000"/>
              <a:gd name="connsiteX54-265" fmla="*/ 4956 w 10000"/>
              <a:gd name="connsiteY54-266" fmla="*/ 4957 h 10000"/>
              <a:gd name="connsiteX55-267" fmla="*/ 5535 w 10000"/>
              <a:gd name="connsiteY55-268" fmla="*/ 4276 h 10000"/>
              <a:gd name="connsiteX56-269" fmla="*/ 8583 w 10000"/>
              <a:gd name="connsiteY56-270" fmla="*/ 3265 h 10000"/>
              <a:gd name="connsiteX57-271" fmla="*/ 9138 w 10000"/>
              <a:gd name="connsiteY57-272" fmla="*/ 3182 h 10000"/>
              <a:gd name="connsiteX58-273" fmla="*/ 9040 w 10000"/>
              <a:gd name="connsiteY58-274" fmla="*/ 3035 h 10000"/>
              <a:gd name="connsiteX59-275" fmla="*/ 9020 w 10000"/>
              <a:gd name="connsiteY59-276" fmla="*/ 3062 h 10000"/>
              <a:gd name="connsiteX60-277" fmla="*/ 8390 w 10000"/>
              <a:gd name="connsiteY60-278" fmla="*/ 3163 h 10000"/>
              <a:gd name="connsiteX61-279" fmla="*/ 6398 w 10000"/>
              <a:gd name="connsiteY61-280" fmla="*/ 3571 h 10000"/>
              <a:gd name="connsiteX62-281" fmla="*/ 5514 w 10000"/>
              <a:gd name="connsiteY62-282" fmla="*/ 3930 h 10000"/>
              <a:gd name="connsiteX63-283" fmla="*/ 4879 w 10000"/>
              <a:gd name="connsiteY63-284" fmla="*/ 4104 h 10000"/>
              <a:gd name="connsiteX64-285" fmla="*/ 4830 w 10000"/>
              <a:gd name="connsiteY64-286" fmla="*/ 3863 h 10000"/>
              <a:gd name="connsiteX65-287" fmla="*/ 5158 w 10000"/>
              <a:gd name="connsiteY65-288" fmla="*/ 3435 h 10000"/>
              <a:gd name="connsiteX66-289" fmla="*/ 6676 w 10000"/>
              <a:gd name="connsiteY66-290" fmla="*/ 1646 h 10000"/>
              <a:gd name="connsiteX67-291" fmla="*/ 6791 w 10000"/>
              <a:gd name="connsiteY67-292" fmla="*/ 1464 h 10000"/>
              <a:gd name="connsiteX68-293" fmla="*/ 6647 w 10000"/>
              <a:gd name="connsiteY68-294" fmla="*/ 1377 h 10000"/>
              <a:gd name="connsiteX69-295" fmla="*/ 5719 w 10000"/>
              <a:gd name="connsiteY69-296" fmla="*/ 2647 h 10000"/>
              <a:gd name="connsiteX70-297" fmla="*/ 4735 w 10000"/>
              <a:gd name="connsiteY70-298" fmla="*/ 3350 h 10000"/>
              <a:gd name="connsiteX71-299" fmla="*/ 4695 w 10000"/>
              <a:gd name="connsiteY71-300" fmla="*/ 3074 h 10000"/>
              <a:gd name="connsiteX72-301" fmla="*/ 4797 w 10000"/>
              <a:gd name="connsiteY72-302" fmla="*/ 2472 h 10000"/>
              <a:gd name="connsiteX73-303" fmla="*/ 4984 w 10000"/>
              <a:gd name="connsiteY73-304" fmla="*/ 780 h 10000"/>
              <a:gd name="connsiteX74-305" fmla="*/ 4929 w 10000"/>
              <a:gd name="connsiteY74-306" fmla="*/ 121 h 10000"/>
              <a:gd name="connsiteX75-307" fmla="*/ 4905 w 10000"/>
              <a:gd name="connsiteY75-308" fmla="*/ 1 h 10000"/>
              <a:gd name="connsiteX76-309" fmla="*/ 4790 w 10000"/>
              <a:gd name="connsiteY76-310" fmla="*/ 4 h 10000"/>
              <a:gd name="connsiteX77-311" fmla="*/ 4660 w 10000"/>
              <a:gd name="connsiteY77-312" fmla="*/ 0 h 10000"/>
              <a:gd name="connsiteX0-313" fmla="*/ 4660 w 10000"/>
              <a:gd name="connsiteY0-314" fmla="*/ 0 h 10000"/>
              <a:gd name="connsiteX1-315" fmla="*/ 4818 w 10000"/>
              <a:gd name="connsiteY1-316" fmla="*/ 529 h 10000"/>
              <a:gd name="connsiteX2-317" fmla="*/ 4618 w 10000"/>
              <a:gd name="connsiteY2-318" fmla="*/ 2186 h 10000"/>
              <a:gd name="connsiteX3-319" fmla="*/ 4245 w 10000"/>
              <a:gd name="connsiteY3-320" fmla="*/ 2706 h 10000"/>
              <a:gd name="connsiteX4-321" fmla="*/ 3341 w 10000"/>
              <a:gd name="connsiteY4-322" fmla="*/ 1224 h 10000"/>
              <a:gd name="connsiteX5-323" fmla="*/ 3052 w 10000"/>
              <a:gd name="connsiteY5-324" fmla="*/ 872 h 10000"/>
              <a:gd name="connsiteX6-325" fmla="*/ 3053 w 10000"/>
              <a:gd name="connsiteY6-326" fmla="*/ 828 h 10000"/>
              <a:gd name="connsiteX7-327" fmla="*/ 2933 w 10000"/>
              <a:gd name="connsiteY7-328" fmla="*/ 968 h 10000"/>
              <a:gd name="connsiteX8-329" fmla="*/ 3664 w 10000"/>
              <a:gd name="connsiteY8-330" fmla="*/ 2023 h 10000"/>
              <a:gd name="connsiteX9-331" fmla="*/ 4246 w 10000"/>
              <a:gd name="connsiteY9-332" fmla="*/ 3672 h 10000"/>
              <a:gd name="connsiteX10-333" fmla="*/ 4092 w 10000"/>
              <a:gd name="connsiteY10-334" fmla="*/ 4195 h 10000"/>
              <a:gd name="connsiteX11-335" fmla="*/ 3718 w 10000"/>
              <a:gd name="connsiteY11-336" fmla="*/ 4032 h 10000"/>
              <a:gd name="connsiteX12-337" fmla="*/ 2403 w 10000"/>
              <a:gd name="connsiteY12-338" fmla="*/ 3274 h 10000"/>
              <a:gd name="connsiteX13-339" fmla="*/ 895 w 10000"/>
              <a:gd name="connsiteY13-340" fmla="*/ 2724 h 10000"/>
              <a:gd name="connsiteX14-341" fmla="*/ 703 w 10000"/>
              <a:gd name="connsiteY14-342" fmla="*/ 2634 h 10000"/>
              <a:gd name="connsiteX15-343" fmla="*/ 629 w 10000"/>
              <a:gd name="connsiteY15-344" fmla="*/ 2827 h 10000"/>
              <a:gd name="connsiteX16-345" fmla="*/ 661 w 10000"/>
              <a:gd name="connsiteY16-346" fmla="*/ 2820 h 10000"/>
              <a:gd name="connsiteX17-347" fmla="*/ 2618 w 10000"/>
              <a:gd name="connsiteY17-348" fmla="*/ 3584 h 10000"/>
              <a:gd name="connsiteX18-349" fmla="*/ 3826 w 10000"/>
              <a:gd name="connsiteY18-350" fmla="*/ 4576 h 10000"/>
              <a:gd name="connsiteX19-351" fmla="*/ 3997 w 10000"/>
              <a:gd name="connsiteY19-352" fmla="*/ 5111 h 10000"/>
              <a:gd name="connsiteX20-353" fmla="*/ 3863 w 10000"/>
              <a:gd name="connsiteY20-354" fmla="*/ 6187 h 10000"/>
              <a:gd name="connsiteX21-355" fmla="*/ 3572 w 10000"/>
              <a:gd name="connsiteY21-356" fmla="*/ 6127 h 10000"/>
              <a:gd name="connsiteX22-357" fmla="*/ 671 w 10000"/>
              <a:gd name="connsiteY22-358" fmla="*/ 5657 h 10000"/>
              <a:gd name="connsiteX23-359" fmla="*/ 20 w 10000"/>
              <a:gd name="connsiteY23-360" fmla="*/ 5599 h 10000"/>
              <a:gd name="connsiteX24-361" fmla="*/ 20 w 10000"/>
              <a:gd name="connsiteY24-362" fmla="*/ 5607 h 10000"/>
              <a:gd name="connsiteX25-363" fmla="*/ 0 w 10000"/>
              <a:gd name="connsiteY25-364" fmla="*/ 5858 h 10000"/>
              <a:gd name="connsiteX26-365" fmla="*/ 383 w 10000"/>
              <a:gd name="connsiteY26-366" fmla="*/ 5862 h 10000"/>
              <a:gd name="connsiteX27-367" fmla="*/ 3654 w 10000"/>
              <a:gd name="connsiteY27-368" fmla="*/ 6618 h 10000"/>
              <a:gd name="connsiteX28-369" fmla="*/ 3897 w 10000"/>
              <a:gd name="connsiteY28-370" fmla="*/ 7006 h 10000"/>
              <a:gd name="connsiteX29-371" fmla="*/ 3753 w 10000"/>
              <a:gd name="connsiteY29-372" fmla="*/ 8718 h 10000"/>
              <a:gd name="connsiteX30-373" fmla="*/ 3594 w 10000"/>
              <a:gd name="connsiteY30-374" fmla="*/ 9138 h 10000"/>
              <a:gd name="connsiteX31-375" fmla="*/ 2618 w 10000"/>
              <a:gd name="connsiteY31-376" fmla="*/ 9587 h 10000"/>
              <a:gd name="connsiteX32-377" fmla="*/ 1966 w 10000"/>
              <a:gd name="connsiteY32-378" fmla="*/ 9687 h 10000"/>
              <a:gd name="connsiteX33-379" fmla="*/ 1471 w 10000"/>
              <a:gd name="connsiteY33-380" fmla="*/ 9934 h 10000"/>
              <a:gd name="connsiteX34-381" fmla="*/ 2899 w 10000"/>
              <a:gd name="connsiteY34-382" fmla="*/ 9998 h 10000"/>
              <a:gd name="connsiteX35-383" fmla="*/ 7345 w 10000"/>
              <a:gd name="connsiteY35-384" fmla="*/ 9982 h 10000"/>
              <a:gd name="connsiteX36-385" fmla="*/ 7571 w 10000"/>
              <a:gd name="connsiteY36-386" fmla="*/ 9967 h 10000"/>
              <a:gd name="connsiteX37-387" fmla="*/ 7328 w 10000"/>
              <a:gd name="connsiteY37-388" fmla="*/ 9757 h 10000"/>
              <a:gd name="connsiteX38-389" fmla="*/ 6676 w 10000"/>
              <a:gd name="connsiteY38-390" fmla="*/ 9649 h 10000"/>
              <a:gd name="connsiteX39-391" fmla="*/ 5392 w 10000"/>
              <a:gd name="connsiteY39-392" fmla="*/ 9229 h 10000"/>
              <a:gd name="connsiteX40-393" fmla="*/ 5222 w 10000"/>
              <a:gd name="connsiteY40-394" fmla="*/ 8811 h 10000"/>
              <a:gd name="connsiteX41-395" fmla="*/ 5183 w 10000"/>
              <a:gd name="connsiteY41-396" fmla="*/ 7437 h 10000"/>
              <a:gd name="connsiteX42-397" fmla="*/ 5192 w 10000"/>
              <a:gd name="connsiteY42-398" fmla="*/ 6897 h 10000"/>
              <a:gd name="connsiteX43-399" fmla="*/ 5356 w 10000"/>
              <a:gd name="connsiteY43-400" fmla="*/ 6741 h 10000"/>
              <a:gd name="connsiteX44-401" fmla="*/ 7720 w 10000"/>
              <a:gd name="connsiteY44-402" fmla="*/ 6007 h 10000"/>
              <a:gd name="connsiteX45-403" fmla="*/ 9982 w 10000"/>
              <a:gd name="connsiteY45-404" fmla="*/ 5810 h 10000"/>
              <a:gd name="connsiteX46-405" fmla="*/ 10000 w 10000"/>
              <a:gd name="connsiteY46-406" fmla="*/ 5823 h 10000"/>
              <a:gd name="connsiteX47-407" fmla="*/ 9985 w 10000"/>
              <a:gd name="connsiteY47-408" fmla="*/ 5617 h 10000"/>
              <a:gd name="connsiteX48-409" fmla="*/ 9988 w 10000"/>
              <a:gd name="connsiteY48-410" fmla="*/ 5533 h 10000"/>
              <a:gd name="connsiteX49-411" fmla="*/ 9941 w 10000"/>
              <a:gd name="connsiteY49-412" fmla="*/ 5602 h 10000"/>
              <a:gd name="connsiteX50-413" fmla="*/ 9553 w 10000"/>
              <a:gd name="connsiteY50-414" fmla="*/ 5632 h 10000"/>
              <a:gd name="connsiteX51-415" fmla="*/ 6000 w 10000"/>
              <a:gd name="connsiteY51-416" fmla="*/ 6024 h 10000"/>
              <a:gd name="connsiteX52-417" fmla="*/ 5138 w 10000"/>
              <a:gd name="connsiteY52-418" fmla="*/ 6131 h 10000"/>
              <a:gd name="connsiteX53-419" fmla="*/ 4956 w 10000"/>
              <a:gd name="connsiteY53-420" fmla="*/ 4957 h 10000"/>
              <a:gd name="connsiteX54-421" fmla="*/ 5535 w 10000"/>
              <a:gd name="connsiteY54-422" fmla="*/ 4276 h 10000"/>
              <a:gd name="connsiteX55-423" fmla="*/ 8583 w 10000"/>
              <a:gd name="connsiteY55-424" fmla="*/ 3265 h 10000"/>
              <a:gd name="connsiteX56-425" fmla="*/ 9138 w 10000"/>
              <a:gd name="connsiteY56-426" fmla="*/ 3182 h 10000"/>
              <a:gd name="connsiteX57-427" fmla="*/ 9040 w 10000"/>
              <a:gd name="connsiteY57-428" fmla="*/ 3035 h 10000"/>
              <a:gd name="connsiteX58-429" fmla="*/ 9020 w 10000"/>
              <a:gd name="connsiteY58-430" fmla="*/ 3062 h 10000"/>
              <a:gd name="connsiteX59-431" fmla="*/ 8390 w 10000"/>
              <a:gd name="connsiteY59-432" fmla="*/ 3163 h 10000"/>
              <a:gd name="connsiteX60-433" fmla="*/ 6398 w 10000"/>
              <a:gd name="connsiteY60-434" fmla="*/ 3571 h 10000"/>
              <a:gd name="connsiteX61-435" fmla="*/ 5514 w 10000"/>
              <a:gd name="connsiteY61-436" fmla="*/ 3930 h 10000"/>
              <a:gd name="connsiteX62-437" fmla="*/ 4879 w 10000"/>
              <a:gd name="connsiteY62-438" fmla="*/ 4104 h 10000"/>
              <a:gd name="connsiteX63-439" fmla="*/ 4830 w 10000"/>
              <a:gd name="connsiteY63-440" fmla="*/ 3863 h 10000"/>
              <a:gd name="connsiteX64-441" fmla="*/ 5158 w 10000"/>
              <a:gd name="connsiteY64-442" fmla="*/ 3435 h 10000"/>
              <a:gd name="connsiteX65-443" fmla="*/ 6676 w 10000"/>
              <a:gd name="connsiteY65-444" fmla="*/ 1646 h 10000"/>
              <a:gd name="connsiteX66-445" fmla="*/ 6791 w 10000"/>
              <a:gd name="connsiteY66-446" fmla="*/ 1464 h 10000"/>
              <a:gd name="connsiteX67-447" fmla="*/ 6647 w 10000"/>
              <a:gd name="connsiteY67-448" fmla="*/ 1377 h 10000"/>
              <a:gd name="connsiteX68-449" fmla="*/ 5719 w 10000"/>
              <a:gd name="connsiteY68-450" fmla="*/ 2647 h 10000"/>
              <a:gd name="connsiteX69-451" fmla="*/ 4735 w 10000"/>
              <a:gd name="connsiteY69-452" fmla="*/ 3350 h 10000"/>
              <a:gd name="connsiteX70-453" fmla="*/ 4695 w 10000"/>
              <a:gd name="connsiteY70-454" fmla="*/ 3074 h 10000"/>
              <a:gd name="connsiteX71-455" fmla="*/ 4797 w 10000"/>
              <a:gd name="connsiteY71-456" fmla="*/ 2472 h 10000"/>
              <a:gd name="connsiteX72-457" fmla="*/ 4984 w 10000"/>
              <a:gd name="connsiteY72-458" fmla="*/ 780 h 10000"/>
              <a:gd name="connsiteX73-459" fmla="*/ 4929 w 10000"/>
              <a:gd name="connsiteY73-460" fmla="*/ 121 h 10000"/>
              <a:gd name="connsiteX74-461" fmla="*/ 4905 w 10000"/>
              <a:gd name="connsiteY74-462" fmla="*/ 1 h 10000"/>
              <a:gd name="connsiteX75-463" fmla="*/ 4790 w 10000"/>
              <a:gd name="connsiteY75-464" fmla="*/ 4 h 10000"/>
              <a:gd name="connsiteX76-465" fmla="*/ 4660 w 10000"/>
              <a:gd name="connsiteY76-466"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Lst>
            <a:rect l="l" t="t" r="r" b="b"/>
            <a:pathLst>
              <a:path w="10000" h="10000">
                <a:moveTo>
                  <a:pt x="4660" y="0"/>
                </a:moveTo>
                <a:cubicBezTo>
                  <a:pt x="4753" y="60"/>
                  <a:pt x="4782" y="194"/>
                  <a:pt x="4818" y="529"/>
                </a:cubicBezTo>
                <a:cubicBezTo>
                  <a:pt x="4869" y="974"/>
                  <a:pt x="4837" y="1238"/>
                  <a:pt x="4618" y="2186"/>
                </a:cubicBezTo>
                <a:cubicBezTo>
                  <a:pt x="4414" y="3083"/>
                  <a:pt x="4415" y="3078"/>
                  <a:pt x="4245" y="2706"/>
                </a:cubicBezTo>
                <a:cubicBezTo>
                  <a:pt x="4037" y="2257"/>
                  <a:pt x="3595" y="1531"/>
                  <a:pt x="3341" y="1224"/>
                </a:cubicBezTo>
                <a:cubicBezTo>
                  <a:pt x="3199" y="1055"/>
                  <a:pt x="3068" y="895"/>
                  <a:pt x="3052" y="872"/>
                </a:cubicBezTo>
                <a:cubicBezTo>
                  <a:pt x="3047" y="866"/>
                  <a:pt x="3048" y="849"/>
                  <a:pt x="3053" y="828"/>
                </a:cubicBezTo>
                <a:cubicBezTo>
                  <a:pt x="3015" y="878"/>
                  <a:pt x="2976" y="924"/>
                  <a:pt x="2933" y="968"/>
                </a:cubicBezTo>
                <a:cubicBezTo>
                  <a:pt x="3042" y="1044"/>
                  <a:pt x="3437" y="1616"/>
                  <a:pt x="3664" y="2023"/>
                </a:cubicBezTo>
                <a:cubicBezTo>
                  <a:pt x="3925" y="2491"/>
                  <a:pt x="4248" y="3409"/>
                  <a:pt x="4246" y="3672"/>
                </a:cubicBezTo>
                <a:cubicBezTo>
                  <a:pt x="4245" y="3880"/>
                  <a:pt x="4173" y="4126"/>
                  <a:pt x="4092" y="4195"/>
                </a:cubicBezTo>
                <a:cubicBezTo>
                  <a:pt x="4030" y="4248"/>
                  <a:pt x="3985" y="4228"/>
                  <a:pt x="3718" y="4032"/>
                </a:cubicBezTo>
                <a:cubicBezTo>
                  <a:pt x="3309" y="3734"/>
                  <a:pt x="2938" y="3520"/>
                  <a:pt x="2403" y="3274"/>
                </a:cubicBezTo>
                <a:cubicBezTo>
                  <a:pt x="1986" y="3083"/>
                  <a:pt x="1161" y="2781"/>
                  <a:pt x="895" y="2724"/>
                </a:cubicBezTo>
                <a:cubicBezTo>
                  <a:pt x="786" y="2699"/>
                  <a:pt x="728" y="2682"/>
                  <a:pt x="703" y="2634"/>
                </a:cubicBezTo>
                <a:cubicBezTo>
                  <a:pt x="683" y="2699"/>
                  <a:pt x="658" y="2764"/>
                  <a:pt x="629" y="2827"/>
                </a:cubicBezTo>
                <a:cubicBezTo>
                  <a:pt x="641" y="2822"/>
                  <a:pt x="651" y="2820"/>
                  <a:pt x="661" y="2820"/>
                </a:cubicBezTo>
                <a:cubicBezTo>
                  <a:pt x="919" y="2820"/>
                  <a:pt x="2014" y="3247"/>
                  <a:pt x="2618" y="3584"/>
                </a:cubicBezTo>
                <a:cubicBezTo>
                  <a:pt x="3013" y="3804"/>
                  <a:pt x="3627" y="4308"/>
                  <a:pt x="3826" y="4576"/>
                </a:cubicBezTo>
                <a:cubicBezTo>
                  <a:pt x="3945" y="4738"/>
                  <a:pt x="3974" y="4824"/>
                  <a:pt x="3997" y="5111"/>
                </a:cubicBezTo>
                <a:cubicBezTo>
                  <a:pt x="4027" y="5467"/>
                  <a:pt x="3942" y="6145"/>
                  <a:pt x="3863" y="6187"/>
                </a:cubicBezTo>
                <a:cubicBezTo>
                  <a:pt x="3838" y="6200"/>
                  <a:pt x="3708" y="6173"/>
                  <a:pt x="3572" y="6127"/>
                </a:cubicBezTo>
                <a:cubicBezTo>
                  <a:pt x="2963" y="5917"/>
                  <a:pt x="1889" y="5744"/>
                  <a:pt x="671" y="5657"/>
                </a:cubicBezTo>
                <a:cubicBezTo>
                  <a:pt x="392" y="5637"/>
                  <a:pt x="149" y="5615"/>
                  <a:pt x="20" y="5599"/>
                </a:cubicBezTo>
                <a:lnTo>
                  <a:pt x="20" y="5607"/>
                </a:lnTo>
                <a:cubicBezTo>
                  <a:pt x="20" y="5691"/>
                  <a:pt x="13" y="5776"/>
                  <a:pt x="0" y="5858"/>
                </a:cubicBezTo>
                <a:lnTo>
                  <a:pt x="383" y="5862"/>
                </a:lnTo>
                <a:cubicBezTo>
                  <a:pt x="1732" y="5875"/>
                  <a:pt x="3094" y="6190"/>
                  <a:pt x="3654" y="6618"/>
                </a:cubicBezTo>
                <a:cubicBezTo>
                  <a:pt x="3841" y="6760"/>
                  <a:pt x="3866" y="6802"/>
                  <a:pt x="3897" y="7006"/>
                </a:cubicBezTo>
                <a:cubicBezTo>
                  <a:pt x="3937" y="7276"/>
                  <a:pt x="3853" y="8265"/>
                  <a:pt x="3753" y="8718"/>
                </a:cubicBezTo>
                <a:cubicBezTo>
                  <a:pt x="3713" y="8893"/>
                  <a:pt x="3642" y="9083"/>
                  <a:pt x="3594" y="9138"/>
                </a:cubicBezTo>
                <a:cubicBezTo>
                  <a:pt x="3477" y="9275"/>
                  <a:pt x="2909" y="9535"/>
                  <a:pt x="2618" y="9587"/>
                </a:cubicBezTo>
                <a:cubicBezTo>
                  <a:pt x="2490" y="9610"/>
                  <a:pt x="2157" y="9629"/>
                  <a:pt x="1966" y="9687"/>
                </a:cubicBezTo>
                <a:cubicBezTo>
                  <a:pt x="1775" y="9744"/>
                  <a:pt x="1486" y="9922"/>
                  <a:pt x="1471" y="9934"/>
                </a:cubicBezTo>
                <a:cubicBezTo>
                  <a:pt x="1367" y="10024"/>
                  <a:pt x="2035" y="9995"/>
                  <a:pt x="2899" y="9998"/>
                </a:cubicBezTo>
                <a:lnTo>
                  <a:pt x="7345" y="9982"/>
                </a:lnTo>
                <a:lnTo>
                  <a:pt x="7571" y="9967"/>
                </a:lnTo>
                <a:lnTo>
                  <a:pt x="7328" y="9757"/>
                </a:lnTo>
                <a:cubicBezTo>
                  <a:pt x="7268" y="9729"/>
                  <a:pt x="6975" y="9680"/>
                  <a:pt x="6676" y="9649"/>
                </a:cubicBezTo>
                <a:cubicBezTo>
                  <a:pt x="6083" y="9584"/>
                  <a:pt x="5662" y="9448"/>
                  <a:pt x="5392" y="9229"/>
                </a:cubicBezTo>
                <a:cubicBezTo>
                  <a:pt x="5265" y="9128"/>
                  <a:pt x="5247" y="9080"/>
                  <a:pt x="5222" y="8811"/>
                </a:cubicBezTo>
                <a:cubicBezTo>
                  <a:pt x="5183" y="8392"/>
                  <a:pt x="5173" y="8069"/>
                  <a:pt x="5183" y="7437"/>
                </a:cubicBezTo>
                <a:cubicBezTo>
                  <a:pt x="5186" y="7258"/>
                  <a:pt x="5189" y="7077"/>
                  <a:pt x="5192" y="6897"/>
                </a:cubicBezTo>
                <a:lnTo>
                  <a:pt x="5356" y="6741"/>
                </a:lnTo>
                <a:cubicBezTo>
                  <a:pt x="5670" y="6441"/>
                  <a:pt x="6490" y="6186"/>
                  <a:pt x="7720" y="6007"/>
                </a:cubicBezTo>
                <a:cubicBezTo>
                  <a:pt x="8360" y="5913"/>
                  <a:pt x="9891" y="5780"/>
                  <a:pt x="9982" y="5810"/>
                </a:cubicBezTo>
                <a:cubicBezTo>
                  <a:pt x="9987" y="5812"/>
                  <a:pt x="9993" y="5818"/>
                  <a:pt x="10000" y="5823"/>
                </a:cubicBezTo>
                <a:cubicBezTo>
                  <a:pt x="9990" y="5756"/>
                  <a:pt x="9985" y="5686"/>
                  <a:pt x="9985" y="5617"/>
                </a:cubicBezTo>
                <a:cubicBezTo>
                  <a:pt x="9985" y="5588"/>
                  <a:pt x="9987" y="5560"/>
                  <a:pt x="9988" y="5533"/>
                </a:cubicBezTo>
                <a:cubicBezTo>
                  <a:pt x="9973" y="5569"/>
                  <a:pt x="9956" y="5594"/>
                  <a:pt x="9941" y="5602"/>
                </a:cubicBezTo>
                <a:cubicBezTo>
                  <a:pt x="9913" y="5618"/>
                  <a:pt x="9739" y="5632"/>
                  <a:pt x="9553" y="5632"/>
                </a:cubicBezTo>
                <a:cubicBezTo>
                  <a:pt x="8779" y="5634"/>
                  <a:pt x="7286" y="5799"/>
                  <a:pt x="6000" y="6024"/>
                </a:cubicBezTo>
                <a:cubicBezTo>
                  <a:pt x="5525" y="6106"/>
                  <a:pt x="5161" y="6151"/>
                  <a:pt x="5138" y="6131"/>
                </a:cubicBezTo>
                <a:cubicBezTo>
                  <a:pt x="5091" y="6091"/>
                  <a:pt x="4956" y="5219"/>
                  <a:pt x="4956" y="4957"/>
                </a:cubicBezTo>
                <a:cubicBezTo>
                  <a:pt x="4956" y="4749"/>
                  <a:pt x="5081" y="4602"/>
                  <a:pt x="5535" y="4276"/>
                </a:cubicBezTo>
                <a:cubicBezTo>
                  <a:pt x="6204" y="3795"/>
                  <a:pt x="7134" y="3485"/>
                  <a:pt x="8583" y="3265"/>
                </a:cubicBezTo>
                <a:lnTo>
                  <a:pt x="9138" y="3182"/>
                </a:lnTo>
                <a:cubicBezTo>
                  <a:pt x="9103" y="3134"/>
                  <a:pt x="9068" y="3087"/>
                  <a:pt x="9040" y="3035"/>
                </a:cubicBezTo>
                <a:cubicBezTo>
                  <a:pt x="9035" y="3048"/>
                  <a:pt x="9030" y="3058"/>
                  <a:pt x="9020" y="3062"/>
                </a:cubicBezTo>
                <a:cubicBezTo>
                  <a:pt x="8991" y="3078"/>
                  <a:pt x="8707" y="3123"/>
                  <a:pt x="8390" y="3163"/>
                </a:cubicBezTo>
                <a:cubicBezTo>
                  <a:pt x="7701" y="3249"/>
                  <a:pt x="6843" y="3426"/>
                  <a:pt x="6398" y="3571"/>
                </a:cubicBezTo>
                <a:cubicBezTo>
                  <a:pt x="6221" y="3628"/>
                  <a:pt x="5822" y="3791"/>
                  <a:pt x="5514" y="3930"/>
                </a:cubicBezTo>
                <a:cubicBezTo>
                  <a:pt x="4964" y="4179"/>
                  <a:pt x="4951" y="4183"/>
                  <a:pt x="4879" y="4104"/>
                </a:cubicBezTo>
                <a:cubicBezTo>
                  <a:pt x="4832" y="4049"/>
                  <a:pt x="4815" y="3969"/>
                  <a:pt x="4830" y="3863"/>
                </a:cubicBezTo>
                <a:cubicBezTo>
                  <a:pt x="4850" y="3735"/>
                  <a:pt x="4916" y="3650"/>
                  <a:pt x="5158" y="3435"/>
                </a:cubicBezTo>
                <a:cubicBezTo>
                  <a:pt x="5812" y="2856"/>
                  <a:pt x="6323" y="2255"/>
                  <a:pt x="6676" y="1646"/>
                </a:cubicBezTo>
                <a:cubicBezTo>
                  <a:pt x="6716" y="1576"/>
                  <a:pt x="6756" y="1514"/>
                  <a:pt x="6791" y="1464"/>
                </a:cubicBezTo>
                <a:cubicBezTo>
                  <a:pt x="6741" y="1436"/>
                  <a:pt x="6694" y="1409"/>
                  <a:pt x="6647" y="1377"/>
                </a:cubicBezTo>
                <a:cubicBezTo>
                  <a:pt x="6517" y="1672"/>
                  <a:pt x="6082" y="2281"/>
                  <a:pt x="5719" y="2647"/>
                </a:cubicBezTo>
                <a:cubicBezTo>
                  <a:pt x="5461" y="2907"/>
                  <a:pt x="4840" y="3350"/>
                  <a:pt x="4735" y="3350"/>
                </a:cubicBezTo>
                <a:cubicBezTo>
                  <a:pt x="4673" y="3350"/>
                  <a:pt x="4666" y="3308"/>
                  <a:pt x="4695" y="3074"/>
                </a:cubicBezTo>
                <a:cubicBezTo>
                  <a:pt x="4713" y="2922"/>
                  <a:pt x="4760" y="2652"/>
                  <a:pt x="4797" y="2472"/>
                </a:cubicBezTo>
                <a:cubicBezTo>
                  <a:pt x="4976" y="1619"/>
                  <a:pt x="5013" y="1287"/>
                  <a:pt x="4984" y="780"/>
                </a:cubicBezTo>
                <a:cubicBezTo>
                  <a:pt x="4969" y="500"/>
                  <a:pt x="4944" y="202"/>
                  <a:pt x="4929" y="121"/>
                </a:cubicBezTo>
                <a:lnTo>
                  <a:pt x="4905" y="1"/>
                </a:lnTo>
                <a:cubicBezTo>
                  <a:pt x="4867" y="3"/>
                  <a:pt x="4829" y="4"/>
                  <a:pt x="4790" y="4"/>
                </a:cubicBezTo>
                <a:cubicBezTo>
                  <a:pt x="4745" y="4"/>
                  <a:pt x="4703" y="3"/>
                  <a:pt x="4660" y="0"/>
                </a:cubicBezTo>
                <a:close/>
              </a:path>
            </a:pathLst>
          </a:custGeom>
          <a:solidFill>
            <a:schemeClr val="accent1"/>
          </a:soli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ea"/>
            </a:endParaRPr>
          </a:p>
        </p:txBody>
      </p:sp>
      <p:sp>
        <p:nvSpPr>
          <p:cNvPr id="3" name="橢圓 3"/>
          <p:cNvSpPr/>
          <p:nvPr/>
        </p:nvSpPr>
        <p:spPr>
          <a:xfrm>
            <a:off x="3576376" y="4580828"/>
            <a:ext cx="825135" cy="826977"/>
          </a:xfrm>
          <a:prstGeom prst="ellipse">
            <a:avLst/>
          </a:prstGeom>
          <a:solidFill>
            <a:schemeClr val="accent1"/>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800" dirty="0">
              <a:solidFill>
                <a:schemeClr val="bg1"/>
              </a:solidFill>
              <a:effectLst>
                <a:outerShdw blurRad="38100" dist="38100" dir="2700000" algn="tl">
                  <a:srgbClr val="000000">
                    <a:alpha val="43137"/>
                  </a:srgbClr>
                </a:outerShdw>
              </a:effectLst>
              <a:latin typeface="+mn-ea"/>
            </a:endParaRPr>
          </a:p>
        </p:txBody>
      </p:sp>
      <p:sp>
        <p:nvSpPr>
          <p:cNvPr id="4" name="橢圓 5"/>
          <p:cNvSpPr/>
          <p:nvPr/>
        </p:nvSpPr>
        <p:spPr>
          <a:xfrm>
            <a:off x="3720357" y="3179779"/>
            <a:ext cx="826978" cy="825135"/>
          </a:xfrm>
          <a:prstGeom prst="ellipse">
            <a:avLst/>
          </a:prstGeom>
          <a:solidFill>
            <a:schemeClr val="accent2"/>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800" dirty="0">
              <a:solidFill>
                <a:schemeClr val="bg1"/>
              </a:solidFill>
              <a:effectLst>
                <a:outerShdw blurRad="38100" dist="38100" dir="2700000" algn="tl">
                  <a:srgbClr val="000000">
                    <a:alpha val="43137"/>
                  </a:srgbClr>
                </a:outerShdw>
              </a:effectLst>
              <a:latin typeface="+mn-ea"/>
            </a:endParaRPr>
          </a:p>
        </p:txBody>
      </p:sp>
      <p:sp>
        <p:nvSpPr>
          <p:cNvPr id="5" name="橢圓 7"/>
          <p:cNvSpPr/>
          <p:nvPr/>
        </p:nvSpPr>
        <p:spPr>
          <a:xfrm>
            <a:off x="6887884" y="2421151"/>
            <a:ext cx="826978" cy="826977"/>
          </a:xfrm>
          <a:prstGeom prst="ellipse">
            <a:avLst/>
          </a:prstGeom>
          <a:solidFill>
            <a:schemeClr val="accent3"/>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800" dirty="0">
              <a:solidFill>
                <a:schemeClr val="bg1"/>
              </a:solidFill>
              <a:effectLst>
                <a:outerShdw blurRad="38100" dist="38100" dir="2700000" algn="tl">
                  <a:srgbClr val="000000">
                    <a:alpha val="43137"/>
                  </a:srgbClr>
                </a:outerShdw>
              </a:effectLst>
              <a:latin typeface="+mn-ea"/>
            </a:endParaRPr>
          </a:p>
        </p:txBody>
      </p:sp>
      <p:sp>
        <p:nvSpPr>
          <p:cNvPr id="6" name="橢圓 9"/>
          <p:cNvSpPr/>
          <p:nvPr/>
        </p:nvSpPr>
        <p:spPr>
          <a:xfrm>
            <a:off x="7823742" y="3323758"/>
            <a:ext cx="825135" cy="825135"/>
          </a:xfrm>
          <a:prstGeom prst="ellipse">
            <a:avLst/>
          </a:prstGeom>
          <a:solidFill>
            <a:schemeClr val="accent2"/>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800" dirty="0">
              <a:solidFill>
                <a:schemeClr val="bg1"/>
              </a:solidFill>
              <a:effectLst>
                <a:outerShdw blurRad="38100" dist="38100" dir="2700000" algn="tl">
                  <a:srgbClr val="000000">
                    <a:alpha val="43137"/>
                  </a:srgbClr>
                </a:outerShdw>
              </a:effectLst>
              <a:latin typeface="+mn-ea"/>
            </a:endParaRPr>
          </a:p>
        </p:txBody>
      </p:sp>
      <p:sp>
        <p:nvSpPr>
          <p:cNvPr id="7" name="Freeform 336"/>
          <p:cNvSpPr>
            <a:spLocks noEditPoints="1"/>
          </p:cNvSpPr>
          <p:nvPr/>
        </p:nvSpPr>
        <p:spPr bwMode="auto">
          <a:xfrm>
            <a:off x="3981824" y="3439418"/>
            <a:ext cx="313999" cy="313999"/>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7" tIns="45708" rIns="91417" bIns="45708" numCol="1" anchor="t" anchorCtr="0" compatLnSpc="1"/>
          <a:lstStyle/>
          <a:p>
            <a:endParaRPr lang="id-ID">
              <a:latin typeface="+mn-ea"/>
              <a:ea typeface="+mn-ea"/>
            </a:endParaRPr>
          </a:p>
        </p:txBody>
      </p:sp>
      <p:sp>
        <p:nvSpPr>
          <p:cNvPr id="8" name="Freeform 460"/>
          <p:cNvSpPr>
            <a:spLocks noEditPoints="1"/>
          </p:cNvSpPr>
          <p:nvPr/>
        </p:nvSpPr>
        <p:spPr bwMode="auto">
          <a:xfrm>
            <a:off x="7097000" y="2656905"/>
            <a:ext cx="438185" cy="357288"/>
          </a:xfrm>
          <a:custGeom>
            <a:avLst/>
            <a:gdLst>
              <a:gd name="T0" fmla="*/ 37 w 55"/>
              <a:gd name="T1" fmla="*/ 13 h 45"/>
              <a:gd name="T2" fmla="*/ 21 w 55"/>
              <a:gd name="T3" fmla="*/ 29 h 45"/>
              <a:gd name="T4" fmla="*/ 21 w 55"/>
              <a:gd name="T5" fmla="*/ 33 h 45"/>
              <a:gd name="T6" fmla="*/ 20 w 55"/>
              <a:gd name="T7" fmla="*/ 33 h 45"/>
              <a:gd name="T8" fmla="*/ 13 w 55"/>
              <a:gd name="T9" fmla="*/ 32 h 45"/>
              <a:gd name="T10" fmla="*/ 6 w 55"/>
              <a:gd name="T11" fmla="*/ 35 h 45"/>
              <a:gd name="T12" fmla="*/ 8 w 55"/>
              <a:gd name="T13" fmla="*/ 30 h 45"/>
              <a:gd name="T14" fmla="*/ 0 w 55"/>
              <a:gd name="T15" fmla="*/ 16 h 45"/>
              <a:gd name="T16" fmla="*/ 20 w 55"/>
              <a:gd name="T17" fmla="*/ 0 h 45"/>
              <a:gd name="T18" fmla="*/ 39 w 55"/>
              <a:gd name="T19" fmla="*/ 14 h 45"/>
              <a:gd name="T20" fmla="*/ 37 w 55"/>
              <a:gd name="T21" fmla="*/ 13 h 45"/>
              <a:gd name="T22" fmla="*/ 13 w 55"/>
              <a:gd name="T23" fmla="*/ 8 h 45"/>
              <a:gd name="T24" fmla="*/ 10 w 55"/>
              <a:gd name="T25" fmla="*/ 11 h 45"/>
              <a:gd name="T26" fmla="*/ 13 w 55"/>
              <a:gd name="T27" fmla="*/ 13 h 45"/>
              <a:gd name="T28" fmla="*/ 16 w 55"/>
              <a:gd name="T29" fmla="*/ 11 h 45"/>
              <a:gd name="T30" fmla="*/ 13 w 55"/>
              <a:gd name="T31" fmla="*/ 8 h 45"/>
              <a:gd name="T32" fmla="*/ 48 w 55"/>
              <a:gd name="T33" fmla="*/ 40 h 45"/>
              <a:gd name="T34" fmla="*/ 50 w 55"/>
              <a:gd name="T35" fmla="*/ 45 h 45"/>
              <a:gd name="T36" fmla="*/ 44 w 55"/>
              <a:gd name="T37" fmla="*/ 42 h 45"/>
              <a:gd name="T38" fmla="*/ 38 w 55"/>
              <a:gd name="T39" fmla="*/ 43 h 45"/>
              <a:gd name="T40" fmla="*/ 22 w 55"/>
              <a:gd name="T41" fmla="*/ 29 h 45"/>
              <a:gd name="T42" fmla="*/ 38 w 55"/>
              <a:gd name="T43" fmla="*/ 14 h 45"/>
              <a:gd name="T44" fmla="*/ 55 w 55"/>
              <a:gd name="T45" fmla="*/ 29 h 45"/>
              <a:gd name="T46" fmla="*/ 48 w 55"/>
              <a:gd name="T47" fmla="*/ 40 h 45"/>
              <a:gd name="T48" fmla="*/ 27 w 55"/>
              <a:gd name="T49" fmla="*/ 8 h 45"/>
              <a:gd name="T50" fmla="*/ 24 w 55"/>
              <a:gd name="T51" fmla="*/ 11 h 45"/>
              <a:gd name="T52" fmla="*/ 27 w 55"/>
              <a:gd name="T53" fmla="*/ 13 h 45"/>
              <a:gd name="T54" fmla="*/ 29 w 55"/>
              <a:gd name="T55" fmla="*/ 11 h 45"/>
              <a:gd name="T56" fmla="*/ 27 w 55"/>
              <a:gd name="T57" fmla="*/ 8 h 45"/>
              <a:gd name="T58" fmla="*/ 33 w 55"/>
              <a:gd name="T59" fmla="*/ 22 h 45"/>
              <a:gd name="T60" fmla="*/ 31 w 55"/>
              <a:gd name="T61" fmla="*/ 24 h 45"/>
              <a:gd name="T62" fmla="*/ 33 w 55"/>
              <a:gd name="T63" fmla="*/ 26 h 45"/>
              <a:gd name="T64" fmla="*/ 36 w 55"/>
              <a:gd name="T65" fmla="*/ 24 h 45"/>
              <a:gd name="T66" fmla="*/ 33 w 55"/>
              <a:gd name="T67" fmla="*/ 22 h 45"/>
              <a:gd name="T68" fmla="*/ 44 w 55"/>
              <a:gd name="T69" fmla="*/ 22 h 45"/>
              <a:gd name="T70" fmla="*/ 42 w 55"/>
              <a:gd name="T71" fmla="*/ 24 h 45"/>
              <a:gd name="T72" fmla="*/ 44 w 55"/>
              <a:gd name="T73" fmla="*/ 26 h 45"/>
              <a:gd name="T74" fmla="*/ 46 w 55"/>
              <a:gd name="T75" fmla="*/ 24 h 45"/>
              <a:gd name="T76" fmla="*/ 44 w 55"/>
              <a:gd name="T77" fmla="*/ 2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 h="45">
                <a:moveTo>
                  <a:pt x="37" y="13"/>
                </a:moveTo>
                <a:cubicBezTo>
                  <a:pt x="28" y="13"/>
                  <a:pt x="21" y="20"/>
                  <a:pt x="21" y="29"/>
                </a:cubicBezTo>
                <a:cubicBezTo>
                  <a:pt x="21" y="30"/>
                  <a:pt x="21" y="32"/>
                  <a:pt x="21" y="33"/>
                </a:cubicBezTo>
                <a:cubicBezTo>
                  <a:pt x="21" y="33"/>
                  <a:pt x="20" y="33"/>
                  <a:pt x="20" y="33"/>
                </a:cubicBezTo>
                <a:cubicBezTo>
                  <a:pt x="17" y="33"/>
                  <a:pt x="15" y="32"/>
                  <a:pt x="13" y="32"/>
                </a:cubicBezTo>
                <a:cubicBezTo>
                  <a:pt x="6" y="35"/>
                  <a:pt x="6" y="35"/>
                  <a:pt x="6" y="35"/>
                </a:cubicBezTo>
                <a:cubicBezTo>
                  <a:pt x="8" y="30"/>
                  <a:pt x="8" y="30"/>
                  <a:pt x="8" y="30"/>
                </a:cubicBezTo>
                <a:cubicBezTo>
                  <a:pt x="3" y="26"/>
                  <a:pt x="0" y="22"/>
                  <a:pt x="0" y="16"/>
                </a:cubicBezTo>
                <a:cubicBezTo>
                  <a:pt x="0" y="7"/>
                  <a:pt x="9" y="0"/>
                  <a:pt x="20" y="0"/>
                </a:cubicBezTo>
                <a:cubicBezTo>
                  <a:pt x="29" y="0"/>
                  <a:pt x="37" y="6"/>
                  <a:pt x="39" y="14"/>
                </a:cubicBezTo>
                <a:cubicBezTo>
                  <a:pt x="39" y="13"/>
                  <a:pt x="38" y="13"/>
                  <a:pt x="37" y="13"/>
                </a:cubicBezTo>
                <a:close/>
                <a:moveTo>
                  <a:pt x="13" y="8"/>
                </a:moveTo>
                <a:cubicBezTo>
                  <a:pt x="12" y="8"/>
                  <a:pt x="10" y="9"/>
                  <a:pt x="10" y="11"/>
                </a:cubicBezTo>
                <a:cubicBezTo>
                  <a:pt x="10" y="12"/>
                  <a:pt x="12" y="13"/>
                  <a:pt x="13" y="13"/>
                </a:cubicBezTo>
                <a:cubicBezTo>
                  <a:pt x="15" y="13"/>
                  <a:pt x="16" y="12"/>
                  <a:pt x="16" y="11"/>
                </a:cubicBezTo>
                <a:cubicBezTo>
                  <a:pt x="16" y="9"/>
                  <a:pt x="15" y="8"/>
                  <a:pt x="13" y="8"/>
                </a:cubicBezTo>
                <a:close/>
                <a:moveTo>
                  <a:pt x="48" y="40"/>
                </a:moveTo>
                <a:cubicBezTo>
                  <a:pt x="50" y="45"/>
                  <a:pt x="50" y="45"/>
                  <a:pt x="50" y="45"/>
                </a:cubicBezTo>
                <a:cubicBezTo>
                  <a:pt x="44" y="42"/>
                  <a:pt x="44" y="42"/>
                  <a:pt x="44" y="42"/>
                </a:cubicBezTo>
                <a:cubicBezTo>
                  <a:pt x="42" y="42"/>
                  <a:pt x="40" y="43"/>
                  <a:pt x="38" y="43"/>
                </a:cubicBezTo>
                <a:cubicBezTo>
                  <a:pt x="29" y="43"/>
                  <a:pt x="22" y="36"/>
                  <a:pt x="22" y="29"/>
                </a:cubicBezTo>
                <a:cubicBezTo>
                  <a:pt x="22" y="21"/>
                  <a:pt x="29" y="14"/>
                  <a:pt x="38" y="14"/>
                </a:cubicBezTo>
                <a:cubicBezTo>
                  <a:pt x="47" y="14"/>
                  <a:pt x="55" y="21"/>
                  <a:pt x="55" y="29"/>
                </a:cubicBezTo>
                <a:cubicBezTo>
                  <a:pt x="55" y="33"/>
                  <a:pt x="52" y="37"/>
                  <a:pt x="48" y="40"/>
                </a:cubicBezTo>
                <a:close/>
                <a:moveTo>
                  <a:pt x="27" y="8"/>
                </a:moveTo>
                <a:cubicBezTo>
                  <a:pt x="25" y="8"/>
                  <a:pt x="24" y="9"/>
                  <a:pt x="24" y="11"/>
                </a:cubicBezTo>
                <a:cubicBezTo>
                  <a:pt x="24" y="12"/>
                  <a:pt x="25" y="13"/>
                  <a:pt x="27" y="13"/>
                </a:cubicBezTo>
                <a:cubicBezTo>
                  <a:pt x="28" y="13"/>
                  <a:pt x="29" y="12"/>
                  <a:pt x="29" y="11"/>
                </a:cubicBezTo>
                <a:cubicBezTo>
                  <a:pt x="29" y="9"/>
                  <a:pt x="28" y="8"/>
                  <a:pt x="27" y="8"/>
                </a:cubicBezTo>
                <a:close/>
                <a:moveTo>
                  <a:pt x="33" y="22"/>
                </a:moveTo>
                <a:cubicBezTo>
                  <a:pt x="32" y="22"/>
                  <a:pt x="31" y="23"/>
                  <a:pt x="31" y="24"/>
                </a:cubicBezTo>
                <a:cubicBezTo>
                  <a:pt x="31" y="25"/>
                  <a:pt x="32" y="26"/>
                  <a:pt x="33" y="26"/>
                </a:cubicBezTo>
                <a:cubicBezTo>
                  <a:pt x="35" y="26"/>
                  <a:pt x="36" y="25"/>
                  <a:pt x="36" y="24"/>
                </a:cubicBezTo>
                <a:cubicBezTo>
                  <a:pt x="36" y="23"/>
                  <a:pt x="35" y="22"/>
                  <a:pt x="33" y="22"/>
                </a:cubicBezTo>
                <a:close/>
                <a:moveTo>
                  <a:pt x="44" y="22"/>
                </a:moveTo>
                <a:cubicBezTo>
                  <a:pt x="43" y="22"/>
                  <a:pt x="42" y="23"/>
                  <a:pt x="42" y="24"/>
                </a:cubicBezTo>
                <a:cubicBezTo>
                  <a:pt x="42" y="25"/>
                  <a:pt x="43" y="26"/>
                  <a:pt x="44" y="26"/>
                </a:cubicBezTo>
                <a:cubicBezTo>
                  <a:pt x="45" y="26"/>
                  <a:pt x="46" y="25"/>
                  <a:pt x="46" y="24"/>
                </a:cubicBezTo>
                <a:cubicBezTo>
                  <a:pt x="46" y="23"/>
                  <a:pt x="45" y="22"/>
                  <a:pt x="44"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7" tIns="45708" rIns="91417" bIns="45708" numCol="1" anchor="t" anchorCtr="0" compatLnSpc="1"/>
          <a:lstStyle/>
          <a:p>
            <a:endParaRPr lang="id-ID">
              <a:latin typeface="+mn-ea"/>
              <a:ea typeface="+mn-ea"/>
            </a:endParaRPr>
          </a:p>
        </p:txBody>
      </p:sp>
      <p:sp>
        <p:nvSpPr>
          <p:cNvPr id="9" name="Freeform 459"/>
          <p:cNvSpPr>
            <a:spLocks noEditPoints="1"/>
          </p:cNvSpPr>
          <p:nvPr/>
        </p:nvSpPr>
        <p:spPr bwMode="auto">
          <a:xfrm>
            <a:off x="8045115" y="3544278"/>
            <a:ext cx="419930" cy="345605"/>
          </a:xfrm>
          <a:custGeom>
            <a:avLst/>
            <a:gdLst>
              <a:gd name="T0" fmla="*/ 20 w 48"/>
              <a:gd name="T1" fmla="*/ 39 h 39"/>
              <a:gd name="T2" fmla="*/ 0 w 48"/>
              <a:gd name="T3" fmla="*/ 26 h 39"/>
              <a:gd name="T4" fmla="*/ 7 w 48"/>
              <a:gd name="T5" fmla="*/ 13 h 39"/>
              <a:gd name="T6" fmla="*/ 22 w 48"/>
              <a:gd name="T7" fmla="*/ 7 h 39"/>
              <a:gd name="T8" fmla="*/ 23 w 48"/>
              <a:gd name="T9" fmla="*/ 12 h 39"/>
              <a:gd name="T10" fmla="*/ 24 w 48"/>
              <a:gd name="T11" fmla="*/ 13 h 39"/>
              <a:gd name="T12" fmla="*/ 35 w 48"/>
              <a:gd name="T13" fmla="*/ 13 h 39"/>
              <a:gd name="T14" fmla="*/ 35 w 48"/>
              <a:gd name="T15" fmla="*/ 18 h 39"/>
              <a:gd name="T16" fmla="*/ 36 w 48"/>
              <a:gd name="T17" fmla="*/ 19 h 39"/>
              <a:gd name="T18" fmla="*/ 41 w 48"/>
              <a:gd name="T19" fmla="*/ 25 h 39"/>
              <a:gd name="T20" fmla="*/ 20 w 48"/>
              <a:gd name="T21" fmla="*/ 39 h 39"/>
              <a:gd name="T22" fmla="*/ 18 w 48"/>
              <a:gd name="T23" fmla="*/ 17 h 39"/>
              <a:gd name="T24" fmla="*/ 4 w 48"/>
              <a:gd name="T25" fmla="*/ 28 h 39"/>
              <a:gd name="T26" fmla="*/ 20 w 48"/>
              <a:gd name="T27" fmla="*/ 36 h 39"/>
              <a:gd name="T28" fmla="*/ 33 w 48"/>
              <a:gd name="T29" fmla="*/ 25 h 39"/>
              <a:gd name="T30" fmla="*/ 18 w 48"/>
              <a:gd name="T31" fmla="*/ 17 h 39"/>
              <a:gd name="T32" fmla="*/ 15 w 48"/>
              <a:gd name="T33" fmla="*/ 34 h 39"/>
              <a:gd name="T34" fmla="*/ 11 w 48"/>
              <a:gd name="T35" fmla="*/ 26 h 39"/>
              <a:gd name="T36" fmla="*/ 20 w 48"/>
              <a:gd name="T37" fmla="*/ 21 h 39"/>
              <a:gd name="T38" fmla="*/ 25 w 48"/>
              <a:gd name="T39" fmla="*/ 30 h 39"/>
              <a:gd name="T40" fmla="*/ 15 w 48"/>
              <a:gd name="T41" fmla="*/ 34 h 39"/>
              <a:gd name="T42" fmla="*/ 17 w 48"/>
              <a:gd name="T43" fmla="*/ 27 h 39"/>
              <a:gd name="T44" fmla="*/ 13 w 48"/>
              <a:gd name="T45" fmla="*/ 28 h 39"/>
              <a:gd name="T46" fmla="*/ 14 w 48"/>
              <a:gd name="T47" fmla="*/ 31 h 39"/>
              <a:gd name="T48" fmla="*/ 18 w 48"/>
              <a:gd name="T49" fmla="*/ 30 h 39"/>
              <a:gd name="T50" fmla="*/ 17 w 48"/>
              <a:gd name="T51" fmla="*/ 27 h 39"/>
              <a:gd name="T52" fmla="*/ 20 w 48"/>
              <a:gd name="T53" fmla="*/ 26 h 39"/>
              <a:gd name="T54" fmla="*/ 18 w 48"/>
              <a:gd name="T55" fmla="*/ 26 h 39"/>
              <a:gd name="T56" fmla="*/ 19 w 48"/>
              <a:gd name="T57" fmla="*/ 27 h 39"/>
              <a:gd name="T58" fmla="*/ 20 w 48"/>
              <a:gd name="T59" fmla="*/ 27 h 39"/>
              <a:gd name="T60" fmla="*/ 20 w 48"/>
              <a:gd name="T61" fmla="*/ 26 h 39"/>
              <a:gd name="T62" fmla="*/ 47 w 48"/>
              <a:gd name="T63" fmla="*/ 17 h 39"/>
              <a:gd name="T64" fmla="*/ 45 w 48"/>
              <a:gd name="T65" fmla="*/ 18 h 39"/>
              <a:gd name="T66" fmla="*/ 43 w 48"/>
              <a:gd name="T67" fmla="*/ 16 h 39"/>
              <a:gd name="T68" fmla="*/ 42 w 48"/>
              <a:gd name="T69" fmla="*/ 7 h 39"/>
              <a:gd name="T70" fmla="*/ 33 w 48"/>
              <a:gd name="T71" fmla="*/ 4 h 39"/>
              <a:gd name="T72" fmla="*/ 31 w 48"/>
              <a:gd name="T73" fmla="*/ 3 h 39"/>
              <a:gd name="T74" fmla="*/ 32 w 48"/>
              <a:gd name="T75" fmla="*/ 0 h 39"/>
              <a:gd name="T76" fmla="*/ 44 w 48"/>
              <a:gd name="T77" fmla="*/ 4 h 39"/>
              <a:gd name="T78" fmla="*/ 47 w 48"/>
              <a:gd name="T79" fmla="*/ 17 h 39"/>
              <a:gd name="T80" fmla="*/ 41 w 48"/>
              <a:gd name="T81" fmla="*/ 15 h 39"/>
              <a:gd name="T82" fmla="*/ 39 w 48"/>
              <a:gd name="T83" fmla="*/ 16 h 39"/>
              <a:gd name="T84" fmla="*/ 38 w 48"/>
              <a:gd name="T85" fmla="*/ 14 h 39"/>
              <a:gd name="T86" fmla="*/ 37 w 48"/>
              <a:gd name="T87" fmla="*/ 11 h 39"/>
              <a:gd name="T88" fmla="*/ 34 w 48"/>
              <a:gd name="T89" fmla="*/ 10 h 39"/>
              <a:gd name="T90" fmla="*/ 32 w 48"/>
              <a:gd name="T91" fmla="*/ 9 h 39"/>
              <a:gd name="T92" fmla="*/ 34 w 48"/>
              <a:gd name="T93" fmla="*/ 7 h 39"/>
              <a:gd name="T94" fmla="*/ 39 w 48"/>
              <a:gd name="T95" fmla="*/ 9 h 39"/>
              <a:gd name="T96" fmla="*/ 41 w 48"/>
              <a:gd name="T97" fmla="*/ 1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8" h="39">
                <a:moveTo>
                  <a:pt x="20" y="39"/>
                </a:moveTo>
                <a:cubicBezTo>
                  <a:pt x="10" y="39"/>
                  <a:pt x="0" y="34"/>
                  <a:pt x="0" y="26"/>
                </a:cubicBezTo>
                <a:cubicBezTo>
                  <a:pt x="0" y="22"/>
                  <a:pt x="2" y="17"/>
                  <a:pt x="7" y="13"/>
                </a:cubicBezTo>
                <a:cubicBezTo>
                  <a:pt x="13" y="7"/>
                  <a:pt x="20" y="4"/>
                  <a:pt x="22" y="7"/>
                </a:cubicBezTo>
                <a:cubicBezTo>
                  <a:pt x="24" y="8"/>
                  <a:pt x="24" y="10"/>
                  <a:pt x="23" y="12"/>
                </a:cubicBezTo>
                <a:cubicBezTo>
                  <a:pt x="23" y="14"/>
                  <a:pt x="24" y="13"/>
                  <a:pt x="24" y="13"/>
                </a:cubicBezTo>
                <a:cubicBezTo>
                  <a:pt x="29" y="11"/>
                  <a:pt x="33" y="11"/>
                  <a:pt x="35" y="13"/>
                </a:cubicBezTo>
                <a:cubicBezTo>
                  <a:pt x="36" y="14"/>
                  <a:pt x="36" y="16"/>
                  <a:pt x="35" y="18"/>
                </a:cubicBezTo>
                <a:cubicBezTo>
                  <a:pt x="34" y="19"/>
                  <a:pt x="35" y="19"/>
                  <a:pt x="36" y="19"/>
                </a:cubicBezTo>
                <a:cubicBezTo>
                  <a:pt x="38" y="20"/>
                  <a:pt x="41" y="22"/>
                  <a:pt x="41" y="25"/>
                </a:cubicBezTo>
                <a:cubicBezTo>
                  <a:pt x="41" y="32"/>
                  <a:pt x="33" y="39"/>
                  <a:pt x="20" y="39"/>
                </a:cubicBezTo>
                <a:close/>
                <a:moveTo>
                  <a:pt x="18" y="17"/>
                </a:moveTo>
                <a:cubicBezTo>
                  <a:pt x="10" y="18"/>
                  <a:pt x="4" y="23"/>
                  <a:pt x="4" y="28"/>
                </a:cubicBezTo>
                <a:cubicBezTo>
                  <a:pt x="5" y="33"/>
                  <a:pt x="12" y="37"/>
                  <a:pt x="20" y="36"/>
                </a:cubicBezTo>
                <a:cubicBezTo>
                  <a:pt x="28" y="35"/>
                  <a:pt x="34" y="31"/>
                  <a:pt x="33" y="25"/>
                </a:cubicBezTo>
                <a:cubicBezTo>
                  <a:pt x="33" y="20"/>
                  <a:pt x="26" y="17"/>
                  <a:pt x="18" y="17"/>
                </a:cubicBezTo>
                <a:close/>
                <a:moveTo>
                  <a:pt x="15" y="34"/>
                </a:moveTo>
                <a:cubicBezTo>
                  <a:pt x="11" y="33"/>
                  <a:pt x="9" y="29"/>
                  <a:pt x="11" y="26"/>
                </a:cubicBezTo>
                <a:cubicBezTo>
                  <a:pt x="12" y="22"/>
                  <a:pt x="17" y="20"/>
                  <a:pt x="20" y="21"/>
                </a:cubicBezTo>
                <a:cubicBezTo>
                  <a:pt x="24" y="22"/>
                  <a:pt x="26" y="26"/>
                  <a:pt x="25" y="30"/>
                </a:cubicBezTo>
                <a:cubicBezTo>
                  <a:pt x="23" y="33"/>
                  <a:pt x="19" y="35"/>
                  <a:pt x="15" y="34"/>
                </a:cubicBezTo>
                <a:close/>
                <a:moveTo>
                  <a:pt x="17" y="27"/>
                </a:moveTo>
                <a:cubicBezTo>
                  <a:pt x="16" y="26"/>
                  <a:pt x="14" y="27"/>
                  <a:pt x="13" y="28"/>
                </a:cubicBezTo>
                <a:cubicBezTo>
                  <a:pt x="12" y="29"/>
                  <a:pt x="13" y="31"/>
                  <a:pt x="14" y="31"/>
                </a:cubicBezTo>
                <a:cubicBezTo>
                  <a:pt x="15" y="32"/>
                  <a:pt x="17" y="31"/>
                  <a:pt x="18" y="30"/>
                </a:cubicBezTo>
                <a:cubicBezTo>
                  <a:pt x="18" y="29"/>
                  <a:pt x="18" y="27"/>
                  <a:pt x="17" y="27"/>
                </a:cubicBezTo>
                <a:close/>
                <a:moveTo>
                  <a:pt x="20" y="26"/>
                </a:moveTo>
                <a:cubicBezTo>
                  <a:pt x="19" y="25"/>
                  <a:pt x="19" y="26"/>
                  <a:pt x="18" y="26"/>
                </a:cubicBezTo>
                <a:cubicBezTo>
                  <a:pt x="18" y="27"/>
                  <a:pt x="18" y="27"/>
                  <a:pt x="19" y="27"/>
                </a:cubicBezTo>
                <a:cubicBezTo>
                  <a:pt x="19" y="28"/>
                  <a:pt x="20" y="27"/>
                  <a:pt x="20" y="27"/>
                </a:cubicBezTo>
                <a:cubicBezTo>
                  <a:pt x="20" y="26"/>
                  <a:pt x="20" y="26"/>
                  <a:pt x="20" y="26"/>
                </a:cubicBezTo>
                <a:close/>
                <a:moveTo>
                  <a:pt x="47" y="17"/>
                </a:moveTo>
                <a:cubicBezTo>
                  <a:pt x="47" y="18"/>
                  <a:pt x="46" y="18"/>
                  <a:pt x="45" y="18"/>
                </a:cubicBezTo>
                <a:cubicBezTo>
                  <a:pt x="44" y="18"/>
                  <a:pt x="43" y="17"/>
                  <a:pt x="43" y="16"/>
                </a:cubicBezTo>
                <a:cubicBezTo>
                  <a:pt x="44" y="13"/>
                  <a:pt x="44" y="9"/>
                  <a:pt x="42" y="7"/>
                </a:cubicBezTo>
                <a:cubicBezTo>
                  <a:pt x="39" y="4"/>
                  <a:pt x="36" y="3"/>
                  <a:pt x="33" y="4"/>
                </a:cubicBezTo>
                <a:cubicBezTo>
                  <a:pt x="32" y="4"/>
                  <a:pt x="31" y="4"/>
                  <a:pt x="31" y="3"/>
                </a:cubicBezTo>
                <a:cubicBezTo>
                  <a:pt x="31" y="2"/>
                  <a:pt x="31" y="1"/>
                  <a:pt x="32" y="0"/>
                </a:cubicBezTo>
                <a:cubicBezTo>
                  <a:pt x="36" y="0"/>
                  <a:pt x="41" y="1"/>
                  <a:pt x="44" y="4"/>
                </a:cubicBezTo>
                <a:cubicBezTo>
                  <a:pt x="47" y="8"/>
                  <a:pt x="48" y="13"/>
                  <a:pt x="47" y="17"/>
                </a:cubicBezTo>
                <a:close/>
                <a:moveTo>
                  <a:pt x="41" y="15"/>
                </a:moveTo>
                <a:cubicBezTo>
                  <a:pt x="40" y="16"/>
                  <a:pt x="40" y="16"/>
                  <a:pt x="39" y="16"/>
                </a:cubicBezTo>
                <a:cubicBezTo>
                  <a:pt x="38" y="16"/>
                  <a:pt x="37" y="15"/>
                  <a:pt x="38" y="14"/>
                </a:cubicBezTo>
                <a:cubicBezTo>
                  <a:pt x="38" y="13"/>
                  <a:pt x="38" y="12"/>
                  <a:pt x="37" y="11"/>
                </a:cubicBezTo>
                <a:cubicBezTo>
                  <a:pt x="36" y="10"/>
                  <a:pt x="35" y="10"/>
                  <a:pt x="34" y="10"/>
                </a:cubicBezTo>
                <a:cubicBezTo>
                  <a:pt x="33" y="10"/>
                  <a:pt x="32" y="10"/>
                  <a:pt x="32" y="9"/>
                </a:cubicBezTo>
                <a:cubicBezTo>
                  <a:pt x="32" y="8"/>
                  <a:pt x="33" y="7"/>
                  <a:pt x="34" y="7"/>
                </a:cubicBezTo>
                <a:cubicBezTo>
                  <a:pt x="36" y="6"/>
                  <a:pt x="38" y="7"/>
                  <a:pt x="39" y="9"/>
                </a:cubicBezTo>
                <a:cubicBezTo>
                  <a:pt x="41" y="10"/>
                  <a:pt x="41" y="13"/>
                  <a:pt x="41" y="1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7" tIns="45708" rIns="91417" bIns="45708" numCol="1" anchor="t" anchorCtr="0" compatLnSpc="1"/>
          <a:lstStyle/>
          <a:p>
            <a:endParaRPr lang="id-ID">
              <a:latin typeface="+mn-ea"/>
              <a:ea typeface="+mn-ea"/>
            </a:endParaRPr>
          </a:p>
        </p:txBody>
      </p:sp>
      <p:sp>
        <p:nvSpPr>
          <p:cNvPr id="10" name="Freeform 453"/>
          <p:cNvSpPr>
            <a:spLocks noEditPoints="1"/>
          </p:cNvSpPr>
          <p:nvPr/>
        </p:nvSpPr>
        <p:spPr bwMode="auto">
          <a:xfrm>
            <a:off x="3804665" y="4825703"/>
            <a:ext cx="333117" cy="308210"/>
          </a:xfrm>
          <a:custGeom>
            <a:avLst/>
            <a:gdLst>
              <a:gd name="T0" fmla="*/ 45 w 45"/>
              <a:gd name="T1" fmla="*/ 13 h 42"/>
              <a:gd name="T2" fmla="*/ 30 w 45"/>
              <a:gd name="T3" fmla="*/ 24 h 42"/>
              <a:gd name="T4" fmla="*/ 28 w 45"/>
              <a:gd name="T5" fmla="*/ 27 h 42"/>
              <a:gd name="T6" fmla="*/ 26 w 45"/>
              <a:gd name="T7" fmla="*/ 31 h 42"/>
              <a:gd name="T8" fmla="*/ 29 w 45"/>
              <a:gd name="T9" fmla="*/ 35 h 42"/>
              <a:gd name="T10" fmla="*/ 35 w 45"/>
              <a:gd name="T11" fmla="*/ 39 h 42"/>
              <a:gd name="T12" fmla="*/ 35 w 45"/>
              <a:gd name="T13" fmla="*/ 41 h 42"/>
              <a:gd name="T14" fmla="*/ 34 w 45"/>
              <a:gd name="T15" fmla="*/ 42 h 42"/>
              <a:gd name="T16" fmla="*/ 11 w 45"/>
              <a:gd name="T17" fmla="*/ 42 h 42"/>
              <a:gd name="T18" fmla="*/ 11 w 45"/>
              <a:gd name="T19" fmla="*/ 41 h 42"/>
              <a:gd name="T20" fmla="*/ 11 w 45"/>
              <a:gd name="T21" fmla="*/ 39 h 42"/>
              <a:gd name="T22" fmla="*/ 16 w 45"/>
              <a:gd name="T23" fmla="*/ 35 h 42"/>
              <a:gd name="T24" fmla="*/ 19 w 45"/>
              <a:gd name="T25" fmla="*/ 31 h 42"/>
              <a:gd name="T26" fmla="*/ 17 w 45"/>
              <a:gd name="T27" fmla="*/ 27 h 42"/>
              <a:gd name="T28" fmla="*/ 15 w 45"/>
              <a:gd name="T29" fmla="*/ 24 h 42"/>
              <a:gd name="T30" fmla="*/ 0 w 45"/>
              <a:gd name="T31" fmla="*/ 13 h 42"/>
              <a:gd name="T32" fmla="*/ 0 w 45"/>
              <a:gd name="T33" fmla="*/ 10 h 42"/>
              <a:gd name="T34" fmla="*/ 3 w 45"/>
              <a:gd name="T35" fmla="*/ 7 h 42"/>
              <a:gd name="T36" fmla="*/ 11 w 45"/>
              <a:gd name="T37" fmla="*/ 7 h 42"/>
              <a:gd name="T38" fmla="*/ 11 w 45"/>
              <a:gd name="T39" fmla="*/ 5 h 42"/>
              <a:gd name="T40" fmla="*/ 15 w 45"/>
              <a:gd name="T41" fmla="*/ 0 h 42"/>
              <a:gd name="T42" fmla="*/ 30 w 45"/>
              <a:gd name="T43" fmla="*/ 0 h 42"/>
              <a:gd name="T44" fmla="*/ 35 w 45"/>
              <a:gd name="T45" fmla="*/ 5 h 42"/>
              <a:gd name="T46" fmla="*/ 35 w 45"/>
              <a:gd name="T47" fmla="*/ 7 h 42"/>
              <a:gd name="T48" fmla="*/ 42 w 45"/>
              <a:gd name="T49" fmla="*/ 7 h 42"/>
              <a:gd name="T50" fmla="*/ 45 w 45"/>
              <a:gd name="T51" fmla="*/ 10 h 42"/>
              <a:gd name="T52" fmla="*/ 45 w 45"/>
              <a:gd name="T53" fmla="*/ 13 h 42"/>
              <a:gd name="T54" fmla="*/ 11 w 45"/>
              <a:gd name="T55" fmla="*/ 11 h 42"/>
              <a:gd name="T56" fmla="*/ 4 w 45"/>
              <a:gd name="T57" fmla="*/ 11 h 42"/>
              <a:gd name="T58" fmla="*/ 4 w 45"/>
              <a:gd name="T59" fmla="*/ 13 h 42"/>
              <a:gd name="T60" fmla="*/ 13 w 45"/>
              <a:gd name="T61" fmla="*/ 21 h 42"/>
              <a:gd name="T62" fmla="*/ 11 w 45"/>
              <a:gd name="T63" fmla="*/ 11 h 42"/>
              <a:gd name="T64" fmla="*/ 41 w 45"/>
              <a:gd name="T65" fmla="*/ 11 h 42"/>
              <a:gd name="T66" fmla="*/ 35 w 45"/>
              <a:gd name="T67" fmla="*/ 11 h 42"/>
              <a:gd name="T68" fmla="*/ 33 w 45"/>
              <a:gd name="T69" fmla="*/ 21 h 42"/>
              <a:gd name="T70" fmla="*/ 41 w 45"/>
              <a:gd name="T71" fmla="*/ 13 h 42"/>
              <a:gd name="T72" fmla="*/ 41 w 45"/>
              <a:gd name="T73"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 h="42">
                <a:moveTo>
                  <a:pt x="45" y="13"/>
                </a:moveTo>
                <a:cubicBezTo>
                  <a:pt x="45" y="18"/>
                  <a:pt x="39" y="24"/>
                  <a:pt x="30" y="24"/>
                </a:cubicBezTo>
                <a:cubicBezTo>
                  <a:pt x="29" y="26"/>
                  <a:pt x="28" y="27"/>
                  <a:pt x="28" y="27"/>
                </a:cubicBezTo>
                <a:cubicBezTo>
                  <a:pt x="26" y="28"/>
                  <a:pt x="26" y="30"/>
                  <a:pt x="26" y="31"/>
                </a:cubicBezTo>
                <a:cubicBezTo>
                  <a:pt x="26" y="33"/>
                  <a:pt x="27" y="35"/>
                  <a:pt x="29" y="35"/>
                </a:cubicBezTo>
                <a:cubicBezTo>
                  <a:pt x="32" y="35"/>
                  <a:pt x="35" y="36"/>
                  <a:pt x="35" y="39"/>
                </a:cubicBezTo>
                <a:cubicBezTo>
                  <a:pt x="35" y="41"/>
                  <a:pt x="35" y="41"/>
                  <a:pt x="35" y="41"/>
                </a:cubicBezTo>
                <a:cubicBezTo>
                  <a:pt x="35" y="41"/>
                  <a:pt x="34" y="42"/>
                  <a:pt x="34" y="42"/>
                </a:cubicBezTo>
                <a:cubicBezTo>
                  <a:pt x="11" y="42"/>
                  <a:pt x="11" y="42"/>
                  <a:pt x="11" y="42"/>
                </a:cubicBezTo>
                <a:cubicBezTo>
                  <a:pt x="11" y="42"/>
                  <a:pt x="11" y="41"/>
                  <a:pt x="11" y="41"/>
                </a:cubicBezTo>
                <a:cubicBezTo>
                  <a:pt x="11" y="39"/>
                  <a:pt x="11" y="39"/>
                  <a:pt x="11" y="39"/>
                </a:cubicBezTo>
                <a:cubicBezTo>
                  <a:pt x="11" y="36"/>
                  <a:pt x="13" y="35"/>
                  <a:pt x="16" y="35"/>
                </a:cubicBezTo>
                <a:cubicBezTo>
                  <a:pt x="18" y="35"/>
                  <a:pt x="19" y="33"/>
                  <a:pt x="19" y="31"/>
                </a:cubicBezTo>
                <a:cubicBezTo>
                  <a:pt x="19" y="30"/>
                  <a:pt x="19" y="28"/>
                  <a:pt x="17" y="27"/>
                </a:cubicBezTo>
                <a:cubicBezTo>
                  <a:pt x="17" y="27"/>
                  <a:pt x="16" y="26"/>
                  <a:pt x="15" y="24"/>
                </a:cubicBezTo>
                <a:cubicBezTo>
                  <a:pt x="6" y="24"/>
                  <a:pt x="0" y="18"/>
                  <a:pt x="0" y="13"/>
                </a:cubicBezTo>
                <a:cubicBezTo>
                  <a:pt x="0" y="10"/>
                  <a:pt x="0" y="10"/>
                  <a:pt x="0" y="10"/>
                </a:cubicBezTo>
                <a:cubicBezTo>
                  <a:pt x="0" y="8"/>
                  <a:pt x="1" y="7"/>
                  <a:pt x="3" y="7"/>
                </a:cubicBezTo>
                <a:cubicBezTo>
                  <a:pt x="11" y="7"/>
                  <a:pt x="11" y="7"/>
                  <a:pt x="11" y="7"/>
                </a:cubicBezTo>
                <a:cubicBezTo>
                  <a:pt x="11" y="5"/>
                  <a:pt x="11" y="5"/>
                  <a:pt x="11" y="5"/>
                </a:cubicBezTo>
                <a:cubicBezTo>
                  <a:pt x="11" y="2"/>
                  <a:pt x="12" y="0"/>
                  <a:pt x="15" y="0"/>
                </a:cubicBezTo>
                <a:cubicBezTo>
                  <a:pt x="30" y="0"/>
                  <a:pt x="30" y="0"/>
                  <a:pt x="30" y="0"/>
                </a:cubicBezTo>
                <a:cubicBezTo>
                  <a:pt x="33" y="0"/>
                  <a:pt x="35" y="2"/>
                  <a:pt x="35" y="5"/>
                </a:cubicBezTo>
                <a:cubicBezTo>
                  <a:pt x="35" y="7"/>
                  <a:pt x="35" y="7"/>
                  <a:pt x="35" y="7"/>
                </a:cubicBezTo>
                <a:cubicBezTo>
                  <a:pt x="42" y="7"/>
                  <a:pt x="42" y="7"/>
                  <a:pt x="42" y="7"/>
                </a:cubicBezTo>
                <a:cubicBezTo>
                  <a:pt x="44" y="7"/>
                  <a:pt x="45" y="8"/>
                  <a:pt x="45" y="10"/>
                </a:cubicBezTo>
                <a:lnTo>
                  <a:pt x="45" y="13"/>
                </a:lnTo>
                <a:close/>
                <a:moveTo>
                  <a:pt x="11" y="11"/>
                </a:moveTo>
                <a:cubicBezTo>
                  <a:pt x="4" y="11"/>
                  <a:pt x="4" y="11"/>
                  <a:pt x="4" y="11"/>
                </a:cubicBezTo>
                <a:cubicBezTo>
                  <a:pt x="4" y="13"/>
                  <a:pt x="4" y="13"/>
                  <a:pt x="4" y="13"/>
                </a:cubicBezTo>
                <a:cubicBezTo>
                  <a:pt x="4" y="16"/>
                  <a:pt x="7" y="20"/>
                  <a:pt x="13" y="21"/>
                </a:cubicBezTo>
                <a:cubicBezTo>
                  <a:pt x="11" y="18"/>
                  <a:pt x="11" y="15"/>
                  <a:pt x="11" y="11"/>
                </a:cubicBezTo>
                <a:close/>
                <a:moveTo>
                  <a:pt x="41" y="11"/>
                </a:moveTo>
                <a:cubicBezTo>
                  <a:pt x="35" y="11"/>
                  <a:pt x="35" y="11"/>
                  <a:pt x="35" y="11"/>
                </a:cubicBezTo>
                <a:cubicBezTo>
                  <a:pt x="35" y="15"/>
                  <a:pt x="34" y="18"/>
                  <a:pt x="33" y="21"/>
                </a:cubicBezTo>
                <a:cubicBezTo>
                  <a:pt x="38" y="20"/>
                  <a:pt x="41" y="16"/>
                  <a:pt x="41" y="13"/>
                </a:cubicBezTo>
                <a:lnTo>
                  <a:pt x="41" y="1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7" tIns="45708" rIns="91417" bIns="45708" numCol="1" anchor="t" anchorCtr="0" compatLnSpc="1"/>
          <a:lstStyle/>
          <a:p>
            <a:endParaRPr lang="id-ID">
              <a:latin typeface="+mn-ea"/>
              <a:ea typeface="+mn-ea"/>
            </a:endParaRPr>
          </a:p>
        </p:txBody>
      </p:sp>
      <p:sp>
        <p:nvSpPr>
          <p:cNvPr id="11" name="橢圓 5"/>
          <p:cNvSpPr/>
          <p:nvPr/>
        </p:nvSpPr>
        <p:spPr>
          <a:xfrm>
            <a:off x="5844939" y="1811983"/>
            <a:ext cx="826978" cy="825135"/>
          </a:xfrm>
          <a:prstGeom prst="ellipse">
            <a:avLst/>
          </a:prstGeom>
          <a:solidFill>
            <a:schemeClr val="accent4"/>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800" dirty="0">
              <a:solidFill>
                <a:schemeClr val="bg1"/>
              </a:solidFill>
              <a:effectLst>
                <a:outerShdw blurRad="38100" dist="38100" dir="2700000" algn="tl">
                  <a:srgbClr val="000000">
                    <a:alpha val="43137"/>
                  </a:srgbClr>
                </a:outerShdw>
              </a:effectLst>
              <a:latin typeface="+mn-ea"/>
            </a:endParaRPr>
          </a:p>
        </p:txBody>
      </p:sp>
      <p:sp>
        <p:nvSpPr>
          <p:cNvPr id="12" name="橢圓 3"/>
          <p:cNvSpPr/>
          <p:nvPr/>
        </p:nvSpPr>
        <p:spPr>
          <a:xfrm>
            <a:off x="4656215" y="2133193"/>
            <a:ext cx="825135" cy="826977"/>
          </a:xfrm>
          <a:prstGeom prst="ellipse">
            <a:avLst/>
          </a:prstGeom>
          <a:solidFill>
            <a:schemeClr val="accent3"/>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800" dirty="0">
              <a:solidFill>
                <a:schemeClr val="bg1"/>
              </a:solidFill>
              <a:effectLst>
                <a:outerShdw blurRad="38100" dist="38100" dir="2700000" algn="tl">
                  <a:srgbClr val="000000">
                    <a:alpha val="43137"/>
                  </a:srgbClr>
                </a:outerShdw>
              </a:effectLst>
              <a:latin typeface="+mn-ea"/>
            </a:endParaRPr>
          </a:p>
        </p:txBody>
      </p:sp>
      <p:sp>
        <p:nvSpPr>
          <p:cNvPr id="13" name="橢圓 3"/>
          <p:cNvSpPr/>
          <p:nvPr/>
        </p:nvSpPr>
        <p:spPr>
          <a:xfrm>
            <a:off x="8078446" y="4580828"/>
            <a:ext cx="825135" cy="826977"/>
          </a:xfrm>
          <a:prstGeom prst="ellipse">
            <a:avLst/>
          </a:prstGeom>
          <a:solidFill>
            <a:schemeClr val="accent1"/>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800" dirty="0">
              <a:solidFill>
                <a:schemeClr val="bg1"/>
              </a:solidFill>
              <a:effectLst>
                <a:outerShdw blurRad="38100" dist="38100" dir="2700000" algn="tl">
                  <a:srgbClr val="000000">
                    <a:alpha val="43137"/>
                  </a:srgbClr>
                </a:outerShdw>
              </a:effectLst>
              <a:latin typeface="+mn-ea"/>
            </a:endParaRPr>
          </a:p>
        </p:txBody>
      </p:sp>
      <p:sp>
        <p:nvSpPr>
          <p:cNvPr id="14" name="Freeform 314"/>
          <p:cNvSpPr>
            <a:spLocks noEditPoints="1"/>
          </p:cNvSpPr>
          <p:nvPr/>
        </p:nvSpPr>
        <p:spPr bwMode="auto">
          <a:xfrm>
            <a:off x="4867237" y="2345136"/>
            <a:ext cx="403095" cy="403095"/>
          </a:xfrm>
          <a:custGeom>
            <a:avLst/>
            <a:gdLst>
              <a:gd name="T0" fmla="*/ 33 w 41"/>
              <a:gd name="T1" fmla="*/ 18 h 41"/>
              <a:gd name="T2" fmla="*/ 11 w 41"/>
              <a:gd name="T3" fmla="*/ 41 h 41"/>
              <a:gd name="T4" fmla="*/ 0 w 41"/>
              <a:gd name="T5" fmla="*/ 41 h 41"/>
              <a:gd name="T6" fmla="*/ 0 w 41"/>
              <a:gd name="T7" fmla="*/ 29 h 41"/>
              <a:gd name="T8" fmla="*/ 22 w 41"/>
              <a:gd name="T9" fmla="*/ 7 h 41"/>
              <a:gd name="T10" fmla="*/ 33 w 41"/>
              <a:gd name="T11" fmla="*/ 18 h 41"/>
              <a:gd name="T12" fmla="*/ 12 w 41"/>
              <a:gd name="T13" fmla="*/ 35 h 41"/>
              <a:gd name="T14" fmla="*/ 6 w 41"/>
              <a:gd name="T15" fmla="*/ 28 h 41"/>
              <a:gd name="T16" fmla="*/ 3 w 41"/>
              <a:gd name="T17" fmla="*/ 31 h 41"/>
              <a:gd name="T18" fmla="*/ 3 w 41"/>
              <a:gd name="T19" fmla="*/ 34 h 41"/>
              <a:gd name="T20" fmla="*/ 7 w 41"/>
              <a:gd name="T21" fmla="*/ 34 h 41"/>
              <a:gd name="T22" fmla="*/ 7 w 41"/>
              <a:gd name="T23" fmla="*/ 37 h 41"/>
              <a:gd name="T24" fmla="*/ 10 w 41"/>
              <a:gd name="T25" fmla="*/ 37 h 41"/>
              <a:gd name="T26" fmla="*/ 12 w 41"/>
              <a:gd name="T27" fmla="*/ 35 h 41"/>
              <a:gd name="T28" fmla="*/ 23 w 41"/>
              <a:gd name="T29" fmla="*/ 12 h 41"/>
              <a:gd name="T30" fmla="*/ 23 w 41"/>
              <a:gd name="T31" fmla="*/ 12 h 41"/>
              <a:gd name="T32" fmla="*/ 8 w 41"/>
              <a:gd name="T33" fmla="*/ 26 h 41"/>
              <a:gd name="T34" fmla="*/ 8 w 41"/>
              <a:gd name="T35" fmla="*/ 27 h 41"/>
              <a:gd name="T36" fmla="*/ 9 w 41"/>
              <a:gd name="T37" fmla="*/ 28 h 41"/>
              <a:gd name="T38" fmla="*/ 9 w 41"/>
              <a:gd name="T39" fmla="*/ 27 h 41"/>
              <a:gd name="T40" fmla="*/ 24 w 41"/>
              <a:gd name="T41" fmla="*/ 13 h 41"/>
              <a:gd name="T42" fmla="*/ 24 w 41"/>
              <a:gd name="T43" fmla="*/ 12 h 41"/>
              <a:gd name="T44" fmla="*/ 23 w 41"/>
              <a:gd name="T45" fmla="*/ 12 h 41"/>
              <a:gd name="T46" fmla="*/ 40 w 41"/>
              <a:gd name="T47" fmla="*/ 12 h 41"/>
              <a:gd name="T48" fmla="*/ 35 w 41"/>
              <a:gd name="T49" fmla="*/ 17 h 41"/>
              <a:gd name="T50" fmla="*/ 24 w 41"/>
              <a:gd name="T51" fmla="*/ 5 h 41"/>
              <a:gd name="T52" fmla="*/ 29 w 41"/>
              <a:gd name="T53" fmla="*/ 1 h 41"/>
              <a:gd name="T54" fmla="*/ 31 w 41"/>
              <a:gd name="T55" fmla="*/ 0 h 41"/>
              <a:gd name="T56" fmla="*/ 33 w 41"/>
              <a:gd name="T57" fmla="*/ 1 h 41"/>
              <a:gd name="T58" fmla="*/ 40 w 41"/>
              <a:gd name="T59" fmla="*/ 7 h 41"/>
              <a:gd name="T60" fmla="*/ 41 w 41"/>
              <a:gd name="T61" fmla="*/ 10 h 41"/>
              <a:gd name="T62" fmla="*/ 40 w 41"/>
              <a:gd name="T6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 h="41">
                <a:moveTo>
                  <a:pt x="33" y="18"/>
                </a:moveTo>
                <a:cubicBezTo>
                  <a:pt x="11" y="41"/>
                  <a:pt x="11" y="41"/>
                  <a:pt x="11" y="41"/>
                </a:cubicBezTo>
                <a:cubicBezTo>
                  <a:pt x="0" y="41"/>
                  <a:pt x="0" y="41"/>
                  <a:pt x="0" y="41"/>
                </a:cubicBezTo>
                <a:cubicBezTo>
                  <a:pt x="0" y="29"/>
                  <a:pt x="0" y="29"/>
                  <a:pt x="0" y="29"/>
                </a:cubicBezTo>
                <a:cubicBezTo>
                  <a:pt x="22" y="7"/>
                  <a:pt x="22" y="7"/>
                  <a:pt x="22" y="7"/>
                </a:cubicBezTo>
                <a:lnTo>
                  <a:pt x="33" y="18"/>
                </a:lnTo>
                <a:close/>
                <a:moveTo>
                  <a:pt x="12" y="35"/>
                </a:moveTo>
                <a:cubicBezTo>
                  <a:pt x="6" y="28"/>
                  <a:pt x="6" y="28"/>
                  <a:pt x="6" y="28"/>
                </a:cubicBezTo>
                <a:cubicBezTo>
                  <a:pt x="3" y="31"/>
                  <a:pt x="3" y="31"/>
                  <a:pt x="3" y="31"/>
                </a:cubicBezTo>
                <a:cubicBezTo>
                  <a:pt x="3" y="34"/>
                  <a:pt x="3" y="34"/>
                  <a:pt x="3" y="34"/>
                </a:cubicBezTo>
                <a:cubicBezTo>
                  <a:pt x="7" y="34"/>
                  <a:pt x="7" y="34"/>
                  <a:pt x="7" y="34"/>
                </a:cubicBezTo>
                <a:cubicBezTo>
                  <a:pt x="7" y="37"/>
                  <a:pt x="7" y="37"/>
                  <a:pt x="7" y="37"/>
                </a:cubicBezTo>
                <a:cubicBezTo>
                  <a:pt x="10" y="37"/>
                  <a:pt x="10" y="37"/>
                  <a:pt x="10" y="37"/>
                </a:cubicBezTo>
                <a:lnTo>
                  <a:pt x="12" y="35"/>
                </a:lnTo>
                <a:close/>
                <a:moveTo>
                  <a:pt x="23" y="12"/>
                </a:moveTo>
                <a:cubicBezTo>
                  <a:pt x="23" y="12"/>
                  <a:pt x="23" y="12"/>
                  <a:pt x="23" y="12"/>
                </a:cubicBezTo>
                <a:cubicBezTo>
                  <a:pt x="8" y="26"/>
                  <a:pt x="8" y="26"/>
                  <a:pt x="8" y="26"/>
                </a:cubicBezTo>
                <a:cubicBezTo>
                  <a:pt x="8" y="27"/>
                  <a:pt x="8" y="27"/>
                  <a:pt x="8" y="27"/>
                </a:cubicBezTo>
                <a:cubicBezTo>
                  <a:pt x="8" y="27"/>
                  <a:pt x="8" y="28"/>
                  <a:pt x="9" y="28"/>
                </a:cubicBezTo>
                <a:cubicBezTo>
                  <a:pt x="9" y="28"/>
                  <a:pt x="9" y="27"/>
                  <a:pt x="9" y="27"/>
                </a:cubicBezTo>
                <a:cubicBezTo>
                  <a:pt x="24" y="13"/>
                  <a:pt x="24" y="13"/>
                  <a:pt x="24" y="13"/>
                </a:cubicBezTo>
                <a:cubicBezTo>
                  <a:pt x="24" y="13"/>
                  <a:pt x="24" y="12"/>
                  <a:pt x="24" y="12"/>
                </a:cubicBezTo>
                <a:cubicBezTo>
                  <a:pt x="24" y="12"/>
                  <a:pt x="24" y="12"/>
                  <a:pt x="23" y="12"/>
                </a:cubicBezTo>
                <a:close/>
                <a:moveTo>
                  <a:pt x="40" y="12"/>
                </a:moveTo>
                <a:cubicBezTo>
                  <a:pt x="35" y="17"/>
                  <a:pt x="35" y="17"/>
                  <a:pt x="35" y="17"/>
                </a:cubicBezTo>
                <a:cubicBezTo>
                  <a:pt x="24" y="5"/>
                  <a:pt x="24" y="5"/>
                  <a:pt x="24" y="5"/>
                </a:cubicBezTo>
                <a:cubicBezTo>
                  <a:pt x="29" y="1"/>
                  <a:pt x="29" y="1"/>
                  <a:pt x="29" y="1"/>
                </a:cubicBezTo>
                <a:cubicBezTo>
                  <a:pt x="29" y="0"/>
                  <a:pt x="30" y="0"/>
                  <a:pt x="31" y="0"/>
                </a:cubicBezTo>
                <a:cubicBezTo>
                  <a:pt x="32" y="0"/>
                  <a:pt x="33" y="0"/>
                  <a:pt x="33" y="1"/>
                </a:cubicBezTo>
                <a:cubicBezTo>
                  <a:pt x="40" y="7"/>
                  <a:pt x="40" y="7"/>
                  <a:pt x="40" y="7"/>
                </a:cubicBezTo>
                <a:cubicBezTo>
                  <a:pt x="40" y="8"/>
                  <a:pt x="41" y="9"/>
                  <a:pt x="41" y="10"/>
                </a:cubicBezTo>
                <a:cubicBezTo>
                  <a:pt x="41" y="11"/>
                  <a:pt x="40" y="12"/>
                  <a:pt x="40" y="1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7" tIns="45708" rIns="91417" bIns="45708" numCol="1" anchor="t" anchorCtr="0" compatLnSpc="1"/>
          <a:lstStyle/>
          <a:p>
            <a:endParaRPr lang="id-ID">
              <a:latin typeface="+mn-ea"/>
              <a:ea typeface="+mn-ea"/>
            </a:endParaRPr>
          </a:p>
        </p:txBody>
      </p:sp>
      <p:sp>
        <p:nvSpPr>
          <p:cNvPr id="15" name="Freeform 454"/>
          <p:cNvSpPr>
            <a:spLocks noEditPoints="1"/>
          </p:cNvSpPr>
          <p:nvPr/>
        </p:nvSpPr>
        <p:spPr bwMode="auto">
          <a:xfrm flipH="1">
            <a:off x="6070100" y="2075252"/>
            <a:ext cx="376648" cy="298603"/>
          </a:xfrm>
          <a:custGeom>
            <a:avLst/>
            <a:gdLst>
              <a:gd name="T0" fmla="*/ 47 w 47"/>
              <a:gd name="T1" fmla="*/ 29 h 37"/>
              <a:gd name="T2" fmla="*/ 43 w 47"/>
              <a:gd name="T3" fmla="*/ 30 h 37"/>
              <a:gd name="T4" fmla="*/ 36 w 47"/>
              <a:gd name="T5" fmla="*/ 37 h 37"/>
              <a:gd name="T6" fmla="*/ 29 w 47"/>
              <a:gd name="T7" fmla="*/ 30 h 37"/>
              <a:gd name="T8" fmla="*/ 19 w 47"/>
              <a:gd name="T9" fmla="*/ 30 h 37"/>
              <a:gd name="T10" fmla="*/ 12 w 47"/>
              <a:gd name="T11" fmla="*/ 37 h 37"/>
              <a:gd name="T12" fmla="*/ 5 w 47"/>
              <a:gd name="T13" fmla="*/ 30 h 37"/>
              <a:gd name="T14" fmla="*/ 4 w 47"/>
              <a:gd name="T15" fmla="*/ 30 h 37"/>
              <a:gd name="T16" fmla="*/ 0 w 47"/>
              <a:gd name="T17" fmla="*/ 29 h 37"/>
              <a:gd name="T18" fmla="*/ 2 w 47"/>
              <a:gd name="T19" fmla="*/ 27 h 37"/>
              <a:gd name="T20" fmla="*/ 2 w 47"/>
              <a:gd name="T21" fmla="*/ 18 h 37"/>
              <a:gd name="T22" fmla="*/ 3 w 47"/>
              <a:gd name="T23" fmla="*/ 13 h 37"/>
              <a:gd name="T24" fmla="*/ 8 w 47"/>
              <a:gd name="T25" fmla="*/ 8 h 37"/>
              <a:gd name="T26" fmla="*/ 11 w 47"/>
              <a:gd name="T27" fmla="*/ 6 h 37"/>
              <a:gd name="T28" fmla="*/ 16 w 47"/>
              <a:gd name="T29" fmla="*/ 6 h 37"/>
              <a:gd name="T30" fmla="*/ 16 w 47"/>
              <a:gd name="T31" fmla="*/ 1 h 37"/>
              <a:gd name="T32" fmla="*/ 17 w 47"/>
              <a:gd name="T33" fmla="*/ 0 h 37"/>
              <a:gd name="T34" fmla="*/ 45 w 47"/>
              <a:gd name="T35" fmla="*/ 0 h 37"/>
              <a:gd name="T36" fmla="*/ 47 w 47"/>
              <a:gd name="T37" fmla="*/ 1 h 37"/>
              <a:gd name="T38" fmla="*/ 47 w 47"/>
              <a:gd name="T39" fmla="*/ 29 h 37"/>
              <a:gd name="T40" fmla="*/ 16 w 47"/>
              <a:gd name="T41" fmla="*/ 17 h 37"/>
              <a:gd name="T42" fmla="*/ 16 w 47"/>
              <a:gd name="T43" fmla="*/ 10 h 37"/>
              <a:gd name="T44" fmla="*/ 11 w 47"/>
              <a:gd name="T45" fmla="*/ 10 h 37"/>
              <a:gd name="T46" fmla="*/ 11 w 47"/>
              <a:gd name="T47" fmla="*/ 10 h 37"/>
              <a:gd name="T48" fmla="*/ 6 w 47"/>
              <a:gd name="T49" fmla="*/ 15 h 37"/>
              <a:gd name="T50" fmla="*/ 5 w 47"/>
              <a:gd name="T51" fmla="*/ 16 h 37"/>
              <a:gd name="T52" fmla="*/ 5 w 47"/>
              <a:gd name="T53" fmla="*/ 17 h 37"/>
              <a:gd name="T54" fmla="*/ 16 w 47"/>
              <a:gd name="T55" fmla="*/ 17 h 37"/>
              <a:gd name="T56" fmla="*/ 12 w 47"/>
              <a:gd name="T57" fmla="*/ 27 h 37"/>
              <a:gd name="T58" fmla="*/ 9 w 47"/>
              <a:gd name="T59" fmla="*/ 30 h 37"/>
              <a:gd name="T60" fmla="*/ 12 w 47"/>
              <a:gd name="T61" fmla="*/ 34 h 37"/>
              <a:gd name="T62" fmla="*/ 16 w 47"/>
              <a:gd name="T63" fmla="*/ 30 h 37"/>
              <a:gd name="T64" fmla="*/ 12 w 47"/>
              <a:gd name="T65" fmla="*/ 27 h 37"/>
              <a:gd name="T66" fmla="*/ 36 w 47"/>
              <a:gd name="T67" fmla="*/ 27 h 37"/>
              <a:gd name="T68" fmla="*/ 33 w 47"/>
              <a:gd name="T69" fmla="*/ 30 h 37"/>
              <a:gd name="T70" fmla="*/ 36 w 47"/>
              <a:gd name="T71" fmla="*/ 34 h 37"/>
              <a:gd name="T72" fmla="*/ 40 w 47"/>
              <a:gd name="T73" fmla="*/ 30 h 37"/>
              <a:gd name="T74" fmla="*/ 36 w 47"/>
              <a:gd name="T75"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37">
                <a:moveTo>
                  <a:pt x="47" y="29"/>
                </a:moveTo>
                <a:cubicBezTo>
                  <a:pt x="47" y="31"/>
                  <a:pt x="44" y="30"/>
                  <a:pt x="43" y="30"/>
                </a:cubicBezTo>
                <a:cubicBezTo>
                  <a:pt x="43" y="34"/>
                  <a:pt x="40" y="37"/>
                  <a:pt x="36" y="37"/>
                </a:cubicBezTo>
                <a:cubicBezTo>
                  <a:pt x="32" y="37"/>
                  <a:pt x="29" y="34"/>
                  <a:pt x="29" y="30"/>
                </a:cubicBezTo>
                <a:cubicBezTo>
                  <a:pt x="19" y="30"/>
                  <a:pt x="19" y="30"/>
                  <a:pt x="19" y="30"/>
                </a:cubicBezTo>
                <a:cubicBezTo>
                  <a:pt x="19" y="34"/>
                  <a:pt x="16" y="37"/>
                  <a:pt x="12" y="37"/>
                </a:cubicBezTo>
                <a:cubicBezTo>
                  <a:pt x="8" y="37"/>
                  <a:pt x="5" y="34"/>
                  <a:pt x="5" y="30"/>
                </a:cubicBezTo>
                <a:cubicBezTo>
                  <a:pt x="4" y="30"/>
                  <a:pt x="4" y="30"/>
                  <a:pt x="4" y="30"/>
                </a:cubicBezTo>
                <a:cubicBezTo>
                  <a:pt x="2" y="30"/>
                  <a:pt x="0" y="31"/>
                  <a:pt x="0" y="29"/>
                </a:cubicBezTo>
                <a:cubicBezTo>
                  <a:pt x="0" y="28"/>
                  <a:pt x="1" y="27"/>
                  <a:pt x="2" y="27"/>
                </a:cubicBezTo>
                <a:cubicBezTo>
                  <a:pt x="2" y="18"/>
                  <a:pt x="2" y="18"/>
                  <a:pt x="2" y="18"/>
                </a:cubicBezTo>
                <a:cubicBezTo>
                  <a:pt x="2" y="16"/>
                  <a:pt x="2" y="14"/>
                  <a:pt x="3" y="13"/>
                </a:cubicBezTo>
                <a:cubicBezTo>
                  <a:pt x="8" y="8"/>
                  <a:pt x="8" y="8"/>
                  <a:pt x="8" y="8"/>
                </a:cubicBezTo>
                <a:cubicBezTo>
                  <a:pt x="9" y="7"/>
                  <a:pt x="10" y="6"/>
                  <a:pt x="11" y="6"/>
                </a:cubicBezTo>
                <a:cubicBezTo>
                  <a:pt x="16" y="6"/>
                  <a:pt x="16" y="6"/>
                  <a:pt x="16" y="6"/>
                </a:cubicBezTo>
                <a:cubicBezTo>
                  <a:pt x="16" y="1"/>
                  <a:pt x="16" y="1"/>
                  <a:pt x="16" y="1"/>
                </a:cubicBezTo>
                <a:cubicBezTo>
                  <a:pt x="16" y="0"/>
                  <a:pt x="16" y="0"/>
                  <a:pt x="17" y="0"/>
                </a:cubicBezTo>
                <a:cubicBezTo>
                  <a:pt x="45" y="0"/>
                  <a:pt x="45" y="0"/>
                  <a:pt x="45" y="0"/>
                </a:cubicBezTo>
                <a:cubicBezTo>
                  <a:pt x="46" y="0"/>
                  <a:pt x="47" y="0"/>
                  <a:pt x="47" y="1"/>
                </a:cubicBezTo>
                <a:lnTo>
                  <a:pt x="47" y="29"/>
                </a:lnTo>
                <a:close/>
                <a:moveTo>
                  <a:pt x="16" y="17"/>
                </a:moveTo>
                <a:cubicBezTo>
                  <a:pt x="16" y="10"/>
                  <a:pt x="16" y="10"/>
                  <a:pt x="16" y="10"/>
                </a:cubicBezTo>
                <a:cubicBezTo>
                  <a:pt x="11" y="10"/>
                  <a:pt x="11" y="10"/>
                  <a:pt x="11" y="10"/>
                </a:cubicBezTo>
                <a:cubicBezTo>
                  <a:pt x="11" y="10"/>
                  <a:pt x="11" y="10"/>
                  <a:pt x="11" y="10"/>
                </a:cubicBezTo>
                <a:cubicBezTo>
                  <a:pt x="6" y="15"/>
                  <a:pt x="6" y="15"/>
                  <a:pt x="6" y="15"/>
                </a:cubicBezTo>
                <a:cubicBezTo>
                  <a:pt x="6" y="15"/>
                  <a:pt x="5" y="16"/>
                  <a:pt x="5" y="16"/>
                </a:cubicBezTo>
                <a:cubicBezTo>
                  <a:pt x="5" y="17"/>
                  <a:pt x="5" y="17"/>
                  <a:pt x="5" y="17"/>
                </a:cubicBezTo>
                <a:lnTo>
                  <a:pt x="16" y="17"/>
                </a:lnTo>
                <a:close/>
                <a:moveTo>
                  <a:pt x="12" y="27"/>
                </a:moveTo>
                <a:cubicBezTo>
                  <a:pt x="10" y="27"/>
                  <a:pt x="9" y="28"/>
                  <a:pt x="9" y="30"/>
                </a:cubicBezTo>
                <a:cubicBezTo>
                  <a:pt x="9" y="32"/>
                  <a:pt x="10" y="34"/>
                  <a:pt x="12" y="34"/>
                </a:cubicBezTo>
                <a:cubicBezTo>
                  <a:pt x="14" y="34"/>
                  <a:pt x="16" y="32"/>
                  <a:pt x="16" y="30"/>
                </a:cubicBezTo>
                <a:cubicBezTo>
                  <a:pt x="16" y="28"/>
                  <a:pt x="14" y="27"/>
                  <a:pt x="12" y="27"/>
                </a:cubicBezTo>
                <a:close/>
                <a:moveTo>
                  <a:pt x="36" y="27"/>
                </a:moveTo>
                <a:cubicBezTo>
                  <a:pt x="34" y="27"/>
                  <a:pt x="33" y="28"/>
                  <a:pt x="33" y="30"/>
                </a:cubicBezTo>
                <a:cubicBezTo>
                  <a:pt x="33" y="32"/>
                  <a:pt x="34" y="34"/>
                  <a:pt x="36" y="34"/>
                </a:cubicBezTo>
                <a:cubicBezTo>
                  <a:pt x="38" y="34"/>
                  <a:pt x="40" y="32"/>
                  <a:pt x="40" y="30"/>
                </a:cubicBezTo>
                <a:cubicBezTo>
                  <a:pt x="40" y="28"/>
                  <a:pt x="38" y="27"/>
                  <a:pt x="36" y="2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7" tIns="45708" rIns="91417" bIns="45708" numCol="1" anchor="t" anchorCtr="0" compatLnSpc="1"/>
          <a:lstStyle/>
          <a:p>
            <a:endParaRPr lang="id-ID">
              <a:latin typeface="+mn-ea"/>
              <a:ea typeface="+mn-ea"/>
            </a:endParaRPr>
          </a:p>
        </p:txBody>
      </p:sp>
      <p:sp>
        <p:nvSpPr>
          <p:cNvPr id="16" name="Freeform 436"/>
          <p:cNvSpPr>
            <a:spLocks noEditPoints="1"/>
          </p:cNvSpPr>
          <p:nvPr/>
        </p:nvSpPr>
        <p:spPr bwMode="auto">
          <a:xfrm>
            <a:off x="8396397" y="4825702"/>
            <a:ext cx="252483" cy="369831"/>
          </a:xfrm>
          <a:custGeom>
            <a:avLst/>
            <a:gdLst>
              <a:gd name="T0" fmla="*/ 29 w 30"/>
              <a:gd name="T1" fmla="*/ 31 h 44"/>
              <a:gd name="T2" fmla="*/ 17 w 30"/>
              <a:gd name="T3" fmla="*/ 31 h 44"/>
              <a:gd name="T4" fmla="*/ 16 w 30"/>
              <a:gd name="T5" fmla="*/ 43 h 44"/>
              <a:gd name="T6" fmla="*/ 15 w 30"/>
              <a:gd name="T7" fmla="*/ 44 h 44"/>
              <a:gd name="T8" fmla="*/ 15 w 30"/>
              <a:gd name="T9" fmla="*/ 44 h 44"/>
              <a:gd name="T10" fmla="*/ 14 w 30"/>
              <a:gd name="T11" fmla="*/ 44 h 44"/>
              <a:gd name="T12" fmla="*/ 12 w 30"/>
              <a:gd name="T13" fmla="*/ 31 h 44"/>
              <a:gd name="T14" fmla="*/ 1 w 30"/>
              <a:gd name="T15" fmla="*/ 31 h 44"/>
              <a:gd name="T16" fmla="*/ 0 w 30"/>
              <a:gd name="T17" fmla="*/ 29 h 44"/>
              <a:gd name="T18" fmla="*/ 6 w 30"/>
              <a:gd name="T19" fmla="*/ 20 h 44"/>
              <a:gd name="T20" fmla="*/ 6 w 30"/>
              <a:gd name="T21" fmla="*/ 7 h 44"/>
              <a:gd name="T22" fmla="*/ 3 w 30"/>
              <a:gd name="T23" fmla="*/ 3 h 44"/>
              <a:gd name="T24" fmla="*/ 6 w 30"/>
              <a:gd name="T25" fmla="*/ 0 h 44"/>
              <a:gd name="T26" fmla="*/ 24 w 30"/>
              <a:gd name="T27" fmla="*/ 0 h 44"/>
              <a:gd name="T28" fmla="*/ 27 w 30"/>
              <a:gd name="T29" fmla="*/ 3 h 44"/>
              <a:gd name="T30" fmla="*/ 24 w 30"/>
              <a:gd name="T31" fmla="*/ 7 h 44"/>
              <a:gd name="T32" fmla="*/ 24 w 30"/>
              <a:gd name="T33" fmla="*/ 20 h 44"/>
              <a:gd name="T34" fmla="*/ 30 w 30"/>
              <a:gd name="T35" fmla="*/ 29 h 44"/>
              <a:gd name="T36" fmla="*/ 29 w 30"/>
              <a:gd name="T37" fmla="*/ 31 h 44"/>
              <a:gd name="T38" fmla="*/ 12 w 30"/>
              <a:gd name="T39" fmla="*/ 7 h 44"/>
              <a:gd name="T40" fmla="*/ 12 w 30"/>
              <a:gd name="T41" fmla="*/ 7 h 44"/>
              <a:gd name="T42" fmla="*/ 11 w 30"/>
              <a:gd name="T43" fmla="*/ 7 h 44"/>
              <a:gd name="T44" fmla="*/ 11 w 30"/>
              <a:gd name="T45" fmla="*/ 19 h 44"/>
              <a:gd name="T46" fmla="*/ 12 w 30"/>
              <a:gd name="T47" fmla="*/ 20 h 44"/>
              <a:gd name="T48" fmla="*/ 12 w 30"/>
              <a:gd name="T49" fmla="*/ 19 h 44"/>
              <a:gd name="T50" fmla="*/ 12 w 30"/>
              <a:gd name="T51"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44">
                <a:moveTo>
                  <a:pt x="29" y="31"/>
                </a:moveTo>
                <a:cubicBezTo>
                  <a:pt x="17" y="31"/>
                  <a:pt x="17" y="31"/>
                  <a:pt x="17" y="31"/>
                </a:cubicBezTo>
                <a:cubicBezTo>
                  <a:pt x="16" y="43"/>
                  <a:pt x="16" y="43"/>
                  <a:pt x="16" y="43"/>
                </a:cubicBezTo>
                <a:cubicBezTo>
                  <a:pt x="16" y="44"/>
                  <a:pt x="15" y="44"/>
                  <a:pt x="15" y="44"/>
                </a:cubicBezTo>
                <a:cubicBezTo>
                  <a:pt x="15" y="44"/>
                  <a:pt x="15" y="44"/>
                  <a:pt x="15" y="44"/>
                </a:cubicBezTo>
                <a:cubicBezTo>
                  <a:pt x="15" y="44"/>
                  <a:pt x="14" y="44"/>
                  <a:pt x="14" y="44"/>
                </a:cubicBezTo>
                <a:cubicBezTo>
                  <a:pt x="12" y="31"/>
                  <a:pt x="12" y="31"/>
                  <a:pt x="12" y="31"/>
                </a:cubicBezTo>
                <a:cubicBezTo>
                  <a:pt x="1" y="31"/>
                  <a:pt x="1" y="31"/>
                  <a:pt x="1" y="31"/>
                </a:cubicBezTo>
                <a:cubicBezTo>
                  <a:pt x="0" y="31"/>
                  <a:pt x="0" y="30"/>
                  <a:pt x="0" y="29"/>
                </a:cubicBezTo>
                <a:cubicBezTo>
                  <a:pt x="0" y="24"/>
                  <a:pt x="3" y="20"/>
                  <a:pt x="6" y="20"/>
                </a:cubicBezTo>
                <a:cubicBezTo>
                  <a:pt x="6" y="7"/>
                  <a:pt x="6" y="7"/>
                  <a:pt x="6" y="7"/>
                </a:cubicBezTo>
                <a:cubicBezTo>
                  <a:pt x="5" y="7"/>
                  <a:pt x="3" y="5"/>
                  <a:pt x="3" y="3"/>
                </a:cubicBezTo>
                <a:cubicBezTo>
                  <a:pt x="3" y="1"/>
                  <a:pt x="5" y="0"/>
                  <a:pt x="6" y="0"/>
                </a:cubicBezTo>
                <a:cubicBezTo>
                  <a:pt x="24" y="0"/>
                  <a:pt x="24" y="0"/>
                  <a:pt x="24" y="0"/>
                </a:cubicBezTo>
                <a:cubicBezTo>
                  <a:pt x="25" y="0"/>
                  <a:pt x="27" y="1"/>
                  <a:pt x="27" y="3"/>
                </a:cubicBezTo>
                <a:cubicBezTo>
                  <a:pt x="27" y="5"/>
                  <a:pt x="25" y="7"/>
                  <a:pt x="24" y="7"/>
                </a:cubicBezTo>
                <a:cubicBezTo>
                  <a:pt x="24" y="20"/>
                  <a:pt x="24" y="20"/>
                  <a:pt x="24" y="20"/>
                </a:cubicBezTo>
                <a:cubicBezTo>
                  <a:pt x="27" y="20"/>
                  <a:pt x="30" y="24"/>
                  <a:pt x="30" y="29"/>
                </a:cubicBezTo>
                <a:cubicBezTo>
                  <a:pt x="30" y="30"/>
                  <a:pt x="30" y="31"/>
                  <a:pt x="29" y="31"/>
                </a:cubicBezTo>
                <a:close/>
                <a:moveTo>
                  <a:pt x="12" y="7"/>
                </a:moveTo>
                <a:cubicBezTo>
                  <a:pt x="12" y="7"/>
                  <a:pt x="12" y="7"/>
                  <a:pt x="12" y="7"/>
                </a:cubicBezTo>
                <a:cubicBezTo>
                  <a:pt x="11" y="7"/>
                  <a:pt x="11" y="7"/>
                  <a:pt x="11" y="7"/>
                </a:cubicBezTo>
                <a:cubicBezTo>
                  <a:pt x="11" y="19"/>
                  <a:pt x="11" y="19"/>
                  <a:pt x="11" y="19"/>
                </a:cubicBezTo>
                <a:cubicBezTo>
                  <a:pt x="11" y="20"/>
                  <a:pt x="11" y="20"/>
                  <a:pt x="12" y="20"/>
                </a:cubicBezTo>
                <a:cubicBezTo>
                  <a:pt x="12" y="20"/>
                  <a:pt x="12" y="20"/>
                  <a:pt x="12" y="19"/>
                </a:cubicBezTo>
                <a:lnTo>
                  <a:pt x="12" y="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7" tIns="45708" rIns="91417" bIns="45708" numCol="1" anchor="t" anchorCtr="0" compatLnSpc="1"/>
          <a:lstStyle/>
          <a:p>
            <a:endParaRPr lang="id-ID">
              <a:latin typeface="+mn-ea"/>
              <a:ea typeface="+mn-ea"/>
            </a:endParaRPr>
          </a:p>
        </p:txBody>
      </p:sp>
      <p:sp>
        <p:nvSpPr>
          <p:cNvPr id="17" name="矩形 16"/>
          <p:cNvSpPr/>
          <p:nvPr/>
        </p:nvSpPr>
        <p:spPr>
          <a:xfrm>
            <a:off x="1416443" y="4516485"/>
            <a:ext cx="1980029" cy="928203"/>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accent1"/>
                </a:solidFill>
                <a:latin typeface="+mn-ea"/>
                <a:ea typeface="+mn-ea"/>
                <a:cs typeface="Arial" panose="020B0604020202020204" pitchFamily="34" charset="0"/>
              </a:rPr>
              <a:t>点击输入标题</a:t>
            </a:r>
            <a:endParaRPr lang="zh-CN" altLang="en-US" b="1" dirty="0">
              <a:solidFill>
                <a:schemeClr val="accent1"/>
              </a:solidFill>
              <a:latin typeface="+mn-ea"/>
              <a:ea typeface="+mn-ea"/>
              <a:cs typeface="Arial" panose="020B0604020202020204" pitchFamily="34"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在此输入详细文字介绍</a:t>
            </a:r>
            <a:endParaRPr lang="en-US" altLang="zh-CN" sz="1400" kern="100" dirty="0">
              <a:solidFill>
                <a:schemeClr val="tx1">
                  <a:lumMod val="75000"/>
                  <a:lumOff val="25000"/>
                </a:schemeClr>
              </a:solidFill>
              <a:latin typeface="+mn-ea"/>
              <a:ea typeface="+mn-ea"/>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和详细信息。</a:t>
            </a:r>
            <a:endParaRPr lang="zh-CN" altLang="en-US" sz="1400" kern="100" dirty="0">
              <a:solidFill>
                <a:schemeClr val="tx1">
                  <a:lumMod val="75000"/>
                  <a:lumOff val="25000"/>
                </a:schemeClr>
              </a:solidFill>
              <a:latin typeface="+mn-ea"/>
              <a:ea typeface="+mn-ea"/>
              <a:cs typeface="Times New Roman" panose="02020603050405020304" pitchFamily="18" charset="0"/>
            </a:endParaRPr>
          </a:p>
        </p:txBody>
      </p:sp>
      <p:sp>
        <p:nvSpPr>
          <p:cNvPr id="18" name="矩形 17"/>
          <p:cNvSpPr/>
          <p:nvPr/>
        </p:nvSpPr>
        <p:spPr>
          <a:xfrm>
            <a:off x="1596608" y="3069057"/>
            <a:ext cx="1980029" cy="928203"/>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accent2"/>
                </a:solidFill>
                <a:latin typeface="+mn-ea"/>
                <a:ea typeface="+mn-ea"/>
                <a:cs typeface="Arial" panose="020B0604020202020204" pitchFamily="34" charset="0"/>
              </a:rPr>
              <a:t>点击输入标题</a:t>
            </a:r>
            <a:endParaRPr lang="zh-CN" altLang="en-US" b="1" dirty="0">
              <a:solidFill>
                <a:schemeClr val="accent2"/>
              </a:solidFill>
              <a:latin typeface="+mn-ea"/>
              <a:ea typeface="+mn-ea"/>
              <a:cs typeface="Arial" panose="020B0604020202020204" pitchFamily="34"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在此输入详细文字介绍</a:t>
            </a:r>
            <a:endParaRPr lang="en-US" altLang="zh-CN" sz="1400" kern="100" dirty="0">
              <a:solidFill>
                <a:schemeClr val="tx1">
                  <a:lumMod val="75000"/>
                  <a:lumOff val="25000"/>
                </a:schemeClr>
              </a:solidFill>
              <a:latin typeface="+mn-ea"/>
              <a:ea typeface="+mn-ea"/>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和详细信息。</a:t>
            </a:r>
            <a:endParaRPr lang="zh-CN" altLang="en-US" sz="1400" kern="100" dirty="0">
              <a:solidFill>
                <a:schemeClr val="tx1">
                  <a:lumMod val="75000"/>
                  <a:lumOff val="25000"/>
                </a:schemeClr>
              </a:solidFill>
              <a:latin typeface="+mn-ea"/>
              <a:ea typeface="+mn-ea"/>
              <a:cs typeface="Times New Roman" panose="02020603050405020304" pitchFamily="18" charset="0"/>
            </a:endParaRPr>
          </a:p>
        </p:txBody>
      </p:sp>
      <p:sp>
        <p:nvSpPr>
          <p:cNvPr id="19" name="矩形 18"/>
          <p:cNvSpPr/>
          <p:nvPr/>
        </p:nvSpPr>
        <p:spPr>
          <a:xfrm>
            <a:off x="2460479" y="1924872"/>
            <a:ext cx="1980029" cy="928203"/>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accent3"/>
                </a:solidFill>
                <a:latin typeface="+mn-ea"/>
                <a:ea typeface="+mn-ea"/>
                <a:cs typeface="Arial" panose="020B0604020202020204" pitchFamily="34" charset="0"/>
              </a:rPr>
              <a:t>点击输入标题</a:t>
            </a:r>
            <a:endParaRPr lang="zh-CN" altLang="en-US" b="1" dirty="0">
              <a:solidFill>
                <a:schemeClr val="accent3"/>
              </a:solidFill>
              <a:latin typeface="+mn-ea"/>
              <a:ea typeface="+mn-ea"/>
              <a:cs typeface="Arial" panose="020B0604020202020204" pitchFamily="34"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在此输入详细文字介绍</a:t>
            </a:r>
            <a:endParaRPr lang="en-US" altLang="zh-CN" sz="1400" kern="100" dirty="0">
              <a:solidFill>
                <a:schemeClr val="tx1">
                  <a:lumMod val="75000"/>
                  <a:lumOff val="25000"/>
                </a:schemeClr>
              </a:solidFill>
              <a:latin typeface="+mn-ea"/>
              <a:ea typeface="+mn-ea"/>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和详细信息。</a:t>
            </a:r>
            <a:endParaRPr lang="zh-CN" altLang="en-US" sz="1400" kern="100" dirty="0">
              <a:solidFill>
                <a:schemeClr val="tx1">
                  <a:lumMod val="75000"/>
                  <a:lumOff val="25000"/>
                </a:schemeClr>
              </a:solidFill>
              <a:latin typeface="+mn-ea"/>
              <a:ea typeface="+mn-ea"/>
              <a:cs typeface="Times New Roman" panose="02020603050405020304" pitchFamily="18" charset="0"/>
            </a:endParaRPr>
          </a:p>
        </p:txBody>
      </p:sp>
      <p:sp>
        <p:nvSpPr>
          <p:cNvPr id="20" name="矩形 19"/>
          <p:cNvSpPr/>
          <p:nvPr/>
        </p:nvSpPr>
        <p:spPr>
          <a:xfrm>
            <a:off x="5340048" y="765400"/>
            <a:ext cx="1980029" cy="928203"/>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accent4"/>
                </a:solidFill>
                <a:latin typeface="+mn-ea"/>
                <a:ea typeface="+mn-ea"/>
                <a:cs typeface="Arial" panose="020B0604020202020204" pitchFamily="34" charset="0"/>
              </a:rPr>
              <a:t>点击输入标题</a:t>
            </a:r>
            <a:endParaRPr lang="zh-CN" altLang="en-US" b="1" dirty="0">
              <a:solidFill>
                <a:schemeClr val="accent4"/>
              </a:solidFill>
              <a:latin typeface="+mn-ea"/>
              <a:ea typeface="+mn-ea"/>
              <a:cs typeface="Arial" panose="020B0604020202020204" pitchFamily="34"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在此输入详细文字介绍</a:t>
            </a:r>
            <a:endParaRPr lang="en-US" altLang="zh-CN" sz="1400" kern="100" dirty="0">
              <a:solidFill>
                <a:schemeClr val="tx1">
                  <a:lumMod val="75000"/>
                  <a:lumOff val="25000"/>
                </a:schemeClr>
              </a:solidFill>
              <a:latin typeface="+mn-ea"/>
              <a:ea typeface="+mn-ea"/>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和详细信息。</a:t>
            </a:r>
            <a:endParaRPr lang="zh-CN" altLang="en-US" sz="1400" kern="100" dirty="0">
              <a:solidFill>
                <a:schemeClr val="tx1">
                  <a:lumMod val="75000"/>
                  <a:lumOff val="25000"/>
                </a:schemeClr>
              </a:solidFill>
              <a:latin typeface="+mn-ea"/>
              <a:ea typeface="+mn-ea"/>
              <a:cs typeface="Times New Roman" panose="02020603050405020304" pitchFamily="18" charset="0"/>
            </a:endParaRPr>
          </a:p>
        </p:txBody>
      </p:sp>
      <p:sp>
        <p:nvSpPr>
          <p:cNvPr id="21" name="矩形 20"/>
          <p:cNvSpPr/>
          <p:nvPr/>
        </p:nvSpPr>
        <p:spPr>
          <a:xfrm>
            <a:off x="7823487" y="2212829"/>
            <a:ext cx="1980029" cy="928203"/>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accent3"/>
                </a:solidFill>
                <a:latin typeface="+mn-ea"/>
                <a:ea typeface="+mn-ea"/>
                <a:cs typeface="Arial" panose="020B0604020202020204" pitchFamily="34" charset="0"/>
              </a:rPr>
              <a:t>点击输入标题</a:t>
            </a:r>
            <a:endParaRPr lang="zh-CN" altLang="en-US" b="1" dirty="0">
              <a:solidFill>
                <a:schemeClr val="accent3"/>
              </a:solidFill>
              <a:latin typeface="+mn-ea"/>
              <a:ea typeface="+mn-ea"/>
              <a:cs typeface="Arial" panose="020B0604020202020204" pitchFamily="34"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在此输入详细文字介绍</a:t>
            </a:r>
            <a:endParaRPr lang="en-US" altLang="zh-CN" sz="1400" kern="100" dirty="0">
              <a:solidFill>
                <a:schemeClr val="tx1">
                  <a:lumMod val="75000"/>
                  <a:lumOff val="25000"/>
                </a:schemeClr>
              </a:solidFill>
              <a:latin typeface="+mn-ea"/>
              <a:ea typeface="+mn-ea"/>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和详细信息。</a:t>
            </a:r>
            <a:endParaRPr lang="zh-CN" altLang="en-US" sz="1400" kern="100" dirty="0">
              <a:solidFill>
                <a:schemeClr val="tx1">
                  <a:lumMod val="75000"/>
                  <a:lumOff val="25000"/>
                </a:schemeClr>
              </a:solidFill>
              <a:latin typeface="+mn-ea"/>
              <a:ea typeface="+mn-ea"/>
              <a:cs typeface="Times New Roman" panose="02020603050405020304" pitchFamily="18" charset="0"/>
            </a:endParaRPr>
          </a:p>
        </p:txBody>
      </p:sp>
      <p:sp>
        <p:nvSpPr>
          <p:cNvPr id="22" name="矩形 21"/>
          <p:cNvSpPr/>
          <p:nvPr/>
        </p:nvSpPr>
        <p:spPr>
          <a:xfrm>
            <a:off x="8723543" y="3220678"/>
            <a:ext cx="1980029" cy="928203"/>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accent2"/>
                </a:solidFill>
                <a:latin typeface="+mn-ea"/>
                <a:ea typeface="+mn-ea"/>
                <a:cs typeface="Arial" panose="020B0604020202020204" pitchFamily="34" charset="0"/>
              </a:rPr>
              <a:t>点击输入标题</a:t>
            </a:r>
            <a:endParaRPr lang="zh-CN" altLang="en-US" b="1" dirty="0">
              <a:solidFill>
                <a:schemeClr val="accent2"/>
              </a:solidFill>
              <a:latin typeface="+mn-ea"/>
              <a:ea typeface="+mn-ea"/>
              <a:cs typeface="Arial" panose="020B0604020202020204" pitchFamily="34"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在此输入详细文字介绍</a:t>
            </a:r>
            <a:endParaRPr lang="en-US" altLang="zh-CN" sz="1400" kern="100" dirty="0">
              <a:solidFill>
                <a:schemeClr val="tx1">
                  <a:lumMod val="75000"/>
                  <a:lumOff val="25000"/>
                </a:schemeClr>
              </a:solidFill>
              <a:latin typeface="+mn-ea"/>
              <a:ea typeface="+mn-ea"/>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和详细信息。</a:t>
            </a:r>
            <a:endParaRPr lang="zh-CN" altLang="en-US" sz="1400" kern="100" dirty="0">
              <a:solidFill>
                <a:schemeClr val="tx1">
                  <a:lumMod val="75000"/>
                  <a:lumOff val="25000"/>
                </a:schemeClr>
              </a:solidFill>
              <a:latin typeface="+mn-ea"/>
              <a:ea typeface="+mn-ea"/>
              <a:cs typeface="Times New Roman" panose="02020603050405020304" pitchFamily="18" charset="0"/>
            </a:endParaRPr>
          </a:p>
        </p:txBody>
      </p:sp>
      <p:sp>
        <p:nvSpPr>
          <p:cNvPr id="23" name="矩形 22"/>
          <p:cNvSpPr/>
          <p:nvPr/>
        </p:nvSpPr>
        <p:spPr>
          <a:xfrm>
            <a:off x="8939512" y="4516485"/>
            <a:ext cx="1980029" cy="928203"/>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accent1"/>
                </a:solidFill>
                <a:latin typeface="+mn-ea"/>
                <a:ea typeface="+mn-ea"/>
                <a:cs typeface="Arial" panose="020B0604020202020204" pitchFamily="34" charset="0"/>
              </a:rPr>
              <a:t>点击输入标题</a:t>
            </a:r>
            <a:endParaRPr lang="zh-CN" altLang="en-US" b="1" dirty="0">
              <a:solidFill>
                <a:schemeClr val="accent1"/>
              </a:solidFill>
              <a:latin typeface="+mn-ea"/>
              <a:ea typeface="+mn-ea"/>
              <a:cs typeface="Arial" panose="020B0604020202020204" pitchFamily="34"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在此输入详细文字介绍</a:t>
            </a:r>
            <a:endParaRPr lang="en-US" altLang="zh-CN" sz="1400" kern="100" dirty="0">
              <a:solidFill>
                <a:schemeClr val="tx1">
                  <a:lumMod val="75000"/>
                  <a:lumOff val="25000"/>
                </a:schemeClr>
              </a:solidFill>
              <a:latin typeface="+mn-ea"/>
              <a:ea typeface="+mn-ea"/>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mn-ea"/>
                <a:ea typeface="+mn-ea"/>
                <a:cs typeface="Times New Roman" panose="02020603050405020304" pitchFamily="18" charset="0"/>
              </a:rPr>
              <a:t>和详细信息。</a:t>
            </a:r>
            <a:endParaRPr lang="zh-CN" altLang="en-US" sz="1400" kern="100" dirty="0">
              <a:solidFill>
                <a:schemeClr val="tx1">
                  <a:lumMod val="75000"/>
                  <a:lumOff val="25000"/>
                </a:schemeClr>
              </a:solidFill>
              <a:latin typeface="+mn-ea"/>
              <a:ea typeface="+mn-ea"/>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50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50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50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50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5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50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50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50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50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ppt_x"/>
                                          </p:val>
                                        </p:tav>
                                        <p:tav tm="100000">
                                          <p:val>
                                            <p:strVal val="#ppt_x"/>
                                          </p:val>
                                        </p:tav>
                                      </p:tavLst>
                                    </p:anim>
                                    <p:anim calcmode="lin" valueType="num">
                                      <p:cBhvr additive="base">
                                        <p:cTn id="45" dur="500" fill="hold"/>
                                        <p:tgtEl>
                                          <p:spTgt spid="11"/>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ppt_x"/>
                                          </p:val>
                                        </p:tav>
                                        <p:tav tm="100000">
                                          <p:val>
                                            <p:strVal val="#ppt_x"/>
                                          </p:val>
                                        </p:tav>
                                      </p:tavLst>
                                    </p:anim>
                                    <p:anim calcmode="lin" valueType="num">
                                      <p:cBhvr additive="base">
                                        <p:cTn id="49" dur="500" fill="hold"/>
                                        <p:tgtEl>
                                          <p:spTgt spid="12"/>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50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ppt_x"/>
                                          </p:val>
                                        </p:tav>
                                        <p:tav tm="100000">
                                          <p:val>
                                            <p:strVal val="#ppt_x"/>
                                          </p:val>
                                        </p:tav>
                                      </p:tavLst>
                                    </p:anim>
                                    <p:anim calcmode="lin" valueType="num">
                                      <p:cBhvr additive="base">
                                        <p:cTn id="53" dur="500" fill="hold"/>
                                        <p:tgtEl>
                                          <p:spTgt spid="13"/>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50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fill="hold"/>
                                        <p:tgtEl>
                                          <p:spTgt spid="14"/>
                                        </p:tgtEl>
                                        <p:attrNameLst>
                                          <p:attrName>ppt_x</p:attrName>
                                        </p:attrNameLst>
                                      </p:cBhvr>
                                      <p:tavLst>
                                        <p:tav tm="0">
                                          <p:val>
                                            <p:strVal val="#ppt_x"/>
                                          </p:val>
                                        </p:tav>
                                        <p:tav tm="100000">
                                          <p:val>
                                            <p:strVal val="#ppt_x"/>
                                          </p:val>
                                        </p:tav>
                                      </p:tavLst>
                                    </p:anim>
                                    <p:anim calcmode="lin" valueType="num">
                                      <p:cBhvr additive="base">
                                        <p:cTn id="57" dur="500" fill="hold"/>
                                        <p:tgtEl>
                                          <p:spTgt spid="14"/>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50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fill="hold"/>
                                        <p:tgtEl>
                                          <p:spTgt spid="15"/>
                                        </p:tgtEl>
                                        <p:attrNameLst>
                                          <p:attrName>ppt_x</p:attrName>
                                        </p:attrNameLst>
                                      </p:cBhvr>
                                      <p:tavLst>
                                        <p:tav tm="0">
                                          <p:val>
                                            <p:strVal val="#ppt_x"/>
                                          </p:val>
                                        </p:tav>
                                        <p:tav tm="100000">
                                          <p:val>
                                            <p:strVal val="#ppt_x"/>
                                          </p:val>
                                        </p:tav>
                                      </p:tavLst>
                                    </p:anim>
                                    <p:anim calcmode="lin" valueType="num">
                                      <p:cBhvr additive="base">
                                        <p:cTn id="61" dur="500" fill="hold"/>
                                        <p:tgtEl>
                                          <p:spTgt spid="15"/>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500"/>
                                  </p:stCondLst>
                                  <p:childTnLst>
                                    <p:set>
                                      <p:cBhvr>
                                        <p:cTn id="63" dur="1" fill="hold">
                                          <p:stCondLst>
                                            <p:cond delay="0"/>
                                          </p:stCondLst>
                                        </p:cTn>
                                        <p:tgtEl>
                                          <p:spTgt spid="16"/>
                                        </p:tgtEl>
                                        <p:attrNameLst>
                                          <p:attrName>style.visibility</p:attrName>
                                        </p:attrNameLst>
                                      </p:cBhvr>
                                      <p:to>
                                        <p:strVal val="visible"/>
                                      </p:to>
                                    </p:set>
                                    <p:anim calcmode="lin" valueType="num">
                                      <p:cBhvr additive="base">
                                        <p:cTn id="64" dur="500" fill="hold"/>
                                        <p:tgtEl>
                                          <p:spTgt spid="16"/>
                                        </p:tgtEl>
                                        <p:attrNameLst>
                                          <p:attrName>ppt_x</p:attrName>
                                        </p:attrNameLst>
                                      </p:cBhvr>
                                      <p:tavLst>
                                        <p:tav tm="0">
                                          <p:val>
                                            <p:strVal val="#ppt_x"/>
                                          </p:val>
                                        </p:tav>
                                        <p:tav tm="100000">
                                          <p:val>
                                            <p:strVal val="#ppt_x"/>
                                          </p:val>
                                        </p:tav>
                                      </p:tavLst>
                                    </p:anim>
                                    <p:anim calcmode="lin" valueType="num">
                                      <p:cBhvr additive="base">
                                        <p:cTn id="65" dur="500" fill="hold"/>
                                        <p:tgtEl>
                                          <p:spTgt spid="16"/>
                                        </p:tgtEl>
                                        <p:attrNameLst>
                                          <p:attrName>ppt_y</p:attrName>
                                        </p:attrNameLst>
                                      </p:cBhvr>
                                      <p:tavLst>
                                        <p:tav tm="0">
                                          <p:val>
                                            <p:strVal val="1+#ppt_h/2"/>
                                          </p:val>
                                        </p:tav>
                                        <p:tav tm="100000">
                                          <p:val>
                                            <p:strVal val="#ppt_y"/>
                                          </p:val>
                                        </p:tav>
                                      </p:tavLst>
                                    </p:anim>
                                  </p:childTnLst>
                                </p:cTn>
                              </p:par>
                            </p:childTnLst>
                          </p:cTn>
                        </p:par>
                        <p:par>
                          <p:cTn id="66" fill="hold">
                            <p:stCondLst>
                              <p:cond delay="1000"/>
                            </p:stCondLst>
                            <p:childTnLst>
                              <p:par>
                                <p:cTn id="67" presetID="2" presetClass="entr" presetSubtype="8"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additive="base">
                                        <p:cTn id="69" dur="500" fill="hold"/>
                                        <p:tgtEl>
                                          <p:spTgt spid="17"/>
                                        </p:tgtEl>
                                        <p:attrNameLst>
                                          <p:attrName>ppt_x</p:attrName>
                                        </p:attrNameLst>
                                      </p:cBhvr>
                                      <p:tavLst>
                                        <p:tav tm="0">
                                          <p:val>
                                            <p:strVal val="0-#ppt_w/2"/>
                                          </p:val>
                                        </p:tav>
                                        <p:tav tm="100000">
                                          <p:val>
                                            <p:strVal val="#ppt_x"/>
                                          </p:val>
                                        </p:tav>
                                      </p:tavLst>
                                    </p:anim>
                                    <p:anim calcmode="lin" valueType="num">
                                      <p:cBhvr additive="base">
                                        <p:cTn id="70" dur="500" fill="hold"/>
                                        <p:tgtEl>
                                          <p:spTgt spid="17"/>
                                        </p:tgtEl>
                                        <p:attrNameLst>
                                          <p:attrName>ppt_y</p:attrName>
                                        </p:attrNameLst>
                                      </p:cBhvr>
                                      <p:tavLst>
                                        <p:tav tm="0">
                                          <p:val>
                                            <p:strVal val="#ppt_y"/>
                                          </p:val>
                                        </p:tav>
                                        <p:tav tm="100000">
                                          <p:val>
                                            <p:strVal val="#ppt_y"/>
                                          </p:val>
                                        </p:tav>
                                      </p:tavLst>
                                    </p:anim>
                                  </p:childTnLst>
                                </p:cTn>
                              </p:par>
                            </p:childTnLst>
                          </p:cTn>
                        </p:par>
                        <p:par>
                          <p:cTn id="71" fill="hold">
                            <p:stCondLst>
                              <p:cond delay="1500"/>
                            </p:stCondLst>
                            <p:childTnLst>
                              <p:par>
                                <p:cTn id="72" presetID="2" presetClass="entr" presetSubtype="8" fill="hold" grpId="0" nodeType="afterEffect">
                                  <p:stCondLst>
                                    <p:cond delay="0"/>
                                  </p:stCondLst>
                                  <p:childTnLst>
                                    <p:set>
                                      <p:cBhvr>
                                        <p:cTn id="73" dur="1" fill="hold">
                                          <p:stCondLst>
                                            <p:cond delay="0"/>
                                          </p:stCondLst>
                                        </p:cTn>
                                        <p:tgtEl>
                                          <p:spTgt spid="18"/>
                                        </p:tgtEl>
                                        <p:attrNameLst>
                                          <p:attrName>style.visibility</p:attrName>
                                        </p:attrNameLst>
                                      </p:cBhvr>
                                      <p:to>
                                        <p:strVal val="visible"/>
                                      </p:to>
                                    </p:set>
                                    <p:anim calcmode="lin" valueType="num">
                                      <p:cBhvr additive="base">
                                        <p:cTn id="74" dur="500" fill="hold"/>
                                        <p:tgtEl>
                                          <p:spTgt spid="18"/>
                                        </p:tgtEl>
                                        <p:attrNameLst>
                                          <p:attrName>ppt_x</p:attrName>
                                        </p:attrNameLst>
                                      </p:cBhvr>
                                      <p:tavLst>
                                        <p:tav tm="0">
                                          <p:val>
                                            <p:strVal val="0-#ppt_w/2"/>
                                          </p:val>
                                        </p:tav>
                                        <p:tav tm="100000">
                                          <p:val>
                                            <p:strVal val="#ppt_x"/>
                                          </p:val>
                                        </p:tav>
                                      </p:tavLst>
                                    </p:anim>
                                    <p:anim calcmode="lin" valueType="num">
                                      <p:cBhvr additive="base">
                                        <p:cTn id="75" dur="500" fill="hold"/>
                                        <p:tgtEl>
                                          <p:spTgt spid="18"/>
                                        </p:tgtEl>
                                        <p:attrNameLst>
                                          <p:attrName>ppt_y</p:attrName>
                                        </p:attrNameLst>
                                      </p:cBhvr>
                                      <p:tavLst>
                                        <p:tav tm="0">
                                          <p:val>
                                            <p:strVal val="#ppt_y"/>
                                          </p:val>
                                        </p:tav>
                                        <p:tav tm="100000">
                                          <p:val>
                                            <p:strVal val="#ppt_y"/>
                                          </p:val>
                                        </p:tav>
                                      </p:tavLst>
                                    </p:anim>
                                  </p:childTnLst>
                                </p:cTn>
                              </p:par>
                            </p:childTnLst>
                          </p:cTn>
                        </p:par>
                        <p:par>
                          <p:cTn id="76" fill="hold">
                            <p:stCondLst>
                              <p:cond delay="2000"/>
                            </p:stCondLst>
                            <p:childTnLst>
                              <p:par>
                                <p:cTn id="77" presetID="2" presetClass="entr" presetSubtype="8"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additive="base">
                                        <p:cTn id="79" dur="500" fill="hold"/>
                                        <p:tgtEl>
                                          <p:spTgt spid="19"/>
                                        </p:tgtEl>
                                        <p:attrNameLst>
                                          <p:attrName>ppt_x</p:attrName>
                                        </p:attrNameLst>
                                      </p:cBhvr>
                                      <p:tavLst>
                                        <p:tav tm="0">
                                          <p:val>
                                            <p:strVal val="0-#ppt_w/2"/>
                                          </p:val>
                                        </p:tav>
                                        <p:tav tm="100000">
                                          <p:val>
                                            <p:strVal val="#ppt_x"/>
                                          </p:val>
                                        </p:tav>
                                      </p:tavLst>
                                    </p:anim>
                                    <p:anim calcmode="lin" valueType="num">
                                      <p:cBhvr additive="base">
                                        <p:cTn id="80" dur="500" fill="hold"/>
                                        <p:tgtEl>
                                          <p:spTgt spid="19"/>
                                        </p:tgtEl>
                                        <p:attrNameLst>
                                          <p:attrName>ppt_y</p:attrName>
                                        </p:attrNameLst>
                                      </p:cBhvr>
                                      <p:tavLst>
                                        <p:tav tm="0">
                                          <p:val>
                                            <p:strVal val="#ppt_y"/>
                                          </p:val>
                                        </p:tav>
                                        <p:tav tm="100000">
                                          <p:val>
                                            <p:strVal val="#ppt_y"/>
                                          </p:val>
                                        </p:tav>
                                      </p:tavLst>
                                    </p:anim>
                                  </p:childTnLst>
                                </p:cTn>
                              </p:par>
                            </p:childTnLst>
                          </p:cTn>
                        </p:par>
                        <p:par>
                          <p:cTn id="81" fill="hold">
                            <p:stCondLst>
                              <p:cond delay="2500"/>
                            </p:stCondLst>
                            <p:childTnLst>
                              <p:par>
                                <p:cTn id="82" presetID="2" presetClass="entr" presetSubtype="8" fill="hold" grpId="0" nodeType="after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fill="hold"/>
                                        <p:tgtEl>
                                          <p:spTgt spid="20"/>
                                        </p:tgtEl>
                                        <p:attrNameLst>
                                          <p:attrName>ppt_x</p:attrName>
                                        </p:attrNameLst>
                                      </p:cBhvr>
                                      <p:tavLst>
                                        <p:tav tm="0">
                                          <p:val>
                                            <p:strVal val="0-#ppt_w/2"/>
                                          </p:val>
                                        </p:tav>
                                        <p:tav tm="100000">
                                          <p:val>
                                            <p:strVal val="#ppt_x"/>
                                          </p:val>
                                        </p:tav>
                                      </p:tavLst>
                                    </p:anim>
                                    <p:anim calcmode="lin" valueType="num">
                                      <p:cBhvr additive="base">
                                        <p:cTn id="85" dur="500" fill="hold"/>
                                        <p:tgtEl>
                                          <p:spTgt spid="20"/>
                                        </p:tgtEl>
                                        <p:attrNameLst>
                                          <p:attrName>ppt_y</p:attrName>
                                        </p:attrNameLst>
                                      </p:cBhvr>
                                      <p:tavLst>
                                        <p:tav tm="0">
                                          <p:val>
                                            <p:strVal val="#ppt_y"/>
                                          </p:val>
                                        </p:tav>
                                        <p:tav tm="100000">
                                          <p:val>
                                            <p:strVal val="#ppt_y"/>
                                          </p:val>
                                        </p:tav>
                                      </p:tavLst>
                                    </p:anim>
                                  </p:childTnLst>
                                </p:cTn>
                              </p:par>
                            </p:childTnLst>
                          </p:cTn>
                        </p:par>
                        <p:par>
                          <p:cTn id="86" fill="hold">
                            <p:stCondLst>
                              <p:cond delay="3000"/>
                            </p:stCondLst>
                            <p:childTnLst>
                              <p:par>
                                <p:cTn id="87" presetID="2" presetClass="entr" presetSubtype="8"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 calcmode="lin" valueType="num">
                                      <p:cBhvr additive="base">
                                        <p:cTn id="89" dur="500" fill="hold"/>
                                        <p:tgtEl>
                                          <p:spTgt spid="21"/>
                                        </p:tgtEl>
                                        <p:attrNameLst>
                                          <p:attrName>ppt_x</p:attrName>
                                        </p:attrNameLst>
                                      </p:cBhvr>
                                      <p:tavLst>
                                        <p:tav tm="0">
                                          <p:val>
                                            <p:strVal val="0-#ppt_w/2"/>
                                          </p:val>
                                        </p:tav>
                                        <p:tav tm="100000">
                                          <p:val>
                                            <p:strVal val="#ppt_x"/>
                                          </p:val>
                                        </p:tav>
                                      </p:tavLst>
                                    </p:anim>
                                    <p:anim calcmode="lin" valueType="num">
                                      <p:cBhvr additive="base">
                                        <p:cTn id="90" dur="500" fill="hold"/>
                                        <p:tgtEl>
                                          <p:spTgt spid="21"/>
                                        </p:tgtEl>
                                        <p:attrNameLst>
                                          <p:attrName>ppt_y</p:attrName>
                                        </p:attrNameLst>
                                      </p:cBhvr>
                                      <p:tavLst>
                                        <p:tav tm="0">
                                          <p:val>
                                            <p:strVal val="#ppt_y"/>
                                          </p:val>
                                        </p:tav>
                                        <p:tav tm="100000">
                                          <p:val>
                                            <p:strVal val="#ppt_y"/>
                                          </p:val>
                                        </p:tav>
                                      </p:tavLst>
                                    </p:anim>
                                  </p:childTnLst>
                                </p:cTn>
                              </p:par>
                            </p:childTnLst>
                          </p:cTn>
                        </p:par>
                        <p:par>
                          <p:cTn id="91" fill="hold">
                            <p:stCondLst>
                              <p:cond delay="3500"/>
                            </p:stCondLst>
                            <p:childTnLst>
                              <p:par>
                                <p:cTn id="92" presetID="2" presetClass="entr" presetSubtype="8" fill="hold" grpId="0" nodeType="afterEffect">
                                  <p:stCondLst>
                                    <p:cond delay="0"/>
                                  </p:stCondLst>
                                  <p:childTnLst>
                                    <p:set>
                                      <p:cBhvr>
                                        <p:cTn id="93" dur="1" fill="hold">
                                          <p:stCondLst>
                                            <p:cond delay="0"/>
                                          </p:stCondLst>
                                        </p:cTn>
                                        <p:tgtEl>
                                          <p:spTgt spid="22"/>
                                        </p:tgtEl>
                                        <p:attrNameLst>
                                          <p:attrName>style.visibility</p:attrName>
                                        </p:attrNameLst>
                                      </p:cBhvr>
                                      <p:to>
                                        <p:strVal val="visible"/>
                                      </p:to>
                                    </p:set>
                                    <p:anim calcmode="lin" valueType="num">
                                      <p:cBhvr additive="base">
                                        <p:cTn id="94" dur="500" fill="hold"/>
                                        <p:tgtEl>
                                          <p:spTgt spid="22"/>
                                        </p:tgtEl>
                                        <p:attrNameLst>
                                          <p:attrName>ppt_x</p:attrName>
                                        </p:attrNameLst>
                                      </p:cBhvr>
                                      <p:tavLst>
                                        <p:tav tm="0">
                                          <p:val>
                                            <p:strVal val="0-#ppt_w/2"/>
                                          </p:val>
                                        </p:tav>
                                        <p:tav tm="100000">
                                          <p:val>
                                            <p:strVal val="#ppt_x"/>
                                          </p:val>
                                        </p:tav>
                                      </p:tavLst>
                                    </p:anim>
                                    <p:anim calcmode="lin" valueType="num">
                                      <p:cBhvr additive="base">
                                        <p:cTn id="95" dur="500" fill="hold"/>
                                        <p:tgtEl>
                                          <p:spTgt spid="22"/>
                                        </p:tgtEl>
                                        <p:attrNameLst>
                                          <p:attrName>ppt_y</p:attrName>
                                        </p:attrNameLst>
                                      </p:cBhvr>
                                      <p:tavLst>
                                        <p:tav tm="0">
                                          <p:val>
                                            <p:strVal val="#ppt_y"/>
                                          </p:val>
                                        </p:tav>
                                        <p:tav tm="100000">
                                          <p:val>
                                            <p:strVal val="#ppt_y"/>
                                          </p:val>
                                        </p:tav>
                                      </p:tavLst>
                                    </p:anim>
                                  </p:childTnLst>
                                </p:cTn>
                              </p:par>
                            </p:childTnLst>
                          </p:cTn>
                        </p:par>
                        <p:par>
                          <p:cTn id="96" fill="hold">
                            <p:stCondLst>
                              <p:cond delay="4000"/>
                            </p:stCondLst>
                            <p:childTnLst>
                              <p:par>
                                <p:cTn id="97" presetID="2" presetClass="entr" presetSubtype="8" fill="hold" grpId="0" nodeType="afterEffect">
                                  <p:stCondLst>
                                    <p:cond delay="0"/>
                                  </p:stCondLst>
                                  <p:childTnLst>
                                    <p:set>
                                      <p:cBhvr>
                                        <p:cTn id="98" dur="1" fill="hold">
                                          <p:stCondLst>
                                            <p:cond delay="0"/>
                                          </p:stCondLst>
                                        </p:cTn>
                                        <p:tgtEl>
                                          <p:spTgt spid="23"/>
                                        </p:tgtEl>
                                        <p:attrNameLst>
                                          <p:attrName>style.visibility</p:attrName>
                                        </p:attrNameLst>
                                      </p:cBhvr>
                                      <p:to>
                                        <p:strVal val="visible"/>
                                      </p:to>
                                    </p:set>
                                    <p:anim calcmode="lin" valueType="num">
                                      <p:cBhvr additive="base">
                                        <p:cTn id="99" dur="500" fill="hold"/>
                                        <p:tgtEl>
                                          <p:spTgt spid="23"/>
                                        </p:tgtEl>
                                        <p:attrNameLst>
                                          <p:attrName>ppt_x</p:attrName>
                                        </p:attrNameLst>
                                      </p:cBhvr>
                                      <p:tavLst>
                                        <p:tav tm="0">
                                          <p:val>
                                            <p:strVal val="0-#ppt_w/2"/>
                                          </p:val>
                                        </p:tav>
                                        <p:tav tm="100000">
                                          <p:val>
                                            <p:strVal val="#ppt_x"/>
                                          </p:val>
                                        </p:tav>
                                      </p:tavLst>
                                    </p:anim>
                                    <p:anim calcmode="lin" valueType="num">
                                      <p:cBhvr additive="base">
                                        <p:cTn id="100"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extLst>
              <a:ext uri="{28A0092B-C50C-407E-A947-70E740481C1C}">
                <a14:useLocalDpi xmlns:a14="http://schemas.microsoft.com/office/drawing/2010/main" val="0"/>
              </a:ext>
            </a:extLst>
          </a:blip>
          <a:srcRect l="5562" r="5562"/>
          <a:stretch>
            <a:fillRect/>
          </a:stretch>
        </p:blipFill>
        <p:spPr>
          <a:xfrm>
            <a:off x="0" y="0"/>
            <a:ext cx="12192000" cy="6858000"/>
          </a:xfrm>
          <a:prstGeom prst="rect">
            <a:avLst/>
          </a:prstGeom>
        </p:spPr>
      </p:pic>
      <p:pic>
        <p:nvPicPr>
          <p:cNvPr id="3" name="图片 2" descr="图片包含 音乐&#10;&#10;已生成极高可信度的说明"/>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5277014"/>
            <a:ext cx="12192000" cy="1580986"/>
          </a:xfrm>
          <a:prstGeom prst="rect">
            <a:avLst/>
          </a:prstGeom>
        </p:spPr>
      </p:pic>
      <p:pic>
        <p:nvPicPr>
          <p:cNvPr id="4" name="图片 3" descr="图片包含 锯子&#10;&#10;已生成极高可信度的说明"/>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5375073"/>
            <a:ext cx="12192000" cy="1482927"/>
          </a:xfrm>
          <a:prstGeom prst="rect">
            <a:avLst/>
          </a:prstGeom>
        </p:spPr>
      </p:pic>
      <p:pic>
        <p:nvPicPr>
          <p:cNvPr id="5" name="图片 4" descr="图片包含 植物, 树&#10;&#10;已生成极高可信度的说明"/>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0" y="0"/>
            <a:ext cx="12192000" cy="2047575"/>
          </a:xfrm>
          <a:prstGeom prst="rect">
            <a:avLst/>
          </a:prstGeom>
        </p:spPr>
      </p:pic>
      <p:pic>
        <p:nvPicPr>
          <p:cNvPr id="6" name="图片 5" descr="图片包含 事情, 物体&#10;&#10;已生成高可信度的说明"/>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3491114" y="1448277"/>
            <a:ext cx="7251148" cy="1394713"/>
          </a:xfrm>
          <a:prstGeom prst="rect">
            <a:avLst/>
          </a:prstGeom>
        </p:spPr>
      </p:pic>
      <p:pic>
        <p:nvPicPr>
          <p:cNvPr id="7" name="图片 6"/>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28434" y="2351925"/>
            <a:ext cx="3134720" cy="3878684"/>
          </a:xfrm>
          <a:prstGeom prst="rect">
            <a:avLst/>
          </a:prstGeom>
        </p:spPr>
      </p:pic>
      <p:sp>
        <p:nvSpPr>
          <p:cNvPr id="8" name="TextBox 7"/>
          <p:cNvSpPr txBox="1"/>
          <p:nvPr/>
        </p:nvSpPr>
        <p:spPr>
          <a:xfrm>
            <a:off x="3989294" y="3266183"/>
            <a:ext cx="7189694" cy="769441"/>
          </a:xfrm>
          <a:prstGeom prst="rect">
            <a:avLst/>
          </a:prstGeom>
          <a:noFill/>
        </p:spPr>
        <p:txBody>
          <a:bodyPr wrap="square" rtlCol="0">
            <a:spAutoFit/>
          </a:bodyPr>
          <a:lstStyle/>
          <a:p>
            <a:pPr algn="ctr"/>
            <a:r>
              <a:rPr lang="zh-CN" altLang="en-US" sz="4400" spc="300" dirty="0">
                <a:solidFill>
                  <a:srgbClr val="D10026"/>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感谢观看！</a:t>
            </a:r>
            <a:endParaRPr lang="zh-CN" altLang="en-US" sz="4400" spc="300" dirty="0">
              <a:solidFill>
                <a:srgbClr val="D10026"/>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TextBox 7"/>
          <p:cNvSpPr>
            <a:spLocks noChangeArrowheads="1"/>
          </p:cNvSpPr>
          <p:nvPr/>
        </p:nvSpPr>
        <p:spPr bwMode="auto">
          <a:xfrm>
            <a:off x="4943938" y="4864870"/>
            <a:ext cx="5280406" cy="24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演讲</a:t>
            </a: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人</a:t>
            </a:r>
            <a:r>
              <a:rPr lang="zh-CN" altLang="en-US" sz="160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日期</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20XX.8.8</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9"/>
          <p:cNvSpPr/>
          <p:nvPr/>
        </p:nvSpPr>
        <p:spPr>
          <a:xfrm flipV="1">
            <a:off x="3989294" y="4156131"/>
            <a:ext cx="7189694" cy="45719"/>
          </a:xfrm>
          <a:prstGeom prst="rect">
            <a:avLst/>
          </a:prstGeom>
          <a:solidFill>
            <a:srgbClr val="D1002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1" name="TextBox 7"/>
          <p:cNvSpPr>
            <a:spLocks noChangeArrowheads="1"/>
          </p:cNvSpPr>
          <p:nvPr/>
        </p:nvSpPr>
        <p:spPr bwMode="auto">
          <a:xfrm>
            <a:off x="4837893" y="4312542"/>
            <a:ext cx="543870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800" spc="300" dirty="0">
                <a:solidFill>
                  <a:srgbClr val="D10026"/>
                </a:solidFill>
                <a:latin typeface="微软雅黑" panose="020B0503020204020204" pitchFamily="34" charset="-122"/>
                <a:ea typeface="微软雅黑" panose="020B0503020204020204" pitchFamily="34" charset="-122"/>
                <a:sym typeface="微软雅黑" panose="020B0503020204020204" pitchFamily="34" charset="-122"/>
              </a:rPr>
              <a:t>BUSINESS POWERPOINT</a:t>
            </a:r>
            <a:endParaRPr lang="zh-CN" altLang="en-US" sz="2800" spc="300" dirty="0">
              <a:solidFill>
                <a:srgbClr val="D10026"/>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iterate type="lt">
                                    <p:tmPct val="4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4*#ppt_w"/>
                                          </p:val>
                                        </p:tav>
                                        <p:tav tm="100000">
                                          <p:val>
                                            <p:strVal val="#ppt_w"/>
                                          </p:val>
                                        </p:tav>
                                      </p:tavLst>
                                    </p:anim>
                                    <p:anim calcmode="lin" valueType="num">
                                      <p:cBhvr>
                                        <p:cTn id="8" dur="1000" fill="hold"/>
                                        <p:tgtEl>
                                          <p:spTgt spid="8"/>
                                        </p:tgtEl>
                                        <p:attrNameLst>
                                          <p:attrName>ppt_h</p:attrName>
                                        </p:attrNameLst>
                                      </p:cBhvr>
                                      <p:tavLst>
                                        <p:tav tm="0">
                                          <p:val>
                                            <p:strVal val="4*#ppt_h"/>
                                          </p:val>
                                        </p:tav>
                                        <p:tav tm="100000">
                                          <p:val>
                                            <p:strVal val="#ppt_h"/>
                                          </p:val>
                                        </p:tav>
                                      </p:tavLst>
                                    </p:anim>
                                  </p:childTnLst>
                                </p:cTn>
                              </p:par>
                            </p:childTnLst>
                          </p:cTn>
                        </p:par>
                        <p:par>
                          <p:cTn id="9" fill="hold">
                            <p:stCondLst>
                              <p:cond delay="1159"/>
                            </p:stCondLst>
                            <p:childTnLst>
                              <p:par>
                                <p:cTn id="10" presetID="16" presetClass="entr" presetSubtype="2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par>
                          <p:cTn id="13" fill="hold">
                            <p:stCondLst>
                              <p:cond delay="1659"/>
                            </p:stCondLst>
                            <p:childTnLst>
                              <p:par>
                                <p:cTn id="14" presetID="31" presetClass="entr" presetSubtype="0" fill="hold" grpId="0" nodeType="afterEffect">
                                  <p:stCondLst>
                                    <p:cond delay="0"/>
                                  </p:stCondLst>
                                  <p:iterate type="lt">
                                    <p:tmPct val="5000"/>
                                  </p:iterate>
                                  <p:childTnLst>
                                    <p:set>
                                      <p:cBhvr>
                                        <p:cTn id="15" dur="1" fill="hold">
                                          <p:stCondLst>
                                            <p:cond delay="0"/>
                                          </p:stCondLst>
                                        </p:cTn>
                                        <p:tgtEl>
                                          <p:spTgt spid="11"/>
                                        </p:tgtEl>
                                        <p:attrNameLst>
                                          <p:attrName>style.visibility</p:attrName>
                                        </p:attrNameLst>
                                      </p:cBhvr>
                                      <p:to>
                                        <p:strVal val="visible"/>
                                      </p:to>
                                    </p:set>
                                    <p:anim calcmode="lin" valueType="num">
                                      <p:cBhvr>
                                        <p:cTn id="16" dur="1000" fill="hold"/>
                                        <p:tgtEl>
                                          <p:spTgt spid="11"/>
                                        </p:tgtEl>
                                        <p:attrNameLst>
                                          <p:attrName>ppt_w</p:attrName>
                                        </p:attrNameLst>
                                      </p:cBhvr>
                                      <p:tavLst>
                                        <p:tav tm="0">
                                          <p:val>
                                            <p:fltVal val="0"/>
                                          </p:val>
                                        </p:tav>
                                        <p:tav tm="100000">
                                          <p:val>
                                            <p:strVal val="#ppt_w"/>
                                          </p:val>
                                        </p:tav>
                                      </p:tavLst>
                                    </p:anim>
                                    <p:anim calcmode="lin" valueType="num">
                                      <p:cBhvr>
                                        <p:cTn id="17" dur="1000" fill="hold"/>
                                        <p:tgtEl>
                                          <p:spTgt spid="11"/>
                                        </p:tgtEl>
                                        <p:attrNameLst>
                                          <p:attrName>ppt_h</p:attrName>
                                        </p:attrNameLst>
                                      </p:cBhvr>
                                      <p:tavLst>
                                        <p:tav tm="0">
                                          <p:val>
                                            <p:fltVal val="0"/>
                                          </p:val>
                                        </p:tav>
                                        <p:tav tm="100000">
                                          <p:val>
                                            <p:strVal val="#ppt_h"/>
                                          </p:val>
                                        </p:tav>
                                      </p:tavLst>
                                    </p:anim>
                                    <p:anim calcmode="lin" valueType="num">
                                      <p:cBhvr>
                                        <p:cTn id="18" dur="1000" fill="hold"/>
                                        <p:tgtEl>
                                          <p:spTgt spid="11"/>
                                        </p:tgtEl>
                                        <p:attrNameLst>
                                          <p:attrName>style.rotation</p:attrName>
                                        </p:attrNameLst>
                                      </p:cBhvr>
                                      <p:tavLst>
                                        <p:tav tm="0">
                                          <p:val>
                                            <p:fltVal val="90"/>
                                          </p:val>
                                        </p:tav>
                                        <p:tav tm="100000">
                                          <p:val>
                                            <p:fltVal val="0"/>
                                          </p:val>
                                        </p:tav>
                                      </p:tavLst>
                                    </p:anim>
                                    <p:animEffect transition="in" filter="fade">
                                      <p:cBhvr>
                                        <p:cTn id="19" dur="1000"/>
                                        <p:tgtEl>
                                          <p:spTgt spid="11"/>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animBg="1"/>
      <p:bldP spid="11"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PA" val="v3.0.1"/>
</p:tagLst>
</file>

<file path=ppt/tags/tag19.xml><?xml version="1.0" encoding="utf-8"?>
<p:tagLst xmlns:p="http://schemas.openxmlformats.org/presentationml/2006/main">
  <p:tag name="PA" val="v3.0.1"/>
</p:tagLst>
</file>

<file path=ppt/tags/tag20.xml><?xml version="1.0" encoding="utf-8"?>
<p:tagLst xmlns:p="http://schemas.openxmlformats.org/presentationml/2006/main">
  <p:tag name="PA" val="v3.0.1"/>
</p:tagLst>
</file>

<file path=ppt/tags/tag21.xml><?xml version="1.0" encoding="utf-8"?>
<p:tagLst xmlns:p="http://schemas.openxmlformats.org/presentationml/2006/main">
  <p:tag name="PA" val="v3.0.1"/>
</p:tagLst>
</file>

<file path=ppt/tags/tag22.xml><?xml version="1.0" encoding="utf-8"?>
<p:tagLst xmlns:p="http://schemas.openxmlformats.org/presentationml/2006/main">
  <p:tag name="PA" val="v3.0.1"/>
</p:tagLst>
</file>

<file path=ppt/tags/tag23.xml><?xml version="1.0" encoding="utf-8"?>
<p:tagLst xmlns:p="http://schemas.openxmlformats.org/presentationml/2006/main">
  <p:tag name="PA" val="v3.0.1"/>
</p:tagLst>
</file>

<file path=ppt/tags/tag24.xml><?xml version="1.0" encoding="utf-8"?>
<p:tagLst xmlns:p="http://schemas.openxmlformats.org/presentationml/2006/main">
  <p:tag name="PA" val="v3.0.1"/>
</p:tagLst>
</file>

<file path=ppt/tags/tag25.xml><?xml version="1.0" encoding="utf-8"?>
<p:tagLst xmlns:p="http://schemas.openxmlformats.org/presentationml/2006/main">
  <p:tag name="PA" val="v3.0.1"/>
</p:tagLst>
</file>

<file path=ppt/tags/tag26.xml><?xml version="1.0" encoding="utf-8"?>
<p:tagLst xmlns:p="http://schemas.openxmlformats.org/presentationml/2006/main">
  <p:tag name="PA" val="v3.0.1"/>
</p:tagLst>
</file>

<file path=ppt/tags/tag27.xml><?xml version="1.0" encoding="utf-8"?>
<p:tagLst xmlns:p="http://schemas.openxmlformats.org/presentationml/2006/main">
  <p:tag name="PA" val="v3.0.1"/>
</p:tagLst>
</file>

<file path=ppt/tags/tag28.xml><?xml version="1.0" encoding="utf-8"?>
<p:tagLst xmlns:p="http://schemas.openxmlformats.org/presentationml/2006/main">
  <p:tag name="PA" val="v3.0.1"/>
</p:tagLst>
</file>

<file path=ppt/tags/tag29.xml><?xml version="1.0" encoding="utf-8"?>
<p:tagLst xmlns:p="http://schemas.openxmlformats.org/presentationml/2006/main">
  <p:tag name="PA" val="v3.0.1"/>
</p:tagLst>
</file>

<file path=ppt/tags/tag30.xml><?xml version="1.0" encoding="utf-8"?>
<p:tagLst xmlns:p="http://schemas.openxmlformats.org/presentationml/2006/main">
  <p:tag name="PA" val="v3.0.1"/>
</p:tagLst>
</file>

<file path=ppt/tags/tag31.xml><?xml version="1.0" encoding="utf-8"?>
<p:tagLst xmlns:p="http://schemas.openxmlformats.org/presentationml/2006/main">
  <p:tag name="PA" val="v3.0.1"/>
</p:tagLst>
</file>

<file path=ppt/tags/tag32.xml><?xml version="1.0" encoding="utf-8"?>
<p:tagLst xmlns:p="http://schemas.openxmlformats.org/presentationml/2006/main">
  <p:tag name="PA" val="v3.0.1"/>
</p:tagLst>
</file>

<file path=ppt/tags/tag33.xml><?xml version="1.0" encoding="utf-8"?>
<p:tagLst xmlns:p="http://schemas.openxmlformats.org/presentationml/2006/main">
  <p:tag name="PA" val="v3.0.1"/>
</p:tagLst>
</file>

<file path=ppt/tags/tag34.xml><?xml version="1.0" encoding="utf-8"?>
<p:tagLst xmlns:p="http://schemas.openxmlformats.org/presentationml/2006/main">
  <p:tag name="PA" val="v3.0.1"/>
</p:tagLst>
</file>

<file path=ppt/tags/tag35.xml><?xml version="1.0" encoding="utf-8"?>
<p:tagLst xmlns:p="http://schemas.openxmlformats.org/presentationml/2006/main">
  <p:tag name="PA" val="v3.0.1"/>
</p:tagLst>
</file>

<file path=ppt/tags/tag36.xml><?xml version="1.0" encoding="utf-8"?>
<p:tagLst xmlns:p="http://schemas.openxmlformats.org/presentationml/2006/main">
  <p:tag name="PA" val="v3.0.1"/>
</p:tagLst>
</file>

<file path=ppt/tags/tag37.xml><?xml version="1.0" encoding="utf-8"?>
<p:tagLst xmlns:p="http://schemas.openxmlformats.org/presentationml/2006/main">
  <p:tag name="PA" val="v3.0.1"/>
</p:tagLst>
</file>

<file path=ppt/tags/tag38.xml><?xml version="1.0" encoding="utf-8"?>
<p:tagLst xmlns:p="http://schemas.openxmlformats.org/presentationml/2006/main">
  <p:tag name="PA" val="v3.0.1"/>
</p:tagLst>
</file>

<file path=ppt/tags/tag39.xml><?xml version="1.0" encoding="utf-8"?>
<p:tagLst xmlns:p="http://schemas.openxmlformats.org/presentationml/2006/main">
  <p:tag name="PA" val="v3.0.1"/>
</p:tagLst>
</file>

<file path=ppt/tags/tag40.xml><?xml version="1.0" encoding="utf-8"?>
<p:tagLst xmlns:p="http://schemas.openxmlformats.org/presentationml/2006/main">
  <p:tag name="PA" val="v3.0.1"/>
</p:tagLst>
</file>

<file path=ppt/tags/tag41.xml><?xml version="1.0" encoding="utf-8"?>
<p:tagLst xmlns:p="http://schemas.openxmlformats.org/presentationml/2006/main">
  <p:tag name="PA" val="v3.0.1"/>
</p:tagLst>
</file>

<file path=ppt/tags/tag42.xml><?xml version="1.0" encoding="utf-8"?>
<p:tagLst xmlns:p="http://schemas.openxmlformats.org/presentationml/2006/main">
  <p:tag name="PA" val="v3.0.1"/>
</p:tagLst>
</file>

<file path=ppt/tags/tag43.xml><?xml version="1.0" encoding="utf-8"?>
<p:tagLst xmlns:p="http://schemas.openxmlformats.org/presentationml/2006/main">
  <p:tag name="PA" val="v3.0.1"/>
</p:tagLst>
</file>

<file path=ppt/tags/tag44.xml><?xml version="1.0" encoding="utf-8"?>
<p:tagLst xmlns:p="http://schemas.openxmlformats.org/presentationml/2006/main">
  <p:tag name="PA" val="v3.0.1"/>
</p:tagLst>
</file>

<file path=ppt/tags/tag45.xml><?xml version="1.0" encoding="utf-8"?>
<p:tagLst xmlns:p="http://schemas.openxmlformats.org/presentationml/2006/main">
  <p:tag name="PA" val="v3.0.1"/>
</p:tagLst>
</file>

<file path=ppt/tags/tag46.xml><?xml version="1.0" encoding="utf-8"?>
<p:tagLst xmlns:p="http://schemas.openxmlformats.org/presentationml/2006/main">
  <p:tag name="PA" val="v3.0.1"/>
</p:tagLst>
</file>

<file path=ppt/tags/tag47.xml><?xml version="1.0" encoding="utf-8"?>
<p:tagLst xmlns:p="http://schemas.openxmlformats.org/presentationml/2006/main">
  <p:tag name="PA" val="v3.0.1"/>
</p:tagLst>
</file>

<file path=ppt/tags/tag48.xml><?xml version="1.0" encoding="utf-8"?>
<p:tagLst xmlns:p="http://schemas.openxmlformats.org/presentationml/2006/main">
  <p:tag name="PA" val="v3.0.1"/>
</p:tagLst>
</file>

<file path=ppt/tags/tag49.xml><?xml version="1.0" encoding="utf-8"?>
<p:tagLst xmlns:p="http://schemas.openxmlformats.org/presentationml/2006/main">
  <p:tag name="PA" val="v3.0.1"/>
</p:tagLst>
</file>

<file path=ppt/tags/tag50.xml><?xml version="1.0" encoding="utf-8"?>
<p:tagLst xmlns:p="http://schemas.openxmlformats.org/presentationml/2006/main">
  <p:tag name="PA" val="v3.0.1"/>
</p:tagLst>
</file>

<file path=ppt/tags/tag51.xml><?xml version="1.0" encoding="utf-8"?>
<p:tagLst xmlns:p="http://schemas.openxmlformats.org/presentationml/2006/main">
  <p:tag name="PA" val="v3.0.1"/>
</p:tagLst>
</file>

<file path=ppt/tags/tag52.xml><?xml version="1.0" encoding="utf-8"?>
<p:tagLst xmlns:p="http://schemas.openxmlformats.org/presentationml/2006/main">
  <p:tag name="PA" val="v3.0.1"/>
</p:tagLst>
</file>

<file path=ppt/tags/tag53.xml><?xml version="1.0" encoding="utf-8"?>
<p:tagLst xmlns:p="http://schemas.openxmlformats.org/presentationml/2006/main">
  <p:tag name="PA" val="v3.0.1"/>
</p:tagLst>
</file>

<file path=ppt/tags/tag54.xml><?xml version="1.0" encoding="utf-8"?>
<p:tagLst xmlns:p="http://schemas.openxmlformats.org/presentationml/2006/main">
  <p:tag name="PA" val="v3.0.1"/>
</p:tagLst>
</file>

<file path=ppt/tags/tag55.xml><?xml version="1.0" encoding="utf-8"?>
<p:tagLst xmlns:p="http://schemas.openxmlformats.org/presentationml/2006/main">
  <p:tag name="PA" val="v3.0.1"/>
</p:tagLst>
</file>

<file path=ppt/theme/theme1.xml><?xml version="1.0" encoding="utf-8"?>
<a:theme xmlns:a="http://schemas.openxmlformats.org/drawingml/2006/main" name="更多模版：亮亮图文旗舰店https://liangliangtuwen.tmall.com">
  <a:themeElements>
    <a:clrScheme name="Colored 8">
      <a:dk1>
        <a:sysClr val="windowText" lastClr="000000"/>
      </a:dk1>
      <a:lt1>
        <a:sysClr val="window" lastClr="FFFFFF"/>
      </a:lt1>
      <a:dk2>
        <a:srgbClr val="122C4D"/>
      </a:dk2>
      <a:lt2>
        <a:srgbClr val="FFFCFF"/>
      </a:lt2>
      <a:accent1>
        <a:srgbClr val="127296"/>
      </a:accent1>
      <a:accent2>
        <a:srgbClr val="F44B29"/>
      </a:accent2>
      <a:accent3>
        <a:srgbClr val="F66629"/>
      </a:accent3>
      <a:accent4>
        <a:srgbClr val="FDA630"/>
      </a:accent4>
      <a:accent5>
        <a:srgbClr val="88A72E"/>
      </a:accent5>
      <a:accent6>
        <a:srgbClr val="FAD175"/>
      </a:accent6>
      <a:hlink>
        <a:srgbClr val="0000FF"/>
      </a:hlink>
      <a:folHlink>
        <a:srgbClr val="800080"/>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亮亮图文旗舰店https://liangliangtuwen.tmall.com">
  <a:themeElements>
    <a:clrScheme name="Colored 8">
      <a:dk1>
        <a:sysClr val="windowText" lastClr="000000"/>
      </a:dk1>
      <a:lt1>
        <a:sysClr val="window" lastClr="FFFFFF"/>
      </a:lt1>
      <a:dk2>
        <a:srgbClr val="122C4D"/>
      </a:dk2>
      <a:lt2>
        <a:srgbClr val="FFFCFF"/>
      </a:lt2>
      <a:accent1>
        <a:srgbClr val="127296"/>
      </a:accent1>
      <a:accent2>
        <a:srgbClr val="F44B29"/>
      </a:accent2>
      <a:accent3>
        <a:srgbClr val="F66629"/>
      </a:accent3>
      <a:accent4>
        <a:srgbClr val="FDA630"/>
      </a:accent4>
      <a:accent5>
        <a:srgbClr val="88A72E"/>
      </a:accent5>
      <a:accent6>
        <a:srgbClr val="FAD175"/>
      </a:accent6>
      <a:hlink>
        <a:srgbClr val="0000FF"/>
      </a:hlink>
      <a:folHlink>
        <a:srgbClr val="800080"/>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BT-</Template>
  <TotalTime>0</TotalTime>
  <Words>3229</Words>
  <Application>WPS 演示</Application>
  <PresentationFormat>自定义</PresentationFormat>
  <Paragraphs>532</Paragraphs>
  <Slides>25</Slides>
  <Notes>25</Notes>
  <HiddenSlides>0</HiddenSlides>
  <MMClips>1</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25</vt:i4>
      </vt:variant>
    </vt:vector>
  </HeadingPairs>
  <TitlesOfParts>
    <vt:vector size="47" baseType="lpstr">
      <vt:lpstr>Arial</vt:lpstr>
      <vt:lpstr>宋体</vt:lpstr>
      <vt:lpstr>Wingdings</vt:lpstr>
      <vt:lpstr>微软雅黑</vt:lpstr>
      <vt:lpstr>Impact</vt:lpstr>
      <vt:lpstr>Agency FB</vt:lpstr>
      <vt:lpstr>Gill Sans</vt:lpstr>
      <vt:lpstr>Lato Light</vt:lpstr>
      <vt:lpstr>Calibri</vt:lpstr>
      <vt:lpstr>方正姚体</vt:lpstr>
      <vt:lpstr>Arial Unicode MS</vt:lpstr>
      <vt:lpstr>等线</vt:lpstr>
      <vt:lpstr>Segoe Print</vt:lpstr>
      <vt:lpstr>华文黑体</vt:lpstr>
      <vt:lpstr>Times New Roman</vt:lpstr>
      <vt:lpstr>DIN-BoldItalic</vt:lpstr>
      <vt:lpstr>Segoe UI</vt:lpstr>
      <vt:lpstr>UKIJ Qolyazma</vt:lpstr>
      <vt:lpstr>Gill Sans MT</vt:lpstr>
      <vt:lpstr>黑体</vt:lpstr>
      <vt:lpstr>更多模版：亮亮图文旗舰店https://liangliangtuwen.tmall.com</vt:lpstr>
      <vt:lpstr>亮亮图文旗舰店https://liangliangtuwen.tmall.com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更多模版：亮亮图文旗舰店https:/liangliangtuwen.tmall.com</cp:keywords>
  <cp:lastModifiedBy>拉普耶鲁</cp:lastModifiedBy>
  <cp:revision>2</cp:revision>
  <dcterms:created xsi:type="dcterms:W3CDTF">2017-07-05T02:29:00Z</dcterms:created>
  <dcterms:modified xsi:type="dcterms:W3CDTF">2018-04-17T05:22:32Z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