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4" r:id="rId3"/>
  </p:sldMasterIdLst>
  <p:sldIdLst>
    <p:sldId id="257" r:id="rId4"/>
    <p:sldId id="256" r:id="rId5"/>
    <p:sldId id="258" r:id="rId6"/>
    <p:sldId id="263" r:id="rId7"/>
    <p:sldId id="283" r:id="rId8"/>
    <p:sldId id="267" r:id="rId9"/>
    <p:sldId id="259" r:id="rId10"/>
    <p:sldId id="268" r:id="rId11"/>
    <p:sldId id="279" r:id="rId12"/>
    <p:sldId id="264" r:id="rId13"/>
    <p:sldId id="260" r:id="rId14"/>
    <p:sldId id="265" r:id="rId15"/>
    <p:sldId id="280" r:id="rId16"/>
    <p:sldId id="281" r:id="rId17"/>
    <p:sldId id="261" r:id="rId18"/>
    <p:sldId id="282" r:id="rId19"/>
    <p:sldId id="278" r:id="rId20"/>
    <p:sldId id="284" r:id="rId21"/>
    <p:sldId id="285" r:id="rId2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7D3EA"/>
    <a:srgbClr val="A3CEE6"/>
    <a:srgbClr val="F992CA"/>
    <a:srgbClr val="9DB1EC"/>
    <a:srgbClr val="FF5F5F"/>
    <a:srgbClr val="67E7D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312" autoAdjust="0"/>
    <p:restoredTop sz="94660"/>
  </p:normalViewPr>
  <p:slideViewPr>
    <p:cSldViewPr snapToGrid="0">
      <p:cViewPr varScale="1">
        <p:scale>
          <a:sx n="62" d="100"/>
          <a:sy n="62" d="100"/>
        </p:scale>
        <p:origin x="682"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 Type="http://schemas.openxmlformats.org/officeDocument/2006/relationships/slideMaster" Target="slideMasters/slideMaster2.xml"/><Relationship Id="rId25" Type="http://schemas.openxmlformats.org/officeDocument/2006/relationships/tableStyles" Target="tableStyles.xml"/><Relationship Id="rId24" Type="http://schemas.openxmlformats.org/officeDocument/2006/relationships/viewProps" Target="viewProps.xml"/><Relationship Id="rId23" Type="http://schemas.openxmlformats.org/officeDocument/2006/relationships/presProps" Target="presProps.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7C55794F-BFEA-423B-9516-CEC7E744CAA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191D247-A5A0-4CF4-915C-ED3BAB59670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7C55794F-BFEA-423B-9516-CEC7E744CAA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191D247-A5A0-4CF4-915C-ED3BAB59670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7C55794F-BFEA-423B-9516-CEC7E744CAA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191D247-A5A0-4CF4-915C-ED3BAB59670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7C55794F-BFEA-423B-9516-CEC7E744CAA3}"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191D247-A5A0-4CF4-915C-ED3BAB59670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7C55794F-BFEA-423B-9516-CEC7E744CAA3}"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191D247-A5A0-4CF4-915C-ED3BAB59670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C55794F-BFEA-423B-9516-CEC7E744CAA3}"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191D247-A5A0-4CF4-915C-ED3BAB59670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7C55794F-BFEA-423B-9516-CEC7E744CAA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191D247-A5A0-4CF4-915C-ED3BAB59670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7C55794F-BFEA-423B-9516-CEC7E744CAA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191D247-A5A0-4CF4-915C-ED3BAB59670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7C55794F-BFEA-423B-9516-CEC7E744CAA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191D247-A5A0-4CF4-915C-ED3BAB59670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7C55794F-BFEA-423B-9516-CEC7E744CAA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191D247-A5A0-4CF4-915C-ED3BAB59670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
        <p:nvSpPr>
          <p:cNvPr id="7" name="矩形 6"/>
          <p:cNvSpPr/>
          <p:nvPr userDrawn="1"/>
        </p:nvSpPr>
        <p:spPr>
          <a:xfrm>
            <a:off x="421108" y="288760"/>
            <a:ext cx="11417969" cy="626845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7C55794F-BFEA-423B-9516-CEC7E744CAA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191D247-A5A0-4CF4-915C-ED3BAB59670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7C55794F-BFEA-423B-9516-CEC7E744CAA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191D247-A5A0-4CF4-915C-ED3BAB59670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7C55794F-BFEA-423B-9516-CEC7E744CAA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191D247-A5A0-4CF4-915C-ED3BAB59670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7C55794F-BFEA-423B-9516-CEC7E744CAA3}"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191D247-A5A0-4CF4-915C-ED3BAB59670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7C55794F-BFEA-423B-9516-CEC7E744CAA3}"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191D247-A5A0-4CF4-915C-ED3BAB59670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C55794F-BFEA-423B-9516-CEC7E744CAA3}"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191D247-A5A0-4CF4-915C-ED3BAB59670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7C55794F-BFEA-423B-9516-CEC7E744CAA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191D247-A5A0-4CF4-915C-ED3BAB59670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7C55794F-BFEA-423B-9516-CEC7E744CAA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191D247-A5A0-4CF4-915C-ED3BAB59670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7C55794F-BFEA-423B-9516-CEC7E744CAA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191D247-A5A0-4CF4-915C-ED3BAB59670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7C55794F-BFEA-423B-9516-CEC7E744CAA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191D247-A5A0-4CF4-915C-ED3BAB59670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
        <p:nvSpPr>
          <p:cNvPr id="7" name="矩形 6"/>
          <p:cNvSpPr/>
          <p:nvPr userDrawn="1"/>
        </p:nvSpPr>
        <p:spPr>
          <a:xfrm>
            <a:off x="421108" y="288760"/>
            <a:ext cx="11417969" cy="626845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6" Type="http://schemas.openxmlformats.org/officeDocument/2006/relationships/theme" Target="../theme/theme1.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4.xml"/><Relationship Id="rId8" Type="http://schemas.openxmlformats.org/officeDocument/2006/relationships/slideLayout" Target="../slideLayouts/slideLayout23.xml"/><Relationship Id="rId7" Type="http://schemas.openxmlformats.org/officeDocument/2006/relationships/slideLayout" Target="../slideLayouts/slideLayout22.xml"/><Relationship Id="rId6" Type="http://schemas.openxmlformats.org/officeDocument/2006/relationships/slideLayout" Target="../slideLayouts/slideLayout21.xml"/><Relationship Id="rId5" Type="http://schemas.openxmlformats.org/officeDocument/2006/relationships/slideLayout" Target="../slideLayouts/slideLayout20.xml"/><Relationship Id="rId4" Type="http://schemas.openxmlformats.org/officeDocument/2006/relationships/slideLayout" Target="../slideLayouts/slideLayout19.xml"/><Relationship Id="rId3" Type="http://schemas.openxmlformats.org/officeDocument/2006/relationships/slideLayout" Target="../slideLayouts/slideLayout18.xml"/><Relationship Id="rId2" Type="http://schemas.openxmlformats.org/officeDocument/2006/relationships/slideLayout" Target="../slideLayouts/slideLayout17.xml"/><Relationship Id="rId16" Type="http://schemas.openxmlformats.org/officeDocument/2006/relationships/theme" Target="../theme/theme2.xml"/><Relationship Id="rId15" Type="http://schemas.openxmlformats.org/officeDocument/2006/relationships/slideLayout" Target="../slideLayouts/slideLayout30.xml"/><Relationship Id="rId14" Type="http://schemas.openxmlformats.org/officeDocument/2006/relationships/slideLayout" Target="../slideLayouts/slideLayout29.xml"/><Relationship Id="rId13" Type="http://schemas.openxmlformats.org/officeDocument/2006/relationships/slideLayout" Target="../slideLayouts/slideLayout28.xml"/><Relationship Id="rId12" Type="http://schemas.openxmlformats.org/officeDocument/2006/relationships/slideLayout" Target="../slideLayouts/slideLayout27.xml"/><Relationship Id="rId11" Type="http://schemas.openxmlformats.org/officeDocument/2006/relationships/slideLayout" Target="../slideLayouts/slideLayout26.xml"/><Relationship Id="rId10" Type="http://schemas.openxmlformats.org/officeDocument/2006/relationships/slideLayout" Target="../slideLayouts/slideLayout25.xml"/><Relationship Id="rId1"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55794F-BFEA-423B-9516-CEC7E744CAA3}"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91D247-A5A0-4CF4-915C-ED3BAB59670A}"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55794F-BFEA-423B-9516-CEC7E744CAA3}"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91D247-A5A0-4CF4-915C-ED3BAB59670A}"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 id="2147483679" r:id="rId15"/>
  </p:sldLayoutIdLst>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25.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tags" Target="../tags/tag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30.xml"/><Relationship Id="rId1"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image" Target="../media/image6.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5.xml"/><Relationship Id="rId1" Type="http://schemas.openxmlformats.org/officeDocument/2006/relationships/image" Target="../media/image7.jpeg"/></Relationships>
</file>

<file path=ppt/slides/_rels/slide14.xml.rels><?xml version="1.0" encoding="UTF-8" standalone="yes"?>
<Relationships xmlns="http://schemas.openxmlformats.org/package/2006/relationships"><Relationship Id="rId6" Type="http://schemas.openxmlformats.org/officeDocument/2006/relationships/slideLayout" Target="../slideLayouts/slideLayout30.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tags" Target="../tags/tag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5.xml"/><Relationship Id="rId1"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image" Target="../media/image14.png"/><Relationship Id="rId1" Type="http://schemas.openxmlformats.org/officeDocument/2006/relationships/image" Target="../media/image1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image" Target="../media/image2.pn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炫酷背景-01"/>
          <p:cNvPicPr>
            <a:picLocks noChangeAspect="1"/>
          </p:cNvPicPr>
          <p:nvPr/>
        </p:nvPicPr>
        <p:blipFill>
          <a:blip r:embed="rId1"/>
          <a:srcRect l="7867" t="6174" r="8702" b="4657"/>
          <a:stretch>
            <a:fillRect/>
          </a:stretch>
        </p:blipFill>
        <p:spPr>
          <a:xfrm rot="5400000">
            <a:off x="2684145" y="-2684780"/>
            <a:ext cx="6916420" cy="12285345"/>
          </a:xfrm>
          <a:prstGeom prst="rect">
            <a:avLst/>
          </a:prstGeom>
        </p:spPr>
      </p:pic>
      <p:sp>
        <p:nvSpPr>
          <p:cNvPr id="2" name="PA_文本框 3"/>
          <p:cNvSpPr txBox="1"/>
          <p:nvPr/>
        </p:nvSpPr>
        <p:spPr>
          <a:xfrm>
            <a:off x="1525275" y="2808492"/>
            <a:ext cx="9814519" cy="110680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6600" b="1" dirty="0">
                <a:ln w="17780" cmpd="sng">
                  <a:noFill/>
                  <a:prstDash val="solid"/>
                  <a:miter lim="800000"/>
                </a:ln>
                <a:latin typeface="微软雅黑" panose="020B0503020204020204" charset="-122"/>
                <a:ea typeface="微软雅黑" panose="020B0503020204020204" charset="-122"/>
                <a:cs typeface="微软雅黑" panose="020B0503020204020204" charset="-122"/>
              </a:rPr>
              <a:t>美术课培训</a:t>
            </a:r>
            <a:r>
              <a:rPr lang="zh-CN" altLang="en-US" sz="6600" b="1" dirty="0">
                <a:ln w="17780" cmpd="sng">
                  <a:noFill/>
                  <a:prstDash val="solid"/>
                  <a:miter lim="800000"/>
                </a:ln>
                <a:solidFill>
                  <a:schemeClr val="tx1"/>
                </a:solidFill>
                <a:latin typeface="微软雅黑" panose="020B0503020204020204" charset="-122"/>
                <a:ea typeface="微软雅黑" panose="020B0503020204020204" charset="-122"/>
                <a:cs typeface="微软雅黑" panose="020B0503020204020204" charset="-122"/>
              </a:rPr>
              <a:t>课件</a:t>
            </a:r>
            <a:r>
              <a:rPr lang="en-US" altLang="zh-CN" sz="6600" b="1" dirty="0">
                <a:ln w="17780" cmpd="sng">
                  <a:noFill/>
                  <a:prstDash val="solid"/>
                  <a:miter lim="800000"/>
                </a:ln>
                <a:solidFill>
                  <a:schemeClr val="tx1"/>
                </a:solidFill>
                <a:latin typeface="微软雅黑" panose="020B0503020204020204" charset="-122"/>
                <a:ea typeface="微软雅黑" panose="020B0503020204020204" charset="-122"/>
                <a:cs typeface="微软雅黑" panose="020B0503020204020204" charset="-122"/>
              </a:rPr>
              <a:t>PPT</a:t>
            </a:r>
            <a:r>
              <a:rPr lang="zh-CN" altLang="en-US" sz="6600" b="1" dirty="0">
                <a:ln w="17780" cmpd="sng">
                  <a:noFill/>
                  <a:prstDash val="solid"/>
                  <a:miter lim="800000"/>
                </a:ln>
                <a:solidFill>
                  <a:schemeClr val="tx1"/>
                </a:solidFill>
                <a:latin typeface="微软雅黑" panose="020B0503020204020204" charset="-122"/>
                <a:ea typeface="微软雅黑" panose="020B0503020204020204" charset="-122"/>
                <a:cs typeface="微软雅黑" panose="020B0503020204020204" charset="-122"/>
              </a:rPr>
              <a:t>模板</a:t>
            </a:r>
            <a:endParaRPr lang="zh-CN" altLang="en-US" sz="6600" b="1" dirty="0">
              <a:ln w="17780" cmpd="sng">
                <a:noFill/>
                <a:prstDash val="solid"/>
                <a:miter lim="800000"/>
              </a:ln>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3" name="PA_文本框 198"/>
          <p:cNvSpPr txBox="1">
            <a:spLocks noChangeArrowheads="1"/>
          </p:cNvSpPr>
          <p:nvPr/>
        </p:nvSpPr>
        <p:spPr bwMode="ltGray">
          <a:xfrm>
            <a:off x="3196649" y="1897052"/>
            <a:ext cx="6347260" cy="911860"/>
          </a:xfrm>
          <a:prstGeom prst="rect">
            <a:avLst/>
          </a:prstGeom>
          <a:noFill/>
          <a:ln>
            <a:noFill/>
          </a:ln>
          <a:effectLst/>
        </p:spPr>
        <p:txBody>
          <a:bodyPr wrap="square" lIns="81667" tIns="40833" rIns="81667" bIns="40833">
            <a:spAutoFit/>
          </a:bodyPr>
          <a:lstStyle>
            <a:lvl1pPr algn="l" defTabSz="815975" fontAlgn="base">
              <a:defRPr>
                <a:solidFill>
                  <a:schemeClr val="tx1"/>
                </a:solidFill>
                <a:latin typeface="Arial" panose="020B0604020202020204" pitchFamily="34" charset="0"/>
              </a:defRPr>
            </a:lvl1pPr>
            <a:lvl2pPr marL="408305" algn="l" defTabSz="815975" fontAlgn="base">
              <a:defRPr>
                <a:solidFill>
                  <a:schemeClr val="tx1"/>
                </a:solidFill>
                <a:latin typeface="Arial" panose="020B0604020202020204" pitchFamily="34" charset="0"/>
              </a:defRPr>
            </a:lvl2pPr>
            <a:lvl3pPr marL="815975" algn="l" defTabSz="815975" fontAlgn="base">
              <a:defRPr>
                <a:solidFill>
                  <a:schemeClr val="tx1"/>
                </a:solidFill>
                <a:latin typeface="Arial" panose="020B0604020202020204" pitchFamily="34" charset="0"/>
              </a:defRPr>
            </a:lvl3pPr>
            <a:lvl4pPr marL="1225550" algn="l" defTabSz="815975" fontAlgn="base">
              <a:defRPr>
                <a:solidFill>
                  <a:schemeClr val="tx1"/>
                </a:solidFill>
                <a:latin typeface="Arial" panose="020B0604020202020204" pitchFamily="34" charset="0"/>
              </a:defRPr>
            </a:lvl4pPr>
            <a:lvl5pPr marL="1633855" algn="l" defTabSz="815975" fontAlgn="base">
              <a:defRPr>
                <a:solidFill>
                  <a:schemeClr val="tx1"/>
                </a:solidFill>
                <a:latin typeface="Arial" panose="020B0604020202020204" pitchFamily="34" charset="0"/>
              </a:defRPr>
            </a:lvl5pPr>
            <a:lvl6pPr marL="2091055" defTabSz="815975" fontAlgn="base">
              <a:spcBef>
                <a:spcPct val="0"/>
              </a:spcBef>
              <a:spcAft>
                <a:spcPct val="0"/>
              </a:spcAft>
              <a:defRPr>
                <a:solidFill>
                  <a:schemeClr val="tx1"/>
                </a:solidFill>
                <a:latin typeface="Arial" panose="020B0604020202020204" pitchFamily="34" charset="0"/>
              </a:defRPr>
            </a:lvl6pPr>
            <a:lvl7pPr marL="2548255" defTabSz="815975" fontAlgn="base">
              <a:spcBef>
                <a:spcPct val="0"/>
              </a:spcBef>
              <a:spcAft>
                <a:spcPct val="0"/>
              </a:spcAft>
              <a:defRPr>
                <a:solidFill>
                  <a:schemeClr val="tx1"/>
                </a:solidFill>
                <a:latin typeface="Arial" panose="020B0604020202020204" pitchFamily="34" charset="0"/>
              </a:defRPr>
            </a:lvl7pPr>
            <a:lvl8pPr marL="3005455" defTabSz="815975" fontAlgn="base">
              <a:spcBef>
                <a:spcPct val="0"/>
              </a:spcBef>
              <a:spcAft>
                <a:spcPct val="0"/>
              </a:spcAft>
              <a:defRPr>
                <a:solidFill>
                  <a:schemeClr val="tx1"/>
                </a:solidFill>
                <a:latin typeface="Arial" panose="020B0604020202020204" pitchFamily="34" charset="0"/>
              </a:defRPr>
            </a:lvl8pPr>
            <a:lvl9pPr marL="3462655" defTabSz="815975" fontAlgn="base">
              <a:spcBef>
                <a:spcPct val="0"/>
              </a:spcBef>
              <a:spcAft>
                <a:spcPct val="0"/>
              </a:spcAft>
              <a:defRPr>
                <a:solidFill>
                  <a:schemeClr val="tx1"/>
                </a:solidFill>
                <a:latin typeface="Arial" panose="020B0604020202020204" pitchFamily="34" charset="0"/>
              </a:defRPr>
            </a:lvl9pPr>
          </a:lstStyle>
          <a:p>
            <a:pPr algn="ctr"/>
            <a:r>
              <a:rPr lang="en-US" altLang="zh-CN" sz="5400" dirty="0">
                <a:solidFill>
                  <a:schemeClr val="tx1"/>
                </a:solidFill>
                <a:latin typeface="Aa元气满满" panose="00020600040101010101" pitchFamily="18" charset="-122"/>
                <a:ea typeface="Aa元气满满" panose="00020600040101010101" pitchFamily="18" charset="-122"/>
              </a:rPr>
              <a:t>POWERPOINT</a:t>
            </a:r>
            <a:endParaRPr lang="en-US" altLang="zh-CN" sz="5400" dirty="0">
              <a:solidFill>
                <a:schemeClr val="tx1"/>
              </a:solidFill>
              <a:latin typeface="Aa元气满满" panose="00020600040101010101" pitchFamily="18" charset="-122"/>
              <a:ea typeface="Aa元气满满" panose="00020600040101010101" pitchFamily="18" charset="-122"/>
            </a:endParaRPr>
          </a:p>
        </p:txBody>
      </p:sp>
      <p:sp>
        <p:nvSpPr>
          <p:cNvPr id="4" name="PA_文本框 5"/>
          <p:cNvSpPr txBox="1"/>
          <p:nvPr/>
        </p:nvSpPr>
        <p:spPr>
          <a:xfrm>
            <a:off x="3382786" y="3823683"/>
            <a:ext cx="5976254" cy="414020"/>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050" dirty="0">
                <a:solidFill>
                  <a:schemeClr val="tx1"/>
                </a:solidFill>
                <a:latin typeface="Aa元气满满" panose="00020600040101010101" pitchFamily="18" charset="-122"/>
                <a:ea typeface="Aa元气满满" panose="00020600040101010101" pitchFamily="18" charset="-122"/>
              </a:rPr>
              <a:t>Your content to play here, or through your copy, paste in this box, and select only the text. Your content to play here, or through your copy, paste in this box, and select only the text.</a:t>
            </a:r>
            <a:endParaRPr lang="en-US" altLang="zh-CN" sz="1050" dirty="0">
              <a:solidFill>
                <a:schemeClr val="tx1"/>
              </a:solidFill>
              <a:latin typeface="Aa元气满满" panose="00020600040101010101" pitchFamily="18" charset="-122"/>
              <a:ea typeface="Aa元气满满" panose="00020600040101010101" pitchFamily="18" charset="-122"/>
            </a:endParaRPr>
          </a:p>
        </p:txBody>
      </p:sp>
      <p:sp>
        <p:nvSpPr>
          <p:cNvPr id="5" name="文本框 4"/>
          <p:cNvSpPr txBox="1"/>
          <p:nvPr/>
        </p:nvSpPr>
        <p:spPr>
          <a:xfrm>
            <a:off x="4626614" y="4629071"/>
            <a:ext cx="3488598" cy="3683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kumimoji="1" lang="zh-CN" altLang="en-US" dirty="0">
                <a:solidFill>
                  <a:schemeClr val="tx1"/>
                </a:solidFill>
                <a:latin typeface="Aa元气满满" panose="00020600040101010101" pitchFamily="18" charset="-122"/>
                <a:ea typeface="Aa元气满满" panose="00020600040101010101" pitchFamily="18" charset="-122"/>
                <a:cs typeface="Yuanti SC" charset="-122"/>
              </a:rPr>
              <a:t>学校：</a:t>
            </a:r>
            <a:r>
              <a:rPr kumimoji="1" lang="en-US" altLang="zh-CN" dirty="0">
                <a:solidFill>
                  <a:schemeClr val="tx1"/>
                </a:solidFill>
                <a:latin typeface="Aa元气满满" panose="00020600040101010101" pitchFamily="18" charset="-122"/>
                <a:ea typeface="Aa元气满满" panose="00020600040101010101" pitchFamily="18" charset="-122"/>
                <a:cs typeface="Yuanti SC" charset="-122"/>
              </a:rPr>
              <a:t>XXX</a:t>
            </a:r>
            <a:r>
              <a:rPr kumimoji="1" lang="zh-CN" altLang="en-US" dirty="0">
                <a:solidFill>
                  <a:schemeClr val="tx1"/>
                </a:solidFill>
                <a:latin typeface="Aa元气满满" panose="00020600040101010101" pitchFamily="18" charset="-122"/>
                <a:ea typeface="Aa元气满满" panose="00020600040101010101" pitchFamily="18" charset="-122"/>
                <a:cs typeface="Yuanti SC" charset="-122"/>
              </a:rPr>
              <a:t>    教师：</a:t>
            </a:r>
            <a:r>
              <a:rPr kumimoji="1" lang="en-US" altLang="zh-CN" dirty="0">
                <a:solidFill>
                  <a:schemeClr val="tx1"/>
                </a:solidFill>
                <a:latin typeface="Aa元气满满" panose="00020600040101010101" pitchFamily="18" charset="-122"/>
                <a:ea typeface="Aa元气满满" panose="00020600040101010101" pitchFamily="18" charset="-122"/>
                <a:cs typeface="Yuanti SC" charset="-122"/>
              </a:rPr>
              <a:t>XX</a:t>
            </a:r>
            <a:endParaRPr kumimoji="1" lang="en-US" altLang="zh-CN" dirty="0">
              <a:solidFill>
                <a:schemeClr val="tx1"/>
              </a:solidFill>
              <a:latin typeface="Aa元气满满" panose="00020600040101010101" pitchFamily="18" charset="-122"/>
              <a:ea typeface="Aa元气满满" panose="00020600040101010101" pitchFamily="18" charset="-122"/>
              <a:cs typeface="Yuanti SC" charset="-122"/>
            </a:endParaRPr>
          </a:p>
        </p:txBody>
      </p:sp>
      <p:pic>
        <p:nvPicPr>
          <p:cNvPr id="8" name="图片 7" descr="logo"/>
          <p:cNvPicPr>
            <a:picLocks noChangeAspect="1"/>
          </p:cNvPicPr>
          <p:nvPr/>
        </p:nvPicPr>
        <p:blipFill>
          <a:blip r:embed="rId2"/>
          <a:stretch>
            <a:fillRect/>
          </a:stretch>
        </p:blipFill>
        <p:spPr>
          <a:xfrm>
            <a:off x="10220325" y="0"/>
            <a:ext cx="1971675" cy="4762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6543675" y="1378855"/>
            <a:ext cx="829004" cy="829004"/>
          </a:xfrm>
          <a:prstGeom prst="ellipse">
            <a:avLst/>
          </a:prstGeom>
          <a:solidFill>
            <a:srgbClr val="A3CE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400" dirty="0">
                <a:solidFill>
                  <a:schemeClr val="bg1"/>
                </a:solidFill>
                <a:latin typeface="字魂143号-正酷超级黑" panose="00000500000000000000" pitchFamily="2" charset="-122"/>
                <a:ea typeface="字魂143号-正酷超级黑" panose="00000500000000000000" pitchFamily="2" charset="-122"/>
                <a:cs typeface="+mn-ea"/>
                <a:sym typeface="字魂143号-正酷超级黑" panose="00000500000000000000" pitchFamily="2" charset="-122"/>
              </a:rPr>
              <a:t>01</a:t>
            </a:r>
            <a:endParaRPr lang="en-US" altLang="zh-CN" sz="2400" dirty="0">
              <a:solidFill>
                <a:schemeClr val="bg1"/>
              </a:solidFill>
              <a:latin typeface="字魂143号-正酷超级黑" panose="00000500000000000000" pitchFamily="2" charset="-122"/>
              <a:ea typeface="字魂143号-正酷超级黑" panose="00000500000000000000" pitchFamily="2" charset="-122"/>
              <a:cs typeface="+mn-ea"/>
              <a:sym typeface="字魂143号-正酷超级黑" panose="00000500000000000000" pitchFamily="2" charset="-122"/>
            </a:endParaRPr>
          </a:p>
        </p:txBody>
      </p:sp>
      <p:sp>
        <p:nvSpPr>
          <p:cNvPr id="17" name="Rectangle 24"/>
          <p:cNvSpPr/>
          <p:nvPr/>
        </p:nvSpPr>
        <p:spPr>
          <a:xfrm>
            <a:off x="7440613" y="1298294"/>
            <a:ext cx="2054860" cy="699770"/>
          </a:xfrm>
          <a:prstGeom prst="rect">
            <a:avLst/>
          </a:prstGeom>
        </p:spPr>
        <p:txBody>
          <a:bodyPr wrap="none" anchor="ctr">
            <a:normAutofit/>
          </a:bodyPr>
          <a:p>
            <a:r>
              <a:rPr lang="zh-CN" altLang="en-US" sz="2800" dirty="0">
                <a:solidFill>
                  <a:schemeClr val="tx1">
                    <a:lumMod val="85000"/>
                    <a:lumOff val="15000"/>
                  </a:schemeClr>
                </a:solidFill>
                <a:latin typeface="字魂143号-正酷超级黑" panose="00000500000000000000" pitchFamily="2" charset="-122"/>
                <a:ea typeface="字魂143号-正酷超级黑" panose="00000500000000000000" pitchFamily="2" charset="-122"/>
                <a:cs typeface="+mn-ea"/>
                <a:sym typeface="字魂143号-正酷超级黑" panose="00000500000000000000" pitchFamily="2" charset="-122"/>
              </a:rPr>
              <a:t>输入标题内容</a:t>
            </a:r>
            <a:endParaRPr lang="zh-CN" altLang="en-US" sz="2800" dirty="0">
              <a:solidFill>
                <a:schemeClr val="tx1">
                  <a:lumMod val="85000"/>
                  <a:lumOff val="15000"/>
                </a:schemeClr>
              </a:solidFill>
              <a:latin typeface="字魂143号-正酷超级黑" panose="00000500000000000000" pitchFamily="2" charset="-122"/>
              <a:ea typeface="字魂143号-正酷超级黑" panose="00000500000000000000" pitchFamily="2" charset="-122"/>
              <a:cs typeface="+mn-ea"/>
              <a:sym typeface="字魂143号-正酷超级黑" panose="00000500000000000000" pitchFamily="2" charset="-122"/>
            </a:endParaRPr>
          </a:p>
        </p:txBody>
      </p:sp>
      <p:sp>
        <p:nvSpPr>
          <p:cNvPr id="18" name="Rectangle 15"/>
          <p:cNvSpPr/>
          <p:nvPr/>
        </p:nvSpPr>
        <p:spPr>
          <a:xfrm>
            <a:off x="7440613" y="1819629"/>
            <a:ext cx="3368040" cy="455894"/>
          </a:xfrm>
          <a:prstGeom prst="rect">
            <a:avLst/>
          </a:prstGeom>
        </p:spPr>
        <p:txBody>
          <a:bodyPr wrap="square">
            <a:spAutoFit/>
          </a:bodyPr>
          <a:p>
            <a:pPr>
              <a:lnSpc>
                <a:spcPct val="130000"/>
              </a:lnSpc>
            </a:pPr>
            <a:r>
              <a:rPr lang="en-US" altLang="zh-CN" sz="900" dirty="0">
                <a:solidFill>
                  <a:schemeClr val="tx1">
                    <a:lumMod val="75000"/>
                    <a:lumOff val="25000"/>
                  </a:schemeClr>
                </a:solidFill>
                <a:latin typeface="字魂58号-创中黑" panose="00000500000000000000" pitchFamily="2" charset="-122"/>
                <a:ea typeface="字魂58号-创中黑" panose="00000500000000000000" pitchFamily="2" charset="-122"/>
                <a:cs typeface="+mn-ea"/>
                <a:sym typeface="字魂58号-创中黑" panose="00000500000000000000" pitchFamily="2" charset="-122"/>
              </a:rPr>
              <a:t>THIS IS A SAMPLE TEXT. INSERT YOUR OWN TEXT HERE. OR SIMPLY WRITE DOWN WHAT YOU WANT TO EXPRESS.</a:t>
            </a:r>
            <a:r>
              <a:rPr lang="en-US" altLang="zh-CN" sz="1000" dirty="0">
                <a:solidFill>
                  <a:schemeClr val="tx1">
                    <a:lumMod val="75000"/>
                    <a:lumOff val="25000"/>
                  </a:schemeClr>
                </a:solidFill>
                <a:latin typeface="字魂58号-创中黑" panose="00000500000000000000" pitchFamily="2" charset="-122"/>
                <a:ea typeface="字魂58号-创中黑" panose="00000500000000000000" pitchFamily="2" charset="-122"/>
                <a:cs typeface="+mn-ea"/>
                <a:sym typeface="字魂58号-创中黑" panose="00000500000000000000" pitchFamily="2" charset="-122"/>
              </a:rPr>
              <a:t> </a:t>
            </a:r>
            <a:endParaRPr lang="en-US" altLang="zh-CN" sz="1000" dirty="0">
              <a:solidFill>
                <a:schemeClr val="tx1">
                  <a:lumMod val="75000"/>
                  <a:lumOff val="25000"/>
                </a:schemeClr>
              </a:solidFill>
              <a:latin typeface="字魂58号-创中黑" panose="00000500000000000000" pitchFamily="2" charset="-122"/>
              <a:ea typeface="字魂58号-创中黑" panose="00000500000000000000" pitchFamily="2" charset="-122"/>
              <a:cs typeface="+mn-ea"/>
              <a:sym typeface="字魂58号-创中黑" panose="00000500000000000000" pitchFamily="2" charset="-122"/>
            </a:endParaRPr>
          </a:p>
        </p:txBody>
      </p:sp>
      <p:sp>
        <p:nvSpPr>
          <p:cNvPr id="19" name="椭圆 18"/>
          <p:cNvSpPr/>
          <p:nvPr/>
        </p:nvSpPr>
        <p:spPr>
          <a:xfrm>
            <a:off x="6543675" y="2700925"/>
            <a:ext cx="829004" cy="829004"/>
          </a:xfrm>
          <a:prstGeom prst="ellipse">
            <a:avLst/>
          </a:prstGeom>
          <a:solidFill>
            <a:srgbClr val="9DB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400" dirty="0">
                <a:solidFill>
                  <a:schemeClr val="bg1"/>
                </a:solidFill>
                <a:latin typeface="字魂143号-正酷超级黑" panose="00000500000000000000" pitchFamily="2" charset="-122"/>
                <a:ea typeface="字魂143号-正酷超级黑" panose="00000500000000000000" pitchFamily="2" charset="-122"/>
                <a:cs typeface="+mn-ea"/>
                <a:sym typeface="字魂143号-正酷超级黑" panose="00000500000000000000" pitchFamily="2" charset="-122"/>
              </a:rPr>
              <a:t>02</a:t>
            </a:r>
            <a:endParaRPr lang="en-US" altLang="zh-CN" sz="2400" dirty="0">
              <a:solidFill>
                <a:schemeClr val="bg1"/>
              </a:solidFill>
              <a:latin typeface="字魂143号-正酷超级黑" panose="00000500000000000000" pitchFamily="2" charset="-122"/>
              <a:ea typeface="字魂143号-正酷超级黑" panose="00000500000000000000" pitchFamily="2" charset="-122"/>
              <a:cs typeface="+mn-ea"/>
              <a:sym typeface="字魂143号-正酷超级黑" panose="00000500000000000000" pitchFamily="2" charset="-122"/>
            </a:endParaRPr>
          </a:p>
        </p:txBody>
      </p:sp>
      <p:sp>
        <p:nvSpPr>
          <p:cNvPr id="20" name="Rectangle 24"/>
          <p:cNvSpPr/>
          <p:nvPr/>
        </p:nvSpPr>
        <p:spPr>
          <a:xfrm>
            <a:off x="7440613" y="2615284"/>
            <a:ext cx="2054860" cy="699770"/>
          </a:xfrm>
          <a:prstGeom prst="rect">
            <a:avLst/>
          </a:prstGeom>
        </p:spPr>
        <p:txBody>
          <a:bodyPr wrap="none" anchor="ctr">
            <a:normAutofit/>
          </a:bodyPr>
          <a:p>
            <a:r>
              <a:rPr lang="zh-CN" altLang="en-US" sz="2800" dirty="0">
                <a:solidFill>
                  <a:schemeClr val="tx1">
                    <a:lumMod val="85000"/>
                    <a:lumOff val="15000"/>
                  </a:schemeClr>
                </a:solidFill>
                <a:latin typeface="字魂143号-正酷超级黑" panose="00000500000000000000" pitchFamily="2" charset="-122"/>
                <a:ea typeface="字魂143号-正酷超级黑" panose="00000500000000000000" pitchFamily="2" charset="-122"/>
                <a:cs typeface="+mn-ea"/>
                <a:sym typeface="字魂143号-正酷超级黑" panose="00000500000000000000" pitchFamily="2" charset="-122"/>
              </a:rPr>
              <a:t>输入标题内容</a:t>
            </a:r>
            <a:endParaRPr lang="zh-CN" altLang="en-US" sz="2800" dirty="0">
              <a:solidFill>
                <a:schemeClr val="tx1">
                  <a:lumMod val="85000"/>
                  <a:lumOff val="15000"/>
                </a:schemeClr>
              </a:solidFill>
              <a:latin typeface="字魂143号-正酷超级黑" panose="00000500000000000000" pitchFamily="2" charset="-122"/>
              <a:ea typeface="字魂143号-正酷超级黑" panose="00000500000000000000" pitchFamily="2" charset="-122"/>
              <a:cs typeface="+mn-ea"/>
              <a:sym typeface="字魂143号-正酷超级黑" panose="00000500000000000000" pitchFamily="2" charset="-122"/>
            </a:endParaRPr>
          </a:p>
        </p:txBody>
      </p:sp>
      <p:sp>
        <p:nvSpPr>
          <p:cNvPr id="21" name="Rectangle 15"/>
          <p:cNvSpPr/>
          <p:nvPr/>
        </p:nvSpPr>
        <p:spPr>
          <a:xfrm>
            <a:off x="7440613" y="3136619"/>
            <a:ext cx="3368040" cy="455894"/>
          </a:xfrm>
          <a:prstGeom prst="rect">
            <a:avLst/>
          </a:prstGeom>
        </p:spPr>
        <p:txBody>
          <a:bodyPr wrap="square">
            <a:spAutoFit/>
          </a:bodyPr>
          <a:p>
            <a:pPr>
              <a:lnSpc>
                <a:spcPct val="130000"/>
              </a:lnSpc>
            </a:pPr>
            <a:r>
              <a:rPr lang="en-US" altLang="zh-CN" sz="900" dirty="0">
                <a:solidFill>
                  <a:schemeClr val="tx1">
                    <a:lumMod val="75000"/>
                    <a:lumOff val="25000"/>
                  </a:schemeClr>
                </a:solidFill>
                <a:latin typeface="字魂58号-创中黑" panose="00000500000000000000" pitchFamily="2" charset="-122"/>
                <a:ea typeface="字魂58号-创中黑" panose="00000500000000000000" pitchFamily="2" charset="-122"/>
                <a:cs typeface="+mn-ea"/>
                <a:sym typeface="字魂58号-创中黑" panose="00000500000000000000" pitchFamily="2" charset="-122"/>
              </a:rPr>
              <a:t>THIS IS A SAMPLE TEXT. INSERT YOUR OWN TEXT HERE. OR SIMPLY WRITE DOWN WHAT YOU WANT TO EXPRESS.</a:t>
            </a:r>
            <a:r>
              <a:rPr lang="en-US" altLang="zh-CN" sz="1000" dirty="0">
                <a:solidFill>
                  <a:schemeClr val="tx1">
                    <a:lumMod val="75000"/>
                    <a:lumOff val="25000"/>
                  </a:schemeClr>
                </a:solidFill>
                <a:latin typeface="字魂58号-创中黑" panose="00000500000000000000" pitchFamily="2" charset="-122"/>
                <a:ea typeface="字魂58号-创中黑" panose="00000500000000000000" pitchFamily="2" charset="-122"/>
                <a:cs typeface="+mn-ea"/>
                <a:sym typeface="字魂58号-创中黑" panose="00000500000000000000" pitchFamily="2" charset="-122"/>
              </a:rPr>
              <a:t> </a:t>
            </a:r>
            <a:endParaRPr lang="en-US" altLang="zh-CN" sz="1000" dirty="0">
              <a:solidFill>
                <a:schemeClr val="tx1">
                  <a:lumMod val="75000"/>
                  <a:lumOff val="25000"/>
                </a:schemeClr>
              </a:solidFill>
              <a:latin typeface="字魂58号-创中黑" panose="00000500000000000000" pitchFamily="2" charset="-122"/>
              <a:ea typeface="字魂58号-创中黑" panose="00000500000000000000" pitchFamily="2" charset="-122"/>
              <a:cs typeface="+mn-ea"/>
              <a:sym typeface="字魂58号-创中黑" panose="00000500000000000000" pitchFamily="2" charset="-122"/>
            </a:endParaRPr>
          </a:p>
        </p:txBody>
      </p:sp>
      <p:sp>
        <p:nvSpPr>
          <p:cNvPr id="22" name="椭圆 21"/>
          <p:cNvSpPr/>
          <p:nvPr/>
        </p:nvSpPr>
        <p:spPr>
          <a:xfrm>
            <a:off x="6543675" y="4023630"/>
            <a:ext cx="829004" cy="829004"/>
          </a:xfrm>
          <a:prstGeom prst="ellipse">
            <a:avLst/>
          </a:prstGeom>
          <a:solidFill>
            <a:srgbClr val="F992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400" dirty="0">
                <a:solidFill>
                  <a:schemeClr val="bg1"/>
                </a:solidFill>
                <a:latin typeface="字魂143号-正酷超级黑" panose="00000500000000000000" pitchFamily="2" charset="-122"/>
                <a:ea typeface="字魂143号-正酷超级黑" panose="00000500000000000000" pitchFamily="2" charset="-122"/>
                <a:cs typeface="+mn-ea"/>
                <a:sym typeface="字魂143号-正酷超级黑" panose="00000500000000000000" pitchFamily="2" charset="-122"/>
              </a:rPr>
              <a:t>03</a:t>
            </a:r>
            <a:endParaRPr lang="en-US" altLang="zh-CN" sz="2400" dirty="0">
              <a:solidFill>
                <a:schemeClr val="bg1"/>
              </a:solidFill>
              <a:latin typeface="字魂143号-正酷超级黑" panose="00000500000000000000" pitchFamily="2" charset="-122"/>
              <a:ea typeface="字魂143号-正酷超级黑" panose="00000500000000000000" pitchFamily="2" charset="-122"/>
              <a:cs typeface="+mn-ea"/>
              <a:sym typeface="字魂143号-正酷超级黑" panose="00000500000000000000" pitchFamily="2" charset="-122"/>
            </a:endParaRPr>
          </a:p>
        </p:txBody>
      </p:sp>
      <p:sp>
        <p:nvSpPr>
          <p:cNvPr id="23" name="Rectangle 24"/>
          <p:cNvSpPr/>
          <p:nvPr/>
        </p:nvSpPr>
        <p:spPr>
          <a:xfrm>
            <a:off x="7440613" y="3943069"/>
            <a:ext cx="2054860" cy="699770"/>
          </a:xfrm>
          <a:prstGeom prst="rect">
            <a:avLst/>
          </a:prstGeom>
        </p:spPr>
        <p:txBody>
          <a:bodyPr wrap="none" anchor="ctr">
            <a:normAutofit/>
          </a:bodyPr>
          <a:p>
            <a:r>
              <a:rPr lang="zh-CN" altLang="en-US" sz="2800" dirty="0">
                <a:solidFill>
                  <a:schemeClr val="tx1">
                    <a:lumMod val="85000"/>
                    <a:lumOff val="15000"/>
                  </a:schemeClr>
                </a:solidFill>
                <a:latin typeface="字魂143号-正酷超级黑" panose="00000500000000000000" pitchFamily="2" charset="-122"/>
                <a:ea typeface="字魂143号-正酷超级黑" panose="00000500000000000000" pitchFamily="2" charset="-122"/>
                <a:cs typeface="+mn-ea"/>
                <a:sym typeface="字魂143号-正酷超级黑" panose="00000500000000000000" pitchFamily="2" charset="-122"/>
              </a:rPr>
              <a:t>输入标题内容</a:t>
            </a:r>
            <a:endParaRPr lang="zh-CN" altLang="en-US" sz="2800" dirty="0">
              <a:solidFill>
                <a:schemeClr val="tx1">
                  <a:lumMod val="85000"/>
                  <a:lumOff val="15000"/>
                </a:schemeClr>
              </a:solidFill>
              <a:latin typeface="字魂143号-正酷超级黑" panose="00000500000000000000" pitchFamily="2" charset="-122"/>
              <a:ea typeface="字魂143号-正酷超级黑" panose="00000500000000000000" pitchFamily="2" charset="-122"/>
              <a:cs typeface="+mn-ea"/>
              <a:sym typeface="字魂143号-正酷超级黑" panose="00000500000000000000" pitchFamily="2" charset="-122"/>
            </a:endParaRPr>
          </a:p>
        </p:txBody>
      </p:sp>
      <p:sp>
        <p:nvSpPr>
          <p:cNvPr id="24" name="Rectangle 15"/>
          <p:cNvSpPr/>
          <p:nvPr/>
        </p:nvSpPr>
        <p:spPr>
          <a:xfrm>
            <a:off x="7440613" y="4464404"/>
            <a:ext cx="3368040" cy="455894"/>
          </a:xfrm>
          <a:prstGeom prst="rect">
            <a:avLst/>
          </a:prstGeom>
        </p:spPr>
        <p:txBody>
          <a:bodyPr wrap="square">
            <a:spAutoFit/>
          </a:bodyPr>
          <a:p>
            <a:pPr>
              <a:lnSpc>
                <a:spcPct val="130000"/>
              </a:lnSpc>
            </a:pPr>
            <a:r>
              <a:rPr lang="en-US" altLang="zh-CN" sz="900" dirty="0">
                <a:solidFill>
                  <a:schemeClr val="tx1">
                    <a:lumMod val="75000"/>
                    <a:lumOff val="25000"/>
                  </a:schemeClr>
                </a:solidFill>
                <a:latin typeface="字魂58号-创中黑" panose="00000500000000000000" pitchFamily="2" charset="-122"/>
                <a:ea typeface="字魂58号-创中黑" panose="00000500000000000000" pitchFamily="2" charset="-122"/>
                <a:cs typeface="+mn-ea"/>
                <a:sym typeface="字魂58号-创中黑" panose="00000500000000000000" pitchFamily="2" charset="-122"/>
              </a:rPr>
              <a:t>THIS IS A SAMPLE TEXT. INSERT YOUR OWN TEXT HERE. OR SIMPLY WRITE DOWN WHAT YOU WANT TO EXPRESS.</a:t>
            </a:r>
            <a:r>
              <a:rPr lang="en-US" altLang="zh-CN" sz="1000" dirty="0">
                <a:solidFill>
                  <a:schemeClr val="tx1">
                    <a:lumMod val="75000"/>
                    <a:lumOff val="25000"/>
                  </a:schemeClr>
                </a:solidFill>
                <a:latin typeface="字魂58号-创中黑" panose="00000500000000000000" pitchFamily="2" charset="-122"/>
                <a:ea typeface="字魂58号-创中黑" panose="00000500000000000000" pitchFamily="2" charset="-122"/>
                <a:cs typeface="+mn-ea"/>
                <a:sym typeface="字魂58号-创中黑" panose="00000500000000000000" pitchFamily="2" charset="-122"/>
              </a:rPr>
              <a:t> </a:t>
            </a:r>
            <a:endParaRPr lang="en-US" altLang="zh-CN" sz="1000" dirty="0">
              <a:solidFill>
                <a:schemeClr val="tx1">
                  <a:lumMod val="75000"/>
                  <a:lumOff val="25000"/>
                </a:schemeClr>
              </a:solidFill>
              <a:latin typeface="字魂58号-创中黑" panose="00000500000000000000" pitchFamily="2" charset="-122"/>
              <a:ea typeface="字魂58号-创中黑" panose="00000500000000000000" pitchFamily="2" charset="-122"/>
              <a:cs typeface="+mn-ea"/>
              <a:sym typeface="字魂58号-创中黑" panose="00000500000000000000" pitchFamily="2" charset="-122"/>
            </a:endParaRPr>
          </a:p>
        </p:txBody>
      </p:sp>
      <p:sp>
        <p:nvSpPr>
          <p:cNvPr id="25" name="椭圆 24"/>
          <p:cNvSpPr/>
          <p:nvPr/>
        </p:nvSpPr>
        <p:spPr>
          <a:xfrm>
            <a:off x="6543675" y="5340620"/>
            <a:ext cx="829004" cy="829004"/>
          </a:xfrm>
          <a:prstGeom prst="ellipse">
            <a:avLst/>
          </a:prstGeom>
          <a:solidFill>
            <a:srgbClr val="87D3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400" dirty="0">
                <a:solidFill>
                  <a:schemeClr val="bg1"/>
                </a:solidFill>
                <a:latin typeface="字魂143号-正酷超级黑" panose="00000500000000000000" pitchFamily="2" charset="-122"/>
                <a:ea typeface="字魂143号-正酷超级黑" panose="00000500000000000000" pitchFamily="2" charset="-122"/>
                <a:cs typeface="+mn-ea"/>
                <a:sym typeface="字魂143号-正酷超级黑" panose="00000500000000000000" pitchFamily="2" charset="-122"/>
              </a:rPr>
              <a:t>04</a:t>
            </a:r>
            <a:endParaRPr lang="en-US" altLang="zh-CN" sz="2400" dirty="0">
              <a:solidFill>
                <a:schemeClr val="bg1"/>
              </a:solidFill>
              <a:latin typeface="字魂143号-正酷超级黑" panose="00000500000000000000" pitchFamily="2" charset="-122"/>
              <a:ea typeface="字魂143号-正酷超级黑" panose="00000500000000000000" pitchFamily="2" charset="-122"/>
              <a:cs typeface="+mn-ea"/>
              <a:sym typeface="字魂143号-正酷超级黑" panose="00000500000000000000" pitchFamily="2" charset="-122"/>
            </a:endParaRPr>
          </a:p>
        </p:txBody>
      </p:sp>
      <p:sp>
        <p:nvSpPr>
          <p:cNvPr id="26" name="Rectangle 24"/>
          <p:cNvSpPr/>
          <p:nvPr/>
        </p:nvSpPr>
        <p:spPr>
          <a:xfrm>
            <a:off x="7440613" y="5260059"/>
            <a:ext cx="2054860" cy="699770"/>
          </a:xfrm>
          <a:prstGeom prst="rect">
            <a:avLst/>
          </a:prstGeom>
        </p:spPr>
        <p:txBody>
          <a:bodyPr wrap="none" anchor="ctr">
            <a:normAutofit/>
          </a:bodyPr>
          <a:p>
            <a:r>
              <a:rPr lang="zh-CN" altLang="en-US" sz="2800" dirty="0">
                <a:solidFill>
                  <a:schemeClr val="tx1">
                    <a:lumMod val="85000"/>
                    <a:lumOff val="15000"/>
                  </a:schemeClr>
                </a:solidFill>
                <a:latin typeface="字魂143号-正酷超级黑" panose="00000500000000000000" pitchFamily="2" charset="-122"/>
                <a:ea typeface="字魂143号-正酷超级黑" panose="00000500000000000000" pitchFamily="2" charset="-122"/>
                <a:cs typeface="+mn-ea"/>
                <a:sym typeface="字魂143号-正酷超级黑" panose="00000500000000000000" pitchFamily="2" charset="-122"/>
              </a:rPr>
              <a:t>输入标题内容</a:t>
            </a:r>
            <a:endParaRPr lang="zh-CN" altLang="en-US" sz="2800" dirty="0">
              <a:solidFill>
                <a:schemeClr val="tx1">
                  <a:lumMod val="85000"/>
                  <a:lumOff val="15000"/>
                </a:schemeClr>
              </a:solidFill>
              <a:latin typeface="字魂143号-正酷超级黑" panose="00000500000000000000" pitchFamily="2" charset="-122"/>
              <a:ea typeface="字魂143号-正酷超级黑" panose="00000500000000000000" pitchFamily="2" charset="-122"/>
              <a:cs typeface="+mn-ea"/>
              <a:sym typeface="字魂143号-正酷超级黑" panose="00000500000000000000" pitchFamily="2" charset="-122"/>
            </a:endParaRPr>
          </a:p>
        </p:txBody>
      </p:sp>
      <p:sp>
        <p:nvSpPr>
          <p:cNvPr id="27" name="Rectangle 15"/>
          <p:cNvSpPr/>
          <p:nvPr/>
        </p:nvSpPr>
        <p:spPr>
          <a:xfrm>
            <a:off x="7440613" y="5781394"/>
            <a:ext cx="3368040" cy="455894"/>
          </a:xfrm>
          <a:prstGeom prst="rect">
            <a:avLst/>
          </a:prstGeom>
        </p:spPr>
        <p:txBody>
          <a:bodyPr wrap="square">
            <a:spAutoFit/>
          </a:bodyPr>
          <a:p>
            <a:pPr>
              <a:lnSpc>
                <a:spcPct val="130000"/>
              </a:lnSpc>
            </a:pPr>
            <a:r>
              <a:rPr lang="en-US" altLang="zh-CN" sz="900" dirty="0">
                <a:solidFill>
                  <a:schemeClr val="tx1">
                    <a:lumMod val="75000"/>
                    <a:lumOff val="25000"/>
                  </a:schemeClr>
                </a:solidFill>
                <a:latin typeface="字魂58号-创中黑" panose="00000500000000000000" pitchFamily="2" charset="-122"/>
                <a:ea typeface="字魂58号-创中黑" panose="00000500000000000000" pitchFamily="2" charset="-122"/>
                <a:cs typeface="+mn-ea"/>
                <a:sym typeface="字魂58号-创中黑" panose="00000500000000000000" pitchFamily="2" charset="-122"/>
              </a:rPr>
              <a:t>THIS IS A SAMPLE TEXT. INSERT YOUR OWN TEXT HERE. OR SIMPLY WRITE DOWN WHAT YOU WANT TO EXPRESS.</a:t>
            </a:r>
            <a:r>
              <a:rPr lang="en-US" altLang="zh-CN" sz="1000" dirty="0">
                <a:solidFill>
                  <a:schemeClr val="tx1">
                    <a:lumMod val="75000"/>
                    <a:lumOff val="25000"/>
                  </a:schemeClr>
                </a:solidFill>
                <a:latin typeface="字魂58号-创中黑" panose="00000500000000000000" pitchFamily="2" charset="-122"/>
                <a:ea typeface="字魂58号-创中黑" panose="00000500000000000000" pitchFamily="2" charset="-122"/>
                <a:cs typeface="+mn-ea"/>
                <a:sym typeface="字魂58号-创中黑" panose="00000500000000000000" pitchFamily="2" charset="-122"/>
              </a:rPr>
              <a:t> </a:t>
            </a:r>
            <a:endParaRPr lang="en-US" altLang="zh-CN" sz="1000" dirty="0">
              <a:solidFill>
                <a:schemeClr val="tx1">
                  <a:lumMod val="75000"/>
                  <a:lumOff val="25000"/>
                </a:schemeClr>
              </a:solidFill>
              <a:latin typeface="字魂58号-创中黑" panose="00000500000000000000" pitchFamily="2" charset="-122"/>
              <a:ea typeface="字魂58号-创中黑" panose="00000500000000000000" pitchFamily="2" charset="-122"/>
              <a:cs typeface="+mn-ea"/>
              <a:sym typeface="字魂58号-创中黑" panose="00000500000000000000" pitchFamily="2" charset="-122"/>
            </a:endParaRPr>
          </a:p>
        </p:txBody>
      </p:sp>
      <p:sp>
        <p:nvSpPr>
          <p:cNvPr id="28" name="矩形: 圆角 19"/>
          <p:cNvSpPr/>
          <p:nvPr/>
        </p:nvSpPr>
        <p:spPr>
          <a:xfrm rot="19805915" flipH="1">
            <a:off x="10862018" y="-276398"/>
            <a:ext cx="541638" cy="1968909"/>
          </a:xfrm>
          <a:prstGeom prst="roundRect">
            <a:avLst>
              <a:gd name="adj" fmla="val 50000"/>
            </a:avLst>
          </a:prstGeom>
          <a:solidFill>
            <a:srgbClr val="87D3E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lnSpc>
                <a:spcPct val="90000"/>
              </a:lnSpc>
              <a:spcBef>
                <a:spcPts val="1000"/>
              </a:spcBef>
            </a:pPr>
            <a:endParaRPr lang="zh-CN" altLang="en-US" sz="1600" dirty="0">
              <a:solidFill>
                <a:srgbClr val="FFFFFF"/>
              </a:solidFill>
              <a:latin typeface="字魂58号-创中黑" panose="00000500000000000000" pitchFamily="2" charset="-122"/>
              <a:cs typeface="+mn-ea"/>
            </a:endParaRPr>
          </a:p>
        </p:txBody>
      </p:sp>
      <p:grpSp>
        <p:nvGrpSpPr>
          <p:cNvPr id="29" name="组合 28"/>
          <p:cNvGrpSpPr/>
          <p:nvPr/>
        </p:nvGrpSpPr>
        <p:grpSpPr>
          <a:xfrm rot="20340000">
            <a:off x="324325" y="-1439725"/>
            <a:ext cx="4219235" cy="7961844"/>
            <a:chOff x="-1422274" y="70578"/>
            <a:chExt cx="4219235" cy="7961844"/>
          </a:xfrm>
          <a:gradFill>
            <a:gsLst>
              <a:gs pos="100000">
                <a:srgbClr val="589EDC"/>
              </a:gs>
              <a:gs pos="0">
                <a:srgbClr val="ABCFEF"/>
              </a:gs>
            </a:gsLst>
            <a:lin ang="5400000" scaled="1"/>
          </a:gradFill>
        </p:grpSpPr>
        <p:grpSp>
          <p:nvGrpSpPr>
            <p:cNvPr id="30" name="组合 29"/>
            <p:cNvGrpSpPr/>
            <p:nvPr/>
          </p:nvGrpSpPr>
          <p:grpSpPr>
            <a:xfrm>
              <a:off x="129243" y="70578"/>
              <a:ext cx="2667718" cy="7562756"/>
              <a:chOff x="129243" y="70578"/>
              <a:chExt cx="2667718" cy="7562756"/>
            </a:xfrm>
            <a:grpFill/>
          </p:grpSpPr>
          <p:sp>
            <p:nvSpPr>
              <p:cNvPr id="31" name="矩形: 圆角 23"/>
              <p:cNvSpPr/>
              <p:nvPr/>
            </p:nvSpPr>
            <p:spPr>
              <a:xfrm rot="19685914">
                <a:off x="129243" y="406785"/>
                <a:ext cx="1414802" cy="7226549"/>
              </a:xfrm>
              <a:prstGeom prst="roundRect">
                <a:avLst>
                  <a:gd name="adj" fmla="val 50000"/>
                </a:avLst>
              </a:prstGeom>
              <a:gradFill>
                <a:gsLst>
                  <a:gs pos="70000">
                    <a:srgbClr val="D0A1F2"/>
                  </a:gs>
                  <a:gs pos="0">
                    <a:srgbClr val="F5EEFE"/>
                  </a:gs>
                </a:gsLst>
                <a:path path="circle">
                  <a:fillToRect t="100000" r="100000"/>
                </a:path>
                <a:tileRect l="-100000" b="-100000"/>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lnSpc>
                    <a:spcPct val="90000"/>
                  </a:lnSpc>
                  <a:spcBef>
                    <a:spcPts val="1000"/>
                  </a:spcBef>
                </a:pPr>
                <a:endParaRPr lang="zh-CN" altLang="en-US" sz="1600" dirty="0">
                  <a:solidFill>
                    <a:srgbClr val="FFFFFF"/>
                  </a:solidFill>
                  <a:latin typeface="字魂58号-创中黑" panose="00000500000000000000" pitchFamily="2" charset="-122"/>
                  <a:cs typeface="+mn-ea"/>
                </a:endParaRPr>
              </a:p>
            </p:txBody>
          </p:sp>
          <p:sp>
            <p:nvSpPr>
              <p:cNvPr id="32" name="矩形: 圆角 24"/>
              <p:cNvSpPr/>
              <p:nvPr/>
            </p:nvSpPr>
            <p:spPr>
              <a:xfrm rot="19805915" flipH="1">
                <a:off x="2255323" y="553427"/>
                <a:ext cx="541638" cy="1968909"/>
              </a:xfrm>
              <a:prstGeom prst="roundRect">
                <a:avLst>
                  <a:gd name="adj" fmla="val 50000"/>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lnSpc>
                    <a:spcPct val="90000"/>
                  </a:lnSpc>
                  <a:spcBef>
                    <a:spcPts val="1000"/>
                  </a:spcBef>
                </a:pPr>
                <a:endParaRPr lang="zh-CN" altLang="en-US" sz="1600" dirty="0">
                  <a:solidFill>
                    <a:srgbClr val="FFFFFF"/>
                  </a:solidFill>
                  <a:latin typeface="字魂58号-创中黑" panose="00000500000000000000" pitchFamily="2" charset="-122"/>
                  <a:cs typeface="+mn-ea"/>
                </a:endParaRPr>
              </a:p>
            </p:txBody>
          </p:sp>
          <p:sp>
            <p:nvSpPr>
              <p:cNvPr id="33" name="矩形: 圆角 25"/>
              <p:cNvSpPr/>
              <p:nvPr/>
            </p:nvSpPr>
            <p:spPr>
              <a:xfrm rot="19805915" flipH="1">
                <a:off x="1679918" y="70578"/>
                <a:ext cx="541638" cy="1968909"/>
              </a:xfrm>
              <a:prstGeom prst="roundRect">
                <a:avLst>
                  <a:gd name="adj" fmla="val 50000"/>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lnSpc>
                    <a:spcPct val="90000"/>
                  </a:lnSpc>
                  <a:spcBef>
                    <a:spcPts val="1000"/>
                  </a:spcBef>
                </a:pPr>
                <a:endParaRPr lang="zh-CN" altLang="en-US" sz="1600" dirty="0">
                  <a:solidFill>
                    <a:srgbClr val="FFFFFF"/>
                  </a:solidFill>
                  <a:latin typeface="字魂58号-创中黑" panose="00000500000000000000" pitchFamily="2" charset="-122"/>
                  <a:cs typeface="+mn-ea"/>
                </a:endParaRPr>
              </a:p>
            </p:txBody>
          </p:sp>
        </p:grpSp>
        <p:sp>
          <p:nvSpPr>
            <p:cNvPr id="34" name="矩形: 圆角 22"/>
            <p:cNvSpPr/>
            <p:nvPr/>
          </p:nvSpPr>
          <p:spPr>
            <a:xfrm rot="19625914">
              <a:off x="-1422274" y="805873"/>
              <a:ext cx="2591987" cy="7226549"/>
            </a:xfrm>
            <a:prstGeom prst="roundRect">
              <a:avLst>
                <a:gd name="adj" fmla="val 50000"/>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lnSpc>
                  <a:spcPct val="90000"/>
                </a:lnSpc>
                <a:spcBef>
                  <a:spcPts val="1000"/>
                </a:spcBef>
              </a:pPr>
              <a:endParaRPr lang="zh-CN" altLang="en-US" sz="1600" dirty="0">
                <a:solidFill>
                  <a:srgbClr val="FFFFFF"/>
                </a:solidFill>
                <a:latin typeface="字魂58号-创中黑" panose="00000500000000000000" pitchFamily="2" charset="-122"/>
                <a:cs typeface="+mn-ea"/>
              </a:endParaRPr>
            </a:p>
          </p:txBody>
        </p:sp>
      </p:grpSp>
      <p:sp>
        <p:nvSpPr>
          <p:cNvPr id="35" name="椭圆 34"/>
          <p:cNvSpPr/>
          <p:nvPr/>
        </p:nvSpPr>
        <p:spPr>
          <a:xfrm>
            <a:off x="715895" y="2158753"/>
            <a:ext cx="3106159" cy="2364316"/>
          </a:xfrm>
          <a:prstGeom prst="ellipse">
            <a:avLst/>
          </a:prstGeom>
          <a:noFill/>
          <a:ln w="76200">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7200" spc="300" dirty="0">
                <a:latin typeface="字魂143号-正酷超级黑" panose="00000500000000000000" pitchFamily="2" charset="-122"/>
                <a:ea typeface="字魂143号-正酷超级黑" panose="00000500000000000000" pitchFamily="2" charset="-122"/>
                <a:cs typeface="+mn-ea"/>
                <a:sym typeface="字魂143号-正酷超级黑" panose="00000500000000000000" pitchFamily="2" charset="-122"/>
              </a:rPr>
              <a:t>目录</a:t>
            </a:r>
            <a:endParaRPr lang="zh-CN" altLang="en-US" sz="7200" spc="300" dirty="0">
              <a:latin typeface="字魂143号-正酷超级黑" panose="00000500000000000000" pitchFamily="2" charset="-122"/>
              <a:ea typeface="字魂143号-正酷超级黑" panose="00000500000000000000" pitchFamily="2" charset="-122"/>
              <a:cs typeface="+mn-ea"/>
              <a:sym typeface="字魂143号-正酷超级黑" panose="00000500000000000000" pitchFamily="2" charset="-122"/>
            </a:endParaRPr>
          </a:p>
        </p:txBody>
      </p:sp>
      <p:sp>
        <p:nvSpPr>
          <p:cNvPr id="36" name="矩形: 圆角 27"/>
          <p:cNvSpPr/>
          <p:nvPr/>
        </p:nvSpPr>
        <p:spPr>
          <a:xfrm rot="19805915" flipH="1">
            <a:off x="963399" y="5270789"/>
            <a:ext cx="541638" cy="1968909"/>
          </a:xfrm>
          <a:prstGeom prst="roundRect">
            <a:avLst>
              <a:gd name="adj" fmla="val 50000"/>
            </a:avLst>
          </a:prstGeom>
          <a:gradFill>
            <a:gsLst>
              <a:gs pos="70000">
                <a:srgbClr val="D0A1F2"/>
              </a:gs>
              <a:gs pos="0">
                <a:srgbClr val="F5EEFE"/>
              </a:gs>
            </a:gsLst>
            <a:path path="circle">
              <a:fillToRect t="100000" r="100000"/>
            </a:path>
            <a:tileRect l="-100000" b="-100000"/>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lnSpc>
                <a:spcPct val="90000"/>
              </a:lnSpc>
              <a:spcBef>
                <a:spcPts val="1000"/>
              </a:spcBef>
            </a:pPr>
            <a:endParaRPr lang="zh-CN" altLang="en-US" sz="1600" dirty="0">
              <a:solidFill>
                <a:srgbClr val="FFFFFF"/>
              </a:solidFill>
              <a:latin typeface="字魂58号-创中黑" panose="00000500000000000000" pitchFamily="2" charset="-122"/>
              <a:cs typeface="+mn-ea"/>
            </a:endParaRPr>
          </a:p>
        </p:txBody>
      </p:sp>
      <p:sp>
        <p:nvSpPr>
          <p:cNvPr id="37" name="矩形: 圆角 28"/>
          <p:cNvSpPr/>
          <p:nvPr/>
        </p:nvSpPr>
        <p:spPr>
          <a:xfrm rot="19805915" flipH="1">
            <a:off x="387994" y="4787940"/>
            <a:ext cx="541638" cy="1968909"/>
          </a:xfrm>
          <a:prstGeom prst="roundRect">
            <a:avLst>
              <a:gd name="adj" fmla="val 50000"/>
            </a:avLst>
          </a:prstGeom>
          <a:solidFill>
            <a:srgbClr val="F992CA"/>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lnSpc>
                <a:spcPct val="90000"/>
              </a:lnSpc>
              <a:spcBef>
                <a:spcPts val="1000"/>
              </a:spcBef>
            </a:pPr>
            <a:endParaRPr lang="zh-CN" altLang="en-US" sz="1600" dirty="0">
              <a:solidFill>
                <a:srgbClr val="FFFFFF"/>
              </a:solidFill>
              <a:latin typeface="字魂58号-创中黑" panose="00000500000000000000" pitchFamily="2" charset="-122"/>
              <a:cs typeface="+mn-ea"/>
            </a:endParaRPr>
          </a:p>
        </p:txBody>
      </p:sp>
      <p:sp>
        <p:nvSpPr>
          <p:cNvPr id="38" name="矩形 37"/>
          <p:cNvSpPr/>
          <p:nvPr/>
        </p:nvSpPr>
        <p:spPr>
          <a:xfrm>
            <a:off x="1627563" y="3999849"/>
            <a:ext cx="2364317" cy="523220"/>
          </a:xfrm>
          <a:prstGeom prst="rect">
            <a:avLst/>
          </a:prstGeom>
        </p:spPr>
        <p:txBody>
          <a:bodyPr wrap="square">
            <a:spAutoFit/>
          </a:bodyPr>
          <a:p>
            <a:pPr algn="dist"/>
            <a:r>
              <a:rPr lang="en-US" sz="2800" dirty="0">
                <a:solidFill>
                  <a:schemeClr val="bg1">
                    <a:lumMod val="95000"/>
                  </a:schemeClr>
                </a:solidFill>
                <a:latin typeface="字魂58号-创中黑" panose="00000500000000000000" pitchFamily="2" charset="-122"/>
                <a:ea typeface="字魂58号-创中黑" panose="00000500000000000000" pitchFamily="2" charset="-122"/>
                <a:cs typeface="+mn-ea"/>
                <a:sym typeface="字魂58号-创中黑" panose="00000500000000000000" pitchFamily="2" charset="-122"/>
              </a:rPr>
              <a:t>CONTENT</a:t>
            </a:r>
            <a:endParaRPr lang="en-US" sz="2800" dirty="0">
              <a:solidFill>
                <a:schemeClr val="bg1">
                  <a:lumMod val="95000"/>
                </a:schemeClr>
              </a:solidFill>
              <a:latin typeface="字魂58号-创中黑" panose="00000500000000000000" pitchFamily="2" charset="-122"/>
              <a:ea typeface="字魂58号-创中黑" panose="00000500000000000000" pitchFamily="2" charset="-122"/>
              <a:cs typeface="+mn-ea"/>
              <a:sym typeface="字魂58号-创中黑" panose="000005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炫酷背景-01"/>
          <p:cNvPicPr>
            <a:picLocks noChangeAspect="1"/>
          </p:cNvPicPr>
          <p:nvPr/>
        </p:nvPicPr>
        <p:blipFill>
          <a:blip r:embed="rId1"/>
          <a:srcRect l="7867" t="6174" r="8702" b="4657"/>
          <a:stretch>
            <a:fillRect/>
          </a:stretch>
        </p:blipFill>
        <p:spPr>
          <a:xfrm rot="5400000">
            <a:off x="2684145" y="-2684780"/>
            <a:ext cx="6916420" cy="12285345"/>
          </a:xfrm>
          <a:prstGeom prst="rect">
            <a:avLst/>
          </a:prstGeom>
        </p:spPr>
      </p:pic>
      <p:sp>
        <p:nvSpPr>
          <p:cNvPr id="2" name="文本框 18"/>
          <p:cNvSpPr txBox="1">
            <a:spLocks noChangeArrowheads="1"/>
          </p:cNvSpPr>
          <p:nvPr/>
        </p:nvSpPr>
        <p:spPr bwMode="auto">
          <a:xfrm>
            <a:off x="4226157" y="2106930"/>
            <a:ext cx="7315200" cy="1322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kumimoji="1" lang="zh-CN" altLang="en-US" sz="8000" b="1" dirty="0">
                <a:latin typeface="Aa元气满满" panose="00020600040101010101" pitchFamily="18" charset="-122"/>
                <a:ea typeface="Aa元气满满" panose="00020600040101010101" pitchFamily="18" charset="-122"/>
                <a:cs typeface="Yuanti SC" charset="-122"/>
              </a:rPr>
              <a:t>第一节</a:t>
            </a:r>
            <a:endParaRPr kumimoji="1" lang="zh-CN" altLang="en-US" sz="8000" b="1" dirty="0">
              <a:latin typeface="Aa元气满满" panose="00020600040101010101" pitchFamily="18" charset="-122"/>
              <a:ea typeface="Aa元气满满" panose="00020600040101010101" pitchFamily="18" charset="-122"/>
              <a:cs typeface="Yuanti SC" charset="-122"/>
            </a:endParaRPr>
          </a:p>
        </p:txBody>
      </p:sp>
      <p:sp>
        <p:nvSpPr>
          <p:cNvPr id="3" name="Subtitle 2"/>
          <p:cNvSpPr txBox="1"/>
          <p:nvPr/>
        </p:nvSpPr>
        <p:spPr bwMode="auto">
          <a:xfrm>
            <a:off x="3754130" y="4002021"/>
            <a:ext cx="4600577" cy="1045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993" tIns="72497" rIns="144993" bIns="72497">
            <a:spAutoFit/>
          </a:bodyPr>
          <a:lstStyle>
            <a:lvl1pPr defTabSz="1087120">
              <a:spcBef>
                <a:spcPct val="20000"/>
              </a:spcBef>
              <a:buChar char="•"/>
              <a:defRPr sz="3200">
                <a:solidFill>
                  <a:schemeClr val="tx1"/>
                </a:solidFill>
                <a:latin typeface="Arial" panose="020B0604020202020204" pitchFamily="34" charset="0"/>
                <a:ea typeface="宋体" panose="02010600030101010101" pitchFamily="2" charset="-122"/>
              </a:defRPr>
            </a:lvl1pPr>
            <a:lvl2pPr marL="1087755" indent="-285750" defTabSz="1087120">
              <a:spcBef>
                <a:spcPct val="20000"/>
              </a:spcBef>
              <a:buChar char="–"/>
              <a:defRPr sz="2800">
                <a:solidFill>
                  <a:schemeClr val="tx1"/>
                </a:solidFill>
                <a:latin typeface="Arial" panose="020B0604020202020204" pitchFamily="34" charset="0"/>
                <a:ea typeface="宋体" panose="02010600030101010101" pitchFamily="2" charset="-122"/>
              </a:defRPr>
            </a:lvl2pPr>
            <a:lvl3pPr marL="2174875" indent="-228600" defTabSz="1087120">
              <a:spcBef>
                <a:spcPct val="20000"/>
              </a:spcBef>
              <a:buChar char="•"/>
              <a:defRPr sz="2400">
                <a:solidFill>
                  <a:schemeClr val="tx1"/>
                </a:solidFill>
                <a:latin typeface="Arial" panose="020B0604020202020204" pitchFamily="34" charset="0"/>
                <a:ea typeface="宋体" panose="02010600030101010101" pitchFamily="2" charset="-122"/>
              </a:defRPr>
            </a:lvl3pPr>
            <a:lvl4pPr marL="326263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4pPr>
            <a:lvl5pPr marL="434975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5pPr>
            <a:lvl6pPr marL="48069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52641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57213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61785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buFontTx/>
              <a:buNone/>
            </a:pPr>
            <a:r>
              <a:rPr lang="zh-CN" altLang="en-US" sz="1200" dirty="0">
                <a:latin typeface="Aa元气满满" panose="00020600040101010101" pitchFamily="18" charset="-122"/>
                <a:ea typeface="Aa元气满满" panose="00020600040101010101" pitchFamily="18" charset="-122"/>
                <a:cs typeface="Yuanti SC" charset="-122"/>
                <a:sym typeface="时尚中黑简体" charset="0"/>
              </a:rPr>
              <a:t>输入你的文本</a:t>
            </a:r>
            <a:endParaRPr lang="zh-CN" altLang="en-US" sz="1200" dirty="0">
              <a:latin typeface="Aa元气满满" panose="00020600040101010101" pitchFamily="18" charset="-122"/>
              <a:ea typeface="Aa元气满满" panose="00020600040101010101" pitchFamily="18" charset="-122"/>
              <a:cs typeface="Yuanti SC" charset="-122"/>
              <a:sym typeface="时尚中黑简体" charset="0"/>
            </a:endParaRPr>
          </a:p>
          <a:p>
            <a:pPr algn="ctr" eaLnBrk="1" hangingPunct="1">
              <a:lnSpc>
                <a:spcPct val="120000"/>
              </a:lnSpc>
              <a:buFontTx/>
              <a:buNone/>
            </a:pPr>
            <a:r>
              <a:rPr lang="zh-CN" altLang="en-US" sz="1100" dirty="0">
                <a:latin typeface="Aa元气满满" panose="00020600040101010101" pitchFamily="18" charset="-122"/>
                <a:ea typeface="Aa元气满满" panose="00020600040101010101" pitchFamily="18" charset="-122"/>
                <a:cs typeface="Yuanti SC" charset="-122"/>
              </a:rPr>
              <a:t>根据你所需的内容输入你想要的文本</a:t>
            </a:r>
            <a:endParaRPr lang="zh-CN" altLang="en-US" sz="1100" dirty="0">
              <a:latin typeface="Aa元气满满" panose="00020600040101010101" pitchFamily="18" charset="-122"/>
              <a:ea typeface="Aa元气满满" panose="00020600040101010101" pitchFamily="18" charset="-122"/>
              <a:cs typeface="Yuanti SC" charset="-122"/>
            </a:endParaRPr>
          </a:p>
          <a:p>
            <a:pPr algn="ctr" eaLnBrk="1" hangingPunct="1">
              <a:lnSpc>
                <a:spcPct val="120000"/>
              </a:lnSpc>
              <a:buFontTx/>
              <a:buNone/>
            </a:pPr>
            <a:r>
              <a:rPr lang="zh-CN" altLang="en-US" sz="1100" dirty="0">
                <a:latin typeface="Aa元气满满" panose="00020600040101010101" pitchFamily="18" charset="-122"/>
                <a:ea typeface="Aa元气满满" panose="00020600040101010101" pitchFamily="18" charset="-122"/>
                <a:cs typeface="Yuanti SC" charset="-122"/>
              </a:rPr>
              <a:t>点击输入本栏的具体文字，简明扼要的说明分项内容，此为概念图解，请根据您的具体内容酌情修改。</a:t>
            </a:r>
            <a:endParaRPr lang="zh-CN" altLang="en-US" sz="1100" dirty="0">
              <a:latin typeface="Aa元气满满" panose="00020600040101010101" pitchFamily="18" charset="-122"/>
              <a:ea typeface="Aa元气满满" panose="00020600040101010101" pitchFamily="18" charset="-122"/>
              <a:cs typeface="Yuanti SC" charset="-122"/>
            </a:endParaRPr>
          </a:p>
        </p:txBody>
      </p:sp>
      <p:sp>
        <p:nvSpPr>
          <p:cNvPr id="4" name="矩形 3"/>
          <p:cNvSpPr>
            <a:spLocks noChangeArrowheads="1"/>
          </p:cNvSpPr>
          <p:nvPr/>
        </p:nvSpPr>
        <p:spPr bwMode="auto">
          <a:xfrm>
            <a:off x="3311757" y="3430369"/>
            <a:ext cx="5264984"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3600" dirty="0">
                <a:latin typeface="Aa元气满满" panose="00020600040101010101" pitchFamily="18" charset="-122"/>
                <a:ea typeface="Aa元气满满" panose="00020600040101010101" pitchFamily="18" charset="-122"/>
                <a:cs typeface="Yuanti SC" charset="-122"/>
              </a:rPr>
              <a:t>输入标题</a:t>
            </a:r>
            <a:endParaRPr lang="zh-CN" altLang="en-US" sz="3600" dirty="0">
              <a:latin typeface="Aa元气满满" panose="00020600040101010101" pitchFamily="18" charset="-122"/>
              <a:ea typeface="Aa元气满满" panose="00020600040101010101" pitchFamily="18" charset="-122"/>
              <a:cs typeface="Yuanti SC"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Arrow 15"/>
          <p:cNvSpPr/>
          <p:nvPr/>
        </p:nvSpPr>
        <p:spPr>
          <a:xfrm>
            <a:off x="771091" y="2840983"/>
            <a:ext cx="10649819" cy="1117600"/>
          </a:xfrm>
          <a:prstGeom prst="rightArrow">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 name="Oval 92"/>
          <p:cNvSpPr/>
          <p:nvPr/>
        </p:nvSpPr>
        <p:spPr>
          <a:xfrm>
            <a:off x="1297024" y="2240640"/>
            <a:ext cx="2280893" cy="2318285"/>
          </a:xfrm>
          <a:prstGeom prst="ellipse">
            <a:avLst/>
          </a:prstGeom>
          <a:solidFill>
            <a:srgbClr val="87D3EA"/>
          </a:solidFill>
          <a:ln>
            <a:solidFill>
              <a:srgbClr val="FFDA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endParaRPr>
          </a:p>
        </p:txBody>
      </p:sp>
      <p:sp>
        <p:nvSpPr>
          <p:cNvPr id="4" name="Oval 93"/>
          <p:cNvSpPr/>
          <p:nvPr/>
        </p:nvSpPr>
        <p:spPr>
          <a:xfrm>
            <a:off x="3816508" y="2503217"/>
            <a:ext cx="1764208" cy="1793131"/>
          </a:xfrm>
          <a:prstGeom prst="ellipse">
            <a:avLst/>
          </a:prstGeom>
          <a:solidFill>
            <a:srgbClr val="9DB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endParaRPr>
          </a:p>
        </p:txBody>
      </p:sp>
      <p:sp>
        <p:nvSpPr>
          <p:cNvPr id="5" name="Oval 94"/>
          <p:cNvSpPr/>
          <p:nvPr/>
        </p:nvSpPr>
        <p:spPr>
          <a:xfrm>
            <a:off x="5791496" y="2240640"/>
            <a:ext cx="2280893" cy="2318285"/>
          </a:xfrm>
          <a:prstGeom prst="ellipse">
            <a:avLst/>
          </a:prstGeom>
          <a:solidFill>
            <a:srgbClr val="87D3EA"/>
          </a:solidFill>
          <a:ln>
            <a:solidFill>
              <a:srgbClr val="FFDA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endParaRPr>
          </a:p>
        </p:txBody>
      </p:sp>
      <p:sp>
        <p:nvSpPr>
          <p:cNvPr id="6" name="Oval 95"/>
          <p:cNvSpPr/>
          <p:nvPr/>
        </p:nvSpPr>
        <p:spPr>
          <a:xfrm>
            <a:off x="8279317" y="2503217"/>
            <a:ext cx="1764208" cy="1793131"/>
          </a:xfrm>
          <a:prstGeom prst="ellipse">
            <a:avLst/>
          </a:prstGeom>
          <a:solidFill>
            <a:srgbClr val="9DB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endParaRPr>
          </a:p>
        </p:txBody>
      </p:sp>
      <p:sp>
        <p:nvSpPr>
          <p:cNvPr id="7" name="Oval 101"/>
          <p:cNvSpPr/>
          <p:nvPr/>
        </p:nvSpPr>
        <p:spPr>
          <a:xfrm>
            <a:off x="2742612" y="1852445"/>
            <a:ext cx="928627" cy="943851"/>
          </a:xfrm>
          <a:prstGeom prst="ellipse">
            <a:avLst/>
          </a:prstGeom>
          <a:solidFill>
            <a:srgbClr val="67E7D8"/>
          </a:solidFill>
          <a:ln>
            <a:solidFill>
              <a:srgbClr val="67E7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5" dirty="0">
                <a:solidFill>
                  <a:schemeClr val="bg1"/>
                </a:solidFill>
              </a:rPr>
              <a:t>01</a:t>
            </a:r>
            <a:endParaRPr lang="en-US" sz="2665" dirty="0">
              <a:solidFill>
                <a:schemeClr val="bg1"/>
              </a:solidFill>
            </a:endParaRPr>
          </a:p>
        </p:txBody>
      </p:sp>
      <p:sp>
        <p:nvSpPr>
          <p:cNvPr id="8" name="Oval 102"/>
          <p:cNvSpPr/>
          <p:nvPr/>
        </p:nvSpPr>
        <p:spPr>
          <a:xfrm>
            <a:off x="9330407" y="2191861"/>
            <a:ext cx="694480" cy="705867"/>
          </a:xfrm>
          <a:prstGeom prst="ellipse">
            <a:avLst/>
          </a:prstGeom>
          <a:solidFill>
            <a:srgbClr val="F992CA"/>
          </a:solidFill>
          <a:ln>
            <a:solidFill>
              <a:srgbClr val="FFDA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65" b="1" dirty="0">
                <a:solidFill>
                  <a:schemeClr val="bg1"/>
                </a:solidFill>
              </a:rPr>
              <a:t>04</a:t>
            </a:r>
            <a:endParaRPr lang="en-US" sz="1865" b="1" dirty="0">
              <a:solidFill>
                <a:schemeClr val="bg1"/>
              </a:solidFill>
            </a:endParaRPr>
          </a:p>
        </p:txBody>
      </p:sp>
      <p:sp>
        <p:nvSpPr>
          <p:cNvPr id="9" name="Oval 103"/>
          <p:cNvSpPr/>
          <p:nvPr/>
        </p:nvSpPr>
        <p:spPr>
          <a:xfrm>
            <a:off x="4873896" y="2191861"/>
            <a:ext cx="694480" cy="705867"/>
          </a:xfrm>
          <a:prstGeom prst="ellipse">
            <a:avLst/>
          </a:prstGeom>
          <a:solidFill>
            <a:srgbClr val="F992CA"/>
          </a:solidFill>
          <a:ln>
            <a:solidFill>
              <a:srgbClr val="FFDA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65" b="1" dirty="0">
                <a:solidFill>
                  <a:schemeClr val="bg1"/>
                </a:solidFill>
              </a:rPr>
              <a:t>02</a:t>
            </a:r>
            <a:endParaRPr lang="en-US" sz="1865" b="1" dirty="0">
              <a:solidFill>
                <a:schemeClr val="bg1"/>
              </a:solidFill>
            </a:endParaRPr>
          </a:p>
        </p:txBody>
      </p:sp>
      <p:sp>
        <p:nvSpPr>
          <p:cNvPr id="10" name="Oval 104"/>
          <p:cNvSpPr/>
          <p:nvPr/>
        </p:nvSpPr>
        <p:spPr>
          <a:xfrm>
            <a:off x="7291909" y="1852445"/>
            <a:ext cx="928627" cy="943851"/>
          </a:xfrm>
          <a:prstGeom prst="ellipse">
            <a:avLst/>
          </a:prstGeom>
          <a:solidFill>
            <a:srgbClr val="67E7D8"/>
          </a:solidFill>
          <a:ln>
            <a:solidFill>
              <a:srgbClr val="67E7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5" dirty="0">
                <a:solidFill>
                  <a:schemeClr val="bg1"/>
                </a:solidFill>
              </a:rPr>
              <a:t>03</a:t>
            </a:r>
            <a:endParaRPr lang="en-US" sz="2665" dirty="0">
              <a:solidFill>
                <a:schemeClr val="bg1"/>
              </a:solidFill>
            </a:endParaRPr>
          </a:p>
        </p:txBody>
      </p:sp>
      <p:sp>
        <p:nvSpPr>
          <p:cNvPr id="11" name="Freeform 191"/>
          <p:cNvSpPr/>
          <p:nvPr/>
        </p:nvSpPr>
        <p:spPr bwMode="auto">
          <a:xfrm>
            <a:off x="1911901" y="2796296"/>
            <a:ext cx="1042840" cy="1009733"/>
          </a:xfrm>
          <a:custGeom>
            <a:avLst/>
            <a:gdLst/>
            <a:ahLst/>
            <a:cxnLst>
              <a:cxn ang="0">
                <a:pos x="256" y="236"/>
              </a:cxn>
              <a:cxn ang="0">
                <a:pos x="256" y="236"/>
              </a:cxn>
              <a:cxn ang="0">
                <a:pos x="244" y="248"/>
              </a:cxn>
              <a:cxn ang="0">
                <a:pos x="12" y="248"/>
              </a:cxn>
              <a:cxn ang="0">
                <a:pos x="0" y="236"/>
              </a:cxn>
              <a:cxn ang="0">
                <a:pos x="0" y="236"/>
              </a:cxn>
              <a:cxn ang="0">
                <a:pos x="0" y="236"/>
              </a:cxn>
              <a:cxn ang="0">
                <a:pos x="32" y="176"/>
              </a:cxn>
              <a:cxn ang="0">
                <a:pos x="69" y="164"/>
              </a:cxn>
              <a:cxn ang="0">
                <a:pos x="100" y="150"/>
              </a:cxn>
              <a:cxn ang="0">
                <a:pos x="100" y="127"/>
              </a:cxn>
              <a:cxn ang="0">
                <a:pos x="88" y="97"/>
              </a:cxn>
              <a:cxn ang="0">
                <a:pos x="80" y="85"/>
              </a:cxn>
              <a:cxn ang="0">
                <a:pos x="84" y="65"/>
              </a:cxn>
              <a:cxn ang="0">
                <a:pos x="82" y="39"/>
              </a:cxn>
              <a:cxn ang="0">
                <a:pos x="128" y="0"/>
              </a:cxn>
              <a:cxn ang="0">
                <a:pos x="175" y="39"/>
              </a:cxn>
              <a:cxn ang="0">
                <a:pos x="172" y="65"/>
              </a:cxn>
              <a:cxn ang="0">
                <a:pos x="176" y="85"/>
              </a:cxn>
              <a:cxn ang="0">
                <a:pos x="168" y="97"/>
              </a:cxn>
              <a:cxn ang="0">
                <a:pos x="156" y="126"/>
              </a:cxn>
              <a:cxn ang="0">
                <a:pos x="156" y="150"/>
              </a:cxn>
              <a:cxn ang="0">
                <a:pos x="187" y="164"/>
              </a:cxn>
              <a:cxn ang="0">
                <a:pos x="224" y="176"/>
              </a:cxn>
              <a:cxn ang="0">
                <a:pos x="256" y="236"/>
              </a:cxn>
            </a:cxnLst>
            <a:rect l="0" t="0" r="r" b="b"/>
            <a:pathLst>
              <a:path w="256" h="248">
                <a:moveTo>
                  <a:pt x="256" y="236"/>
                </a:moveTo>
                <a:cubicBezTo>
                  <a:pt x="256" y="236"/>
                  <a:pt x="256" y="236"/>
                  <a:pt x="256" y="236"/>
                </a:cubicBezTo>
                <a:cubicBezTo>
                  <a:pt x="256" y="243"/>
                  <a:pt x="251" y="248"/>
                  <a:pt x="244" y="248"/>
                </a:cubicBezTo>
                <a:cubicBezTo>
                  <a:pt x="12" y="248"/>
                  <a:pt x="12" y="248"/>
                  <a:pt x="12" y="248"/>
                </a:cubicBezTo>
                <a:cubicBezTo>
                  <a:pt x="5" y="248"/>
                  <a:pt x="0" y="243"/>
                  <a:pt x="0" y="236"/>
                </a:cubicBezTo>
                <a:cubicBezTo>
                  <a:pt x="0" y="236"/>
                  <a:pt x="0" y="236"/>
                  <a:pt x="0" y="236"/>
                </a:cubicBezTo>
                <a:cubicBezTo>
                  <a:pt x="0" y="236"/>
                  <a:pt x="0" y="236"/>
                  <a:pt x="0" y="236"/>
                </a:cubicBezTo>
                <a:cubicBezTo>
                  <a:pt x="0" y="236"/>
                  <a:pt x="0" y="192"/>
                  <a:pt x="32" y="176"/>
                </a:cubicBezTo>
                <a:cubicBezTo>
                  <a:pt x="52" y="166"/>
                  <a:pt x="44" y="174"/>
                  <a:pt x="69" y="164"/>
                </a:cubicBezTo>
                <a:cubicBezTo>
                  <a:pt x="94" y="154"/>
                  <a:pt x="100" y="150"/>
                  <a:pt x="100" y="150"/>
                </a:cubicBezTo>
                <a:cubicBezTo>
                  <a:pt x="100" y="127"/>
                  <a:pt x="100" y="127"/>
                  <a:pt x="100" y="127"/>
                </a:cubicBezTo>
                <a:cubicBezTo>
                  <a:pt x="100" y="127"/>
                  <a:pt x="91" y="119"/>
                  <a:pt x="88" y="97"/>
                </a:cubicBezTo>
                <a:cubicBezTo>
                  <a:pt x="82" y="99"/>
                  <a:pt x="80" y="90"/>
                  <a:pt x="80" y="85"/>
                </a:cubicBezTo>
                <a:cubicBezTo>
                  <a:pt x="80" y="80"/>
                  <a:pt x="77" y="63"/>
                  <a:pt x="84" y="65"/>
                </a:cubicBezTo>
                <a:cubicBezTo>
                  <a:pt x="82" y="54"/>
                  <a:pt x="81" y="44"/>
                  <a:pt x="82" y="39"/>
                </a:cubicBezTo>
                <a:cubicBezTo>
                  <a:pt x="83" y="21"/>
                  <a:pt x="101" y="1"/>
                  <a:pt x="128" y="0"/>
                </a:cubicBezTo>
                <a:cubicBezTo>
                  <a:pt x="160" y="1"/>
                  <a:pt x="173" y="21"/>
                  <a:pt x="175" y="39"/>
                </a:cubicBezTo>
                <a:cubicBezTo>
                  <a:pt x="175" y="44"/>
                  <a:pt x="174" y="54"/>
                  <a:pt x="172" y="65"/>
                </a:cubicBezTo>
                <a:cubicBezTo>
                  <a:pt x="180" y="63"/>
                  <a:pt x="177" y="80"/>
                  <a:pt x="176" y="85"/>
                </a:cubicBezTo>
                <a:cubicBezTo>
                  <a:pt x="176" y="90"/>
                  <a:pt x="174" y="99"/>
                  <a:pt x="168" y="97"/>
                </a:cubicBezTo>
                <a:cubicBezTo>
                  <a:pt x="165" y="119"/>
                  <a:pt x="156" y="126"/>
                  <a:pt x="156" y="126"/>
                </a:cubicBezTo>
                <a:cubicBezTo>
                  <a:pt x="156" y="150"/>
                  <a:pt x="156" y="150"/>
                  <a:pt x="156" y="150"/>
                </a:cubicBezTo>
                <a:cubicBezTo>
                  <a:pt x="156" y="150"/>
                  <a:pt x="162" y="153"/>
                  <a:pt x="187" y="164"/>
                </a:cubicBezTo>
                <a:cubicBezTo>
                  <a:pt x="212" y="174"/>
                  <a:pt x="204" y="166"/>
                  <a:pt x="224" y="176"/>
                </a:cubicBezTo>
                <a:cubicBezTo>
                  <a:pt x="256" y="192"/>
                  <a:pt x="256" y="236"/>
                  <a:pt x="256" y="236"/>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12" name="Freeform 221"/>
          <p:cNvSpPr>
            <a:spLocks noEditPoints="1"/>
          </p:cNvSpPr>
          <p:nvPr/>
        </p:nvSpPr>
        <p:spPr bwMode="auto">
          <a:xfrm>
            <a:off x="4352176" y="2983115"/>
            <a:ext cx="649637" cy="866181"/>
          </a:xfrm>
          <a:custGeom>
            <a:avLst/>
            <a:gdLst/>
            <a:ahLst/>
            <a:cxnLst>
              <a:cxn ang="0">
                <a:pos x="96" y="256"/>
              </a:cxn>
              <a:cxn ang="0">
                <a:pos x="0" y="96"/>
              </a:cxn>
              <a:cxn ang="0">
                <a:pos x="96" y="0"/>
              </a:cxn>
              <a:cxn ang="0">
                <a:pos x="192" y="96"/>
              </a:cxn>
              <a:cxn ang="0">
                <a:pos x="96" y="256"/>
              </a:cxn>
              <a:cxn ang="0">
                <a:pos x="96" y="32"/>
              </a:cxn>
              <a:cxn ang="0">
                <a:pos x="32" y="96"/>
              </a:cxn>
              <a:cxn ang="0">
                <a:pos x="96" y="160"/>
              </a:cxn>
              <a:cxn ang="0">
                <a:pos x="160" y="96"/>
              </a:cxn>
              <a:cxn ang="0">
                <a:pos x="96" y="32"/>
              </a:cxn>
              <a:cxn ang="0">
                <a:pos x="96" y="128"/>
              </a:cxn>
              <a:cxn ang="0">
                <a:pos x="64" y="96"/>
              </a:cxn>
              <a:cxn ang="0">
                <a:pos x="96" y="64"/>
              </a:cxn>
              <a:cxn ang="0">
                <a:pos x="128" y="96"/>
              </a:cxn>
              <a:cxn ang="0">
                <a:pos x="96" y="128"/>
              </a:cxn>
            </a:cxnLst>
            <a:rect l="0" t="0" r="r" b="b"/>
            <a:pathLst>
              <a:path w="192" h="256">
                <a:moveTo>
                  <a:pt x="96" y="256"/>
                </a:moveTo>
                <a:cubicBezTo>
                  <a:pt x="96" y="256"/>
                  <a:pt x="0" y="149"/>
                  <a:pt x="0" y="96"/>
                </a:cubicBezTo>
                <a:cubicBezTo>
                  <a:pt x="0" y="43"/>
                  <a:pt x="43" y="0"/>
                  <a:pt x="96" y="0"/>
                </a:cubicBezTo>
                <a:cubicBezTo>
                  <a:pt x="149" y="0"/>
                  <a:pt x="192" y="43"/>
                  <a:pt x="192" y="96"/>
                </a:cubicBezTo>
                <a:cubicBezTo>
                  <a:pt x="192" y="149"/>
                  <a:pt x="96" y="256"/>
                  <a:pt x="96" y="256"/>
                </a:cubicBezTo>
                <a:moveTo>
                  <a:pt x="96" y="32"/>
                </a:moveTo>
                <a:cubicBezTo>
                  <a:pt x="61" y="32"/>
                  <a:pt x="32" y="61"/>
                  <a:pt x="32" y="96"/>
                </a:cubicBezTo>
                <a:cubicBezTo>
                  <a:pt x="32" y="131"/>
                  <a:pt x="61" y="160"/>
                  <a:pt x="96" y="160"/>
                </a:cubicBezTo>
                <a:cubicBezTo>
                  <a:pt x="131" y="160"/>
                  <a:pt x="160" y="131"/>
                  <a:pt x="160" y="96"/>
                </a:cubicBezTo>
                <a:cubicBezTo>
                  <a:pt x="160" y="61"/>
                  <a:pt x="131" y="32"/>
                  <a:pt x="96" y="32"/>
                </a:cubicBezTo>
                <a:moveTo>
                  <a:pt x="96" y="128"/>
                </a:moveTo>
                <a:cubicBezTo>
                  <a:pt x="78" y="128"/>
                  <a:pt x="64" y="114"/>
                  <a:pt x="64" y="96"/>
                </a:cubicBezTo>
                <a:cubicBezTo>
                  <a:pt x="64" y="78"/>
                  <a:pt x="78" y="64"/>
                  <a:pt x="96" y="64"/>
                </a:cubicBezTo>
                <a:cubicBezTo>
                  <a:pt x="114" y="64"/>
                  <a:pt x="128" y="78"/>
                  <a:pt x="128" y="96"/>
                </a:cubicBezTo>
                <a:cubicBezTo>
                  <a:pt x="128" y="114"/>
                  <a:pt x="114" y="128"/>
                  <a:pt x="96" y="128"/>
                </a:cubicBezTo>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13" name="Freeform 206"/>
          <p:cNvSpPr>
            <a:spLocks noEditPoints="1"/>
          </p:cNvSpPr>
          <p:nvPr/>
        </p:nvSpPr>
        <p:spPr bwMode="auto">
          <a:xfrm>
            <a:off x="6473339" y="2978067"/>
            <a:ext cx="903501" cy="903501"/>
          </a:xfrm>
          <a:custGeom>
            <a:avLst/>
            <a:gdLst/>
            <a:ahLst/>
            <a:cxnLst>
              <a:cxn ang="0">
                <a:pos x="249" y="215"/>
              </a:cxn>
              <a:cxn ang="0">
                <a:pos x="256" y="232"/>
              </a:cxn>
              <a:cxn ang="0">
                <a:pos x="232" y="256"/>
              </a:cxn>
              <a:cxn ang="0">
                <a:pos x="215" y="249"/>
              </a:cxn>
              <a:cxn ang="0">
                <a:pos x="145" y="179"/>
              </a:cxn>
              <a:cxn ang="0">
                <a:pos x="96" y="192"/>
              </a:cxn>
              <a:cxn ang="0">
                <a:pos x="0" y="96"/>
              </a:cxn>
              <a:cxn ang="0">
                <a:pos x="96" y="0"/>
              </a:cxn>
              <a:cxn ang="0">
                <a:pos x="192" y="96"/>
              </a:cxn>
              <a:cxn ang="0">
                <a:pos x="179" y="145"/>
              </a:cxn>
              <a:cxn ang="0">
                <a:pos x="249" y="215"/>
              </a:cxn>
              <a:cxn ang="0">
                <a:pos x="96" y="24"/>
              </a:cxn>
              <a:cxn ang="0">
                <a:pos x="24" y="96"/>
              </a:cxn>
              <a:cxn ang="0">
                <a:pos x="96" y="168"/>
              </a:cxn>
              <a:cxn ang="0">
                <a:pos x="168" y="96"/>
              </a:cxn>
              <a:cxn ang="0">
                <a:pos x="96" y="24"/>
              </a:cxn>
            </a:cxnLst>
            <a:rect l="0" t="0" r="r" b="b"/>
            <a:pathLst>
              <a:path w="256" h="256">
                <a:moveTo>
                  <a:pt x="249" y="215"/>
                </a:moveTo>
                <a:cubicBezTo>
                  <a:pt x="253" y="219"/>
                  <a:pt x="256" y="225"/>
                  <a:pt x="256" y="232"/>
                </a:cubicBezTo>
                <a:cubicBezTo>
                  <a:pt x="256" y="245"/>
                  <a:pt x="245" y="256"/>
                  <a:pt x="232" y="256"/>
                </a:cubicBezTo>
                <a:cubicBezTo>
                  <a:pt x="225" y="256"/>
                  <a:pt x="219" y="253"/>
                  <a:pt x="215" y="249"/>
                </a:cubicBezTo>
                <a:cubicBezTo>
                  <a:pt x="145" y="179"/>
                  <a:pt x="145" y="179"/>
                  <a:pt x="145" y="179"/>
                </a:cubicBezTo>
                <a:cubicBezTo>
                  <a:pt x="130" y="187"/>
                  <a:pt x="114" y="192"/>
                  <a:pt x="96" y="192"/>
                </a:cubicBezTo>
                <a:cubicBezTo>
                  <a:pt x="43" y="192"/>
                  <a:pt x="0" y="149"/>
                  <a:pt x="0" y="96"/>
                </a:cubicBezTo>
                <a:cubicBezTo>
                  <a:pt x="0" y="43"/>
                  <a:pt x="43" y="0"/>
                  <a:pt x="96" y="0"/>
                </a:cubicBezTo>
                <a:cubicBezTo>
                  <a:pt x="149" y="0"/>
                  <a:pt x="192" y="43"/>
                  <a:pt x="192" y="96"/>
                </a:cubicBezTo>
                <a:cubicBezTo>
                  <a:pt x="192" y="114"/>
                  <a:pt x="187" y="130"/>
                  <a:pt x="179" y="145"/>
                </a:cubicBezTo>
                <a:lnTo>
                  <a:pt x="249" y="215"/>
                </a:lnTo>
                <a:close/>
                <a:moveTo>
                  <a:pt x="96" y="24"/>
                </a:moveTo>
                <a:cubicBezTo>
                  <a:pt x="56" y="24"/>
                  <a:pt x="24" y="56"/>
                  <a:pt x="24" y="96"/>
                </a:cubicBezTo>
                <a:cubicBezTo>
                  <a:pt x="24" y="136"/>
                  <a:pt x="56" y="168"/>
                  <a:pt x="96" y="168"/>
                </a:cubicBezTo>
                <a:cubicBezTo>
                  <a:pt x="136" y="168"/>
                  <a:pt x="168" y="136"/>
                  <a:pt x="168" y="96"/>
                </a:cubicBezTo>
                <a:cubicBezTo>
                  <a:pt x="168" y="56"/>
                  <a:pt x="136" y="24"/>
                  <a:pt x="96" y="24"/>
                </a:cubicBezTo>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14" name="Freeform 79"/>
          <p:cNvSpPr>
            <a:spLocks noEditPoints="1"/>
          </p:cNvSpPr>
          <p:nvPr/>
        </p:nvSpPr>
        <p:spPr bwMode="auto">
          <a:xfrm>
            <a:off x="8797467" y="3021697"/>
            <a:ext cx="761552" cy="737179"/>
          </a:xfrm>
          <a:custGeom>
            <a:avLst/>
            <a:gdLst/>
            <a:ahLst/>
            <a:cxnLst>
              <a:cxn ang="0">
                <a:pos x="236" y="200"/>
              </a:cxn>
              <a:cxn ang="0">
                <a:pos x="176" y="200"/>
              </a:cxn>
              <a:cxn ang="0">
                <a:pos x="160" y="200"/>
              </a:cxn>
              <a:cxn ang="0">
                <a:pos x="160" y="220"/>
              </a:cxn>
              <a:cxn ang="0">
                <a:pos x="176" y="236"/>
              </a:cxn>
              <a:cxn ang="0">
                <a:pos x="176" y="240"/>
              </a:cxn>
              <a:cxn ang="0">
                <a:pos x="72" y="240"/>
              </a:cxn>
              <a:cxn ang="0">
                <a:pos x="72" y="236"/>
              </a:cxn>
              <a:cxn ang="0">
                <a:pos x="88" y="220"/>
              </a:cxn>
              <a:cxn ang="0">
                <a:pos x="88" y="200"/>
              </a:cxn>
              <a:cxn ang="0">
                <a:pos x="72" y="200"/>
              </a:cxn>
              <a:cxn ang="0">
                <a:pos x="12" y="200"/>
              </a:cxn>
              <a:cxn ang="0">
                <a:pos x="0" y="188"/>
              </a:cxn>
              <a:cxn ang="0">
                <a:pos x="0" y="28"/>
              </a:cxn>
              <a:cxn ang="0">
                <a:pos x="12" y="16"/>
              </a:cxn>
              <a:cxn ang="0">
                <a:pos x="86" y="16"/>
              </a:cxn>
              <a:cxn ang="0">
                <a:pos x="70" y="32"/>
              </a:cxn>
              <a:cxn ang="0">
                <a:pos x="16" y="32"/>
              </a:cxn>
              <a:cxn ang="0">
                <a:pos x="16" y="168"/>
              </a:cxn>
              <a:cxn ang="0">
                <a:pos x="232" y="168"/>
              </a:cxn>
              <a:cxn ang="0">
                <a:pos x="232" y="32"/>
              </a:cxn>
              <a:cxn ang="0">
                <a:pos x="178" y="32"/>
              </a:cxn>
              <a:cxn ang="0">
                <a:pos x="162" y="16"/>
              </a:cxn>
              <a:cxn ang="0">
                <a:pos x="236" y="16"/>
              </a:cxn>
              <a:cxn ang="0">
                <a:pos x="248" y="28"/>
              </a:cxn>
              <a:cxn ang="0">
                <a:pos x="248" y="188"/>
              </a:cxn>
              <a:cxn ang="0">
                <a:pos x="236" y="200"/>
              </a:cxn>
              <a:cxn ang="0">
                <a:pos x="152" y="52"/>
              </a:cxn>
              <a:cxn ang="0">
                <a:pos x="144" y="48"/>
              </a:cxn>
              <a:cxn ang="0">
                <a:pos x="136" y="41"/>
              </a:cxn>
              <a:cxn ang="0">
                <a:pos x="136" y="96"/>
              </a:cxn>
              <a:cxn ang="0">
                <a:pos x="124" y="108"/>
              </a:cxn>
              <a:cxn ang="0">
                <a:pos x="112" y="96"/>
              </a:cxn>
              <a:cxn ang="0">
                <a:pos x="112" y="41"/>
              </a:cxn>
              <a:cxn ang="0">
                <a:pos x="104" y="48"/>
              </a:cxn>
              <a:cxn ang="0">
                <a:pos x="96" y="52"/>
              </a:cxn>
              <a:cxn ang="0">
                <a:pos x="84" y="40"/>
              </a:cxn>
              <a:cxn ang="0">
                <a:pos x="88" y="32"/>
              </a:cxn>
              <a:cxn ang="0">
                <a:pos x="116" y="4"/>
              </a:cxn>
              <a:cxn ang="0">
                <a:pos x="124" y="0"/>
              </a:cxn>
              <a:cxn ang="0">
                <a:pos x="132" y="4"/>
              </a:cxn>
              <a:cxn ang="0">
                <a:pos x="160" y="32"/>
              </a:cxn>
              <a:cxn ang="0">
                <a:pos x="164" y="40"/>
              </a:cxn>
              <a:cxn ang="0">
                <a:pos x="152" y="52"/>
              </a:cxn>
            </a:cxnLst>
            <a:rect l="0" t="0" r="r" b="b"/>
            <a:pathLst>
              <a:path w="248" h="240">
                <a:moveTo>
                  <a:pt x="236" y="200"/>
                </a:moveTo>
                <a:cubicBezTo>
                  <a:pt x="176" y="200"/>
                  <a:pt x="176" y="200"/>
                  <a:pt x="176" y="200"/>
                </a:cubicBezTo>
                <a:cubicBezTo>
                  <a:pt x="160" y="200"/>
                  <a:pt x="160" y="200"/>
                  <a:pt x="160" y="200"/>
                </a:cubicBezTo>
                <a:cubicBezTo>
                  <a:pt x="160" y="220"/>
                  <a:pt x="160" y="220"/>
                  <a:pt x="160" y="220"/>
                </a:cubicBezTo>
                <a:cubicBezTo>
                  <a:pt x="176" y="236"/>
                  <a:pt x="176" y="236"/>
                  <a:pt x="176" y="236"/>
                </a:cubicBezTo>
                <a:cubicBezTo>
                  <a:pt x="176" y="240"/>
                  <a:pt x="176" y="240"/>
                  <a:pt x="176" y="240"/>
                </a:cubicBezTo>
                <a:cubicBezTo>
                  <a:pt x="72" y="240"/>
                  <a:pt x="72" y="240"/>
                  <a:pt x="72" y="240"/>
                </a:cubicBezTo>
                <a:cubicBezTo>
                  <a:pt x="72" y="236"/>
                  <a:pt x="72" y="236"/>
                  <a:pt x="72" y="236"/>
                </a:cubicBezTo>
                <a:cubicBezTo>
                  <a:pt x="88" y="220"/>
                  <a:pt x="88" y="220"/>
                  <a:pt x="88" y="220"/>
                </a:cubicBezTo>
                <a:cubicBezTo>
                  <a:pt x="88" y="200"/>
                  <a:pt x="88" y="200"/>
                  <a:pt x="88" y="200"/>
                </a:cubicBezTo>
                <a:cubicBezTo>
                  <a:pt x="72" y="200"/>
                  <a:pt x="72" y="200"/>
                  <a:pt x="72" y="200"/>
                </a:cubicBezTo>
                <a:cubicBezTo>
                  <a:pt x="12" y="200"/>
                  <a:pt x="12" y="200"/>
                  <a:pt x="12" y="200"/>
                </a:cubicBezTo>
                <a:cubicBezTo>
                  <a:pt x="5" y="200"/>
                  <a:pt x="0" y="195"/>
                  <a:pt x="0" y="188"/>
                </a:cubicBezTo>
                <a:cubicBezTo>
                  <a:pt x="0" y="28"/>
                  <a:pt x="0" y="28"/>
                  <a:pt x="0" y="28"/>
                </a:cubicBezTo>
                <a:cubicBezTo>
                  <a:pt x="0" y="21"/>
                  <a:pt x="5" y="16"/>
                  <a:pt x="12" y="16"/>
                </a:cubicBezTo>
                <a:cubicBezTo>
                  <a:pt x="86" y="16"/>
                  <a:pt x="86" y="16"/>
                  <a:pt x="86" y="16"/>
                </a:cubicBezTo>
                <a:cubicBezTo>
                  <a:pt x="70" y="32"/>
                  <a:pt x="70" y="32"/>
                  <a:pt x="70" y="32"/>
                </a:cubicBezTo>
                <a:cubicBezTo>
                  <a:pt x="16" y="32"/>
                  <a:pt x="16" y="32"/>
                  <a:pt x="16" y="32"/>
                </a:cubicBezTo>
                <a:cubicBezTo>
                  <a:pt x="16" y="168"/>
                  <a:pt x="16" y="168"/>
                  <a:pt x="16" y="168"/>
                </a:cubicBezTo>
                <a:cubicBezTo>
                  <a:pt x="232" y="168"/>
                  <a:pt x="232" y="168"/>
                  <a:pt x="232" y="168"/>
                </a:cubicBezTo>
                <a:cubicBezTo>
                  <a:pt x="232" y="32"/>
                  <a:pt x="232" y="32"/>
                  <a:pt x="232" y="32"/>
                </a:cubicBezTo>
                <a:cubicBezTo>
                  <a:pt x="178" y="32"/>
                  <a:pt x="178" y="32"/>
                  <a:pt x="178" y="32"/>
                </a:cubicBezTo>
                <a:cubicBezTo>
                  <a:pt x="162" y="16"/>
                  <a:pt x="162" y="16"/>
                  <a:pt x="162" y="16"/>
                </a:cubicBezTo>
                <a:cubicBezTo>
                  <a:pt x="236" y="16"/>
                  <a:pt x="236" y="16"/>
                  <a:pt x="236" y="16"/>
                </a:cubicBezTo>
                <a:cubicBezTo>
                  <a:pt x="243" y="16"/>
                  <a:pt x="248" y="21"/>
                  <a:pt x="248" y="28"/>
                </a:cubicBezTo>
                <a:cubicBezTo>
                  <a:pt x="248" y="188"/>
                  <a:pt x="248" y="188"/>
                  <a:pt x="248" y="188"/>
                </a:cubicBezTo>
                <a:cubicBezTo>
                  <a:pt x="248" y="195"/>
                  <a:pt x="243" y="200"/>
                  <a:pt x="236" y="200"/>
                </a:cubicBezTo>
                <a:moveTo>
                  <a:pt x="152" y="52"/>
                </a:moveTo>
                <a:cubicBezTo>
                  <a:pt x="149" y="52"/>
                  <a:pt x="146" y="51"/>
                  <a:pt x="144" y="48"/>
                </a:cubicBezTo>
                <a:cubicBezTo>
                  <a:pt x="136" y="41"/>
                  <a:pt x="136" y="41"/>
                  <a:pt x="136" y="41"/>
                </a:cubicBezTo>
                <a:cubicBezTo>
                  <a:pt x="136" y="96"/>
                  <a:pt x="136" y="96"/>
                  <a:pt x="136" y="96"/>
                </a:cubicBezTo>
                <a:cubicBezTo>
                  <a:pt x="136" y="103"/>
                  <a:pt x="131" y="108"/>
                  <a:pt x="124" y="108"/>
                </a:cubicBezTo>
                <a:cubicBezTo>
                  <a:pt x="117" y="108"/>
                  <a:pt x="112" y="103"/>
                  <a:pt x="112" y="96"/>
                </a:cubicBezTo>
                <a:cubicBezTo>
                  <a:pt x="112" y="41"/>
                  <a:pt x="112" y="41"/>
                  <a:pt x="112" y="41"/>
                </a:cubicBezTo>
                <a:cubicBezTo>
                  <a:pt x="104" y="48"/>
                  <a:pt x="104" y="48"/>
                  <a:pt x="104" y="48"/>
                </a:cubicBezTo>
                <a:cubicBezTo>
                  <a:pt x="102" y="51"/>
                  <a:pt x="99" y="52"/>
                  <a:pt x="96" y="52"/>
                </a:cubicBezTo>
                <a:cubicBezTo>
                  <a:pt x="89" y="52"/>
                  <a:pt x="84" y="47"/>
                  <a:pt x="84" y="40"/>
                </a:cubicBezTo>
                <a:cubicBezTo>
                  <a:pt x="84" y="37"/>
                  <a:pt x="85" y="34"/>
                  <a:pt x="88" y="32"/>
                </a:cubicBezTo>
                <a:cubicBezTo>
                  <a:pt x="116" y="4"/>
                  <a:pt x="116" y="4"/>
                  <a:pt x="116" y="4"/>
                </a:cubicBezTo>
                <a:cubicBezTo>
                  <a:pt x="118" y="1"/>
                  <a:pt x="121" y="0"/>
                  <a:pt x="124" y="0"/>
                </a:cubicBezTo>
                <a:cubicBezTo>
                  <a:pt x="127" y="0"/>
                  <a:pt x="130" y="1"/>
                  <a:pt x="132" y="4"/>
                </a:cubicBezTo>
                <a:cubicBezTo>
                  <a:pt x="160" y="32"/>
                  <a:pt x="160" y="32"/>
                  <a:pt x="160" y="32"/>
                </a:cubicBezTo>
                <a:cubicBezTo>
                  <a:pt x="163" y="34"/>
                  <a:pt x="164" y="37"/>
                  <a:pt x="164" y="40"/>
                </a:cubicBezTo>
                <a:cubicBezTo>
                  <a:pt x="164" y="47"/>
                  <a:pt x="159" y="52"/>
                  <a:pt x="152" y="52"/>
                </a:cubicBezTo>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15" name="文本框 14"/>
          <p:cNvSpPr txBox="1"/>
          <p:nvPr/>
        </p:nvSpPr>
        <p:spPr>
          <a:xfrm>
            <a:off x="670477" y="601547"/>
            <a:ext cx="4028135" cy="980140"/>
          </a:xfrm>
          <a:prstGeom prst="rect">
            <a:avLst/>
          </a:prstGeom>
          <a:noFill/>
        </p:spPr>
        <p:txBody>
          <a:bodyPr wrap="square" rtlCol="0" anchor="ctr">
            <a:spAutoFit/>
          </a:bodyPr>
          <a:lstStyle/>
          <a:p>
            <a:pPr>
              <a:lnSpc>
                <a:spcPct val="110000"/>
              </a:lnSpc>
            </a:pPr>
            <a:r>
              <a:rPr kumimoji="1" lang="en-US" altLang="zh-CN" sz="2490" b="1" dirty="0"/>
              <a:t>MORE THAN TEMPLATE</a:t>
            </a:r>
            <a:endParaRPr kumimoji="1" lang="en-US" altLang="zh-CN" sz="2490" b="1" dirty="0">
              <a:latin typeface="微软雅黑" panose="020B0503020204020204" charset="-122"/>
              <a:ea typeface="微软雅黑" panose="020B0503020204020204" charset="-122"/>
              <a:cs typeface="微软雅黑" panose="020B0503020204020204" charset="-122"/>
            </a:endParaRPr>
          </a:p>
          <a:p>
            <a:pPr>
              <a:lnSpc>
                <a:spcPct val="110000"/>
              </a:lnSpc>
            </a:pPr>
            <a:r>
              <a:rPr kumimoji="1" lang="zh-CN" altLang="en-US" sz="2755" b="1" dirty="0">
                <a:latin typeface="微软雅黑" panose="020B0503020204020204" charset="-122"/>
                <a:ea typeface="微软雅黑" panose="020B0503020204020204" charset="-122"/>
                <a:cs typeface="微软雅黑" panose="020B0503020204020204" charset="-122"/>
              </a:rPr>
              <a:t>点击此处添加副标题</a:t>
            </a:r>
            <a:endParaRPr kumimoji="1" lang="zh-CN" altLang="en-US" sz="2755" b="1" dirty="0">
              <a:latin typeface="微软雅黑" panose="020B0503020204020204" charset="-122"/>
              <a:ea typeface="微软雅黑" panose="020B0503020204020204" charset="-122"/>
              <a:cs typeface="微软雅黑" panose="020B0503020204020204" charset="-122"/>
            </a:endParaRPr>
          </a:p>
        </p:txBody>
      </p:sp>
      <p:sp>
        <p:nvSpPr>
          <p:cNvPr id="16" name="Subtitle 2"/>
          <p:cNvSpPr txBox="1"/>
          <p:nvPr/>
        </p:nvSpPr>
        <p:spPr bwMode="auto">
          <a:xfrm>
            <a:off x="984572" y="4772427"/>
            <a:ext cx="2593346" cy="1189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993" tIns="72497" rIns="144993" bIns="72497">
            <a:spAutoFit/>
          </a:bodyPr>
          <a:lstStyle>
            <a:lvl1pPr defTabSz="1087755">
              <a:spcBef>
                <a:spcPct val="20000"/>
              </a:spcBef>
              <a:buChar char="•"/>
              <a:defRPr sz="3200">
                <a:solidFill>
                  <a:schemeClr val="tx1"/>
                </a:solidFill>
                <a:latin typeface="Arial" panose="020B0604020202020204" pitchFamily="34" charset="0"/>
                <a:ea typeface="宋体" panose="02010600030101010101" pitchFamily="2" charset="-122"/>
              </a:defRPr>
            </a:lvl1pPr>
            <a:lvl2pPr marL="1087755" indent="-285750" defTabSz="1087755">
              <a:spcBef>
                <a:spcPct val="20000"/>
              </a:spcBef>
              <a:buChar char="–"/>
              <a:defRPr sz="2800">
                <a:solidFill>
                  <a:schemeClr val="tx1"/>
                </a:solidFill>
                <a:latin typeface="Arial" panose="020B0604020202020204" pitchFamily="34" charset="0"/>
                <a:ea typeface="宋体" panose="02010600030101010101" pitchFamily="2" charset="-122"/>
              </a:defRPr>
            </a:lvl2pPr>
            <a:lvl3pPr marL="2174875" indent="-228600" defTabSz="1087755">
              <a:spcBef>
                <a:spcPct val="20000"/>
              </a:spcBef>
              <a:buChar char="•"/>
              <a:defRPr sz="2400">
                <a:solidFill>
                  <a:schemeClr val="tx1"/>
                </a:solidFill>
                <a:latin typeface="Arial" panose="020B0604020202020204" pitchFamily="34" charset="0"/>
                <a:ea typeface="宋体" panose="02010600030101010101" pitchFamily="2" charset="-122"/>
              </a:defRPr>
            </a:lvl3pPr>
            <a:lvl4pPr marL="3262630" indent="-228600" defTabSz="1087755">
              <a:spcBef>
                <a:spcPct val="20000"/>
              </a:spcBef>
              <a:buChar char="–"/>
              <a:defRPr sz="2000">
                <a:solidFill>
                  <a:schemeClr val="tx1"/>
                </a:solidFill>
                <a:latin typeface="Arial" panose="020B0604020202020204" pitchFamily="34" charset="0"/>
                <a:ea typeface="宋体" panose="02010600030101010101" pitchFamily="2" charset="-122"/>
              </a:defRPr>
            </a:lvl4pPr>
            <a:lvl5pPr marL="4349750" indent="-228600" defTabSz="1087755">
              <a:spcBef>
                <a:spcPct val="20000"/>
              </a:spcBef>
              <a:buChar char="»"/>
              <a:defRPr sz="2000">
                <a:solidFill>
                  <a:schemeClr val="tx1"/>
                </a:solidFill>
                <a:latin typeface="Arial" panose="020B0604020202020204" pitchFamily="34" charset="0"/>
                <a:ea typeface="宋体" panose="02010600030101010101" pitchFamily="2" charset="-122"/>
              </a:defRPr>
            </a:lvl5pPr>
            <a:lvl6pPr marL="4806950" indent="-228600" defTabSz="1087755"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5264150" indent="-228600" defTabSz="1087755"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5721350" indent="-228600" defTabSz="1087755"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6178550" indent="-228600" defTabSz="1087755"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buFontTx/>
              <a:buNone/>
            </a:pPr>
            <a:r>
              <a:rPr lang="zh-CN" altLang="en-US" sz="1100" b="1">
                <a:latin typeface="微软雅黑" panose="020B0503020204020204" charset="-122"/>
                <a:ea typeface="微软雅黑" panose="020B0503020204020204" charset="-122"/>
                <a:cs typeface="Lantinghei SC Demibold" charset="-122"/>
                <a:sym typeface="时尚中黑简体" charset="0"/>
              </a:rPr>
              <a:t>输入你的文本</a:t>
            </a:r>
            <a:endParaRPr lang="zh-CN" altLang="en-US" sz="1100" b="1">
              <a:latin typeface="微软雅黑" panose="020B0503020204020204" charset="-122"/>
              <a:ea typeface="微软雅黑" panose="020B0503020204020204" charset="-122"/>
              <a:cs typeface="Lantinghei SC Demibold" charset="-122"/>
              <a:sym typeface="时尚中黑简体" charset="0"/>
            </a:endParaRPr>
          </a:p>
          <a:p>
            <a:pPr algn="ctr" eaLnBrk="1" hangingPunct="1">
              <a:lnSpc>
                <a:spcPct val="120000"/>
              </a:lnSpc>
              <a:buFontTx/>
              <a:buNone/>
            </a:pPr>
            <a:r>
              <a:rPr lang="zh-CN" altLang="en-US" sz="1050" dirty="0">
                <a:latin typeface="微软雅黑" panose="020B0503020204020204" charset="-122"/>
                <a:ea typeface="微软雅黑" panose="020B0503020204020204" charset="-122"/>
                <a:cs typeface="Lantinghei SC Demibold" charset="-122"/>
              </a:rPr>
              <a:t>根据你所需的内容输入你想要的文本</a:t>
            </a:r>
            <a:endParaRPr lang="zh-CN" altLang="en-US" sz="1050" dirty="0">
              <a:latin typeface="微软雅黑" panose="020B0503020204020204" charset="-122"/>
              <a:ea typeface="微软雅黑" panose="020B0503020204020204" charset="-122"/>
              <a:cs typeface="Lantinghei SC Demibold" charset="-122"/>
            </a:endParaRPr>
          </a:p>
          <a:p>
            <a:pPr algn="ctr" eaLnBrk="1" hangingPunct="1">
              <a:lnSpc>
                <a:spcPct val="120000"/>
              </a:lnSpc>
              <a:buFontTx/>
              <a:buNone/>
            </a:pPr>
            <a:r>
              <a:rPr lang="zh-CN" altLang="en-US" sz="1050" dirty="0">
                <a:latin typeface="微软雅黑" panose="020B0503020204020204" charset="-122"/>
                <a:ea typeface="微软雅黑" panose="020B0503020204020204" charset="-122"/>
                <a:cs typeface="Open Sans Light" charset="0"/>
              </a:rPr>
              <a:t>点击输入本栏的具体文字，简明扼要的说明分项内容，此为概念图解，请根据您的具体内容酌情修改。</a:t>
            </a:r>
            <a:endParaRPr lang="en-US" altLang="zh-CN" sz="1050" dirty="0">
              <a:latin typeface="微软雅黑" panose="020B0503020204020204" charset="-122"/>
              <a:ea typeface="微软雅黑" panose="020B0503020204020204" charset="-122"/>
              <a:cs typeface="Open Sans Light" charset="0"/>
            </a:endParaRPr>
          </a:p>
        </p:txBody>
      </p:sp>
      <p:sp>
        <p:nvSpPr>
          <p:cNvPr id="17" name="Subtitle 2"/>
          <p:cNvSpPr txBox="1"/>
          <p:nvPr/>
        </p:nvSpPr>
        <p:spPr bwMode="auto">
          <a:xfrm>
            <a:off x="3401939" y="4381735"/>
            <a:ext cx="2593346" cy="1189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993" tIns="72497" rIns="144993" bIns="72497">
            <a:spAutoFit/>
          </a:bodyPr>
          <a:lstStyle>
            <a:lvl1pPr defTabSz="1087755">
              <a:spcBef>
                <a:spcPct val="20000"/>
              </a:spcBef>
              <a:buChar char="•"/>
              <a:defRPr sz="3200">
                <a:solidFill>
                  <a:schemeClr val="tx1"/>
                </a:solidFill>
                <a:latin typeface="Arial" panose="020B0604020202020204" pitchFamily="34" charset="0"/>
                <a:ea typeface="宋体" panose="02010600030101010101" pitchFamily="2" charset="-122"/>
              </a:defRPr>
            </a:lvl1pPr>
            <a:lvl2pPr marL="1087755" indent="-285750" defTabSz="1087755">
              <a:spcBef>
                <a:spcPct val="20000"/>
              </a:spcBef>
              <a:buChar char="–"/>
              <a:defRPr sz="2800">
                <a:solidFill>
                  <a:schemeClr val="tx1"/>
                </a:solidFill>
                <a:latin typeface="Arial" panose="020B0604020202020204" pitchFamily="34" charset="0"/>
                <a:ea typeface="宋体" panose="02010600030101010101" pitchFamily="2" charset="-122"/>
              </a:defRPr>
            </a:lvl2pPr>
            <a:lvl3pPr marL="2174875" indent="-228600" defTabSz="1087755">
              <a:spcBef>
                <a:spcPct val="20000"/>
              </a:spcBef>
              <a:buChar char="•"/>
              <a:defRPr sz="2400">
                <a:solidFill>
                  <a:schemeClr val="tx1"/>
                </a:solidFill>
                <a:latin typeface="Arial" panose="020B0604020202020204" pitchFamily="34" charset="0"/>
                <a:ea typeface="宋体" panose="02010600030101010101" pitchFamily="2" charset="-122"/>
              </a:defRPr>
            </a:lvl3pPr>
            <a:lvl4pPr marL="3262630" indent="-228600" defTabSz="1087755">
              <a:spcBef>
                <a:spcPct val="20000"/>
              </a:spcBef>
              <a:buChar char="–"/>
              <a:defRPr sz="2000">
                <a:solidFill>
                  <a:schemeClr val="tx1"/>
                </a:solidFill>
                <a:latin typeface="Arial" panose="020B0604020202020204" pitchFamily="34" charset="0"/>
                <a:ea typeface="宋体" panose="02010600030101010101" pitchFamily="2" charset="-122"/>
              </a:defRPr>
            </a:lvl4pPr>
            <a:lvl5pPr marL="4349750" indent="-228600" defTabSz="1087755">
              <a:spcBef>
                <a:spcPct val="20000"/>
              </a:spcBef>
              <a:buChar char="»"/>
              <a:defRPr sz="2000">
                <a:solidFill>
                  <a:schemeClr val="tx1"/>
                </a:solidFill>
                <a:latin typeface="Arial" panose="020B0604020202020204" pitchFamily="34" charset="0"/>
                <a:ea typeface="宋体" panose="02010600030101010101" pitchFamily="2" charset="-122"/>
              </a:defRPr>
            </a:lvl5pPr>
            <a:lvl6pPr marL="4806950" indent="-228600" defTabSz="1087755"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5264150" indent="-228600" defTabSz="1087755"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5721350" indent="-228600" defTabSz="1087755"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6178550" indent="-228600" defTabSz="1087755"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buFontTx/>
              <a:buNone/>
            </a:pPr>
            <a:r>
              <a:rPr lang="zh-CN" altLang="en-US" sz="1100" b="1">
                <a:latin typeface="微软雅黑" panose="020B0503020204020204" charset="-122"/>
                <a:ea typeface="微软雅黑" panose="020B0503020204020204" charset="-122"/>
                <a:cs typeface="Lantinghei SC Demibold" charset="-122"/>
                <a:sym typeface="时尚中黑简体" charset="0"/>
              </a:rPr>
              <a:t>输入你的文本</a:t>
            </a:r>
            <a:endParaRPr lang="zh-CN" altLang="en-US" sz="1100" b="1">
              <a:latin typeface="微软雅黑" panose="020B0503020204020204" charset="-122"/>
              <a:ea typeface="微软雅黑" panose="020B0503020204020204" charset="-122"/>
              <a:cs typeface="Lantinghei SC Demibold" charset="-122"/>
              <a:sym typeface="时尚中黑简体" charset="0"/>
            </a:endParaRPr>
          </a:p>
          <a:p>
            <a:pPr algn="ctr" eaLnBrk="1" hangingPunct="1">
              <a:lnSpc>
                <a:spcPct val="120000"/>
              </a:lnSpc>
              <a:buFontTx/>
              <a:buNone/>
            </a:pPr>
            <a:r>
              <a:rPr lang="zh-CN" altLang="en-US" sz="1050" dirty="0">
                <a:latin typeface="微软雅黑" panose="020B0503020204020204" charset="-122"/>
                <a:ea typeface="微软雅黑" panose="020B0503020204020204" charset="-122"/>
                <a:cs typeface="Lantinghei SC Demibold" charset="-122"/>
              </a:rPr>
              <a:t>根据你所需的内容输入你想要的文本</a:t>
            </a:r>
            <a:endParaRPr lang="zh-CN" altLang="en-US" sz="1050" dirty="0">
              <a:latin typeface="微软雅黑" panose="020B0503020204020204" charset="-122"/>
              <a:ea typeface="微软雅黑" panose="020B0503020204020204" charset="-122"/>
              <a:cs typeface="Lantinghei SC Demibold" charset="-122"/>
            </a:endParaRPr>
          </a:p>
          <a:p>
            <a:pPr algn="ctr" eaLnBrk="1" hangingPunct="1">
              <a:lnSpc>
                <a:spcPct val="120000"/>
              </a:lnSpc>
              <a:buFontTx/>
              <a:buNone/>
            </a:pPr>
            <a:r>
              <a:rPr lang="zh-CN" altLang="en-US" sz="1050" dirty="0">
                <a:latin typeface="微软雅黑" panose="020B0503020204020204" charset="-122"/>
                <a:ea typeface="微软雅黑" panose="020B0503020204020204" charset="-122"/>
                <a:cs typeface="Open Sans Light" charset="0"/>
              </a:rPr>
              <a:t>点击输入本栏的具体文字，简明扼要的说明分项内容，此为概念图解，请根据您的具体内容酌情修改。</a:t>
            </a:r>
            <a:endParaRPr lang="en-US" altLang="zh-CN" sz="1050" dirty="0">
              <a:latin typeface="微软雅黑" panose="020B0503020204020204" charset="-122"/>
              <a:ea typeface="微软雅黑" panose="020B0503020204020204" charset="-122"/>
              <a:cs typeface="Open Sans Light" charset="0"/>
            </a:endParaRPr>
          </a:p>
        </p:txBody>
      </p:sp>
      <p:sp>
        <p:nvSpPr>
          <p:cNvPr id="18" name="Subtitle 2"/>
          <p:cNvSpPr txBox="1"/>
          <p:nvPr/>
        </p:nvSpPr>
        <p:spPr bwMode="auto">
          <a:xfrm>
            <a:off x="5791496" y="5062008"/>
            <a:ext cx="2593346" cy="1189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993" tIns="72497" rIns="144993" bIns="72497">
            <a:spAutoFit/>
          </a:bodyPr>
          <a:lstStyle>
            <a:lvl1pPr defTabSz="1087755">
              <a:spcBef>
                <a:spcPct val="20000"/>
              </a:spcBef>
              <a:buChar char="•"/>
              <a:defRPr sz="3200">
                <a:solidFill>
                  <a:schemeClr val="tx1"/>
                </a:solidFill>
                <a:latin typeface="Arial" panose="020B0604020202020204" pitchFamily="34" charset="0"/>
                <a:ea typeface="宋体" panose="02010600030101010101" pitchFamily="2" charset="-122"/>
              </a:defRPr>
            </a:lvl1pPr>
            <a:lvl2pPr marL="1087755" indent="-285750" defTabSz="1087755">
              <a:spcBef>
                <a:spcPct val="20000"/>
              </a:spcBef>
              <a:buChar char="–"/>
              <a:defRPr sz="2800">
                <a:solidFill>
                  <a:schemeClr val="tx1"/>
                </a:solidFill>
                <a:latin typeface="Arial" panose="020B0604020202020204" pitchFamily="34" charset="0"/>
                <a:ea typeface="宋体" panose="02010600030101010101" pitchFamily="2" charset="-122"/>
              </a:defRPr>
            </a:lvl2pPr>
            <a:lvl3pPr marL="2174875" indent="-228600" defTabSz="1087755">
              <a:spcBef>
                <a:spcPct val="20000"/>
              </a:spcBef>
              <a:buChar char="•"/>
              <a:defRPr sz="2400">
                <a:solidFill>
                  <a:schemeClr val="tx1"/>
                </a:solidFill>
                <a:latin typeface="Arial" panose="020B0604020202020204" pitchFamily="34" charset="0"/>
                <a:ea typeface="宋体" panose="02010600030101010101" pitchFamily="2" charset="-122"/>
              </a:defRPr>
            </a:lvl3pPr>
            <a:lvl4pPr marL="3262630" indent="-228600" defTabSz="1087755">
              <a:spcBef>
                <a:spcPct val="20000"/>
              </a:spcBef>
              <a:buChar char="–"/>
              <a:defRPr sz="2000">
                <a:solidFill>
                  <a:schemeClr val="tx1"/>
                </a:solidFill>
                <a:latin typeface="Arial" panose="020B0604020202020204" pitchFamily="34" charset="0"/>
                <a:ea typeface="宋体" panose="02010600030101010101" pitchFamily="2" charset="-122"/>
              </a:defRPr>
            </a:lvl4pPr>
            <a:lvl5pPr marL="4349750" indent="-228600" defTabSz="1087755">
              <a:spcBef>
                <a:spcPct val="20000"/>
              </a:spcBef>
              <a:buChar char="»"/>
              <a:defRPr sz="2000">
                <a:solidFill>
                  <a:schemeClr val="tx1"/>
                </a:solidFill>
                <a:latin typeface="Arial" panose="020B0604020202020204" pitchFamily="34" charset="0"/>
                <a:ea typeface="宋体" panose="02010600030101010101" pitchFamily="2" charset="-122"/>
              </a:defRPr>
            </a:lvl5pPr>
            <a:lvl6pPr marL="4806950" indent="-228600" defTabSz="1087755"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5264150" indent="-228600" defTabSz="1087755"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5721350" indent="-228600" defTabSz="1087755"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6178550" indent="-228600" defTabSz="1087755"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buFontTx/>
              <a:buNone/>
            </a:pPr>
            <a:r>
              <a:rPr lang="zh-CN" altLang="en-US" sz="1100" b="1">
                <a:latin typeface="微软雅黑" panose="020B0503020204020204" charset="-122"/>
                <a:ea typeface="微软雅黑" panose="020B0503020204020204" charset="-122"/>
                <a:cs typeface="Lantinghei SC Demibold" charset="-122"/>
                <a:sym typeface="时尚中黑简体" charset="0"/>
              </a:rPr>
              <a:t>输入你的文本</a:t>
            </a:r>
            <a:endParaRPr lang="zh-CN" altLang="en-US" sz="1100" b="1">
              <a:latin typeface="微软雅黑" panose="020B0503020204020204" charset="-122"/>
              <a:ea typeface="微软雅黑" panose="020B0503020204020204" charset="-122"/>
              <a:cs typeface="Lantinghei SC Demibold" charset="-122"/>
              <a:sym typeface="时尚中黑简体" charset="0"/>
            </a:endParaRPr>
          </a:p>
          <a:p>
            <a:pPr algn="ctr" eaLnBrk="1" hangingPunct="1">
              <a:lnSpc>
                <a:spcPct val="120000"/>
              </a:lnSpc>
              <a:buFontTx/>
              <a:buNone/>
            </a:pPr>
            <a:r>
              <a:rPr lang="zh-CN" altLang="en-US" sz="1050" dirty="0">
                <a:latin typeface="微软雅黑" panose="020B0503020204020204" charset="-122"/>
                <a:ea typeface="微软雅黑" panose="020B0503020204020204" charset="-122"/>
                <a:cs typeface="Lantinghei SC Demibold" charset="-122"/>
              </a:rPr>
              <a:t>根据你所需的内容输入你想要的文本</a:t>
            </a:r>
            <a:endParaRPr lang="zh-CN" altLang="en-US" sz="1050" dirty="0">
              <a:latin typeface="微软雅黑" panose="020B0503020204020204" charset="-122"/>
              <a:ea typeface="微软雅黑" panose="020B0503020204020204" charset="-122"/>
              <a:cs typeface="Lantinghei SC Demibold" charset="-122"/>
            </a:endParaRPr>
          </a:p>
          <a:p>
            <a:pPr algn="ctr" eaLnBrk="1" hangingPunct="1">
              <a:lnSpc>
                <a:spcPct val="120000"/>
              </a:lnSpc>
              <a:buFontTx/>
              <a:buNone/>
            </a:pPr>
            <a:r>
              <a:rPr lang="zh-CN" altLang="en-US" sz="1050" dirty="0">
                <a:latin typeface="微软雅黑" panose="020B0503020204020204" charset="-122"/>
                <a:ea typeface="微软雅黑" panose="020B0503020204020204" charset="-122"/>
                <a:cs typeface="Open Sans Light" charset="0"/>
              </a:rPr>
              <a:t>点击输入本栏的具体文字，简明扼要的说明分项内容，此为概念图解，请根据您的具体内容酌情修改。</a:t>
            </a:r>
            <a:endParaRPr lang="en-US" altLang="zh-CN" sz="1050" dirty="0">
              <a:latin typeface="微软雅黑" panose="020B0503020204020204" charset="-122"/>
              <a:ea typeface="微软雅黑" panose="020B0503020204020204" charset="-122"/>
              <a:cs typeface="Open Sans Light" charset="0"/>
            </a:endParaRPr>
          </a:p>
        </p:txBody>
      </p:sp>
      <p:sp>
        <p:nvSpPr>
          <p:cNvPr id="19" name="Subtitle 2"/>
          <p:cNvSpPr txBox="1"/>
          <p:nvPr/>
        </p:nvSpPr>
        <p:spPr bwMode="auto">
          <a:xfrm>
            <a:off x="7986661" y="4407168"/>
            <a:ext cx="2593346" cy="1189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993" tIns="72497" rIns="144993" bIns="72497">
            <a:spAutoFit/>
          </a:bodyPr>
          <a:lstStyle>
            <a:lvl1pPr defTabSz="1087755">
              <a:spcBef>
                <a:spcPct val="20000"/>
              </a:spcBef>
              <a:buChar char="•"/>
              <a:defRPr sz="3200">
                <a:solidFill>
                  <a:schemeClr val="tx1"/>
                </a:solidFill>
                <a:latin typeface="Arial" panose="020B0604020202020204" pitchFamily="34" charset="0"/>
                <a:ea typeface="宋体" panose="02010600030101010101" pitchFamily="2" charset="-122"/>
              </a:defRPr>
            </a:lvl1pPr>
            <a:lvl2pPr marL="1087755" indent="-285750" defTabSz="1087755">
              <a:spcBef>
                <a:spcPct val="20000"/>
              </a:spcBef>
              <a:buChar char="–"/>
              <a:defRPr sz="2800">
                <a:solidFill>
                  <a:schemeClr val="tx1"/>
                </a:solidFill>
                <a:latin typeface="Arial" panose="020B0604020202020204" pitchFamily="34" charset="0"/>
                <a:ea typeface="宋体" panose="02010600030101010101" pitchFamily="2" charset="-122"/>
              </a:defRPr>
            </a:lvl2pPr>
            <a:lvl3pPr marL="2174875" indent="-228600" defTabSz="1087755">
              <a:spcBef>
                <a:spcPct val="20000"/>
              </a:spcBef>
              <a:buChar char="•"/>
              <a:defRPr sz="2400">
                <a:solidFill>
                  <a:schemeClr val="tx1"/>
                </a:solidFill>
                <a:latin typeface="Arial" panose="020B0604020202020204" pitchFamily="34" charset="0"/>
                <a:ea typeface="宋体" panose="02010600030101010101" pitchFamily="2" charset="-122"/>
              </a:defRPr>
            </a:lvl3pPr>
            <a:lvl4pPr marL="3262630" indent="-228600" defTabSz="1087755">
              <a:spcBef>
                <a:spcPct val="20000"/>
              </a:spcBef>
              <a:buChar char="–"/>
              <a:defRPr sz="2000">
                <a:solidFill>
                  <a:schemeClr val="tx1"/>
                </a:solidFill>
                <a:latin typeface="Arial" panose="020B0604020202020204" pitchFamily="34" charset="0"/>
                <a:ea typeface="宋体" panose="02010600030101010101" pitchFamily="2" charset="-122"/>
              </a:defRPr>
            </a:lvl4pPr>
            <a:lvl5pPr marL="4349750" indent="-228600" defTabSz="1087755">
              <a:spcBef>
                <a:spcPct val="20000"/>
              </a:spcBef>
              <a:buChar char="»"/>
              <a:defRPr sz="2000">
                <a:solidFill>
                  <a:schemeClr val="tx1"/>
                </a:solidFill>
                <a:latin typeface="Arial" panose="020B0604020202020204" pitchFamily="34" charset="0"/>
                <a:ea typeface="宋体" panose="02010600030101010101" pitchFamily="2" charset="-122"/>
              </a:defRPr>
            </a:lvl5pPr>
            <a:lvl6pPr marL="4806950" indent="-228600" defTabSz="1087755"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5264150" indent="-228600" defTabSz="1087755"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5721350" indent="-228600" defTabSz="1087755"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6178550" indent="-228600" defTabSz="1087755"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buFontTx/>
              <a:buNone/>
            </a:pPr>
            <a:r>
              <a:rPr lang="zh-CN" altLang="en-US" sz="1100" b="1">
                <a:latin typeface="微软雅黑" panose="020B0503020204020204" charset="-122"/>
                <a:ea typeface="微软雅黑" panose="020B0503020204020204" charset="-122"/>
                <a:cs typeface="Lantinghei SC Demibold" charset="-122"/>
                <a:sym typeface="时尚中黑简体" charset="0"/>
              </a:rPr>
              <a:t>输入你的文本</a:t>
            </a:r>
            <a:endParaRPr lang="zh-CN" altLang="en-US" sz="1100" b="1">
              <a:latin typeface="微软雅黑" panose="020B0503020204020204" charset="-122"/>
              <a:ea typeface="微软雅黑" panose="020B0503020204020204" charset="-122"/>
              <a:cs typeface="Lantinghei SC Demibold" charset="-122"/>
              <a:sym typeface="时尚中黑简体" charset="0"/>
            </a:endParaRPr>
          </a:p>
          <a:p>
            <a:pPr algn="ctr" eaLnBrk="1" hangingPunct="1">
              <a:lnSpc>
                <a:spcPct val="120000"/>
              </a:lnSpc>
              <a:buFontTx/>
              <a:buNone/>
            </a:pPr>
            <a:r>
              <a:rPr lang="zh-CN" altLang="en-US" sz="1050" dirty="0">
                <a:latin typeface="微软雅黑" panose="020B0503020204020204" charset="-122"/>
                <a:ea typeface="微软雅黑" panose="020B0503020204020204" charset="-122"/>
                <a:cs typeface="Lantinghei SC Demibold" charset="-122"/>
              </a:rPr>
              <a:t>根据你所需的内容输入你想要的文本</a:t>
            </a:r>
            <a:endParaRPr lang="zh-CN" altLang="en-US" sz="1050" dirty="0">
              <a:latin typeface="微软雅黑" panose="020B0503020204020204" charset="-122"/>
              <a:ea typeface="微软雅黑" panose="020B0503020204020204" charset="-122"/>
              <a:cs typeface="Lantinghei SC Demibold" charset="-122"/>
            </a:endParaRPr>
          </a:p>
          <a:p>
            <a:pPr algn="ctr" eaLnBrk="1" hangingPunct="1">
              <a:lnSpc>
                <a:spcPct val="120000"/>
              </a:lnSpc>
              <a:buFontTx/>
              <a:buNone/>
            </a:pPr>
            <a:r>
              <a:rPr lang="zh-CN" altLang="en-US" sz="1050" dirty="0">
                <a:latin typeface="微软雅黑" panose="020B0503020204020204" charset="-122"/>
                <a:ea typeface="微软雅黑" panose="020B0503020204020204" charset="-122"/>
                <a:cs typeface="Open Sans Light" charset="0"/>
              </a:rPr>
              <a:t>点击输入本栏的具体文字，简明扼要的说明分项内容，此为概念图解，请根据您的具体内容酌情修改。</a:t>
            </a:r>
            <a:endParaRPr lang="en-US" altLang="zh-CN" sz="1050" dirty="0">
              <a:latin typeface="微软雅黑" panose="020B0503020204020204" charset="-122"/>
              <a:ea typeface="微软雅黑" panose="020B0503020204020204" charset="-122"/>
              <a:cs typeface="Open Sans Light" charset="0"/>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80000" fill="hold" grpId="0" nodeType="click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5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Effect transition="in" filter="fade">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45"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750"/>
                                            <p:tgtEl>
                                              <p:spTgt spid="11"/>
                                            </p:tgtEl>
                                          </p:cBhvr>
                                        </p:animEffect>
                                        <p:anim calcmode="lin" valueType="num">
                                          <p:cBhvr>
                                            <p:cTn id="26" dur="750" fill="hold"/>
                                            <p:tgtEl>
                                              <p:spTgt spid="11"/>
                                            </p:tgtEl>
                                            <p:attrNameLst>
                                              <p:attrName>ppt_w</p:attrName>
                                            </p:attrNameLst>
                                          </p:cBhvr>
                                          <p:tavLst>
                                            <p:tav tm="0" fmla="#ppt_w*sin(2.5*pi*$)">
                                              <p:val>
                                                <p:fltVal val="0"/>
                                              </p:val>
                                            </p:tav>
                                            <p:tav tm="100000">
                                              <p:val>
                                                <p:fltVal val="1"/>
                                              </p:val>
                                            </p:tav>
                                          </p:tavLst>
                                        </p:anim>
                                        <p:anim calcmode="lin" valueType="num">
                                          <p:cBhvr>
                                            <p:cTn id="27" dur="750" fill="hold"/>
                                            <p:tgtEl>
                                              <p:spTgt spid="11"/>
                                            </p:tgtEl>
                                            <p:attrNameLst>
                                              <p:attrName>ppt_h</p:attrName>
                                            </p:attrNameLst>
                                          </p:cBhvr>
                                          <p:tavLst>
                                            <p:tav tm="0">
                                              <p:val>
                                                <p:strVal val="#ppt_h"/>
                                              </p:val>
                                            </p:tav>
                                            <p:tav tm="100000">
                                              <p:val>
                                                <p:strVal val="#ppt_h"/>
                                              </p:val>
                                            </p:tav>
                                          </p:tavLst>
                                        </p:anim>
                                      </p:childTnLst>
                                    </p:cTn>
                                  </p:par>
                                </p:childTnLst>
                              </p:cTn>
                            </p:par>
                            <p:par>
                              <p:cTn id="28" fill="hold">
                                <p:stCondLst>
                                  <p:cond delay="1000"/>
                                </p:stCondLst>
                                <p:childTnLst>
                                  <p:par>
                                    <p:cTn id="29" presetID="53" presetClass="entr" presetSubtype="16"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ppt_w</p:attrName>
                                            </p:attrNameLst>
                                          </p:cBhvr>
                                          <p:tavLst>
                                            <p:tav tm="0">
                                              <p:val>
                                                <p:fltVal val="0"/>
                                              </p:val>
                                            </p:tav>
                                            <p:tav tm="100000">
                                              <p:val>
                                                <p:strVal val="#ppt_w"/>
                                              </p:val>
                                            </p:tav>
                                          </p:tavLst>
                                        </p:anim>
                                        <p:anim calcmode="lin" valueType="num">
                                          <p:cBhvr>
                                            <p:cTn id="32" dur="500" fill="hold"/>
                                            <p:tgtEl>
                                              <p:spTgt spid="4"/>
                                            </p:tgtEl>
                                            <p:attrNameLst>
                                              <p:attrName>ppt_h</p:attrName>
                                            </p:attrNameLst>
                                          </p:cBhvr>
                                          <p:tavLst>
                                            <p:tav tm="0">
                                              <p:val>
                                                <p:fltVal val="0"/>
                                              </p:val>
                                            </p:tav>
                                            <p:tav tm="100000">
                                              <p:val>
                                                <p:strVal val="#ppt_h"/>
                                              </p:val>
                                            </p:tav>
                                          </p:tavLst>
                                        </p:anim>
                                        <p:animEffect transition="in" filter="fade">
                                          <p:cBhvr>
                                            <p:cTn id="33" dur="500"/>
                                            <p:tgtEl>
                                              <p:spTgt spid="4"/>
                                            </p:tgtEl>
                                          </p:cBhvr>
                                        </p:animEffect>
                                      </p:childTnLst>
                                    </p:cTn>
                                  </p:par>
                                </p:childTnLst>
                              </p:cTn>
                            </p:par>
                            <p:par>
                              <p:cTn id="34" fill="hold">
                                <p:stCondLst>
                                  <p:cond delay="1500"/>
                                </p:stCondLst>
                                <p:childTnLst>
                                  <p:par>
                                    <p:cTn id="35" presetID="53" presetClass="entr" presetSubtype="16"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Effect transition="in" filter="fade">
                                          <p:cBhvr>
                                            <p:cTn id="39" dur="500"/>
                                            <p:tgtEl>
                                              <p:spTgt spid="9"/>
                                            </p:tgtEl>
                                          </p:cBhvr>
                                        </p:animEffect>
                                      </p:childTnLst>
                                    </p:cTn>
                                  </p:par>
                                  <p:par>
                                    <p:cTn id="40" presetID="45" presetClass="entr" presetSubtype="0" fill="hold" grpId="0" nodeType="with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750"/>
                                            <p:tgtEl>
                                              <p:spTgt spid="12"/>
                                            </p:tgtEl>
                                          </p:cBhvr>
                                        </p:animEffect>
                                        <p:anim calcmode="lin" valueType="num">
                                          <p:cBhvr>
                                            <p:cTn id="43" dur="750" fill="hold"/>
                                            <p:tgtEl>
                                              <p:spTgt spid="12"/>
                                            </p:tgtEl>
                                            <p:attrNameLst>
                                              <p:attrName>ppt_w</p:attrName>
                                            </p:attrNameLst>
                                          </p:cBhvr>
                                          <p:tavLst>
                                            <p:tav tm="0" fmla="#ppt_w*sin(2.5*pi*$)">
                                              <p:val>
                                                <p:fltVal val="0"/>
                                              </p:val>
                                            </p:tav>
                                            <p:tav tm="100000">
                                              <p:val>
                                                <p:fltVal val="1"/>
                                              </p:val>
                                            </p:tav>
                                          </p:tavLst>
                                        </p:anim>
                                        <p:anim calcmode="lin" valueType="num">
                                          <p:cBhvr>
                                            <p:cTn id="44" dur="750" fill="hold"/>
                                            <p:tgtEl>
                                              <p:spTgt spid="12"/>
                                            </p:tgtEl>
                                            <p:attrNameLst>
                                              <p:attrName>ppt_h</p:attrName>
                                            </p:attrNameLst>
                                          </p:cBhvr>
                                          <p:tavLst>
                                            <p:tav tm="0">
                                              <p:val>
                                                <p:strVal val="#ppt_h"/>
                                              </p:val>
                                            </p:tav>
                                            <p:tav tm="100000">
                                              <p:val>
                                                <p:strVal val="#ppt_h"/>
                                              </p:val>
                                            </p:tav>
                                          </p:tavLst>
                                        </p:anim>
                                      </p:childTnLst>
                                    </p:cTn>
                                  </p:par>
                                </p:childTnLst>
                              </p:cTn>
                            </p:par>
                            <p:par>
                              <p:cTn id="45" fill="hold">
                                <p:stCondLst>
                                  <p:cond delay="2000"/>
                                </p:stCondLst>
                                <p:childTnLst>
                                  <p:par>
                                    <p:cTn id="46" presetID="53" presetClass="entr" presetSubtype="16" fill="hold" grpId="0" nodeType="afterEffect">
                                      <p:stCondLst>
                                        <p:cond delay="0"/>
                                      </p:stCondLst>
                                      <p:childTnLst>
                                        <p:set>
                                          <p:cBhvr>
                                            <p:cTn id="47" dur="1" fill="hold">
                                              <p:stCondLst>
                                                <p:cond delay="0"/>
                                              </p:stCondLst>
                                            </p:cTn>
                                            <p:tgtEl>
                                              <p:spTgt spid="5"/>
                                            </p:tgtEl>
                                            <p:attrNameLst>
                                              <p:attrName>style.visibility</p:attrName>
                                            </p:attrNameLst>
                                          </p:cBhvr>
                                          <p:to>
                                            <p:strVal val="visible"/>
                                          </p:to>
                                        </p:set>
                                        <p:anim calcmode="lin" valueType="num">
                                          <p:cBhvr>
                                            <p:cTn id="48" dur="500" fill="hold"/>
                                            <p:tgtEl>
                                              <p:spTgt spid="5"/>
                                            </p:tgtEl>
                                            <p:attrNameLst>
                                              <p:attrName>ppt_w</p:attrName>
                                            </p:attrNameLst>
                                          </p:cBhvr>
                                          <p:tavLst>
                                            <p:tav tm="0">
                                              <p:val>
                                                <p:fltVal val="0"/>
                                              </p:val>
                                            </p:tav>
                                            <p:tav tm="100000">
                                              <p:val>
                                                <p:strVal val="#ppt_w"/>
                                              </p:val>
                                            </p:tav>
                                          </p:tavLst>
                                        </p:anim>
                                        <p:anim calcmode="lin" valueType="num">
                                          <p:cBhvr>
                                            <p:cTn id="49" dur="500" fill="hold"/>
                                            <p:tgtEl>
                                              <p:spTgt spid="5"/>
                                            </p:tgtEl>
                                            <p:attrNameLst>
                                              <p:attrName>ppt_h</p:attrName>
                                            </p:attrNameLst>
                                          </p:cBhvr>
                                          <p:tavLst>
                                            <p:tav tm="0">
                                              <p:val>
                                                <p:fltVal val="0"/>
                                              </p:val>
                                            </p:tav>
                                            <p:tav tm="100000">
                                              <p:val>
                                                <p:strVal val="#ppt_h"/>
                                              </p:val>
                                            </p:tav>
                                          </p:tavLst>
                                        </p:anim>
                                        <p:animEffect transition="in" filter="fade">
                                          <p:cBhvr>
                                            <p:cTn id="50" dur="500"/>
                                            <p:tgtEl>
                                              <p:spTgt spid="5"/>
                                            </p:tgtEl>
                                          </p:cBhvr>
                                        </p:animEffect>
                                      </p:childTnLst>
                                    </p:cTn>
                                  </p:par>
                                </p:childTnLst>
                              </p:cTn>
                            </p:par>
                            <p:par>
                              <p:cTn id="51" fill="hold">
                                <p:stCondLst>
                                  <p:cond delay="2500"/>
                                </p:stCondLst>
                                <p:childTnLst>
                                  <p:par>
                                    <p:cTn id="52" presetID="53" presetClass="entr" presetSubtype="16" fill="hold" grpId="0" nodeType="afterEffect">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cBhvr>
                                            <p:cTn id="54" dur="500" fill="hold"/>
                                            <p:tgtEl>
                                              <p:spTgt spid="10"/>
                                            </p:tgtEl>
                                            <p:attrNameLst>
                                              <p:attrName>ppt_w</p:attrName>
                                            </p:attrNameLst>
                                          </p:cBhvr>
                                          <p:tavLst>
                                            <p:tav tm="0">
                                              <p:val>
                                                <p:fltVal val="0"/>
                                              </p:val>
                                            </p:tav>
                                            <p:tav tm="100000">
                                              <p:val>
                                                <p:strVal val="#ppt_w"/>
                                              </p:val>
                                            </p:tav>
                                          </p:tavLst>
                                        </p:anim>
                                        <p:anim calcmode="lin" valueType="num">
                                          <p:cBhvr>
                                            <p:cTn id="55" dur="500" fill="hold"/>
                                            <p:tgtEl>
                                              <p:spTgt spid="10"/>
                                            </p:tgtEl>
                                            <p:attrNameLst>
                                              <p:attrName>ppt_h</p:attrName>
                                            </p:attrNameLst>
                                          </p:cBhvr>
                                          <p:tavLst>
                                            <p:tav tm="0">
                                              <p:val>
                                                <p:fltVal val="0"/>
                                              </p:val>
                                            </p:tav>
                                            <p:tav tm="100000">
                                              <p:val>
                                                <p:strVal val="#ppt_h"/>
                                              </p:val>
                                            </p:tav>
                                          </p:tavLst>
                                        </p:anim>
                                        <p:animEffect transition="in" filter="fade">
                                          <p:cBhvr>
                                            <p:cTn id="56" dur="500"/>
                                            <p:tgtEl>
                                              <p:spTgt spid="10"/>
                                            </p:tgtEl>
                                          </p:cBhvr>
                                        </p:animEffect>
                                      </p:childTnLst>
                                    </p:cTn>
                                  </p:par>
                                  <p:par>
                                    <p:cTn id="57" presetID="45" presetClass="entr" presetSubtype="0" fill="hold" grpId="0" nodeType="with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fade">
                                          <p:cBhvr>
                                            <p:cTn id="59" dur="750"/>
                                            <p:tgtEl>
                                              <p:spTgt spid="13"/>
                                            </p:tgtEl>
                                          </p:cBhvr>
                                        </p:animEffect>
                                        <p:anim calcmode="lin" valueType="num">
                                          <p:cBhvr>
                                            <p:cTn id="60" dur="750" fill="hold"/>
                                            <p:tgtEl>
                                              <p:spTgt spid="13"/>
                                            </p:tgtEl>
                                            <p:attrNameLst>
                                              <p:attrName>ppt_w</p:attrName>
                                            </p:attrNameLst>
                                          </p:cBhvr>
                                          <p:tavLst>
                                            <p:tav tm="0" fmla="#ppt_w*sin(2.5*pi*$)">
                                              <p:val>
                                                <p:fltVal val="0"/>
                                              </p:val>
                                            </p:tav>
                                            <p:tav tm="100000">
                                              <p:val>
                                                <p:fltVal val="1"/>
                                              </p:val>
                                            </p:tav>
                                          </p:tavLst>
                                        </p:anim>
                                        <p:anim calcmode="lin" valueType="num">
                                          <p:cBhvr>
                                            <p:cTn id="61" dur="750" fill="hold"/>
                                            <p:tgtEl>
                                              <p:spTgt spid="13"/>
                                            </p:tgtEl>
                                            <p:attrNameLst>
                                              <p:attrName>ppt_h</p:attrName>
                                            </p:attrNameLst>
                                          </p:cBhvr>
                                          <p:tavLst>
                                            <p:tav tm="0">
                                              <p:val>
                                                <p:strVal val="#ppt_h"/>
                                              </p:val>
                                            </p:tav>
                                            <p:tav tm="100000">
                                              <p:val>
                                                <p:strVal val="#ppt_h"/>
                                              </p:val>
                                            </p:tav>
                                          </p:tavLst>
                                        </p:anim>
                                      </p:childTnLst>
                                    </p:cTn>
                                  </p:par>
                                </p:childTnLst>
                              </p:cTn>
                            </p:par>
                            <p:par>
                              <p:cTn id="62" fill="hold">
                                <p:stCondLst>
                                  <p:cond delay="3000"/>
                                </p:stCondLst>
                                <p:childTnLst>
                                  <p:par>
                                    <p:cTn id="63" presetID="53" presetClass="entr" presetSubtype="16" fill="hold" grpId="0" nodeType="afterEffect">
                                      <p:stCondLst>
                                        <p:cond delay="0"/>
                                      </p:stCondLst>
                                      <p:childTnLst>
                                        <p:set>
                                          <p:cBhvr>
                                            <p:cTn id="64" dur="1" fill="hold">
                                              <p:stCondLst>
                                                <p:cond delay="0"/>
                                              </p:stCondLst>
                                            </p:cTn>
                                            <p:tgtEl>
                                              <p:spTgt spid="6"/>
                                            </p:tgtEl>
                                            <p:attrNameLst>
                                              <p:attrName>style.visibility</p:attrName>
                                            </p:attrNameLst>
                                          </p:cBhvr>
                                          <p:to>
                                            <p:strVal val="visible"/>
                                          </p:to>
                                        </p:set>
                                        <p:anim calcmode="lin" valueType="num">
                                          <p:cBhvr>
                                            <p:cTn id="65" dur="500" fill="hold"/>
                                            <p:tgtEl>
                                              <p:spTgt spid="6"/>
                                            </p:tgtEl>
                                            <p:attrNameLst>
                                              <p:attrName>ppt_w</p:attrName>
                                            </p:attrNameLst>
                                          </p:cBhvr>
                                          <p:tavLst>
                                            <p:tav tm="0">
                                              <p:val>
                                                <p:fltVal val="0"/>
                                              </p:val>
                                            </p:tav>
                                            <p:tav tm="100000">
                                              <p:val>
                                                <p:strVal val="#ppt_w"/>
                                              </p:val>
                                            </p:tav>
                                          </p:tavLst>
                                        </p:anim>
                                        <p:anim calcmode="lin" valueType="num">
                                          <p:cBhvr>
                                            <p:cTn id="66" dur="500" fill="hold"/>
                                            <p:tgtEl>
                                              <p:spTgt spid="6"/>
                                            </p:tgtEl>
                                            <p:attrNameLst>
                                              <p:attrName>ppt_h</p:attrName>
                                            </p:attrNameLst>
                                          </p:cBhvr>
                                          <p:tavLst>
                                            <p:tav tm="0">
                                              <p:val>
                                                <p:fltVal val="0"/>
                                              </p:val>
                                            </p:tav>
                                            <p:tav tm="100000">
                                              <p:val>
                                                <p:strVal val="#ppt_h"/>
                                              </p:val>
                                            </p:tav>
                                          </p:tavLst>
                                        </p:anim>
                                        <p:animEffect transition="in" filter="fade">
                                          <p:cBhvr>
                                            <p:cTn id="67" dur="500"/>
                                            <p:tgtEl>
                                              <p:spTgt spid="6"/>
                                            </p:tgtEl>
                                          </p:cBhvr>
                                        </p:animEffect>
                                      </p:childTnLst>
                                    </p:cTn>
                                  </p:par>
                                </p:childTnLst>
                              </p:cTn>
                            </p:par>
                            <p:par>
                              <p:cTn id="68" fill="hold">
                                <p:stCondLst>
                                  <p:cond delay="3500"/>
                                </p:stCondLst>
                                <p:childTnLst>
                                  <p:par>
                                    <p:cTn id="69" presetID="53" presetClass="entr" presetSubtype="16" fill="hold" grpId="0" nodeType="afterEffect">
                                      <p:stCondLst>
                                        <p:cond delay="0"/>
                                      </p:stCondLst>
                                      <p:childTnLst>
                                        <p:set>
                                          <p:cBhvr>
                                            <p:cTn id="70" dur="1" fill="hold">
                                              <p:stCondLst>
                                                <p:cond delay="0"/>
                                              </p:stCondLst>
                                            </p:cTn>
                                            <p:tgtEl>
                                              <p:spTgt spid="8"/>
                                            </p:tgtEl>
                                            <p:attrNameLst>
                                              <p:attrName>style.visibility</p:attrName>
                                            </p:attrNameLst>
                                          </p:cBhvr>
                                          <p:to>
                                            <p:strVal val="visible"/>
                                          </p:to>
                                        </p:set>
                                        <p:anim calcmode="lin" valueType="num">
                                          <p:cBhvr>
                                            <p:cTn id="71" dur="500" fill="hold"/>
                                            <p:tgtEl>
                                              <p:spTgt spid="8"/>
                                            </p:tgtEl>
                                            <p:attrNameLst>
                                              <p:attrName>ppt_w</p:attrName>
                                            </p:attrNameLst>
                                          </p:cBhvr>
                                          <p:tavLst>
                                            <p:tav tm="0">
                                              <p:val>
                                                <p:fltVal val="0"/>
                                              </p:val>
                                            </p:tav>
                                            <p:tav tm="100000">
                                              <p:val>
                                                <p:strVal val="#ppt_w"/>
                                              </p:val>
                                            </p:tav>
                                          </p:tavLst>
                                        </p:anim>
                                        <p:anim calcmode="lin" valueType="num">
                                          <p:cBhvr>
                                            <p:cTn id="72" dur="500" fill="hold"/>
                                            <p:tgtEl>
                                              <p:spTgt spid="8"/>
                                            </p:tgtEl>
                                            <p:attrNameLst>
                                              <p:attrName>ppt_h</p:attrName>
                                            </p:attrNameLst>
                                          </p:cBhvr>
                                          <p:tavLst>
                                            <p:tav tm="0">
                                              <p:val>
                                                <p:fltVal val="0"/>
                                              </p:val>
                                            </p:tav>
                                            <p:tav tm="100000">
                                              <p:val>
                                                <p:strVal val="#ppt_h"/>
                                              </p:val>
                                            </p:tav>
                                          </p:tavLst>
                                        </p:anim>
                                        <p:animEffect transition="in" filter="fade">
                                          <p:cBhvr>
                                            <p:cTn id="73" dur="500"/>
                                            <p:tgtEl>
                                              <p:spTgt spid="8"/>
                                            </p:tgtEl>
                                          </p:cBhvr>
                                        </p:animEffect>
                                      </p:childTnLst>
                                    </p:cTn>
                                  </p:par>
                                  <p:par>
                                    <p:cTn id="74" presetID="45" presetClass="entr" presetSubtype="0" fill="hold" grpId="0" nodeType="withEffect">
                                      <p:stCondLst>
                                        <p:cond delay="0"/>
                                      </p:stCondLst>
                                      <p:childTnLst>
                                        <p:set>
                                          <p:cBhvr>
                                            <p:cTn id="75" dur="1" fill="hold">
                                              <p:stCondLst>
                                                <p:cond delay="0"/>
                                              </p:stCondLst>
                                            </p:cTn>
                                            <p:tgtEl>
                                              <p:spTgt spid="14"/>
                                            </p:tgtEl>
                                            <p:attrNameLst>
                                              <p:attrName>style.visibility</p:attrName>
                                            </p:attrNameLst>
                                          </p:cBhvr>
                                          <p:to>
                                            <p:strVal val="visible"/>
                                          </p:to>
                                        </p:set>
                                        <p:animEffect transition="in" filter="fade">
                                          <p:cBhvr>
                                            <p:cTn id="76" dur="750"/>
                                            <p:tgtEl>
                                              <p:spTgt spid="14"/>
                                            </p:tgtEl>
                                          </p:cBhvr>
                                        </p:animEffect>
                                        <p:anim calcmode="lin" valueType="num">
                                          <p:cBhvr>
                                            <p:cTn id="77" dur="750" fill="hold"/>
                                            <p:tgtEl>
                                              <p:spTgt spid="14"/>
                                            </p:tgtEl>
                                            <p:attrNameLst>
                                              <p:attrName>ppt_w</p:attrName>
                                            </p:attrNameLst>
                                          </p:cBhvr>
                                          <p:tavLst>
                                            <p:tav tm="0" fmla="#ppt_w*sin(2.5*pi*$)">
                                              <p:val>
                                                <p:fltVal val="0"/>
                                              </p:val>
                                            </p:tav>
                                            <p:tav tm="100000">
                                              <p:val>
                                                <p:fltVal val="1"/>
                                              </p:val>
                                            </p:tav>
                                          </p:tavLst>
                                        </p:anim>
                                        <p:anim calcmode="lin" valueType="num">
                                          <p:cBhvr>
                                            <p:cTn id="78" dur="750" fill="hold"/>
                                            <p:tgtEl>
                                              <p:spTgt spid="1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ldLvl="0" animBg="1"/>
          <p:bldP spid="4" grpId="0" bldLvl="0" animBg="1"/>
          <p:bldP spid="5" grpId="0" bldLvl="0" animBg="1"/>
          <p:bldP spid="6" grpId="0" bldLvl="0" animBg="1"/>
          <p:bldP spid="7" grpId="0" animBg="1"/>
          <p:bldP spid="8" grpId="0" bldLvl="0" animBg="1"/>
          <p:bldP spid="9" grpId="0" bldLvl="0" animBg="1"/>
          <p:bldP spid="10" grpId="0" animBg="1"/>
          <p:bldP spid="11" grpId="0" animBg="1"/>
          <p:bldP spid="12" grpId="0" animBg="1"/>
          <p:bldP spid="13" grpId="0" animBg="1"/>
          <p:bldP spid="14" grpId="0" animBg="1"/>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8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Effect transition="in" filter="fade">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45"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750"/>
                                            <p:tgtEl>
                                              <p:spTgt spid="11"/>
                                            </p:tgtEl>
                                          </p:cBhvr>
                                        </p:animEffect>
                                        <p:anim calcmode="lin" valueType="num">
                                          <p:cBhvr>
                                            <p:cTn id="26" dur="750" fill="hold"/>
                                            <p:tgtEl>
                                              <p:spTgt spid="11"/>
                                            </p:tgtEl>
                                            <p:attrNameLst>
                                              <p:attrName>ppt_w</p:attrName>
                                            </p:attrNameLst>
                                          </p:cBhvr>
                                          <p:tavLst>
                                            <p:tav tm="0" fmla="#ppt_w*sin(2.5*pi*$)">
                                              <p:val>
                                                <p:fltVal val="0"/>
                                              </p:val>
                                            </p:tav>
                                            <p:tav tm="100000">
                                              <p:val>
                                                <p:fltVal val="1"/>
                                              </p:val>
                                            </p:tav>
                                          </p:tavLst>
                                        </p:anim>
                                        <p:anim calcmode="lin" valueType="num">
                                          <p:cBhvr>
                                            <p:cTn id="27" dur="750" fill="hold"/>
                                            <p:tgtEl>
                                              <p:spTgt spid="11"/>
                                            </p:tgtEl>
                                            <p:attrNameLst>
                                              <p:attrName>ppt_h</p:attrName>
                                            </p:attrNameLst>
                                          </p:cBhvr>
                                          <p:tavLst>
                                            <p:tav tm="0">
                                              <p:val>
                                                <p:strVal val="#ppt_h"/>
                                              </p:val>
                                            </p:tav>
                                            <p:tav tm="100000">
                                              <p:val>
                                                <p:strVal val="#ppt_h"/>
                                              </p:val>
                                            </p:tav>
                                          </p:tavLst>
                                        </p:anim>
                                      </p:childTnLst>
                                    </p:cTn>
                                  </p:par>
                                </p:childTnLst>
                              </p:cTn>
                            </p:par>
                            <p:par>
                              <p:cTn id="28" fill="hold">
                                <p:stCondLst>
                                  <p:cond delay="1000"/>
                                </p:stCondLst>
                                <p:childTnLst>
                                  <p:par>
                                    <p:cTn id="29" presetID="53" presetClass="entr" presetSubtype="16"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ppt_w</p:attrName>
                                            </p:attrNameLst>
                                          </p:cBhvr>
                                          <p:tavLst>
                                            <p:tav tm="0">
                                              <p:val>
                                                <p:fltVal val="0"/>
                                              </p:val>
                                            </p:tav>
                                            <p:tav tm="100000">
                                              <p:val>
                                                <p:strVal val="#ppt_w"/>
                                              </p:val>
                                            </p:tav>
                                          </p:tavLst>
                                        </p:anim>
                                        <p:anim calcmode="lin" valueType="num">
                                          <p:cBhvr>
                                            <p:cTn id="32" dur="500" fill="hold"/>
                                            <p:tgtEl>
                                              <p:spTgt spid="4"/>
                                            </p:tgtEl>
                                            <p:attrNameLst>
                                              <p:attrName>ppt_h</p:attrName>
                                            </p:attrNameLst>
                                          </p:cBhvr>
                                          <p:tavLst>
                                            <p:tav tm="0">
                                              <p:val>
                                                <p:fltVal val="0"/>
                                              </p:val>
                                            </p:tav>
                                            <p:tav tm="100000">
                                              <p:val>
                                                <p:strVal val="#ppt_h"/>
                                              </p:val>
                                            </p:tav>
                                          </p:tavLst>
                                        </p:anim>
                                        <p:animEffect transition="in" filter="fade">
                                          <p:cBhvr>
                                            <p:cTn id="33" dur="500"/>
                                            <p:tgtEl>
                                              <p:spTgt spid="4"/>
                                            </p:tgtEl>
                                          </p:cBhvr>
                                        </p:animEffect>
                                      </p:childTnLst>
                                    </p:cTn>
                                  </p:par>
                                </p:childTnLst>
                              </p:cTn>
                            </p:par>
                            <p:par>
                              <p:cTn id="34" fill="hold">
                                <p:stCondLst>
                                  <p:cond delay="1500"/>
                                </p:stCondLst>
                                <p:childTnLst>
                                  <p:par>
                                    <p:cTn id="35" presetID="53" presetClass="entr" presetSubtype="16"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Effect transition="in" filter="fade">
                                          <p:cBhvr>
                                            <p:cTn id="39" dur="500"/>
                                            <p:tgtEl>
                                              <p:spTgt spid="9"/>
                                            </p:tgtEl>
                                          </p:cBhvr>
                                        </p:animEffect>
                                      </p:childTnLst>
                                    </p:cTn>
                                  </p:par>
                                  <p:par>
                                    <p:cTn id="40" presetID="45" presetClass="entr" presetSubtype="0" fill="hold" grpId="0" nodeType="with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750"/>
                                            <p:tgtEl>
                                              <p:spTgt spid="12"/>
                                            </p:tgtEl>
                                          </p:cBhvr>
                                        </p:animEffect>
                                        <p:anim calcmode="lin" valueType="num">
                                          <p:cBhvr>
                                            <p:cTn id="43" dur="750" fill="hold"/>
                                            <p:tgtEl>
                                              <p:spTgt spid="12"/>
                                            </p:tgtEl>
                                            <p:attrNameLst>
                                              <p:attrName>ppt_w</p:attrName>
                                            </p:attrNameLst>
                                          </p:cBhvr>
                                          <p:tavLst>
                                            <p:tav tm="0" fmla="#ppt_w*sin(2.5*pi*$)">
                                              <p:val>
                                                <p:fltVal val="0"/>
                                              </p:val>
                                            </p:tav>
                                            <p:tav tm="100000">
                                              <p:val>
                                                <p:fltVal val="1"/>
                                              </p:val>
                                            </p:tav>
                                          </p:tavLst>
                                        </p:anim>
                                        <p:anim calcmode="lin" valueType="num">
                                          <p:cBhvr>
                                            <p:cTn id="44" dur="750" fill="hold"/>
                                            <p:tgtEl>
                                              <p:spTgt spid="12"/>
                                            </p:tgtEl>
                                            <p:attrNameLst>
                                              <p:attrName>ppt_h</p:attrName>
                                            </p:attrNameLst>
                                          </p:cBhvr>
                                          <p:tavLst>
                                            <p:tav tm="0">
                                              <p:val>
                                                <p:strVal val="#ppt_h"/>
                                              </p:val>
                                            </p:tav>
                                            <p:tav tm="100000">
                                              <p:val>
                                                <p:strVal val="#ppt_h"/>
                                              </p:val>
                                            </p:tav>
                                          </p:tavLst>
                                        </p:anim>
                                      </p:childTnLst>
                                    </p:cTn>
                                  </p:par>
                                </p:childTnLst>
                              </p:cTn>
                            </p:par>
                            <p:par>
                              <p:cTn id="45" fill="hold">
                                <p:stCondLst>
                                  <p:cond delay="2000"/>
                                </p:stCondLst>
                                <p:childTnLst>
                                  <p:par>
                                    <p:cTn id="46" presetID="53" presetClass="entr" presetSubtype="16" fill="hold" grpId="0" nodeType="afterEffect">
                                      <p:stCondLst>
                                        <p:cond delay="0"/>
                                      </p:stCondLst>
                                      <p:childTnLst>
                                        <p:set>
                                          <p:cBhvr>
                                            <p:cTn id="47" dur="1" fill="hold">
                                              <p:stCondLst>
                                                <p:cond delay="0"/>
                                              </p:stCondLst>
                                            </p:cTn>
                                            <p:tgtEl>
                                              <p:spTgt spid="5"/>
                                            </p:tgtEl>
                                            <p:attrNameLst>
                                              <p:attrName>style.visibility</p:attrName>
                                            </p:attrNameLst>
                                          </p:cBhvr>
                                          <p:to>
                                            <p:strVal val="visible"/>
                                          </p:to>
                                        </p:set>
                                        <p:anim calcmode="lin" valueType="num">
                                          <p:cBhvr>
                                            <p:cTn id="48" dur="500" fill="hold"/>
                                            <p:tgtEl>
                                              <p:spTgt spid="5"/>
                                            </p:tgtEl>
                                            <p:attrNameLst>
                                              <p:attrName>ppt_w</p:attrName>
                                            </p:attrNameLst>
                                          </p:cBhvr>
                                          <p:tavLst>
                                            <p:tav tm="0">
                                              <p:val>
                                                <p:fltVal val="0"/>
                                              </p:val>
                                            </p:tav>
                                            <p:tav tm="100000">
                                              <p:val>
                                                <p:strVal val="#ppt_w"/>
                                              </p:val>
                                            </p:tav>
                                          </p:tavLst>
                                        </p:anim>
                                        <p:anim calcmode="lin" valueType="num">
                                          <p:cBhvr>
                                            <p:cTn id="49" dur="500" fill="hold"/>
                                            <p:tgtEl>
                                              <p:spTgt spid="5"/>
                                            </p:tgtEl>
                                            <p:attrNameLst>
                                              <p:attrName>ppt_h</p:attrName>
                                            </p:attrNameLst>
                                          </p:cBhvr>
                                          <p:tavLst>
                                            <p:tav tm="0">
                                              <p:val>
                                                <p:fltVal val="0"/>
                                              </p:val>
                                            </p:tav>
                                            <p:tav tm="100000">
                                              <p:val>
                                                <p:strVal val="#ppt_h"/>
                                              </p:val>
                                            </p:tav>
                                          </p:tavLst>
                                        </p:anim>
                                        <p:animEffect transition="in" filter="fade">
                                          <p:cBhvr>
                                            <p:cTn id="50" dur="500"/>
                                            <p:tgtEl>
                                              <p:spTgt spid="5"/>
                                            </p:tgtEl>
                                          </p:cBhvr>
                                        </p:animEffect>
                                      </p:childTnLst>
                                    </p:cTn>
                                  </p:par>
                                </p:childTnLst>
                              </p:cTn>
                            </p:par>
                            <p:par>
                              <p:cTn id="51" fill="hold">
                                <p:stCondLst>
                                  <p:cond delay="2500"/>
                                </p:stCondLst>
                                <p:childTnLst>
                                  <p:par>
                                    <p:cTn id="52" presetID="53" presetClass="entr" presetSubtype="16" fill="hold" grpId="0" nodeType="afterEffect">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cBhvr>
                                            <p:cTn id="54" dur="500" fill="hold"/>
                                            <p:tgtEl>
                                              <p:spTgt spid="10"/>
                                            </p:tgtEl>
                                            <p:attrNameLst>
                                              <p:attrName>ppt_w</p:attrName>
                                            </p:attrNameLst>
                                          </p:cBhvr>
                                          <p:tavLst>
                                            <p:tav tm="0">
                                              <p:val>
                                                <p:fltVal val="0"/>
                                              </p:val>
                                            </p:tav>
                                            <p:tav tm="100000">
                                              <p:val>
                                                <p:strVal val="#ppt_w"/>
                                              </p:val>
                                            </p:tav>
                                          </p:tavLst>
                                        </p:anim>
                                        <p:anim calcmode="lin" valueType="num">
                                          <p:cBhvr>
                                            <p:cTn id="55" dur="500" fill="hold"/>
                                            <p:tgtEl>
                                              <p:spTgt spid="10"/>
                                            </p:tgtEl>
                                            <p:attrNameLst>
                                              <p:attrName>ppt_h</p:attrName>
                                            </p:attrNameLst>
                                          </p:cBhvr>
                                          <p:tavLst>
                                            <p:tav tm="0">
                                              <p:val>
                                                <p:fltVal val="0"/>
                                              </p:val>
                                            </p:tav>
                                            <p:tav tm="100000">
                                              <p:val>
                                                <p:strVal val="#ppt_h"/>
                                              </p:val>
                                            </p:tav>
                                          </p:tavLst>
                                        </p:anim>
                                        <p:animEffect transition="in" filter="fade">
                                          <p:cBhvr>
                                            <p:cTn id="56" dur="500"/>
                                            <p:tgtEl>
                                              <p:spTgt spid="10"/>
                                            </p:tgtEl>
                                          </p:cBhvr>
                                        </p:animEffect>
                                      </p:childTnLst>
                                    </p:cTn>
                                  </p:par>
                                  <p:par>
                                    <p:cTn id="57" presetID="45" presetClass="entr" presetSubtype="0" fill="hold" grpId="0" nodeType="with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fade">
                                          <p:cBhvr>
                                            <p:cTn id="59" dur="750"/>
                                            <p:tgtEl>
                                              <p:spTgt spid="13"/>
                                            </p:tgtEl>
                                          </p:cBhvr>
                                        </p:animEffect>
                                        <p:anim calcmode="lin" valueType="num">
                                          <p:cBhvr>
                                            <p:cTn id="60" dur="750" fill="hold"/>
                                            <p:tgtEl>
                                              <p:spTgt spid="13"/>
                                            </p:tgtEl>
                                            <p:attrNameLst>
                                              <p:attrName>ppt_w</p:attrName>
                                            </p:attrNameLst>
                                          </p:cBhvr>
                                          <p:tavLst>
                                            <p:tav tm="0" fmla="#ppt_w*sin(2.5*pi*$)">
                                              <p:val>
                                                <p:fltVal val="0"/>
                                              </p:val>
                                            </p:tav>
                                            <p:tav tm="100000">
                                              <p:val>
                                                <p:fltVal val="1"/>
                                              </p:val>
                                            </p:tav>
                                          </p:tavLst>
                                        </p:anim>
                                        <p:anim calcmode="lin" valueType="num">
                                          <p:cBhvr>
                                            <p:cTn id="61" dur="750" fill="hold"/>
                                            <p:tgtEl>
                                              <p:spTgt spid="13"/>
                                            </p:tgtEl>
                                            <p:attrNameLst>
                                              <p:attrName>ppt_h</p:attrName>
                                            </p:attrNameLst>
                                          </p:cBhvr>
                                          <p:tavLst>
                                            <p:tav tm="0">
                                              <p:val>
                                                <p:strVal val="#ppt_h"/>
                                              </p:val>
                                            </p:tav>
                                            <p:tav tm="100000">
                                              <p:val>
                                                <p:strVal val="#ppt_h"/>
                                              </p:val>
                                            </p:tav>
                                          </p:tavLst>
                                        </p:anim>
                                      </p:childTnLst>
                                    </p:cTn>
                                  </p:par>
                                </p:childTnLst>
                              </p:cTn>
                            </p:par>
                            <p:par>
                              <p:cTn id="62" fill="hold">
                                <p:stCondLst>
                                  <p:cond delay="3000"/>
                                </p:stCondLst>
                                <p:childTnLst>
                                  <p:par>
                                    <p:cTn id="63" presetID="53" presetClass="entr" presetSubtype="16" fill="hold" grpId="0" nodeType="afterEffect">
                                      <p:stCondLst>
                                        <p:cond delay="0"/>
                                      </p:stCondLst>
                                      <p:childTnLst>
                                        <p:set>
                                          <p:cBhvr>
                                            <p:cTn id="64" dur="1" fill="hold">
                                              <p:stCondLst>
                                                <p:cond delay="0"/>
                                              </p:stCondLst>
                                            </p:cTn>
                                            <p:tgtEl>
                                              <p:spTgt spid="6"/>
                                            </p:tgtEl>
                                            <p:attrNameLst>
                                              <p:attrName>style.visibility</p:attrName>
                                            </p:attrNameLst>
                                          </p:cBhvr>
                                          <p:to>
                                            <p:strVal val="visible"/>
                                          </p:to>
                                        </p:set>
                                        <p:anim calcmode="lin" valueType="num">
                                          <p:cBhvr>
                                            <p:cTn id="65" dur="500" fill="hold"/>
                                            <p:tgtEl>
                                              <p:spTgt spid="6"/>
                                            </p:tgtEl>
                                            <p:attrNameLst>
                                              <p:attrName>ppt_w</p:attrName>
                                            </p:attrNameLst>
                                          </p:cBhvr>
                                          <p:tavLst>
                                            <p:tav tm="0">
                                              <p:val>
                                                <p:fltVal val="0"/>
                                              </p:val>
                                            </p:tav>
                                            <p:tav tm="100000">
                                              <p:val>
                                                <p:strVal val="#ppt_w"/>
                                              </p:val>
                                            </p:tav>
                                          </p:tavLst>
                                        </p:anim>
                                        <p:anim calcmode="lin" valueType="num">
                                          <p:cBhvr>
                                            <p:cTn id="66" dur="500" fill="hold"/>
                                            <p:tgtEl>
                                              <p:spTgt spid="6"/>
                                            </p:tgtEl>
                                            <p:attrNameLst>
                                              <p:attrName>ppt_h</p:attrName>
                                            </p:attrNameLst>
                                          </p:cBhvr>
                                          <p:tavLst>
                                            <p:tav tm="0">
                                              <p:val>
                                                <p:fltVal val="0"/>
                                              </p:val>
                                            </p:tav>
                                            <p:tav tm="100000">
                                              <p:val>
                                                <p:strVal val="#ppt_h"/>
                                              </p:val>
                                            </p:tav>
                                          </p:tavLst>
                                        </p:anim>
                                        <p:animEffect transition="in" filter="fade">
                                          <p:cBhvr>
                                            <p:cTn id="67" dur="500"/>
                                            <p:tgtEl>
                                              <p:spTgt spid="6"/>
                                            </p:tgtEl>
                                          </p:cBhvr>
                                        </p:animEffect>
                                      </p:childTnLst>
                                    </p:cTn>
                                  </p:par>
                                </p:childTnLst>
                              </p:cTn>
                            </p:par>
                            <p:par>
                              <p:cTn id="68" fill="hold">
                                <p:stCondLst>
                                  <p:cond delay="3500"/>
                                </p:stCondLst>
                                <p:childTnLst>
                                  <p:par>
                                    <p:cTn id="69" presetID="53" presetClass="entr" presetSubtype="16" fill="hold" grpId="0" nodeType="afterEffect">
                                      <p:stCondLst>
                                        <p:cond delay="0"/>
                                      </p:stCondLst>
                                      <p:childTnLst>
                                        <p:set>
                                          <p:cBhvr>
                                            <p:cTn id="70" dur="1" fill="hold">
                                              <p:stCondLst>
                                                <p:cond delay="0"/>
                                              </p:stCondLst>
                                            </p:cTn>
                                            <p:tgtEl>
                                              <p:spTgt spid="8"/>
                                            </p:tgtEl>
                                            <p:attrNameLst>
                                              <p:attrName>style.visibility</p:attrName>
                                            </p:attrNameLst>
                                          </p:cBhvr>
                                          <p:to>
                                            <p:strVal val="visible"/>
                                          </p:to>
                                        </p:set>
                                        <p:anim calcmode="lin" valueType="num">
                                          <p:cBhvr>
                                            <p:cTn id="71" dur="500" fill="hold"/>
                                            <p:tgtEl>
                                              <p:spTgt spid="8"/>
                                            </p:tgtEl>
                                            <p:attrNameLst>
                                              <p:attrName>ppt_w</p:attrName>
                                            </p:attrNameLst>
                                          </p:cBhvr>
                                          <p:tavLst>
                                            <p:tav tm="0">
                                              <p:val>
                                                <p:fltVal val="0"/>
                                              </p:val>
                                            </p:tav>
                                            <p:tav tm="100000">
                                              <p:val>
                                                <p:strVal val="#ppt_w"/>
                                              </p:val>
                                            </p:tav>
                                          </p:tavLst>
                                        </p:anim>
                                        <p:anim calcmode="lin" valueType="num">
                                          <p:cBhvr>
                                            <p:cTn id="72" dur="500" fill="hold"/>
                                            <p:tgtEl>
                                              <p:spTgt spid="8"/>
                                            </p:tgtEl>
                                            <p:attrNameLst>
                                              <p:attrName>ppt_h</p:attrName>
                                            </p:attrNameLst>
                                          </p:cBhvr>
                                          <p:tavLst>
                                            <p:tav tm="0">
                                              <p:val>
                                                <p:fltVal val="0"/>
                                              </p:val>
                                            </p:tav>
                                            <p:tav tm="100000">
                                              <p:val>
                                                <p:strVal val="#ppt_h"/>
                                              </p:val>
                                            </p:tav>
                                          </p:tavLst>
                                        </p:anim>
                                        <p:animEffect transition="in" filter="fade">
                                          <p:cBhvr>
                                            <p:cTn id="73" dur="500"/>
                                            <p:tgtEl>
                                              <p:spTgt spid="8"/>
                                            </p:tgtEl>
                                          </p:cBhvr>
                                        </p:animEffect>
                                      </p:childTnLst>
                                    </p:cTn>
                                  </p:par>
                                  <p:par>
                                    <p:cTn id="74" presetID="45" presetClass="entr" presetSubtype="0" fill="hold" grpId="0" nodeType="withEffect">
                                      <p:stCondLst>
                                        <p:cond delay="0"/>
                                      </p:stCondLst>
                                      <p:childTnLst>
                                        <p:set>
                                          <p:cBhvr>
                                            <p:cTn id="75" dur="1" fill="hold">
                                              <p:stCondLst>
                                                <p:cond delay="0"/>
                                              </p:stCondLst>
                                            </p:cTn>
                                            <p:tgtEl>
                                              <p:spTgt spid="14"/>
                                            </p:tgtEl>
                                            <p:attrNameLst>
                                              <p:attrName>style.visibility</p:attrName>
                                            </p:attrNameLst>
                                          </p:cBhvr>
                                          <p:to>
                                            <p:strVal val="visible"/>
                                          </p:to>
                                        </p:set>
                                        <p:animEffect transition="in" filter="fade">
                                          <p:cBhvr>
                                            <p:cTn id="76" dur="750"/>
                                            <p:tgtEl>
                                              <p:spTgt spid="14"/>
                                            </p:tgtEl>
                                          </p:cBhvr>
                                        </p:animEffect>
                                        <p:anim calcmode="lin" valueType="num">
                                          <p:cBhvr>
                                            <p:cTn id="77" dur="750" fill="hold"/>
                                            <p:tgtEl>
                                              <p:spTgt spid="14"/>
                                            </p:tgtEl>
                                            <p:attrNameLst>
                                              <p:attrName>ppt_w</p:attrName>
                                            </p:attrNameLst>
                                          </p:cBhvr>
                                          <p:tavLst>
                                            <p:tav tm="0" fmla="#ppt_w*sin(2.5*pi*$)">
                                              <p:val>
                                                <p:fltVal val="0"/>
                                              </p:val>
                                            </p:tav>
                                            <p:tav tm="100000">
                                              <p:val>
                                                <p:fltVal val="1"/>
                                              </p:val>
                                            </p:tav>
                                          </p:tavLst>
                                        </p:anim>
                                        <p:anim calcmode="lin" valueType="num">
                                          <p:cBhvr>
                                            <p:cTn id="78" dur="750" fill="hold"/>
                                            <p:tgtEl>
                                              <p:spTgt spid="1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ldLvl="0" animBg="1"/>
          <p:bldP spid="4" grpId="0" bldLvl="0" animBg="1"/>
          <p:bldP spid="5" grpId="0" bldLvl="0" animBg="1"/>
          <p:bldP spid="6" grpId="0" bldLvl="0" animBg="1"/>
          <p:bldP spid="7" grpId="0" animBg="1"/>
          <p:bldP spid="8" grpId="0" bldLvl="0" animBg="1"/>
          <p:bldP spid="9" grpId="0" bldLvl="0" animBg="1"/>
          <p:bldP spid="10" grpId="0" animBg="1"/>
          <p:bldP spid="11" grpId="0" animBg="1"/>
          <p:bldP spid="12" grpId="0" animBg="1"/>
          <p:bldP spid="13" grpId="0" animBg="1"/>
          <p:bldP spid="14" grpId="0" animBg="1"/>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p:cNvSpPr txBox="1"/>
          <p:nvPr/>
        </p:nvSpPr>
        <p:spPr>
          <a:xfrm>
            <a:off x="3925027" y="580664"/>
            <a:ext cx="4393066" cy="972574"/>
          </a:xfrm>
          <a:prstGeom prst="rect">
            <a:avLst/>
          </a:prstGeom>
          <a:noFill/>
        </p:spPr>
        <p:txBody>
          <a:bodyPr wrap="square" rtlCol="0" anchor="ctr">
            <a:spAutoFit/>
          </a:bodyPr>
          <a:p>
            <a:pPr algn="ctr">
              <a:lnSpc>
                <a:spcPct val="110000"/>
              </a:lnSpc>
            </a:pPr>
            <a:r>
              <a:rPr kumimoji="1" lang="en-US" altLang="zh-CN" sz="2400" b="1" dirty="0">
                <a:solidFill>
                  <a:schemeClr val="tx1">
                    <a:lumMod val="75000"/>
                    <a:lumOff val="25000"/>
                  </a:schemeClr>
                </a:solidFill>
              </a:rPr>
              <a:t>MORE THAN TEMPLATE</a:t>
            </a:r>
            <a:endParaRPr kumimoji="1" lang="en-US" altLang="zh-CN" sz="24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algn="ctr">
              <a:lnSpc>
                <a:spcPct val="110000"/>
              </a:lnSpc>
            </a:pPr>
            <a:r>
              <a:rPr kumimoji="1" lang="zh-CN" altLang="en-US" sz="28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点击此处添加副标题</a:t>
            </a:r>
            <a:endParaRPr kumimoji="1" lang="zh-CN" altLang="en-US" sz="28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6" name="PA-任意多边形: 形状 22"/>
          <p:cNvSpPr/>
          <p:nvPr>
            <p:custDataLst>
              <p:tags r:id="rId1"/>
            </p:custDataLst>
          </p:nvPr>
        </p:nvSpPr>
        <p:spPr>
          <a:xfrm rot="16200000">
            <a:off x="5090795" y="-226695"/>
            <a:ext cx="1993900" cy="12207875"/>
          </a:xfrm>
          <a:custGeom>
            <a:avLst/>
            <a:gdLst>
              <a:gd name="connsiteX0" fmla="*/ 0 w 6168251"/>
              <a:gd name="connsiteY0" fmla="*/ 0 h 6857999"/>
              <a:gd name="connsiteX1" fmla="*/ 4531744 w 6168251"/>
              <a:gd name="connsiteY1" fmla="*/ 0 h 6857999"/>
              <a:gd name="connsiteX2" fmla="*/ 4540769 w 6168251"/>
              <a:gd name="connsiteY2" fmla="*/ 7092 h 6857999"/>
              <a:gd name="connsiteX3" fmla="*/ 6168251 w 6168251"/>
              <a:gd name="connsiteY3" fmla="*/ 3458096 h 6857999"/>
              <a:gd name="connsiteX4" fmla="*/ 4703042 w 6168251"/>
              <a:gd name="connsiteY4" fmla="*/ 6768535 h 6857999"/>
              <a:gd name="connsiteX5" fmla="*/ 4599761 w 6168251"/>
              <a:gd name="connsiteY5" fmla="*/ 6857999 h 6857999"/>
              <a:gd name="connsiteX6" fmla="*/ 0 w 6168251"/>
              <a:gd name="connsiteY6"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68251" h="6857999">
                <a:moveTo>
                  <a:pt x="0" y="0"/>
                </a:moveTo>
                <a:lnTo>
                  <a:pt x="4531744" y="0"/>
                </a:lnTo>
                <a:lnTo>
                  <a:pt x="4540769" y="7092"/>
                </a:lnTo>
                <a:cubicBezTo>
                  <a:pt x="5534713" y="827368"/>
                  <a:pt x="6168251" y="2068747"/>
                  <a:pt x="6168251" y="3458096"/>
                </a:cubicBezTo>
                <a:cubicBezTo>
                  <a:pt x="6168251" y="4770259"/>
                  <a:pt x="5603151" y="5950436"/>
                  <a:pt x="4703042" y="6768535"/>
                </a:cubicBezTo>
                <a:lnTo>
                  <a:pt x="4599761" y="6857999"/>
                </a:lnTo>
                <a:lnTo>
                  <a:pt x="0" y="6857999"/>
                </a:lnTo>
                <a:close/>
              </a:path>
            </a:pathLst>
          </a:custGeom>
          <a:gradFill>
            <a:gsLst>
              <a:gs pos="100000">
                <a:srgbClr val="589EDC"/>
              </a:gs>
              <a:gs pos="0">
                <a:srgbClr val="ABCFEF"/>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solidFill>
                <a:schemeClr val="lt1"/>
              </a:solidFill>
              <a:latin typeface="字魂58号-创中黑" panose="00000500000000000000" pitchFamily="2" charset="-122"/>
              <a:cs typeface="+mn-ea"/>
              <a:sym typeface="+mn-lt"/>
            </a:endParaRPr>
          </a:p>
        </p:txBody>
      </p:sp>
      <p:grpSp>
        <p:nvGrpSpPr>
          <p:cNvPr id="7" name="组合 6"/>
          <p:cNvGrpSpPr/>
          <p:nvPr/>
        </p:nvGrpSpPr>
        <p:grpSpPr>
          <a:xfrm>
            <a:off x="3292141" y="2033815"/>
            <a:ext cx="5575634" cy="3295264"/>
            <a:chOff x="2919662" y="1962480"/>
            <a:chExt cx="6320592" cy="3735542"/>
          </a:xfrm>
        </p:grpSpPr>
        <p:pic>
          <p:nvPicPr>
            <p:cNvPr id="8" name="图片 7"/>
            <p:cNvPicPr>
              <a:picLocks noChangeAspect="1"/>
            </p:cNvPicPr>
            <p:nvPr/>
          </p:nvPicPr>
          <p:blipFill>
            <a:blip r:embed="rId2" cstate="email"/>
            <a:stretch>
              <a:fillRect/>
            </a:stretch>
          </p:blipFill>
          <p:spPr>
            <a:xfrm>
              <a:off x="2919662" y="1962480"/>
              <a:ext cx="6320592" cy="3735542"/>
            </a:xfrm>
            <a:prstGeom prst="rect">
              <a:avLst/>
            </a:prstGeom>
          </p:spPr>
        </p:pic>
        <p:pic>
          <p:nvPicPr>
            <p:cNvPr id="9" name="图片 8" descr="E:\工作\»­Ïà»ú.png»­Ïà»ú"/>
            <p:cNvPicPr>
              <a:picLocks noChangeAspect="1"/>
            </p:cNvPicPr>
            <p:nvPr/>
          </p:nvPicPr>
          <p:blipFill>
            <a:blip r:embed="rId3"/>
            <a:srcRect/>
            <a:stretch>
              <a:fillRect/>
            </a:stretch>
          </p:blipFill>
          <p:spPr>
            <a:xfrm>
              <a:off x="4603012" y="2188151"/>
              <a:ext cx="3001022" cy="3001021"/>
            </a:xfrm>
            <a:prstGeom prst="rect">
              <a:avLst/>
            </a:prstGeom>
          </p:spPr>
        </p:pic>
      </p:grpSp>
      <p:sp>
        <p:nvSpPr>
          <p:cNvPr id="5" name="Freeform 15"/>
          <p:cNvSpPr>
            <a:spLocks noEditPoints="1"/>
          </p:cNvSpPr>
          <p:nvPr/>
        </p:nvSpPr>
        <p:spPr bwMode="auto">
          <a:xfrm>
            <a:off x="9892515" y="2184492"/>
            <a:ext cx="451817" cy="451818"/>
          </a:xfrm>
          <a:custGeom>
            <a:avLst/>
            <a:gdLst>
              <a:gd name="T0" fmla="*/ 2204 w 2599"/>
              <a:gd name="T1" fmla="*/ 392 h 2595"/>
              <a:gd name="T2" fmla="*/ 1893 w 2599"/>
              <a:gd name="T3" fmla="*/ 233 h 2595"/>
              <a:gd name="T4" fmla="*/ 772 w 2599"/>
              <a:gd name="T5" fmla="*/ 165 h 2595"/>
              <a:gd name="T6" fmla="*/ 100 w 2599"/>
              <a:gd name="T7" fmla="*/ 838 h 2595"/>
              <a:gd name="T8" fmla="*/ 100 w 2599"/>
              <a:gd name="T9" fmla="*/ 1822 h 2595"/>
              <a:gd name="T10" fmla="*/ 772 w 2599"/>
              <a:gd name="T11" fmla="*/ 2495 h 2595"/>
              <a:gd name="T12" fmla="*/ 1757 w 2599"/>
              <a:gd name="T13" fmla="*/ 2495 h 2595"/>
              <a:gd name="T14" fmla="*/ 2430 w 2599"/>
              <a:gd name="T15" fmla="*/ 1822 h 2595"/>
              <a:gd name="T16" fmla="*/ 2364 w 2599"/>
              <a:gd name="T17" fmla="*/ 705 h 2595"/>
              <a:gd name="T18" fmla="*/ 1976 w 2599"/>
              <a:gd name="T19" fmla="*/ 1081 h 2595"/>
              <a:gd name="T20" fmla="*/ 2024 w 2599"/>
              <a:gd name="T21" fmla="*/ 1330 h 2595"/>
              <a:gd name="T22" fmla="*/ 1265 w 2599"/>
              <a:gd name="T23" fmla="*/ 2089 h 2595"/>
              <a:gd name="T24" fmla="*/ 506 w 2599"/>
              <a:gd name="T25" fmla="*/ 1330 h 2595"/>
              <a:gd name="T26" fmla="*/ 1265 w 2599"/>
              <a:gd name="T27" fmla="*/ 571 h 2595"/>
              <a:gd name="T28" fmla="*/ 1512 w 2599"/>
              <a:gd name="T29" fmla="*/ 613 h 2595"/>
              <a:gd name="T30" fmla="*/ 1523 w 2599"/>
              <a:gd name="T31" fmla="*/ 970 h 2595"/>
              <a:gd name="T32" fmla="*/ 822 w 2599"/>
              <a:gd name="T33" fmla="*/ 1329 h 2595"/>
              <a:gd name="T34" fmla="*/ 1707 w 2599"/>
              <a:gd name="T35" fmla="*/ 1329 h 2595"/>
              <a:gd name="T36" fmla="*/ 1669 w 2599"/>
              <a:gd name="T37" fmla="*/ 1014 h 2595"/>
              <a:gd name="T38" fmla="*/ 1580 w 2599"/>
              <a:gd name="T39" fmla="*/ 1330 h 2595"/>
              <a:gd name="T40" fmla="*/ 949 w 2599"/>
              <a:gd name="T41" fmla="*/ 1330 h 2595"/>
              <a:gd name="T42" fmla="*/ 1439 w 2599"/>
              <a:gd name="T43" fmla="*/ 1066 h 2595"/>
              <a:gd name="T44" fmla="*/ 1264 w 2599"/>
              <a:gd name="T45" fmla="*/ 1203 h 2595"/>
              <a:gd name="T46" fmla="*/ 1264 w 2599"/>
              <a:gd name="T47" fmla="*/ 1457 h 2595"/>
              <a:gd name="T48" fmla="*/ 1387 w 2599"/>
              <a:gd name="T49" fmla="*/ 1297 h 2595"/>
              <a:gd name="T50" fmla="*/ 1580 w 2599"/>
              <a:gd name="T51" fmla="*/ 1330 h 2595"/>
              <a:gd name="T52" fmla="*/ 1802 w 2599"/>
              <a:gd name="T53" fmla="*/ 502 h 2595"/>
              <a:gd name="T54" fmla="*/ 1916 w 2599"/>
              <a:gd name="T55" fmla="*/ 588 h 2595"/>
              <a:gd name="T56" fmla="*/ 1750 w 2599"/>
              <a:gd name="T57" fmla="*/ 555 h 2595"/>
              <a:gd name="T58" fmla="*/ 1682 w 2599"/>
              <a:gd name="T59" fmla="*/ 816 h 2595"/>
              <a:gd name="T60" fmla="*/ 1750 w 2599"/>
              <a:gd name="T61" fmla="*/ 555 h 2595"/>
              <a:gd name="T62" fmla="*/ 1936 w 2599"/>
              <a:gd name="T63" fmla="*/ 943 h 2595"/>
              <a:gd name="T64" fmla="*/ 1881 w 2599"/>
              <a:gd name="T65" fmla="*/ 802 h 2595"/>
              <a:gd name="T66" fmla="*/ 2021 w 2599"/>
              <a:gd name="T67" fmla="*/ 861 h 2595"/>
              <a:gd name="T68" fmla="*/ 1935 w 2599"/>
              <a:gd name="T69" fmla="*/ 749 h 2595"/>
              <a:gd name="T70" fmla="*/ 2177 w 2599"/>
              <a:gd name="T71" fmla="*/ 710 h 2595"/>
              <a:gd name="T72" fmla="*/ 2232 w 2599"/>
              <a:gd name="T73" fmla="*/ 656 h 2595"/>
              <a:gd name="T74" fmla="*/ 2159 w 2599"/>
              <a:gd name="T75" fmla="*/ 528 h 2595"/>
              <a:gd name="T76" fmla="*/ 2341 w 2599"/>
              <a:gd name="T77" fmla="*/ 551 h 2595"/>
              <a:gd name="T78" fmla="*/ 2081 w 2599"/>
              <a:gd name="T79" fmla="*/ 424 h 2595"/>
              <a:gd name="T80" fmla="*/ 1928 w 2599"/>
              <a:gd name="T81" fmla="*/ 376 h 2595"/>
              <a:gd name="T82" fmla="*/ 2081 w 2599"/>
              <a:gd name="T83" fmla="*/ 424 h 2595"/>
              <a:gd name="T84" fmla="*/ 2069 w 2599"/>
              <a:gd name="T85" fmla="*/ 2134 h 2595"/>
              <a:gd name="T86" fmla="*/ 460 w 2599"/>
              <a:gd name="T87" fmla="*/ 2134 h 2595"/>
              <a:gd name="T88" fmla="*/ 460 w 2599"/>
              <a:gd name="T89" fmla="*/ 525 h 2595"/>
              <a:gd name="T90" fmla="*/ 1800 w 2599"/>
              <a:gd name="T91" fmla="*/ 325 h 2595"/>
              <a:gd name="T92" fmla="*/ 1265 w 2599"/>
              <a:gd name="T93" fmla="*/ 444 h 2595"/>
              <a:gd name="T94" fmla="*/ 380 w 2599"/>
              <a:gd name="T95" fmla="*/ 1329 h 2595"/>
              <a:gd name="T96" fmla="*/ 1265 w 2599"/>
              <a:gd name="T97" fmla="*/ 2214 h 2595"/>
              <a:gd name="T98" fmla="*/ 2150 w 2599"/>
              <a:gd name="T99" fmla="*/ 1329 h 2595"/>
              <a:gd name="T100" fmla="*/ 2269 w 2599"/>
              <a:gd name="T101" fmla="*/ 796 h 2595"/>
              <a:gd name="T102" fmla="*/ 2403 w 2599"/>
              <a:gd name="T103" fmla="*/ 1330 h 2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99" h="2595">
                <a:moveTo>
                  <a:pt x="2599" y="477"/>
                </a:moveTo>
                <a:cubicBezTo>
                  <a:pt x="2204" y="392"/>
                  <a:pt x="2204" y="392"/>
                  <a:pt x="2204" y="392"/>
                </a:cubicBezTo>
                <a:cubicBezTo>
                  <a:pt x="2126" y="0"/>
                  <a:pt x="2126" y="0"/>
                  <a:pt x="2126" y="0"/>
                </a:cubicBezTo>
                <a:cubicBezTo>
                  <a:pt x="1893" y="233"/>
                  <a:pt x="1893" y="233"/>
                  <a:pt x="1893" y="233"/>
                </a:cubicBezTo>
                <a:cubicBezTo>
                  <a:pt x="1703" y="123"/>
                  <a:pt x="1487" y="65"/>
                  <a:pt x="1265" y="65"/>
                </a:cubicBezTo>
                <a:cubicBezTo>
                  <a:pt x="1094" y="65"/>
                  <a:pt x="928" y="99"/>
                  <a:pt x="772" y="165"/>
                </a:cubicBezTo>
                <a:cubicBezTo>
                  <a:pt x="622" y="228"/>
                  <a:pt x="487" y="320"/>
                  <a:pt x="371" y="436"/>
                </a:cubicBezTo>
                <a:cubicBezTo>
                  <a:pt x="254" y="552"/>
                  <a:pt x="163" y="687"/>
                  <a:pt x="100" y="838"/>
                </a:cubicBezTo>
                <a:cubicBezTo>
                  <a:pt x="34" y="994"/>
                  <a:pt x="0" y="1159"/>
                  <a:pt x="0" y="1330"/>
                </a:cubicBezTo>
                <a:cubicBezTo>
                  <a:pt x="0" y="1500"/>
                  <a:pt x="34" y="1666"/>
                  <a:pt x="100" y="1822"/>
                </a:cubicBezTo>
                <a:cubicBezTo>
                  <a:pt x="163" y="1973"/>
                  <a:pt x="254" y="2108"/>
                  <a:pt x="371" y="2224"/>
                </a:cubicBezTo>
                <a:cubicBezTo>
                  <a:pt x="487" y="2340"/>
                  <a:pt x="622" y="2431"/>
                  <a:pt x="772" y="2495"/>
                </a:cubicBezTo>
                <a:cubicBezTo>
                  <a:pt x="928" y="2561"/>
                  <a:pt x="1094" y="2595"/>
                  <a:pt x="1265" y="2595"/>
                </a:cubicBezTo>
                <a:cubicBezTo>
                  <a:pt x="1435" y="2595"/>
                  <a:pt x="1601" y="2561"/>
                  <a:pt x="1757" y="2495"/>
                </a:cubicBezTo>
                <a:cubicBezTo>
                  <a:pt x="1908" y="2431"/>
                  <a:pt x="2043" y="2340"/>
                  <a:pt x="2159" y="2224"/>
                </a:cubicBezTo>
                <a:cubicBezTo>
                  <a:pt x="2275" y="2108"/>
                  <a:pt x="2366" y="1973"/>
                  <a:pt x="2430" y="1822"/>
                </a:cubicBezTo>
                <a:cubicBezTo>
                  <a:pt x="2496" y="1666"/>
                  <a:pt x="2529" y="1500"/>
                  <a:pt x="2529" y="1330"/>
                </a:cubicBezTo>
                <a:cubicBezTo>
                  <a:pt x="2529" y="1109"/>
                  <a:pt x="2472" y="894"/>
                  <a:pt x="2364" y="705"/>
                </a:cubicBezTo>
                <a:lnTo>
                  <a:pt x="2599" y="477"/>
                </a:lnTo>
                <a:close/>
                <a:moveTo>
                  <a:pt x="1976" y="1081"/>
                </a:moveTo>
                <a:cubicBezTo>
                  <a:pt x="1980" y="1076"/>
                  <a:pt x="1980" y="1076"/>
                  <a:pt x="1980" y="1076"/>
                </a:cubicBezTo>
                <a:cubicBezTo>
                  <a:pt x="2009" y="1157"/>
                  <a:pt x="2024" y="1242"/>
                  <a:pt x="2024" y="1330"/>
                </a:cubicBezTo>
                <a:cubicBezTo>
                  <a:pt x="2024" y="1532"/>
                  <a:pt x="1945" y="1723"/>
                  <a:pt x="1801" y="1866"/>
                </a:cubicBezTo>
                <a:cubicBezTo>
                  <a:pt x="1658" y="2010"/>
                  <a:pt x="1468" y="2089"/>
                  <a:pt x="1265" y="2089"/>
                </a:cubicBezTo>
                <a:cubicBezTo>
                  <a:pt x="1062" y="2089"/>
                  <a:pt x="871" y="2010"/>
                  <a:pt x="728" y="1866"/>
                </a:cubicBezTo>
                <a:cubicBezTo>
                  <a:pt x="585" y="1723"/>
                  <a:pt x="506" y="1532"/>
                  <a:pt x="506" y="1330"/>
                </a:cubicBezTo>
                <a:cubicBezTo>
                  <a:pt x="506" y="1127"/>
                  <a:pt x="585" y="936"/>
                  <a:pt x="728" y="793"/>
                </a:cubicBezTo>
                <a:cubicBezTo>
                  <a:pt x="871" y="650"/>
                  <a:pt x="1062" y="571"/>
                  <a:pt x="1265" y="571"/>
                </a:cubicBezTo>
                <a:cubicBezTo>
                  <a:pt x="1351" y="571"/>
                  <a:pt x="1434" y="585"/>
                  <a:pt x="1513" y="612"/>
                </a:cubicBezTo>
                <a:cubicBezTo>
                  <a:pt x="1512" y="613"/>
                  <a:pt x="1512" y="613"/>
                  <a:pt x="1512" y="613"/>
                </a:cubicBezTo>
                <a:cubicBezTo>
                  <a:pt x="1574" y="920"/>
                  <a:pt x="1574" y="920"/>
                  <a:pt x="1574" y="920"/>
                </a:cubicBezTo>
                <a:cubicBezTo>
                  <a:pt x="1523" y="970"/>
                  <a:pt x="1523" y="970"/>
                  <a:pt x="1523" y="970"/>
                </a:cubicBezTo>
                <a:cubicBezTo>
                  <a:pt x="1450" y="918"/>
                  <a:pt x="1361" y="887"/>
                  <a:pt x="1265" y="887"/>
                </a:cubicBezTo>
                <a:cubicBezTo>
                  <a:pt x="1021" y="887"/>
                  <a:pt x="822" y="1085"/>
                  <a:pt x="822" y="1329"/>
                </a:cubicBezTo>
                <a:cubicBezTo>
                  <a:pt x="822" y="1573"/>
                  <a:pt x="1020" y="1772"/>
                  <a:pt x="1265" y="1772"/>
                </a:cubicBezTo>
                <a:cubicBezTo>
                  <a:pt x="1509" y="1772"/>
                  <a:pt x="1707" y="1573"/>
                  <a:pt x="1707" y="1329"/>
                </a:cubicBezTo>
                <a:cubicBezTo>
                  <a:pt x="1707" y="1230"/>
                  <a:pt x="1675" y="1139"/>
                  <a:pt x="1619" y="1065"/>
                </a:cubicBezTo>
                <a:cubicBezTo>
                  <a:pt x="1669" y="1014"/>
                  <a:pt x="1669" y="1014"/>
                  <a:pt x="1669" y="1014"/>
                </a:cubicBezTo>
                <a:lnTo>
                  <a:pt x="1976" y="1081"/>
                </a:lnTo>
                <a:close/>
                <a:moveTo>
                  <a:pt x="1580" y="1330"/>
                </a:moveTo>
                <a:cubicBezTo>
                  <a:pt x="1580" y="1504"/>
                  <a:pt x="1439" y="1645"/>
                  <a:pt x="1265" y="1645"/>
                </a:cubicBezTo>
                <a:cubicBezTo>
                  <a:pt x="1091" y="1645"/>
                  <a:pt x="949" y="1504"/>
                  <a:pt x="949" y="1330"/>
                </a:cubicBezTo>
                <a:cubicBezTo>
                  <a:pt x="949" y="1156"/>
                  <a:pt x="1091" y="1014"/>
                  <a:pt x="1265" y="1014"/>
                </a:cubicBezTo>
                <a:cubicBezTo>
                  <a:pt x="1329" y="1014"/>
                  <a:pt x="1389" y="1033"/>
                  <a:pt x="1439" y="1066"/>
                </a:cubicBezTo>
                <a:cubicBezTo>
                  <a:pt x="1297" y="1208"/>
                  <a:pt x="1297" y="1208"/>
                  <a:pt x="1297" y="1208"/>
                </a:cubicBezTo>
                <a:cubicBezTo>
                  <a:pt x="1287" y="1205"/>
                  <a:pt x="1276" y="1203"/>
                  <a:pt x="1264" y="1203"/>
                </a:cubicBezTo>
                <a:cubicBezTo>
                  <a:pt x="1195" y="1203"/>
                  <a:pt x="1138" y="1260"/>
                  <a:pt x="1138" y="1330"/>
                </a:cubicBezTo>
                <a:cubicBezTo>
                  <a:pt x="1138" y="1400"/>
                  <a:pt x="1194" y="1457"/>
                  <a:pt x="1264" y="1457"/>
                </a:cubicBezTo>
                <a:cubicBezTo>
                  <a:pt x="1334" y="1457"/>
                  <a:pt x="1391" y="1399"/>
                  <a:pt x="1391" y="1330"/>
                </a:cubicBezTo>
                <a:cubicBezTo>
                  <a:pt x="1391" y="1318"/>
                  <a:pt x="1390" y="1307"/>
                  <a:pt x="1387" y="1297"/>
                </a:cubicBezTo>
                <a:cubicBezTo>
                  <a:pt x="1528" y="1155"/>
                  <a:pt x="1528" y="1155"/>
                  <a:pt x="1528" y="1155"/>
                </a:cubicBezTo>
                <a:cubicBezTo>
                  <a:pt x="1561" y="1205"/>
                  <a:pt x="1580" y="1265"/>
                  <a:pt x="1580" y="1330"/>
                </a:cubicBezTo>
                <a:close/>
                <a:moveTo>
                  <a:pt x="1841" y="661"/>
                </a:moveTo>
                <a:cubicBezTo>
                  <a:pt x="1802" y="502"/>
                  <a:pt x="1802" y="502"/>
                  <a:pt x="1802" y="502"/>
                </a:cubicBezTo>
                <a:cubicBezTo>
                  <a:pt x="1876" y="428"/>
                  <a:pt x="1876" y="428"/>
                  <a:pt x="1876" y="428"/>
                </a:cubicBezTo>
                <a:cubicBezTo>
                  <a:pt x="1916" y="588"/>
                  <a:pt x="1916" y="588"/>
                  <a:pt x="1916" y="588"/>
                </a:cubicBezTo>
                <a:lnTo>
                  <a:pt x="1841" y="661"/>
                </a:lnTo>
                <a:close/>
                <a:moveTo>
                  <a:pt x="1750" y="555"/>
                </a:moveTo>
                <a:cubicBezTo>
                  <a:pt x="1789" y="712"/>
                  <a:pt x="1789" y="712"/>
                  <a:pt x="1789" y="712"/>
                </a:cubicBezTo>
                <a:cubicBezTo>
                  <a:pt x="1682" y="816"/>
                  <a:pt x="1682" y="816"/>
                  <a:pt x="1682" y="816"/>
                </a:cubicBezTo>
                <a:cubicBezTo>
                  <a:pt x="1649" y="655"/>
                  <a:pt x="1649" y="655"/>
                  <a:pt x="1649" y="655"/>
                </a:cubicBezTo>
                <a:lnTo>
                  <a:pt x="1750" y="555"/>
                </a:lnTo>
                <a:close/>
                <a:moveTo>
                  <a:pt x="2021" y="861"/>
                </a:moveTo>
                <a:cubicBezTo>
                  <a:pt x="1936" y="943"/>
                  <a:pt x="1936" y="943"/>
                  <a:pt x="1936" y="943"/>
                </a:cubicBezTo>
                <a:cubicBezTo>
                  <a:pt x="1775" y="908"/>
                  <a:pt x="1775" y="908"/>
                  <a:pt x="1775" y="908"/>
                </a:cubicBezTo>
                <a:cubicBezTo>
                  <a:pt x="1881" y="802"/>
                  <a:pt x="1881" y="802"/>
                  <a:pt x="1881" y="802"/>
                </a:cubicBezTo>
                <a:cubicBezTo>
                  <a:pt x="2047" y="835"/>
                  <a:pt x="2047" y="835"/>
                  <a:pt x="2047" y="835"/>
                </a:cubicBezTo>
                <a:lnTo>
                  <a:pt x="2021" y="861"/>
                </a:lnTo>
                <a:close/>
                <a:moveTo>
                  <a:pt x="2102" y="782"/>
                </a:moveTo>
                <a:cubicBezTo>
                  <a:pt x="1935" y="749"/>
                  <a:pt x="1935" y="749"/>
                  <a:pt x="1935" y="749"/>
                </a:cubicBezTo>
                <a:cubicBezTo>
                  <a:pt x="2008" y="676"/>
                  <a:pt x="2008" y="676"/>
                  <a:pt x="2008" y="676"/>
                </a:cubicBezTo>
                <a:cubicBezTo>
                  <a:pt x="2177" y="710"/>
                  <a:pt x="2177" y="710"/>
                  <a:pt x="2177" y="710"/>
                </a:cubicBezTo>
                <a:lnTo>
                  <a:pt x="2102" y="782"/>
                </a:lnTo>
                <a:close/>
                <a:moveTo>
                  <a:pt x="2232" y="656"/>
                </a:moveTo>
                <a:cubicBezTo>
                  <a:pt x="2062" y="622"/>
                  <a:pt x="2062" y="622"/>
                  <a:pt x="2062" y="622"/>
                </a:cubicBezTo>
                <a:cubicBezTo>
                  <a:pt x="2159" y="528"/>
                  <a:pt x="2159" y="528"/>
                  <a:pt x="2159" y="528"/>
                </a:cubicBezTo>
                <a:cubicBezTo>
                  <a:pt x="2174" y="515"/>
                  <a:pt x="2174" y="515"/>
                  <a:pt x="2174" y="515"/>
                </a:cubicBezTo>
                <a:cubicBezTo>
                  <a:pt x="2341" y="551"/>
                  <a:pt x="2341" y="551"/>
                  <a:pt x="2341" y="551"/>
                </a:cubicBezTo>
                <a:lnTo>
                  <a:pt x="2232" y="656"/>
                </a:lnTo>
                <a:close/>
                <a:moveTo>
                  <a:pt x="2081" y="424"/>
                </a:moveTo>
                <a:cubicBezTo>
                  <a:pt x="1968" y="537"/>
                  <a:pt x="1968" y="537"/>
                  <a:pt x="1968" y="537"/>
                </a:cubicBezTo>
                <a:cubicBezTo>
                  <a:pt x="1928" y="376"/>
                  <a:pt x="1928" y="376"/>
                  <a:pt x="1928" y="376"/>
                </a:cubicBezTo>
                <a:cubicBezTo>
                  <a:pt x="2048" y="256"/>
                  <a:pt x="2048" y="256"/>
                  <a:pt x="2048" y="256"/>
                </a:cubicBezTo>
                <a:lnTo>
                  <a:pt x="2081" y="424"/>
                </a:lnTo>
                <a:close/>
                <a:moveTo>
                  <a:pt x="2403" y="1330"/>
                </a:moveTo>
                <a:cubicBezTo>
                  <a:pt x="2403" y="1634"/>
                  <a:pt x="2284" y="1919"/>
                  <a:pt x="2069" y="2134"/>
                </a:cubicBezTo>
                <a:cubicBezTo>
                  <a:pt x="1854" y="2349"/>
                  <a:pt x="1569" y="2468"/>
                  <a:pt x="1265" y="2468"/>
                </a:cubicBezTo>
                <a:cubicBezTo>
                  <a:pt x="961" y="2468"/>
                  <a:pt x="675" y="2349"/>
                  <a:pt x="460" y="2134"/>
                </a:cubicBezTo>
                <a:cubicBezTo>
                  <a:pt x="245" y="1919"/>
                  <a:pt x="127" y="1634"/>
                  <a:pt x="127" y="1330"/>
                </a:cubicBezTo>
                <a:cubicBezTo>
                  <a:pt x="127" y="1026"/>
                  <a:pt x="245" y="740"/>
                  <a:pt x="460" y="525"/>
                </a:cubicBezTo>
                <a:cubicBezTo>
                  <a:pt x="675" y="310"/>
                  <a:pt x="961" y="191"/>
                  <a:pt x="1265" y="191"/>
                </a:cubicBezTo>
                <a:cubicBezTo>
                  <a:pt x="1454" y="191"/>
                  <a:pt x="1637" y="237"/>
                  <a:pt x="1800" y="325"/>
                </a:cubicBezTo>
                <a:cubicBezTo>
                  <a:pt x="1611" y="515"/>
                  <a:pt x="1611" y="515"/>
                  <a:pt x="1611" y="515"/>
                </a:cubicBezTo>
                <a:cubicBezTo>
                  <a:pt x="1502" y="468"/>
                  <a:pt x="1386" y="444"/>
                  <a:pt x="1265" y="444"/>
                </a:cubicBezTo>
                <a:cubicBezTo>
                  <a:pt x="1028" y="444"/>
                  <a:pt x="806" y="536"/>
                  <a:pt x="639" y="703"/>
                </a:cubicBezTo>
                <a:cubicBezTo>
                  <a:pt x="472" y="870"/>
                  <a:pt x="380" y="1093"/>
                  <a:pt x="380" y="1329"/>
                </a:cubicBezTo>
                <a:cubicBezTo>
                  <a:pt x="380" y="1566"/>
                  <a:pt x="472" y="1788"/>
                  <a:pt x="639" y="1955"/>
                </a:cubicBezTo>
                <a:cubicBezTo>
                  <a:pt x="806" y="2122"/>
                  <a:pt x="1028" y="2214"/>
                  <a:pt x="1265" y="2214"/>
                </a:cubicBezTo>
                <a:cubicBezTo>
                  <a:pt x="1501" y="2214"/>
                  <a:pt x="1724" y="2122"/>
                  <a:pt x="1891" y="1955"/>
                </a:cubicBezTo>
                <a:cubicBezTo>
                  <a:pt x="2058" y="1788"/>
                  <a:pt x="2150" y="1566"/>
                  <a:pt x="2150" y="1329"/>
                </a:cubicBezTo>
                <a:cubicBezTo>
                  <a:pt x="2150" y="1208"/>
                  <a:pt x="2126" y="1091"/>
                  <a:pt x="2078" y="981"/>
                </a:cubicBezTo>
                <a:cubicBezTo>
                  <a:pt x="2269" y="796"/>
                  <a:pt x="2269" y="796"/>
                  <a:pt x="2269" y="796"/>
                </a:cubicBezTo>
                <a:cubicBezTo>
                  <a:pt x="2357" y="959"/>
                  <a:pt x="2403" y="1142"/>
                  <a:pt x="2403" y="1330"/>
                </a:cubicBezTo>
                <a:close/>
                <a:moveTo>
                  <a:pt x="2403" y="1330"/>
                </a:moveTo>
                <a:cubicBezTo>
                  <a:pt x="2403" y="1330"/>
                  <a:pt x="2403" y="1330"/>
                  <a:pt x="2403" y="1330"/>
                </a:cubicBezTo>
              </a:path>
            </a:pathLst>
          </a:custGeom>
          <a:solidFill>
            <a:srgbClr val="9DB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solidFill>
                <a:schemeClr val="lt1"/>
              </a:solidFill>
              <a:latin typeface="字魂58号-创中黑" panose="00000500000000000000" pitchFamily="2" charset="-122"/>
              <a:cs typeface="+mn-ea"/>
              <a:sym typeface="+mn-lt"/>
            </a:endParaRPr>
          </a:p>
        </p:txBody>
      </p:sp>
      <p:sp>
        <p:nvSpPr>
          <p:cNvPr id="11" name="文本框 10"/>
          <p:cNvSpPr txBox="1"/>
          <p:nvPr/>
        </p:nvSpPr>
        <p:spPr>
          <a:xfrm>
            <a:off x="9109978" y="2750690"/>
            <a:ext cx="1996174" cy="400110"/>
          </a:xfrm>
          <a:prstGeom prst="rect">
            <a:avLst/>
          </a:prstGeom>
          <a:noFill/>
        </p:spPr>
        <p:txBody>
          <a:bodyPr wrap="square" rtlCol="0">
            <a:spAutoFit/>
          </a:bodyPr>
          <a:p>
            <a:pPr algn="ctr"/>
            <a:r>
              <a:rPr lang="zh-CN" altLang="en-US" sz="2000" dirty="0">
                <a:solidFill>
                  <a:srgbClr val="534A6B"/>
                </a:solidFill>
                <a:latin typeface="字魂58号-创中黑" panose="00000500000000000000" pitchFamily="2" charset="-122"/>
                <a:cs typeface="+mn-ea"/>
                <a:sym typeface="+mn-lt"/>
              </a:rPr>
              <a:t>输入文字</a:t>
            </a:r>
            <a:endParaRPr lang="zh-CN" altLang="en-US" sz="2000" dirty="0">
              <a:solidFill>
                <a:srgbClr val="534A6B"/>
              </a:solidFill>
              <a:latin typeface="字魂58号-创中黑" panose="00000500000000000000" pitchFamily="2" charset="-122"/>
              <a:cs typeface="+mn-ea"/>
              <a:sym typeface="+mn-lt"/>
            </a:endParaRPr>
          </a:p>
        </p:txBody>
      </p:sp>
      <p:sp>
        <p:nvSpPr>
          <p:cNvPr id="12" name="文本框 11"/>
          <p:cNvSpPr txBox="1"/>
          <p:nvPr/>
        </p:nvSpPr>
        <p:spPr>
          <a:xfrm>
            <a:off x="8867775" y="3211554"/>
            <a:ext cx="2494270" cy="1106805"/>
          </a:xfrm>
          <a:prstGeom prst="rect">
            <a:avLst/>
          </a:prstGeom>
          <a:noFill/>
        </p:spPr>
        <p:txBody>
          <a:bodyPr wrap="square" rtlCol="0">
            <a:spAutoFit/>
          </a:bodyPr>
          <a:p>
            <a:pPr algn="ctr">
              <a:lnSpc>
                <a:spcPct val="150000"/>
              </a:lnSpc>
            </a:pPr>
            <a:r>
              <a:rPr lang="zh-CN" altLang="en-US" sz="1100" dirty="0">
                <a:solidFill>
                  <a:schemeClr val="tx1">
                    <a:lumMod val="65000"/>
                    <a:lumOff val="35000"/>
                  </a:schemeClr>
                </a:solidFill>
                <a:latin typeface="字魂58号-创中黑" panose="00000500000000000000" pitchFamily="2" charset="-122"/>
                <a:cs typeface="+mn-ea"/>
                <a:sym typeface="+mn-lt"/>
              </a:rPr>
              <a:t>请替换文字内容，修改文字内容，也可以直接复制你的内容到此请替换文字内容，修改文字内容</a:t>
            </a:r>
            <a:endParaRPr lang="en-US" altLang="zh-CN" sz="1100" dirty="0">
              <a:solidFill>
                <a:schemeClr val="tx1">
                  <a:lumMod val="50000"/>
                  <a:lumOff val="50000"/>
                </a:schemeClr>
              </a:solidFill>
              <a:latin typeface="字魂58号-创中黑" panose="00000500000000000000" pitchFamily="2" charset="-122"/>
              <a:cs typeface="+mn-ea"/>
              <a:sym typeface="+mn-lt"/>
            </a:endParaRPr>
          </a:p>
          <a:p>
            <a:pPr algn="ctr">
              <a:lnSpc>
                <a:spcPct val="150000"/>
              </a:lnSpc>
            </a:pPr>
            <a:r>
              <a:rPr lang="en-US" altLang="zh-CN" sz="1100" spc="40" dirty="0">
                <a:solidFill>
                  <a:srgbClr val="534A6B"/>
                </a:solidFill>
                <a:latin typeface="字魂58号-创中黑" panose="00000500000000000000" pitchFamily="2" charset="-122"/>
                <a:cs typeface="+mn-ea"/>
                <a:sym typeface="+mn-lt"/>
              </a:rPr>
              <a:t> </a:t>
            </a:r>
            <a:endParaRPr lang="en-US" altLang="zh-CN" sz="1100" spc="40" dirty="0">
              <a:solidFill>
                <a:srgbClr val="534A6B"/>
              </a:solidFill>
              <a:latin typeface="字魂58号-创中黑" panose="00000500000000000000" pitchFamily="2" charset="-122"/>
              <a:cs typeface="+mn-ea"/>
              <a:sym typeface="+mn-lt"/>
            </a:endParaRPr>
          </a:p>
        </p:txBody>
      </p:sp>
      <p:grpSp>
        <p:nvGrpSpPr>
          <p:cNvPr id="14" name="组合 13"/>
          <p:cNvGrpSpPr/>
          <p:nvPr/>
        </p:nvGrpSpPr>
        <p:grpSpPr>
          <a:xfrm>
            <a:off x="1815026" y="2188405"/>
            <a:ext cx="444971" cy="443993"/>
            <a:chOff x="3721100" y="-804863"/>
            <a:chExt cx="722313" cy="720725"/>
          </a:xfrm>
          <a:solidFill>
            <a:srgbClr val="9DB1EC"/>
          </a:solidFill>
        </p:grpSpPr>
        <p:sp>
          <p:nvSpPr>
            <p:cNvPr id="15" name="Freeform 5"/>
            <p:cNvSpPr>
              <a:spLocks noEditPoints="1"/>
            </p:cNvSpPr>
            <p:nvPr/>
          </p:nvSpPr>
          <p:spPr bwMode="auto">
            <a:xfrm>
              <a:off x="4060825" y="-466726"/>
              <a:ext cx="241300" cy="174625"/>
            </a:xfrm>
            <a:custGeom>
              <a:avLst/>
              <a:gdLst>
                <a:gd name="T0" fmla="*/ 961 w 1104"/>
                <a:gd name="T1" fmla="*/ 565 h 792"/>
                <a:gd name="T2" fmla="*/ 121 w 1104"/>
                <a:gd name="T3" fmla="*/ 565 h 792"/>
                <a:gd name="T4" fmla="*/ 21 w 1104"/>
                <a:gd name="T5" fmla="*/ 621 h 792"/>
                <a:gd name="T6" fmla="*/ 21 w 1104"/>
                <a:gd name="T7" fmla="*/ 736 h 792"/>
                <a:gd name="T8" fmla="*/ 121 w 1104"/>
                <a:gd name="T9" fmla="*/ 792 h 792"/>
                <a:gd name="T10" fmla="*/ 961 w 1104"/>
                <a:gd name="T11" fmla="*/ 792 h 792"/>
                <a:gd name="T12" fmla="*/ 1061 w 1104"/>
                <a:gd name="T13" fmla="*/ 736 h 792"/>
                <a:gd name="T14" fmla="*/ 1061 w 1104"/>
                <a:gd name="T15" fmla="*/ 621 h 792"/>
                <a:gd name="T16" fmla="*/ 961 w 1104"/>
                <a:gd name="T17" fmla="*/ 565 h 792"/>
                <a:gd name="T18" fmla="*/ 984 w 1104"/>
                <a:gd name="T19" fmla="*/ 1 h 792"/>
                <a:gd name="T20" fmla="*/ 314 w 1104"/>
                <a:gd name="T21" fmla="*/ 1 h 792"/>
                <a:gd name="T22" fmla="*/ 214 w 1104"/>
                <a:gd name="T23" fmla="*/ 57 h 792"/>
                <a:gd name="T24" fmla="*/ 214 w 1104"/>
                <a:gd name="T25" fmla="*/ 171 h 792"/>
                <a:gd name="T26" fmla="*/ 314 w 1104"/>
                <a:gd name="T27" fmla="*/ 227 h 792"/>
                <a:gd name="T28" fmla="*/ 984 w 1104"/>
                <a:gd name="T29" fmla="*/ 227 h 792"/>
                <a:gd name="T30" fmla="*/ 1084 w 1104"/>
                <a:gd name="T31" fmla="*/ 171 h 792"/>
                <a:gd name="T32" fmla="*/ 1084 w 1104"/>
                <a:gd name="T33" fmla="*/ 57 h 792"/>
                <a:gd name="T34" fmla="*/ 984 w 1104"/>
                <a:gd name="T35" fmla="*/ 1 h 792"/>
                <a:gd name="T36" fmla="*/ 984 w 1104"/>
                <a:gd name="T37" fmla="*/ 1 h 792"/>
                <a:gd name="T38" fmla="*/ 984 w 1104"/>
                <a:gd name="T39" fmla="*/ 1 h 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04" h="792">
                  <a:moveTo>
                    <a:pt x="961" y="565"/>
                  </a:moveTo>
                  <a:cubicBezTo>
                    <a:pt x="121" y="565"/>
                    <a:pt x="121" y="565"/>
                    <a:pt x="121" y="565"/>
                  </a:cubicBezTo>
                  <a:cubicBezTo>
                    <a:pt x="80" y="564"/>
                    <a:pt x="42" y="586"/>
                    <a:pt x="21" y="621"/>
                  </a:cubicBezTo>
                  <a:cubicBezTo>
                    <a:pt x="0" y="657"/>
                    <a:pt x="0" y="700"/>
                    <a:pt x="21" y="736"/>
                  </a:cubicBezTo>
                  <a:cubicBezTo>
                    <a:pt x="42" y="771"/>
                    <a:pt x="80" y="792"/>
                    <a:pt x="121" y="792"/>
                  </a:cubicBezTo>
                  <a:cubicBezTo>
                    <a:pt x="961" y="792"/>
                    <a:pt x="961" y="792"/>
                    <a:pt x="961" y="792"/>
                  </a:cubicBezTo>
                  <a:cubicBezTo>
                    <a:pt x="1002" y="792"/>
                    <a:pt x="1040" y="771"/>
                    <a:pt x="1061" y="736"/>
                  </a:cubicBezTo>
                  <a:cubicBezTo>
                    <a:pt x="1082" y="700"/>
                    <a:pt x="1082" y="657"/>
                    <a:pt x="1061" y="621"/>
                  </a:cubicBezTo>
                  <a:cubicBezTo>
                    <a:pt x="1040" y="586"/>
                    <a:pt x="1002" y="564"/>
                    <a:pt x="961" y="565"/>
                  </a:cubicBezTo>
                  <a:close/>
                  <a:moveTo>
                    <a:pt x="984" y="1"/>
                  </a:moveTo>
                  <a:cubicBezTo>
                    <a:pt x="314" y="1"/>
                    <a:pt x="314" y="1"/>
                    <a:pt x="314" y="1"/>
                  </a:cubicBezTo>
                  <a:cubicBezTo>
                    <a:pt x="273" y="0"/>
                    <a:pt x="235" y="21"/>
                    <a:pt x="214" y="57"/>
                  </a:cubicBezTo>
                  <a:cubicBezTo>
                    <a:pt x="194" y="92"/>
                    <a:pt x="194" y="136"/>
                    <a:pt x="214" y="171"/>
                  </a:cubicBezTo>
                  <a:cubicBezTo>
                    <a:pt x="235" y="207"/>
                    <a:pt x="273" y="228"/>
                    <a:pt x="314" y="227"/>
                  </a:cubicBezTo>
                  <a:cubicBezTo>
                    <a:pt x="984" y="227"/>
                    <a:pt x="984" y="227"/>
                    <a:pt x="984" y="227"/>
                  </a:cubicBezTo>
                  <a:cubicBezTo>
                    <a:pt x="1025" y="228"/>
                    <a:pt x="1063" y="207"/>
                    <a:pt x="1084" y="171"/>
                  </a:cubicBezTo>
                  <a:cubicBezTo>
                    <a:pt x="1104" y="136"/>
                    <a:pt x="1104" y="92"/>
                    <a:pt x="1084" y="57"/>
                  </a:cubicBezTo>
                  <a:cubicBezTo>
                    <a:pt x="1063" y="21"/>
                    <a:pt x="1025" y="0"/>
                    <a:pt x="984" y="1"/>
                  </a:cubicBezTo>
                  <a:close/>
                  <a:moveTo>
                    <a:pt x="984" y="1"/>
                  </a:moveTo>
                  <a:cubicBezTo>
                    <a:pt x="984" y="1"/>
                    <a:pt x="984" y="1"/>
                    <a:pt x="984" y="1"/>
                  </a:cubicBez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solidFill>
                  <a:schemeClr val="lt1"/>
                </a:solidFill>
                <a:latin typeface="字魂58号-创中黑" panose="00000500000000000000" pitchFamily="2" charset="-122"/>
                <a:cs typeface="+mn-ea"/>
                <a:sym typeface="+mn-lt"/>
              </a:endParaRPr>
            </a:p>
          </p:txBody>
        </p:sp>
        <p:sp>
          <p:nvSpPr>
            <p:cNvPr id="16" name="Freeform 6"/>
            <p:cNvSpPr>
              <a:spLocks noEditPoints="1"/>
            </p:cNvSpPr>
            <p:nvPr/>
          </p:nvSpPr>
          <p:spPr bwMode="auto">
            <a:xfrm>
              <a:off x="3871913" y="-804863"/>
              <a:ext cx="571500" cy="695325"/>
            </a:xfrm>
            <a:custGeom>
              <a:avLst/>
              <a:gdLst>
                <a:gd name="T0" fmla="*/ 1812 w 2606"/>
                <a:gd name="T1" fmla="*/ 0 h 3167"/>
                <a:gd name="T2" fmla="*/ 451 w 2606"/>
                <a:gd name="T3" fmla="*/ 0 h 3167"/>
                <a:gd name="T4" fmla="*/ 0 w 2606"/>
                <a:gd name="T5" fmla="*/ 409 h 3167"/>
                <a:gd name="T6" fmla="*/ 0 w 2606"/>
                <a:gd name="T7" fmla="*/ 664 h 3167"/>
                <a:gd name="T8" fmla="*/ 0 w 2606"/>
                <a:gd name="T9" fmla="*/ 664 h 3167"/>
                <a:gd name="T10" fmla="*/ 0 w 2606"/>
                <a:gd name="T11" fmla="*/ 818 h 3167"/>
                <a:gd name="T12" fmla="*/ 243 w 2606"/>
                <a:gd name="T13" fmla="*/ 692 h 3167"/>
                <a:gd name="T14" fmla="*/ 243 w 2606"/>
                <a:gd name="T15" fmla="*/ 449 h 3167"/>
                <a:gd name="T16" fmla="*/ 452 w 2606"/>
                <a:gd name="T17" fmla="*/ 226 h 3167"/>
                <a:gd name="T18" fmla="*/ 1586 w 2606"/>
                <a:gd name="T19" fmla="*/ 226 h 3167"/>
                <a:gd name="T20" fmla="*/ 1586 w 2606"/>
                <a:gd name="T21" fmla="*/ 681 h 3167"/>
                <a:gd name="T22" fmla="*/ 2040 w 2606"/>
                <a:gd name="T23" fmla="*/ 1131 h 3167"/>
                <a:gd name="T24" fmla="*/ 2380 w 2606"/>
                <a:gd name="T25" fmla="*/ 1131 h 3167"/>
                <a:gd name="T26" fmla="*/ 2380 w 2606"/>
                <a:gd name="T27" fmla="*/ 2714 h 3167"/>
                <a:gd name="T28" fmla="*/ 2153 w 2606"/>
                <a:gd name="T29" fmla="*/ 2940 h 3167"/>
                <a:gd name="T30" fmla="*/ 1745 w 2606"/>
                <a:gd name="T31" fmla="*/ 2940 h 3167"/>
                <a:gd name="T32" fmla="*/ 1745 w 2606"/>
                <a:gd name="T33" fmla="*/ 3012 h 3167"/>
                <a:gd name="T34" fmla="*/ 1745 w 2606"/>
                <a:gd name="T35" fmla="*/ 3167 h 3167"/>
                <a:gd name="T36" fmla="*/ 2153 w 2606"/>
                <a:gd name="T37" fmla="*/ 3167 h 3167"/>
                <a:gd name="T38" fmla="*/ 2606 w 2606"/>
                <a:gd name="T39" fmla="*/ 2714 h 3167"/>
                <a:gd name="T40" fmla="*/ 2606 w 2606"/>
                <a:gd name="T41" fmla="*/ 908 h 3167"/>
                <a:gd name="T42" fmla="*/ 1812 w 2606"/>
                <a:gd name="T43" fmla="*/ 0 h 3167"/>
                <a:gd name="T44" fmla="*/ 2039 w 2606"/>
                <a:gd name="T45" fmla="*/ 904 h 3167"/>
                <a:gd name="T46" fmla="*/ 1813 w 2606"/>
                <a:gd name="T47" fmla="*/ 567 h 3167"/>
                <a:gd name="T48" fmla="*/ 1813 w 2606"/>
                <a:gd name="T49" fmla="*/ 229 h 3167"/>
                <a:gd name="T50" fmla="*/ 2379 w 2606"/>
                <a:gd name="T51" fmla="*/ 904 h 3167"/>
                <a:gd name="T52" fmla="*/ 2039 w 2606"/>
                <a:gd name="T53" fmla="*/ 904 h 3167"/>
                <a:gd name="T54" fmla="*/ 2039 w 2606"/>
                <a:gd name="T55" fmla="*/ 904 h 3167"/>
                <a:gd name="T56" fmla="*/ 2039 w 2606"/>
                <a:gd name="T57" fmla="*/ 904 h 3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606" h="3167">
                  <a:moveTo>
                    <a:pt x="1812" y="0"/>
                  </a:moveTo>
                  <a:cubicBezTo>
                    <a:pt x="451" y="0"/>
                    <a:pt x="451" y="0"/>
                    <a:pt x="451" y="0"/>
                  </a:cubicBezTo>
                  <a:cubicBezTo>
                    <a:pt x="226" y="0"/>
                    <a:pt x="24" y="193"/>
                    <a:pt x="0" y="409"/>
                  </a:cubicBezTo>
                  <a:cubicBezTo>
                    <a:pt x="0" y="664"/>
                    <a:pt x="0" y="664"/>
                    <a:pt x="0" y="664"/>
                  </a:cubicBezTo>
                  <a:cubicBezTo>
                    <a:pt x="0" y="664"/>
                    <a:pt x="0" y="664"/>
                    <a:pt x="0" y="664"/>
                  </a:cubicBezTo>
                  <a:cubicBezTo>
                    <a:pt x="0" y="818"/>
                    <a:pt x="0" y="818"/>
                    <a:pt x="0" y="818"/>
                  </a:cubicBezTo>
                  <a:cubicBezTo>
                    <a:pt x="75" y="760"/>
                    <a:pt x="148" y="725"/>
                    <a:pt x="243" y="692"/>
                  </a:cubicBezTo>
                  <a:cubicBezTo>
                    <a:pt x="243" y="449"/>
                    <a:pt x="243" y="449"/>
                    <a:pt x="243" y="449"/>
                  </a:cubicBezTo>
                  <a:cubicBezTo>
                    <a:pt x="243" y="333"/>
                    <a:pt x="332" y="226"/>
                    <a:pt x="452" y="226"/>
                  </a:cubicBezTo>
                  <a:cubicBezTo>
                    <a:pt x="1586" y="226"/>
                    <a:pt x="1586" y="226"/>
                    <a:pt x="1586" y="226"/>
                  </a:cubicBezTo>
                  <a:cubicBezTo>
                    <a:pt x="1585" y="486"/>
                    <a:pt x="1586" y="681"/>
                    <a:pt x="1586" y="681"/>
                  </a:cubicBezTo>
                  <a:cubicBezTo>
                    <a:pt x="1586" y="916"/>
                    <a:pt x="1798" y="1131"/>
                    <a:pt x="2040" y="1131"/>
                  </a:cubicBezTo>
                  <a:cubicBezTo>
                    <a:pt x="2380" y="1131"/>
                    <a:pt x="2380" y="1131"/>
                    <a:pt x="2380" y="1131"/>
                  </a:cubicBezTo>
                  <a:cubicBezTo>
                    <a:pt x="2380" y="2714"/>
                    <a:pt x="2380" y="2714"/>
                    <a:pt x="2380" y="2714"/>
                  </a:cubicBezTo>
                  <a:cubicBezTo>
                    <a:pt x="2380" y="2829"/>
                    <a:pt x="2272" y="2940"/>
                    <a:pt x="2153" y="2940"/>
                  </a:cubicBezTo>
                  <a:cubicBezTo>
                    <a:pt x="1745" y="2940"/>
                    <a:pt x="1745" y="2940"/>
                    <a:pt x="1745" y="2940"/>
                  </a:cubicBezTo>
                  <a:cubicBezTo>
                    <a:pt x="1745" y="2986"/>
                    <a:pt x="1745" y="2985"/>
                    <a:pt x="1745" y="3012"/>
                  </a:cubicBezTo>
                  <a:cubicBezTo>
                    <a:pt x="1745" y="3167"/>
                    <a:pt x="1745" y="3167"/>
                    <a:pt x="1745" y="3167"/>
                  </a:cubicBezTo>
                  <a:cubicBezTo>
                    <a:pt x="2153" y="3167"/>
                    <a:pt x="2153" y="3167"/>
                    <a:pt x="2153" y="3167"/>
                  </a:cubicBezTo>
                  <a:cubicBezTo>
                    <a:pt x="2392" y="3167"/>
                    <a:pt x="2606" y="2947"/>
                    <a:pt x="2606" y="2714"/>
                  </a:cubicBezTo>
                  <a:cubicBezTo>
                    <a:pt x="2606" y="908"/>
                    <a:pt x="2606" y="908"/>
                    <a:pt x="2606" y="908"/>
                  </a:cubicBezTo>
                  <a:lnTo>
                    <a:pt x="1812" y="0"/>
                  </a:lnTo>
                  <a:close/>
                  <a:moveTo>
                    <a:pt x="2039" y="904"/>
                  </a:moveTo>
                  <a:cubicBezTo>
                    <a:pt x="1919" y="904"/>
                    <a:pt x="1813" y="685"/>
                    <a:pt x="1813" y="567"/>
                  </a:cubicBezTo>
                  <a:cubicBezTo>
                    <a:pt x="1813" y="229"/>
                    <a:pt x="1813" y="229"/>
                    <a:pt x="1813" y="229"/>
                  </a:cubicBezTo>
                  <a:cubicBezTo>
                    <a:pt x="2379" y="904"/>
                    <a:pt x="2379" y="904"/>
                    <a:pt x="2379" y="904"/>
                  </a:cubicBezTo>
                  <a:lnTo>
                    <a:pt x="2039" y="904"/>
                  </a:lnTo>
                  <a:close/>
                  <a:moveTo>
                    <a:pt x="2039" y="904"/>
                  </a:moveTo>
                  <a:cubicBezTo>
                    <a:pt x="2039" y="904"/>
                    <a:pt x="2039" y="904"/>
                    <a:pt x="2039" y="904"/>
                  </a:cubicBez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solidFill>
                  <a:schemeClr val="lt1"/>
                </a:solidFill>
                <a:latin typeface="字魂58号-创中黑" panose="00000500000000000000" pitchFamily="2" charset="-122"/>
                <a:cs typeface="+mn-ea"/>
                <a:sym typeface="+mn-lt"/>
              </a:endParaRPr>
            </a:p>
          </p:txBody>
        </p:sp>
        <p:sp>
          <p:nvSpPr>
            <p:cNvPr id="17" name="Freeform 7"/>
            <p:cNvSpPr>
              <a:spLocks noEditPoints="1"/>
            </p:cNvSpPr>
            <p:nvPr/>
          </p:nvSpPr>
          <p:spPr bwMode="auto">
            <a:xfrm>
              <a:off x="3721100" y="-644526"/>
              <a:ext cx="517525" cy="560388"/>
            </a:xfrm>
            <a:custGeom>
              <a:avLst/>
              <a:gdLst>
                <a:gd name="T0" fmla="*/ 2201 w 2361"/>
                <a:gd name="T1" fmla="*/ 1991 h 2549"/>
                <a:gd name="T2" fmla="*/ 1607 w 2361"/>
                <a:gd name="T3" fmla="*/ 1662 h 2549"/>
                <a:gd name="T4" fmla="*/ 1888 w 2361"/>
                <a:gd name="T5" fmla="*/ 956 h 2549"/>
                <a:gd name="T6" fmla="*/ 1888 w 2361"/>
                <a:gd name="T7" fmla="*/ 558 h 2549"/>
                <a:gd name="T8" fmla="*/ 1185 w 2361"/>
                <a:gd name="T9" fmla="*/ 0 h 2549"/>
                <a:gd name="T10" fmla="*/ 473 w 2361"/>
                <a:gd name="T11" fmla="*/ 558 h 2549"/>
                <a:gd name="T12" fmla="*/ 473 w 2361"/>
                <a:gd name="T13" fmla="*/ 956 h 2549"/>
                <a:gd name="T14" fmla="*/ 770 w 2361"/>
                <a:gd name="T15" fmla="*/ 1661 h 2549"/>
                <a:gd name="T16" fmla="*/ 160 w 2361"/>
                <a:gd name="T17" fmla="*/ 1991 h 2549"/>
                <a:gd name="T18" fmla="*/ 1 w 2361"/>
                <a:gd name="T19" fmla="*/ 2150 h 2549"/>
                <a:gd name="T20" fmla="*/ 1 w 2361"/>
                <a:gd name="T21" fmla="*/ 2390 h 2549"/>
                <a:gd name="T22" fmla="*/ 47 w 2361"/>
                <a:gd name="T23" fmla="*/ 2502 h 2549"/>
                <a:gd name="T24" fmla="*/ 160 w 2361"/>
                <a:gd name="T25" fmla="*/ 2549 h 2549"/>
                <a:gd name="T26" fmla="*/ 2201 w 2361"/>
                <a:gd name="T27" fmla="*/ 2549 h 2549"/>
                <a:gd name="T28" fmla="*/ 2314 w 2361"/>
                <a:gd name="T29" fmla="*/ 2502 h 2549"/>
                <a:gd name="T30" fmla="*/ 2361 w 2361"/>
                <a:gd name="T31" fmla="*/ 2390 h 2549"/>
                <a:gd name="T32" fmla="*/ 2361 w 2361"/>
                <a:gd name="T33" fmla="*/ 2150 h 2549"/>
                <a:gd name="T34" fmla="*/ 2201 w 2361"/>
                <a:gd name="T35" fmla="*/ 1991 h 2549"/>
                <a:gd name="T36" fmla="*/ 189 w 2361"/>
                <a:gd name="T37" fmla="*/ 2360 h 2549"/>
                <a:gd name="T38" fmla="*/ 189 w 2361"/>
                <a:gd name="T39" fmla="*/ 2192 h 2549"/>
                <a:gd name="T40" fmla="*/ 237 w 2361"/>
                <a:gd name="T41" fmla="*/ 2163 h 2549"/>
                <a:gd name="T42" fmla="*/ 250 w 2361"/>
                <a:gd name="T43" fmla="*/ 2157 h 2549"/>
                <a:gd name="T44" fmla="*/ 859 w 2361"/>
                <a:gd name="T45" fmla="*/ 1826 h 2549"/>
                <a:gd name="T46" fmla="*/ 958 w 2361"/>
                <a:gd name="T47" fmla="*/ 1678 h 2549"/>
                <a:gd name="T48" fmla="*/ 888 w 2361"/>
                <a:gd name="T49" fmla="*/ 1514 h 2549"/>
                <a:gd name="T50" fmla="*/ 661 w 2361"/>
                <a:gd name="T51" fmla="*/ 956 h 2549"/>
                <a:gd name="T52" fmla="*/ 661 w 2361"/>
                <a:gd name="T53" fmla="*/ 558 h 2549"/>
                <a:gd name="T54" fmla="*/ 1185 w 2361"/>
                <a:gd name="T55" fmla="*/ 189 h 2549"/>
                <a:gd name="T56" fmla="*/ 1699 w 2361"/>
                <a:gd name="T57" fmla="*/ 558 h 2549"/>
                <a:gd name="T58" fmla="*/ 1699 w 2361"/>
                <a:gd name="T59" fmla="*/ 956 h 2549"/>
                <a:gd name="T60" fmla="*/ 1490 w 2361"/>
                <a:gd name="T61" fmla="*/ 1514 h 2549"/>
                <a:gd name="T62" fmla="*/ 1419 w 2361"/>
                <a:gd name="T63" fmla="*/ 1678 h 2549"/>
                <a:gd name="T64" fmla="*/ 1517 w 2361"/>
                <a:gd name="T65" fmla="*/ 1828 h 2549"/>
                <a:gd name="T66" fmla="*/ 2111 w 2361"/>
                <a:gd name="T67" fmla="*/ 2157 h 2549"/>
                <a:gd name="T68" fmla="*/ 2128 w 2361"/>
                <a:gd name="T69" fmla="*/ 2165 h 2549"/>
                <a:gd name="T70" fmla="*/ 2172 w 2361"/>
                <a:gd name="T71" fmla="*/ 2189 h 2549"/>
                <a:gd name="T72" fmla="*/ 2172 w 2361"/>
                <a:gd name="T73" fmla="*/ 2360 h 2549"/>
                <a:gd name="T74" fmla="*/ 189 w 2361"/>
                <a:gd name="T75" fmla="*/ 2360 h 2549"/>
                <a:gd name="T76" fmla="*/ 189 w 2361"/>
                <a:gd name="T77" fmla="*/ 2360 h 2549"/>
                <a:gd name="T78" fmla="*/ 189 w 2361"/>
                <a:gd name="T79" fmla="*/ 2360 h 2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61" h="2549">
                  <a:moveTo>
                    <a:pt x="2201" y="1991"/>
                  </a:moveTo>
                  <a:cubicBezTo>
                    <a:pt x="1607" y="1662"/>
                    <a:pt x="1607" y="1662"/>
                    <a:pt x="1607" y="1662"/>
                  </a:cubicBezTo>
                  <a:cubicBezTo>
                    <a:pt x="1828" y="1489"/>
                    <a:pt x="1888" y="1147"/>
                    <a:pt x="1888" y="956"/>
                  </a:cubicBezTo>
                  <a:cubicBezTo>
                    <a:pt x="1888" y="558"/>
                    <a:pt x="1888" y="558"/>
                    <a:pt x="1888" y="558"/>
                  </a:cubicBezTo>
                  <a:cubicBezTo>
                    <a:pt x="1888" y="294"/>
                    <a:pt x="1537" y="0"/>
                    <a:pt x="1185" y="0"/>
                  </a:cubicBezTo>
                  <a:cubicBezTo>
                    <a:pt x="832" y="0"/>
                    <a:pt x="473" y="294"/>
                    <a:pt x="473" y="558"/>
                  </a:cubicBezTo>
                  <a:cubicBezTo>
                    <a:pt x="473" y="956"/>
                    <a:pt x="473" y="956"/>
                    <a:pt x="473" y="956"/>
                  </a:cubicBezTo>
                  <a:cubicBezTo>
                    <a:pt x="473" y="1130"/>
                    <a:pt x="546" y="1482"/>
                    <a:pt x="770" y="1661"/>
                  </a:cubicBezTo>
                  <a:cubicBezTo>
                    <a:pt x="160" y="1991"/>
                    <a:pt x="160" y="1991"/>
                    <a:pt x="160" y="1991"/>
                  </a:cubicBezTo>
                  <a:cubicBezTo>
                    <a:pt x="160" y="1991"/>
                    <a:pt x="1" y="2062"/>
                    <a:pt x="1" y="2150"/>
                  </a:cubicBezTo>
                  <a:cubicBezTo>
                    <a:pt x="1" y="2390"/>
                    <a:pt x="1" y="2390"/>
                    <a:pt x="1" y="2390"/>
                  </a:cubicBezTo>
                  <a:cubicBezTo>
                    <a:pt x="0" y="2432"/>
                    <a:pt x="17" y="2472"/>
                    <a:pt x="47" y="2502"/>
                  </a:cubicBezTo>
                  <a:cubicBezTo>
                    <a:pt x="77" y="2532"/>
                    <a:pt x="117" y="2549"/>
                    <a:pt x="160" y="2549"/>
                  </a:cubicBezTo>
                  <a:cubicBezTo>
                    <a:pt x="2201" y="2549"/>
                    <a:pt x="2201" y="2549"/>
                    <a:pt x="2201" y="2549"/>
                  </a:cubicBezTo>
                  <a:cubicBezTo>
                    <a:pt x="2244" y="2549"/>
                    <a:pt x="2284" y="2532"/>
                    <a:pt x="2314" y="2502"/>
                  </a:cubicBezTo>
                  <a:cubicBezTo>
                    <a:pt x="2344" y="2472"/>
                    <a:pt x="2361" y="2432"/>
                    <a:pt x="2361" y="2390"/>
                  </a:cubicBezTo>
                  <a:cubicBezTo>
                    <a:pt x="2361" y="2150"/>
                    <a:pt x="2361" y="2150"/>
                    <a:pt x="2361" y="2150"/>
                  </a:cubicBezTo>
                  <a:cubicBezTo>
                    <a:pt x="2361" y="2057"/>
                    <a:pt x="2201" y="1991"/>
                    <a:pt x="2201" y="1991"/>
                  </a:cubicBezTo>
                  <a:close/>
                  <a:moveTo>
                    <a:pt x="189" y="2360"/>
                  </a:moveTo>
                  <a:cubicBezTo>
                    <a:pt x="189" y="2192"/>
                    <a:pt x="189" y="2192"/>
                    <a:pt x="189" y="2192"/>
                  </a:cubicBezTo>
                  <a:cubicBezTo>
                    <a:pt x="204" y="2181"/>
                    <a:pt x="220" y="2171"/>
                    <a:pt x="237" y="2163"/>
                  </a:cubicBezTo>
                  <a:cubicBezTo>
                    <a:pt x="241" y="2161"/>
                    <a:pt x="245" y="2159"/>
                    <a:pt x="250" y="2157"/>
                  </a:cubicBezTo>
                  <a:cubicBezTo>
                    <a:pt x="859" y="1826"/>
                    <a:pt x="859" y="1826"/>
                    <a:pt x="859" y="1826"/>
                  </a:cubicBezTo>
                  <a:cubicBezTo>
                    <a:pt x="915" y="1796"/>
                    <a:pt x="952" y="1741"/>
                    <a:pt x="958" y="1678"/>
                  </a:cubicBezTo>
                  <a:cubicBezTo>
                    <a:pt x="963" y="1615"/>
                    <a:pt x="937" y="1553"/>
                    <a:pt x="888" y="1514"/>
                  </a:cubicBezTo>
                  <a:cubicBezTo>
                    <a:pt x="729" y="1387"/>
                    <a:pt x="661" y="1106"/>
                    <a:pt x="661" y="956"/>
                  </a:cubicBezTo>
                  <a:cubicBezTo>
                    <a:pt x="661" y="558"/>
                    <a:pt x="661" y="558"/>
                    <a:pt x="661" y="558"/>
                  </a:cubicBezTo>
                  <a:cubicBezTo>
                    <a:pt x="661" y="422"/>
                    <a:pt x="917" y="189"/>
                    <a:pt x="1185" y="189"/>
                  </a:cubicBezTo>
                  <a:cubicBezTo>
                    <a:pt x="1457" y="189"/>
                    <a:pt x="1699" y="419"/>
                    <a:pt x="1699" y="558"/>
                  </a:cubicBezTo>
                  <a:cubicBezTo>
                    <a:pt x="1699" y="956"/>
                    <a:pt x="1699" y="956"/>
                    <a:pt x="1699" y="956"/>
                  </a:cubicBezTo>
                  <a:cubicBezTo>
                    <a:pt x="1699" y="1104"/>
                    <a:pt x="1653" y="1386"/>
                    <a:pt x="1490" y="1514"/>
                  </a:cubicBezTo>
                  <a:cubicBezTo>
                    <a:pt x="1440" y="1553"/>
                    <a:pt x="1414" y="1615"/>
                    <a:pt x="1419" y="1678"/>
                  </a:cubicBezTo>
                  <a:cubicBezTo>
                    <a:pt x="1424" y="1741"/>
                    <a:pt x="1461" y="1797"/>
                    <a:pt x="1517" y="1828"/>
                  </a:cubicBezTo>
                  <a:cubicBezTo>
                    <a:pt x="2111" y="2157"/>
                    <a:pt x="2111" y="2157"/>
                    <a:pt x="2111" y="2157"/>
                  </a:cubicBezTo>
                  <a:cubicBezTo>
                    <a:pt x="2116" y="2160"/>
                    <a:pt x="2123" y="2163"/>
                    <a:pt x="2128" y="2165"/>
                  </a:cubicBezTo>
                  <a:cubicBezTo>
                    <a:pt x="2144" y="2172"/>
                    <a:pt x="2158" y="2180"/>
                    <a:pt x="2172" y="2189"/>
                  </a:cubicBezTo>
                  <a:cubicBezTo>
                    <a:pt x="2172" y="2360"/>
                    <a:pt x="2172" y="2360"/>
                    <a:pt x="2172" y="2360"/>
                  </a:cubicBezTo>
                  <a:cubicBezTo>
                    <a:pt x="189" y="2360"/>
                    <a:pt x="189" y="2360"/>
                    <a:pt x="189" y="2360"/>
                  </a:cubicBezTo>
                  <a:close/>
                  <a:moveTo>
                    <a:pt x="189" y="2360"/>
                  </a:moveTo>
                  <a:cubicBezTo>
                    <a:pt x="189" y="2360"/>
                    <a:pt x="189" y="2360"/>
                    <a:pt x="189" y="2360"/>
                  </a:cubicBez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solidFill>
                  <a:schemeClr val="lt1"/>
                </a:solidFill>
                <a:latin typeface="字魂58号-创中黑" panose="00000500000000000000" pitchFamily="2" charset="-122"/>
                <a:cs typeface="+mn-ea"/>
                <a:sym typeface="+mn-lt"/>
              </a:endParaRPr>
            </a:p>
          </p:txBody>
        </p:sp>
      </p:grpSp>
      <p:sp>
        <p:nvSpPr>
          <p:cNvPr id="18" name="文本框 17"/>
          <p:cNvSpPr txBox="1"/>
          <p:nvPr/>
        </p:nvSpPr>
        <p:spPr>
          <a:xfrm>
            <a:off x="833803" y="3211554"/>
            <a:ext cx="2500322" cy="1106805"/>
          </a:xfrm>
          <a:prstGeom prst="rect">
            <a:avLst/>
          </a:prstGeom>
          <a:noFill/>
        </p:spPr>
        <p:txBody>
          <a:bodyPr wrap="square" rtlCol="0">
            <a:spAutoFit/>
          </a:bodyPr>
          <a:p>
            <a:pPr algn="ctr">
              <a:lnSpc>
                <a:spcPct val="150000"/>
              </a:lnSpc>
            </a:pPr>
            <a:r>
              <a:rPr lang="zh-CN" altLang="en-US" sz="1100" dirty="0">
                <a:solidFill>
                  <a:schemeClr val="tx1">
                    <a:lumMod val="65000"/>
                    <a:lumOff val="35000"/>
                  </a:schemeClr>
                </a:solidFill>
                <a:latin typeface="字魂58号-创中黑" panose="00000500000000000000" pitchFamily="2" charset="-122"/>
                <a:cs typeface="+mn-ea"/>
                <a:sym typeface="+mn-lt"/>
              </a:rPr>
              <a:t>请替换文字内容，修改文字内容，也可以直接复制你的内容到此请替换文字内容，修改文字内容</a:t>
            </a:r>
            <a:endParaRPr lang="en-US" altLang="zh-CN" sz="1100" dirty="0">
              <a:solidFill>
                <a:schemeClr val="tx1">
                  <a:lumMod val="50000"/>
                  <a:lumOff val="50000"/>
                </a:schemeClr>
              </a:solidFill>
              <a:latin typeface="字魂58号-创中黑" panose="00000500000000000000" pitchFamily="2" charset="-122"/>
              <a:cs typeface="+mn-ea"/>
              <a:sym typeface="+mn-lt"/>
            </a:endParaRPr>
          </a:p>
          <a:p>
            <a:pPr algn="ctr">
              <a:lnSpc>
                <a:spcPct val="150000"/>
              </a:lnSpc>
            </a:pPr>
            <a:r>
              <a:rPr lang="en-US" altLang="zh-CN" sz="1100" spc="40" dirty="0">
                <a:solidFill>
                  <a:srgbClr val="534A6B"/>
                </a:solidFill>
                <a:latin typeface="字魂58号-创中黑" panose="00000500000000000000" pitchFamily="2" charset="-122"/>
                <a:cs typeface="+mn-ea"/>
                <a:sym typeface="+mn-lt"/>
              </a:rPr>
              <a:t>. </a:t>
            </a:r>
            <a:endParaRPr lang="en-US" altLang="zh-CN" sz="1100" spc="40" dirty="0">
              <a:solidFill>
                <a:srgbClr val="534A6B"/>
              </a:solidFill>
              <a:latin typeface="字魂58号-创中黑" panose="00000500000000000000" pitchFamily="2" charset="-122"/>
              <a:cs typeface="+mn-ea"/>
              <a:sym typeface="+mn-lt"/>
            </a:endParaRPr>
          </a:p>
        </p:txBody>
      </p:sp>
      <p:sp>
        <p:nvSpPr>
          <p:cNvPr id="19" name="文本框 18"/>
          <p:cNvSpPr txBox="1"/>
          <p:nvPr/>
        </p:nvSpPr>
        <p:spPr>
          <a:xfrm>
            <a:off x="1085877" y="2750690"/>
            <a:ext cx="1996174" cy="400110"/>
          </a:xfrm>
          <a:prstGeom prst="rect">
            <a:avLst/>
          </a:prstGeom>
          <a:noFill/>
        </p:spPr>
        <p:txBody>
          <a:bodyPr wrap="square" rtlCol="0">
            <a:spAutoFit/>
          </a:bodyPr>
          <a:p>
            <a:pPr algn="ctr"/>
            <a:r>
              <a:rPr lang="zh-CN" altLang="en-US" sz="2000" dirty="0">
                <a:solidFill>
                  <a:srgbClr val="534A6B"/>
                </a:solidFill>
                <a:latin typeface="字魂58号-创中黑" panose="00000500000000000000" pitchFamily="2" charset="-122"/>
                <a:cs typeface="+mn-ea"/>
                <a:sym typeface="+mn-lt"/>
              </a:rPr>
              <a:t>输入文字</a:t>
            </a:r>
            <a:endParaRPr lang="zh-CN" altLang="en-US" sz="2000" dirty="0">
              <a:solidFill>
                <a:srgbClr val="534A6B"/>
              </a:solidFill>
              <a:latin typeface="字魂58号-创中黑" panose="00000500000000000000" pitchFamily="2"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481"/>
          <p:cNvSpPr/>
          <p:nvPr/>
        </p:nvSpPr>
        <p:spPr>
          <a:xfrm rot="592588">
            <a:off x="2506171" y="1392169"/>
            <a:ext cx="8183994" cy="511738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2400" y="12000"/>
                  <a:pt x="8475" y="5700"/>
                  <a:pt x="18225" y="2700"/>
                </a:cubicBezTo>
                <a:lnTo>
                  <a:pt x="18035" y="0"/>
                </a:lnTo>
                <a:lnTo>
                  <a:pt x="21600" y="4320"/>
                </a:lnTo>
                <a:lnTo>
                  <a:pt x="18795" y="10800"/>
                </a:lnTo>
                <a:lnTo>
                  <a:pt x="18605" y="8100"/>
                </a:lnTo>
                <a:cubicBezTo>
                  <a:pt x="9802" y="9300"/>
                  <a:pt x="3600" y="13800"/>
                  <a:pt x="0" y="21600"/>
                </a:cubicBezTo>
                <a:close/>
              </a:path>
            </a:pathLst>
          </a:custGeom>
          <a:solidFill>
            <a:srgbClr val="9DB1EC"/>
          </a:solidFill>
          <a:ln w="12700">
            <a:noFill/>
            <a:round/>
          </a:ln>
        </p:spPr>
        <p:txBody>
          <a:bodyPr lIns="0" tIns="0" rIns="0" bIns="0"/>
          <a:lstStyle/>
          <a:p>
            <a:pPr defTabSz="228600">
              <a:defRPr sz="1200">
                <a:latin typeface="Helvetica"/>
                <a:ea typeface="Helvetica"/>
                <a:cs typeface="Helvetica"/>
                <a:sym typeface="Helvetica"/>
              </a:defRPr>
            </a:pPr>
            <a:endParaRPr sz="600"/>
          </a:p>
        </p:txBody>
      </p:sp>
      <p:sp>
        <p:nvSpPr>
          <p:cNvPr id="3" name="Shape 482"/>
          <p:cNvSpPr/>
          <p:nvPr/>
        </p:nvSpPr>
        <p:spPr>
          <a:xfrm rot="592588">
            <a:off x="2856580" y="4269590"/>
            <a:ext cx="836900" cy="836750"/>
          </a:xfrm>
          <a:custGeom>
            <a:avLst/>
            <a:gdLst/>
            <a:ahLst/>
            <a:cxnLst>
              <a:cxn ang="0">
                <a:pos x="wd2" y="hd2"/>
              </a:cxn>
              <a:cxn ang="5400000">
                <a:pos x="wd2" y="hd2"/>
              </a:cxn>
              <a:cxn ang="10800000">
                <a:pos x="wd2" y="hd2"/>
              </a:cxn>
              <a:cxn ang="16200000">
                <a:pos x="wd2" y="hd2"/>
              </a:cxn>
            </a:cxnLst>
            <a:rect l="0" t="0" r="r" b="b"/>
            <a:pathLst>
              <a:path w="19679" h="19679" extrusionOk="0">
                <a:moveTo>
                  <a:pt x="16797" y="2882"/>
                </a:moveTo>
                <a:cubicBezTo>
                  <a:pt x="20639" y="6724"/>
                  <a:pt x="20639" y="12954"/>
                  <a:pt x="16797" y="16796"/>
                </a:cubicBezTo>
                <a:cubicBezTo>
                  <a:pt x="12954" y="20639"/>
                  <a:pt x="6724" y="20639"/>
                  <a:pt x="2882" y="16796"/>
                </a:cubicBezTo>
                <a:cubicBezTo>
                  <a:pt x="-961" y="12954"/>
                  <a:pt x="-961" y="6724"/>
                  <a:pt x="2882" y="2882"/>
                </a:cubicBezTo>
                <a:cubicBezTo>
                  <a:pt x="6724" y="-961"/>
                  <a:pt x="12954" y="-961"/>
                  <a:pt x="16797" y="2882"/>
                </a:cubicBezTo>
              </a:path>
            </a:pathLst>
          </a:custGeom>
          <a:solidFill>
            <a:srgbClr val="F992CA"/>
          </a:solidFill>
          <a:ln w="25400">
            <a:solidFill>
              <a:srgbClr val="72E902">
                <a:alpha val="0"/>
              </a:srgbClr>
            </a:solidFill>
            <a:miter lim="400000"/>
          </a:ln>
        </p:spPr>
        <p:txBody>
          <a:bodyPr lIns="0" tIns="0" rIns="0" bIns="0" anchor="ctr"/>
          <a:lstStyle/>
          <a:p>
            <a:pPr defTabSz="292100">
              <a:defRPr sz="4000">
                <a:solidFill>
                  <a:srgbClr val="FFFFFF"/>
                </a:solidFill>
                <a:effectLst>
                  <a:outerShdw blurRad="38100" dist="12700" dir="5400000" rotWithShape="0">
                    <a:srgbClr val="000000">
                      <a:alpha val="50000"/>
                    </a:srgbClr>
                  </a:outerShdw>
                </a:effectLst>
              </a:defRPr>
            </a:pPr>
            <a:endParaRPr sz="2000"/>
          </a:p>
        </p:txBody>
      </p:sp>
      <p:sp>
        <p:nvSpPr>
          <p:cNvPr id="4" name="Shape 483"/>
          <p:cNvSpPr/>
          <p:nvPr/>
        </p:nvSpPr>
        <p:spPr>
          <a:xfrm rot="592588">
            <a:off x="4620225" y="2814079"/>
            <a:ext cx="1612133" cy="162065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87D3EA"/>
          </a:solidFill>
          <a:ln w="25400">
            <a:solidFill>
              <a:srgbClr val="72E902">
                <a:alpha val="0"/>
              </a:srgbClr>
            </a:solidFill>
            <a:miter lim="400000"/>
          </a:ln>
        </p:spPr>
        <p:txBody>
          <a:bodyPr lIns="0" tIns="0" rIns="0" bIns="0" anchor="ctr"/>
          <a:lstStyle/>
          <a:p>
            <a:pPr defTabSz="292100">
              <a:defRPr sz="4000">
                <a:solidFill>
                  <a:srgbClr val="FFFFFF"/>
                </a:solidFill>
                <a:effectLst>
                  <a:outerShdw blurRad="38100" dist="12700" dir="5400000" rotWithShape="0">
                    <a:srgbClr val="000000">
                      <a:alpha val="50000"/>
                    </a:srgbClr>
                  </a:outerShdw>
                </a:effectLst>
              </a:defRPr>
            </a:pPr>
            <a:endParaRPr sz="2000"/>
          </a:p>
        </p:txBody>
      </p:sp>
      <p:sp>
        <p:nvSpPr>
          <p:cNvPr id="5" name="Shape 484"/>
          <p:cNvSpPr/>
          <p:nvPr/>
        </p:nvSpPr>
        <p:spPr>
          <a:xfrm rot="592588">
            <a:off x="7216545" y="2197169"/>
            <a:ext cx="1929274" cy="193773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992CA"/>
          </a:solidFill>
          <a:ln w="25400">
            <a:solidFill>
              <a:srgbClr val="72E902">
                <a:alpha val="0"/>
              </a:srgbClr>
            </a:solidFill>
            <a:miter lim="400000"/>
          </a:ln>
        </p:spPr>
        <p:txBody>
          <a:bodyPr lIns="0" tIns="0" rIns="0" bIns="0" anchor="ctr"/>
          <a:lstStyle/>
          <a:p>
            <a:pPr defTabSz="292100">
              <a:defRPr sz="4000">
                <a:solidFill>
                  <a:srgbClr val="FFFFFF"/>
                </a:solidFill>
                <a:effectLst>
                  <a:outerShdw blurRad="38100" dist="12700" dir="5400000" rotWithShape="0">
                    <a:srgbClr val="000000">
                      <a:alpha val="50000"/>
                    </a:srgbClr>
                  </a:outerShdw>
                </a:effectLst>
              </a:defRPr>
            </a:pPr>
            <a:endParaRPr sz="2000"/>
          </a:p>
        </p:txBody>
      </p:sp>
      <p:sp>
        <p:nvSpPr>
          <p:cNvPr id="6" name="Shape 485"/>
          <p:cNvSpPr/>
          <p:nvPr/>
        </p:nvSpPr>
        <p:spPr>
          <a:xfrm>
            <a:off x="3162097" y="4454656"/>
            <a:ext cx="207095" cy="458009"/>
          </a:xfrm>
          <a:prstGeom prst="rect">
            <a:avLst/>
          </a:prstGeom>
          <a:ln w="12700">
            <a:miter lim="400000"/>
          </a:ln>
        </p:spPr>
        <p:txBody>
          <a:bodyPr lIns="25400" tIns="25400" rIns="25400" bIns="25400" anchor="ctr"/>
          <a:lstStyle>
            <a:lvl1pPr>
              <a:defRPr sz="3600" spc="-107">
                <a:solidFill>
                  <a:srgbClr val="FFFFFF"/>
                </a:solidFill>
                <a:latin typeface="Montserrat-Bold"/>
                <a:ea typeface="Montserrat-Bold"/>
                <a:cs typeface="Montserrat-Bold"/>
                <a:sym typeface="Montserrat-Bold"/>
              </a:defRPr>
            </a:lvl1pPr>
          </a:lstStyle>
          <a:p>
            <a:pPr lvl="0">
              <a:defRPr sz="1800" spc="0">
                <a:solidFill>
                  <a:srgbClr val="000000"/>
                </a:solidFill>
              </a:defRPr>
            </a:pPr>
            <a:r>
              <a:rPr sz="1800" spc="-54">
                <a:solidFill>
                  <a:schemeClr val="tx1"/>
                </a:solidFill>
              </a:rPr>
              <a:t>1</a:t>
            </a:r>
            <a:endParaRPr sz="1800" spc="-54">
              <a:solidFill>
                <a:schemeClr val="tx1"/>
              </a:solidFill>
            </a:endParaRPr>
          </a:p>
        </p:txBody>
      </p:sp>
      <p:sp>
        <p:nvSpPr>
          <p:cNvPr id="7" name="Shape 486"/>
          <p:cNvSpPr/>
          <p:nvPr/>
        </p:nvSpPr>
        <p:spPr>
          <a:xfrm>
            <a:off x="5285138" y="3393309"/>
            <a:ext cx="271157" cy="458009"/>
          </a:xfrm>
          <a:prstGeom prst="rect">
            <a:avLst/>
          </a:prstGeom>
          <a:ln w="12700">
            <a:miter lim="400000"/>
          </a:ln>
        </p:spPr>
        <p:txBody>
          <a:bodyPr lIns="25400" tIns="25400" rIns="25400" bIns="25400" anchor="ctr"/>
          <a:lstStyle>
            <a:lvl1pPr>
              <a:defRPr sz="3600" spc="-107">
                <a:solidFill>
                  <a:srgbClr val="FFFFFF"/>
                </a:solidFill>
                <a:latin typeface="Montserrat-Bold"/>
                <a:ea typeface="Montserrat-Bold"/>
                <a:cs typeface="Montserrat-Bold"/>
                <a:sym typeface="Montserrat-Bold"/>
              </a:defRPr>
            </a:lvl1pPr>
          </a:lstStyle>
          <a:p>
            <a:pPr lvl="0">
              <a:defRPr sz="1800" spc="0">
                <a:solidFill>
                  <a:srgbClr val="000000"/>
                </a:solidFill>
              </a:defRPr>
            </a:pPr>
            <a:r>
              <a:rPr sz="1800" spc="-54">
                <a:solidFill>
                  <a:schemeClr val="tx1"/>
                </a:solidFill>
              </a:rPr>
              <a:t>2</a:t>
            </a:r>
            <a:endParaRPr sz="1800" spc="-54">
              <a:solidFill>
                <a:schemeClr val="tx1"/>
              </a:solidFill>
            </a:endParaRPr>
          </a:p>
        </p:txBody>
      </p:sp>
      <p:sp>
        <p:nvSpPr>
          <p:cNvPr id="8" name="Shape 487"/>
          <p:cNvSpPr/>
          <p:nvPr/>
        </p:nvSpPr>
        <p:spPr>
          <a:xfrm>
            <a:off x="8038151" y="2935302"/>
            <a:ext cx="266714" cy="458008"/>
          </a:xfrm>
          <a:prstGeom prst="rect">
            <a:avLst/>
          </a:prstGeom>
          <a:ln w="12700">
            <a:miter lim="400000"/>
          </a:ln>
        </p:spPr>
        <p:txBody>
          <a:bodyPr lIns="25400" tIns="25400" rIns="25400" bIns="25400" anchor="ctr"/>
          <a:lstStyle>
            <a:lvl1pPr>
              <a:defRPr sz="3600" spc="-107">
                <a:solidFill>
                  <a:srgbClr val="FFFFFF"/>
                </a:solidFill>
                <a:latin typeface="Montserrat-Bold"/>
                <a:ea typeface="Montserrat-Bold"/>
                <a:cs typeface="Montserrat-Bold"/>
                <a:sym typeface="Montserrat-Bold"/>
              </a:defRPr>
            </a:lvl1pPr>
          </a:lstStyle>
          <a:p>
            <a:pPr lvl="0">
              <a:defRPr sz="1800" spc="0">
                <a:solidFill>
                  <a:srgbClr val="000000"/>
                </a:solidFill>
              </a:defRPr>
            </a:pPr>
            <a:r>
              <a:rPr sz="1800" spc="-54">
                <a:solidFill>
                  <a:schemeClr val="tx1"/>
                </a:solidFill>
              </a:rPr>
              <a:t>3</a:t>
            </a:r>
            <a:endParaRPr sz="1800" spc="-54">
              <a:solidFill>
                <a:schemeClr val="tx1"/>
              </a:solidFill>
            </a:endParaRPr>
          </a:p>
        </p:txBody>
      </p:sp>
      <p:sp>
        <p:nvSpPr>
          <p:cNvPr id="9" name="Shape 494"/>
          <p:cNvSpPr/>
          <p:nvPr/>
        </p:nvSpPr>
        <p:spPr>
          <a:xfrm>
            <a:off x="3246182" y="3333294"/>
            <a:ext cx="1" cy="804511"/>
          </a:xfrm>
          <a:prstGeom prst="line">
            <a:avLst/>
          </a:prstGeom>
          <a:ln w="25400">
            <a:solidFill>
              <a:srgbClr val="D6D6D6"/>
            </a:solidFill>
            <a:miter lim="400000"/>
            <a:headEnd type="oval"/>
            <a:tailEnd type="oval"/>
          </a:ln>
        </p:spPr>
        <p:txBody>
          <a:bodyPr lIns="0" tIns="0" rIns="0" bIns="0" anchor="ctr"/>
          <a:lstStyle/>
          <a:p>
            <a:pPr defTabSz="228600">
              <a:defRPr sz="1200">
                <a:latin typeface="Helvetica"/>
                <a:ea typeface="Helvetica"/>
                <a:cs typeface="Helvetica"/>
                <a:sym typeface="Helvetica"/>
              </a:defRPr>
            </a:pPr>
            <a:endParaRPr sz="600"/>
          </a:p>
        </p:txBody>
      </p:sp>
      <p:sp>
        <p:nvSpPr>
          <p:cNvPr id="10" name="Shape 495"/>
          <p:cNvSpPr/>
          <p:nvPr/>
        </p:nvSpPr>
        <p:spPr>
          <a:xfrm>
            <a:off x="5416550" y="4507312"/>
            <a:ext cx="0" cy="359916"/>
          </a:xfrm>
          <a:prstGeom prst="line">
            <a:avLst/>
          </a:prstGeom>
          <a:ln w="25400">
            <a:solidFill>
              <a:srgbClr val="D6D6D6"/>
            </a:solidFill>
            <a:miter lim="400000"/>
            <a:headEnd type="oval"/>
            <a:tailEnd type="oval"/>
          </a:ln>
        </p:spPr>
        <p:txBody>
          <a:bodyPr lIns="0" tIns="0" rIns="0" bIns="0" anchor="ctr"/>
          <a:lstStyle/>
          <a:p>
            <a:pPr defTabSz="228600">
              <a:defRPr sz="1200">
                <a:latin typeface="Helvetica"/>
                <a:ea typeface="Helvetica"/>
                <a:cs typeface="Helvetica"/>
                <a:sym typeface="Helvetica"/>
              </a:defRPr>
            </a:pPr>
            <a:endParaRPr sz="600"/>
          </a:p>
        </p:txBody>
      </p:sp>
      <p:sp>
        <p:nvSpPr>
          <p:cNvPr id="11" name="Shape 496"/>
          <p:cNvSpPr/>
          <p:nvPr/>
        </p:nvSpPr>
        <p:spPr>
          <a:xfrm>
            <a:off x="8197850" y="4284533"/>
            <a:ext cx="0" cy="563002"/>
          </a:xfrm>
          <a:prstGeom prst="line">
            <a:avLst/>
          </a:prstGeom>
          <a:ln w="25400">
            <a:solidFill>
              <a:srgbClr val="D6D6D6"/>
            </a:solidFill>
            <a:miter lim="400000"/>
            <a:headEnd type="oval"/>
            <a:tailEnd type="oval"/>
          </a:ln>
        </p:spPr>
        <p:txBody>
          <a:bodyPr lIns="0" tIns="0" rIns="0" bIns="0" anchor="ctr"/>
          <a:lstStyle/>
          <a:p>
            <a:pPr defTabSz="228600">
              <a:defRPr sz="1200">
                <a:latin typeface="Helvetica"/>
                <a:ea typeface="Helvetica"/>
                <a:cs typeface="Helvetica"/>
                <a:sym typeface="Helvetica"/>
              </a:defRPr>
            </a:pPr>
            <a:endParaRPr sz="600"/>
          </a:p>
        </p:txBody>
      </p:sp>
      <p:sp>
        <p:nvSpPr>
          <p:cNvPr id="12" name="文本框 11"/>
          <p:cNvSpPr txBox="1"/>
          <p:nvPr/>
        </p:nvSpPr>
        <p:spPr>
          <a:xfrm>
            <a:off x="977175" y="573416"/>
            <a:ext cx="3021101" cy="758285"/>
          </a:xfrm>
          <a:prstGeom prst="rect">
            <a:avLst/>
          </a:prstGeom>
          <a:noFill/>
        </p:spPr>
        <p:txBody>
          <a:bodyPr wrap="square" rtlCol="0" anchor="ctr">
            <a:spAutoFit/>
          </a:bodyPr>
          <a:lstStyle/>
          <a:p>
            <a:pPr>
              <a:lnSpc>
                <a:spcPct val="110000"/>
              </a:lnSpc>
            </a:pPr>
            <a:r>
              <a:rPr kumimoji="1" lang="en-US" altLang="zh-CN" sz="1865" b="1" dirty="0"/>
              <a:t>MORE THAN TEMPLATE</a:t>
            </a:r>
            <a:endParaRPr kumimoji="1" lang="en-US" altLang="zh-CN" sz="1865" b="1" dirty="0">
              <a:latin typeface="微软雅黑" panose="020B0503020204020204" charset="-122"/>
              <a:ea typeface="微软雅黑" panose="020B0503020204020204" charset="-122"/>
              <a:cs typeface="微软雅黑" panose="020B0503020204020204" charset="-122"/>
            </a:endParaRPr>
          </a:p>
          <a:p>
            <a:pPr>
              <a:lnSpc>
                <a:spcPct val="110000"/>
              </a:lnSpc>
            </a:pPr>
            <a:r>
              <a:rPr kumimoji="1" lang="zh-CN" altLang="en-US" sz="2065" b="1" dirty="0">
                <a:latin typeface="微软雅黑" panose="020B0503020204020204" charset="-122"/>
                <a:ea typeface="微软雅黑" panose="020B0503020204020204" charset="-122"/>
                <a:cs typeface="微软雅黑" panose="020B0503020204020204" charset="-122"/>
              </a:rPr>
              <a:t>点击此处添加副标题</a:t>
            </a:r>
            <a:endParaRPr kumimoji="1" lang="zh-CN" altLang="en-US" sz="2065" b="1" dirty="0">
              <a:latin typeface="微软雅黑" panose="020B0503020204020204" charset="-122"/>
              <a:ea typeface="微软雅黑" panose="020B0503020204020204" charset="-122"/>
              <a:cs typeface="微软雅黑" panose="020B0503020204020204" charset="-122"/>
            </a:endParaRPr>
          </a:p>
        </p:txBody>
      </p:sp>
      <p:sp>
        <p:nvSpPr>
          <p:cNvPr id="13" name="Subtitle 2"/>
          <p:cNvSpPr txBox="1"/>
          <p:nvPr/>
        </p:nvSpPr>
        <p:spPr bwMode="auto">
          <a:xfrm>
            <a:off x="1892917" y="1942473"/>
            <a:ext cx="2538360" cy="1221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993" tIns="72497" rIns="144993" bIns="72497">
            <a:spAutoFit/>
          </a:bodyPr>
          <a:lstStyle>
            <a:lvl1pPr defTabSz="1087755">
              <a:spcBef>
                <a:spcPct val="20000"/>
              </a:spcBef>
              <a:buChar char="•"/>
              <a:defRPr sz="3200">
                <a:solidFill>
                  <a:schemeClr val="tx1"/>
                </a:solidFill>
                <a:latin typeface="Arial" panose="020B0604020202020204" pitchFamily="34" charset="0"/>
                <a:ea typeface="宋体" panose="02010600030101010101" pitchFamily="2" charset="-122"/>
              </a:defRPr>
            </a:lvl1pPr>
            <a:lvl2pPr marL="1087755" indent="-285750" defTabSz="1087755">
              <a:spcBef>
                <a:spcPct val="20000"/>
              </a:spcBef>
              <a:buChar char="–"/>
              <a:defRPr sz="2800">
                <a:solidFill>
                  <a:schemeClr val="tx1"/>
                </a:solidFill>
                <a:latin typeface="Arial" panose="020B0604020202020204" pitchFamily="34" charset="0"/>
                <a:ea typeface="宋体" panose="02010600030101010101" pitchFamily="2" charset="-122"/>
              </a:defRPr>
            </a:lvl2pPr>
            <a:lvl3pPr marL="2174875" indent="-228600" defTabSz="1087755">
              <a:spcBef>
                <a:spcPct val="20000"/>
              </a:spcBef>
              <a:buChar char="•"/>
              <a:defRPr sz="2400">
                <a:solidFill>
                  <a:schemeClr val="tx1"/>
                </a:solidFill>
                <a:latin typeface="Arial" panose="020B0604020202020204" pitchFamily="34" charset="0"/>
                <a:ea typeface="宋体" panose="02010600030101010101" pitchFamily="2" charset="-122"/>
              </a:defRPr>
            </a:lvl3pPr>
            <a:lvl4pPr marL="3262630" indent="-228600" defTabSz="1087755">
              <a:spcBef>
                <a:spcPct val="20000"/>
              </a:spcBef>
              <a:buChar char="–"/>
              <a:defRPr sz="2000">
                <a:solidFill>
                  <a:schemeClr val="tx1"/>
                </a:solidFill>
                <a:latin typeface="Arial" panose="020B0604020202020204" pitchFamily="34" charset="0"/>
                <a:ea typeface="宋体" panose="02010600030101010101" pitchFamily="2" charset="-122"/>
              </a:defRPr>
            </a:lvl4pPr>
            <a:lvl5pPr marL="4349750" indent="-228600" defTabSz="1087755">
              <a:spcBef>
                <a:spcPct val="20000"/>
              </a:spcBef>
              <a:buChar char="»"/>
              <a:defRPr sz="2000">
                <a:solidFill>
                  <a:schemeClr val="tx1"/>
                </a:solidFill>
                <a:latin typeface="Arial" panose="020B0604020202020204" pitchFamily="34" charset="0"/>
                <a:ea typeface="宋体" panose="02010600030101010101" pitchFamily="2" charset="-122"/>
              </a:defRPr>
            </a:lvl5pPr>
            <a:lvl6pPr marL="4806950" indent="-228600" defTabSz="1087755"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5264150" indent="-228600" defTabSz="1087755"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5721350" indent="-228600" defTabSz="1087755"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6178550" indent="-228600" defTabSz="1087755"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buFontTx/>
              <a:buNone/>
            </a:pPr>
            <a:r>
              <a:rPr lang="zh-CN" altLang="en-US" sz="1200" b="1" dirty="0">
                <a:latin typeface="微软雅黑" panose="020B0503020204020204" charset="-122"/>
                <a:ea typeface="微软雅黑" panose="020B0503020204020204" charset="-122"/>
                <a:cs typeface="Lantinghei SC Demibold" charset="-122"/>
                <a:sym typeface="时尚中黑简体" charset="0"/>
              </a:rPr>
              <a:t>输入你的标题</a:t>
            </a:r>
            <a:endParaRPr lang="zh-CN" altLang="en-US" sz="1200" b="1" dirty="0">
              <a:latin typeface="微软雅黑" panose="020B0503020204020204" charset="-122"/>
              <a:ea typeface="微软雅黑" panose="020B0503020204020204" charset="-122"/>
              <a:cs typeface="Lantinghei SC Demibold" charset="-122"/>
              <a:sym typeface="时尚中黑简体" charset="0"/>
            </a:endParaRPr>
          </a:p>
          <a:p>
            <a:pPr algn="ctr" eaLnBrk="1" hangingPunct="1">
              <a:lnSpc>
                <a:spcPct val="120000"/>
              </a:lnSpc>
              <a:buFontTx/>
              <a:buNone/>
            </a:pPr>
            <a:r>
              <a:rPr lang="zh-CN" altLang="en-US" sz="1065" dirty="0">
                <a:latin typeface="微软雅黑" panose="020B0503020204020204" charset="-122"/>
                <a:ea typeface="微软雅黑" panose="020B0503020204020204" charset="-122"/>
                <a:cs typeface="Lantinghei SC Demibold" charset="-122"/>
              </a:rPr>
              <a:t>根据你所需的内容输入你想要的文本</a:t>
            </a:r>
            <a:endParaRPr lang="zh-CN" altLang="en-US" sz="1065" dirty="0">
              <a:latin typeface="微软雅黑" panose="020B0503020204020204" charset="-122"/>
              <a:ea typeface="微软雅黑" panose="020B0503020204020204" charset="-122"/>
              <a:cs typeface="Lantinghei SC Demibold" charset="-122"/>
            </a:endParaRPr>
          </a:p>
          <a:p>
            <a:pPr algn="ctr" eaLnBrk="1" hangingPunct="1">
              <a:lnSpc>
                <a:spcPct val="120000"/>
              </a:lnSpc>
              <a:buFontTx/>
              <a:buNone/>
            </a:pPr>
            <a:r>
              <a:rPr lang="zh-CN" altLang="en-US" sz="1065" dirty="0">
                <a:latin typeface="微软雅黑" panose="020B0503020204020204" charset="-122"/>
                <a:ea typeface="微软雅黑" panose="020B0503020204020204" charset="-122"/>
                <a:cs typeface="Open Sans Light" charset="0"/>
              </a:rPr>
              <a:t>点击输入本栏的具体文字，简明扼要的说明分项内容，此为概念图解，请根据您的具体内容酌情修改。</a:t>
            </a:r>
            <a:endParaRPr lang="en-US" altLang="zh-CN" sz="1065" dirty="0">
              <a:latin typeface="微软雅黑" panose="020B0503020204020204" charset="-122"/>
              <a:ea typeface="微软雅黑" panose="020B0503020204020204" charset="-122"/>
              <a:cs typeface="Open Sans Light" charset="0"/>
            </a:endParaRPr>
          </a:p>
        </p:txBody>
      </p:sp>
      <p:sp>
        <p:nvSpPr>
          <p:cNvPr id="14" name="Subtitle 2"/>
          <p:cNvSpPr txBox="1"/>
          <p:nvPr/>
        </p:nvSpPr>
        <p:spPr bwMode="auto">
          <a:xfrm>
            <a:off x="4157111" y="5022023"/>
            <a:ext cx="2538360" cy="1221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993" tIns="72497" rIns="144993" bIns="72497">
            <a:spAutoFit/>
          </a:bodyPr>
          <a:lstStyle>
            <a:lvl1pPr defTabSz="1087755">
              <a:spcBef>
                <a:spcPct val="20000"/>
              </a:spcBef>
              <a:buChar char="•"/>
              <a:defRPr sz="3200">
                <a:solidFill>
                  <a:schemeClr val="tx1"/>
                </a:solidFill>
                <a:latin typeface="Arial" panose="020B0604020202020204" pitchFamily="34" charset="0"/>
                <a:ea typeface="宋体" panose="02010600030101010101" pitchFamily="2" charset="-122"/>
              </a:defRPr>
            </a:lvl1pPr>
            <a:lvl2pPr marL="1087755" indent="-285750" defTabSz="1087755">
              <a:spcBef>
                <a:spcPct val="20000"/>
              </a:spcBef>
              <a:buChar char="–"/>
              <a:defRPr sz="2800">
                <a:solidFill>
                  <a:schemeClr val="tx1"/>
                </a:solidFill>
                <a:latin typeface="Arial" panose="020B0604020202020204" pitchFamily="34" charset="0"/>
                <a:ea typeface="宋体" panose="02010600030101010101" pitchFamily="2" charset="-122"/>
              </a:defRPr>
            </a:lvl2pPr>
            <a:lvl3pPr marL="2174875" indent="-228600" defTabSz="1087755">
              <a:spcBef>
                <a:spcPct val="20000"/>
              </a:spcBef>
              <a:buChar char="•"/>
              <a:defRPr sz="2400">
                <a:solidFill>
                  <a:schemeClr val="tx1"/>
                </a:solidFill>
                <a:latin typeface="Arial" panose="020B0604020202020204" pitchFamily="34" charset="0"/>
                <a:ea typeface="宋体" panose="02010600030101010101" pitchFamily="2" charset="-122"/>
              </a:defRPr>
            </a:lvl3pPr>
            <a:lvl4pPr marL="3262630" indent="-228600" defTabSz="1087755">
              <a:spcBef>
                <a:spcPct val="20000"/>
              </a:spcBef>
              <a:buChar char="–"/>
              <a:defRPr sz="2000">
                <a:solidFill>
                  <a:schemeClr val="tx1"/>
                </a:solidFill>
                <a:latin typeface="Arial" panose="020B0604020202020204" pitchFamily="34" charset="0"/>
                <a:ea typeface="宋体" panose="02010600030101010101" pitchFamily="2" charset="-122"/>
              </a:defRPr>
            </a:lvl4pPr>
            <a:lvl5pPr marL="4349750" indent="-228600" defTabSz="1087755">
              <a:spcBef>
                <a:spcPct val="20000"/>
              </a:spcBef>
              <a:buChar char="»"/>
              <a:defRPr sz="2000">
                <a:solidFill>
                  <a:schemeClr val="tx1"/>
                </a:solidFill>
                <a:latin typeface="Arial" panose="020B0604020202020204" pitchFamily="34" charset="0"/>
                <a:ea typeface="宋体" panose="02010600030101010101" pitchFamily="2" charset="-122"/>
              </a:defRPr>
            </a:lvl5pPr>
            <a:lvl6pPr marL="4806950" indent="-228600" defTabSz="1087755"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5264150" indent="-228600" defTabSz="1087755"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5721350" indent="-228600" defTabSz="1087755"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6178550" indent="-228600" defTabSz="1087755"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buFontTx/>
              <a:buNone/>
            </a:pPr>
            <a:r>
              <a:rPr lang="zh-CN" altLang="en-US" sz="1200" b="1" dirty="0">
                <a:latin typeface="微软雅黑" panose="020B0503020204020204" charset="-122"/>
                <a:ea typeface="微软雅黑" panose="020B0503020204020204" charset="-122"/>
                <a:cs typeface="Lantinghei SC Demibold" charset="-122"/>
                <a:sym typeface="时尚中黑简体" charset="0"/>
              </a:rPr>
              <a:t>输入你的标题</a:t>
            </a:r>
            <a:endParaRPr lang="zh-CN" altLang="en-US" sz="1200" b="1" dirty="0">
              <a:latin typeface="微软雅黑" panose="020B0503020204020204" charset="-122"/>
              <a:ea typeface="微软雅黑" panose="020B0503020204020204" charset="-122"/>
              <a:cs typeface="Lantinghei SC Demibold" charset="-122"/>
              <a:sym typeface="时尚中黑简体" charset="0"/>
            </a:endParaRPr>
          </a:p>
          <a:p>
            <a:pPr algn="ctr" eaLnBrk="1" hangingPunct="1">
              <a:lnSpc>
                <a:spcPct val="120000"/>
              </a:lnSpc>
              <a:buFontTx/>
              <a:buNone/>
            </a:pPr>
            <a:r>
              <a:rPr lang="zh-CN" altLang="en-US" sz="1065" dirty="0">
                <a:latin typeface="微软雅黑" panose="020B0503020204020204" charset="-122"/>
                <a:ea typeface="微软雅黑" panose="020B0503020204020204" charset="-122"/>
                <a:cs typeface="Lantinghei SC Demibold" charset="-122"/>
              </a:rPr>
              <a:t>根据你所需的内容输入你想要的文本</a:t>
            </a:r>
            <a:endParaRPr lang="zh-CN" altLang="en-US" sz="1065" dirty="0">
              <a:latin typeface="微软雅黑" panose="020B0503020204020204" charset="-122"/>
              <a:ea typeface="微软雅黑" panose="020B0503020204020204" charset="-122"/>
              <a:cs typeface="Lantinghei SC Demibold" charset="-122"/>
            </a:endParaRPr>
          </a:p>
          <a:p>
            <a:pPr algn="ctr" eaLnBrk="1" hangingPunct="1">
              <a:lnSpc>
                <a:spcPct val="120000"/>
              </a:lnSpc>
              <a:buFontTx/>
              <a:buNone/>
            </a:pPr>
            <a:r>
              <a:rPr lang="zh-CN" altLang="en-US" sz="1065" dirty="0">
                <a:latin typeface="微软雅黑" panose="020B0503020204020204" charset="-122"/>
                <a:ea typeface="微软雅黑" panose="020B0503020204020204" charset="-122"/>
                <a:cs typeface="Open Sans Light" charset="0"/>
              </a:rPr>
              <a:t>点击输入本栏的具体文字，简明扼要的说明分项内容，此为概念图解，请根据您的具体内容酌情修改。</a:t>
            </a:r>
            <a:endParaRPr lang="en-US" altLang="zh-CN" sz="1065" dirty="0">
              <a:latin typeface="微软雅黑" panose="020B0503020204020204" charset="-122"/>
              <a:ea typeface="微软雅黑" panose="020B0503020204020204" charset="-122"/>
              <a:cs typeface="Open Sans Light" charset="0"/>
            </a:endParaRPr>
          </a:p>
        </p:txBody>
      </p:sp>
      <p:sp>
        <p:nvSpPr>
          <p:cNvPr id="15" name="Subtitle 2"/>
          <p:cNvSpPr txBox="1"/>
          <p:nvPr/>
        </p:nvSpPr>
        <p:spPr bwMode="auto">
          <a:xfrm>
            <a:off x="7064656" y="4992945"/>
            <a:ext cx="2538360" cy="1221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993" tIns="72497" rIns="144993" bIns="72497">
            <a:spAutoFit/>
          </a:bodyPr>
          <a:lstStyle>
            <a:lvl1pPr defTabSz="1087755">
              <a:spcBef>
                <a:spcPct val="20000"/>
              </a:spcBef>
              <a:buChar char="•"/>
              <a:defRPr sz="3200">
                <a:solidFill>
                  <a:schemeClr val="tx1"/>
                </a:solidFill>
                <a:latin typeface="Arial" panose="020B0604020202020204" pitchFamily="34" charset="0"/>
                <a:ea typeface="宋体" panose="02010600030101010101" pitchFamily="2" charset="-122"/>
              </a:defRPr>
            </a:lvl1pPr>
            <a:lvl2pPr marL="1087755" indent="-285750" defTabSz="1087755">
              <a:spcBef>
                <a:spcPct val="20000"/>
              </a:spcBef>
              <a:buChar char="–"/>
              <a:defRPr sz="2800">
                <a:solidFill>
                  <a:schemeClr val="tx1"/>
                </a:solidFill>
                <a:latin typeface="Arial" panose="020B0604020202020204" pitchFamily="34" charset="0"/>
                <a:ea typeface="宋体" panose="02010600030101010101" pitchFamily="2" charset="-122"/>
              </a:defRPr>
            </a:lvl2pPr>
            <a:lvl3pPr marL="2174875" indent="-228600" defTabSz="1087755">
              <a:spcBef>
                <a:spcPct val="20000"/>
              </a:spcBef>
              <a:buChar char="•"/>
              <a:defRPr sz="2400">
                <a:solidFill>
                  <a:schemeClr val="tx1"/>
                </a:solidFill>
                <a:latin typeface="Arial" panose="020B0604020202020204" pitchFamily="34" charset="0"/>
                <a:ea typeface="宋体" panose="02010600030101010101" pitchFamily="2" charset="-122"/>
              </a:defRPr>
            </a:lvl3pPr>
            <a:lvl4pPr marL="3262630" indent="-228600" defTabSz="1087755">
              <a:spcBef>
                <a:spcPct val="20000"/>
              </a:spcBef>
              <a:buChar char="–"/>
              <a:defRPr sz="2000">
                <a:solidFill>
                  <a:schemeClr val="tx1"/>
                </a:solidFill>
                <a:latin typeface="Arial" panose="020B0604020202020204" pitchFamily="34" charset="0"/>
                <a:ea typeface="宋体" panose="02010600030101010101" pitchFamily="2" charset="-122"/>
              </a:defRPr>
            </a:lvl4pPr>
            <a:lvl5pPr marL="4349750" indent="-228600" defTabSz="1087755">
              <a:spcBef>
                <a:spcPct val="20000"/>
              </a:spcBef>
              <a:buChar char="»"/>
              <a:defRPr sz="2000">
                <a:solidFill>
                  <a:schemeClr val="tx1"/>
                </a:solidFill>
                <a:latin typeface="Arial" panose="020B0604020202020204" pitchFamily="34" charset="0"/>
                <a:ea typeface="宋体" panose="02010600030101010101" pitchFamily="2" charset="-122"/>
              </a:defRPr>
            </a:lvl5pPr>
            <a:lvl6pPr marL="4806950" indent="-228600" defTabSz="1087755"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5264150" indent="-228600" defTabSz="1087755"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5721350" indent="-228600" defTabSz="1087755"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6178550" indent="-228600" defTabSz="1087755"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buFontTx/>
              <a:buNone/>
            </a:pPr>
            <a:r>
              <a:rPr lang="zh-CN" altLang="en-US" sz="1200" b="1" dirty="0">
                <a:latin typeface="微软雅黑" panose="020B0503020204020204" charset="-122"/>
                <a:ea typeface="微软雅黑" panose="020B0503020204020204" charset="-122"/>
                <a:cs typeface="Lantinghei SC Demibold" charset="-122"/>
                <a:sym typeface="时尚中黑简体" charset="0"/>
              </a:rPr>
              <a:t>输入你的标题</a:t>
            </a:r>
            <a:endParaRPr lang="zh-CN" altLang="en-US" sz="1200" b="1" dirty="0">
              <a:latin typeface="微软雅黑" panose="020B0503020204020204" charset="-122"/>
              <a:ea typeface="微软雅黑" panose="020B0503020204020204" charset="-122"/>
              <a:cs typeface="Lantinghei SC Demibold" charset="-122"/>
              <a:sym typeface="时尚中黑简体" charset="0"/>
            </a:endParaRPr>
          </a:p>
          <a:p>
            <a:pPr algn="ctr" eaLnBrk="1" hangingPunct="1">
              <a:lnSpc>
                <a:spcPct val="120000"/>
              </a:lnSpc>
              <a:buFontTx/>
              <a:buNone/>
            </a:pPr>
            <a:r>
              <a:rPr lang="zh-CN" altLang="en-US" sz="1065" dirty="0">
                <a:latin typeface="微软雅黑" panose="020B0503020204020204" charset="-122"/>
                <a:ea typeface="微软雅黑" panose="020B0503020204020204" charset="-122"/>
                <a:cs typeface="Lantinghei SC Demibold" charset="-122"/>
              </a:rPr>
              <a:t>根据你所需的内容输入你想要的文本</a:t>
            </a:r>
            <a:endParaRPr lang="zh-CN" altLang="en-US" sz="1065" dirty="0">
              <a:latin typeface="微软雅黑" panose="020B0503020204020204" charset="-122"/>
              <a:ea typeface="微软雅黑" panose="020B0503020204020204" charset="-122"/>
              <a:cs typeface="Lantinghei SC Demibold" charset="-122"/>
            </a:endParaRPr>
          </a:p>
          <a:p>
            <a:pPr algn="ctr" eaLnBrk="1" hangingPunct="1">
              <a:lnSpc>
                <a:spcPct val="120000"/>
              </a:lnSpc>
              <a:buFontTx/>
              <a:buNone/>
            </a:pPr>
            <a:r>
              <a:rPr lang="zh-CN" altLang="en-US" sz="1065" dirty="0">
                <a:latin typeface="微软雅黑" panose="020B0503020204020204" charset="-122"/>
                <a:ea typeface="微软雅黑" panose="020B0503020204020204" charset="-122"/>
                <a:cs typeface="Open Sans Light" charset="0"/>
              </a:rPr>
              <a:t>点击输入本栏的具体文字，简明扼要的说明分项内容，此为概念图解，请根据您的具体内容酌情修改。</a:t>
            </a:r>
            <a:endParaRPr lang="en-US" altLang="zh-CN" sz="1065" dirty="0">
              <a:latin typeface="微软雅黑" panose="020B0503020204020204" charset="-122"/>
              <a:ea typeface="微软雅黑" panose="020B0503020204020204" charset="-122"/>
              <a:cs typeface="Open Sans Light" charset="0"/>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炫酷背景-01"/>
          <p:cNvPicPr>
            <a:picLocks noChangeAspect="1"/>
          </p:cNvPicPr>
          <p:nvPr/>
        </p:nvPicPr>
        <p:blipFill>
          <a:blip r:embed="rId1"/>
          <a:srcRect l="7867" t="6174" r="8702" b="4657"/>
          <a:stretch>
            <a:fillRect/>
          </a:stretch>
        </p:blipFill>
        <p:spPr>
          <a:xfrm rot="5400000">
            <a:off x="2684145" y="-2684780"/>
            <a:ext cx="6916420" cy="12285345"/>
          </a:xfrm>
          <a:prstGeom prst="rect">
            <a:avLst/>
          </a:prstGeom>
        </p:spPr>
      </p:pic>
      <p:sp>
        <p:nvSpPr>
          <p:cNvPr id="2" name="Subtitle 2"/>
          <p:cNvSpPr txBox="1"/>
          <p:nvPr/>
        </p:nvSpPr>
        <p:spPr bwMode="auto">
          <a:xfrm>
            <a:off x="3613279" y="4000652"/>
            <a:ext cx="4600577" cy="1040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993" tIns="72497" rIns="144993" bIns="72497">
            <a:spAutoFit/>
          </a:bodyPr>
          <a:lstStyle>
            <a:lvl1pPr defTabSz="1087120">
              <a:spcBef>
                <a:spcPct val="20000"/>
              </a:spcBef>
              <a:buChar char="•"/>
              <a:defRPr sz="3200">
                <a:solidFill>
                  <a:schemeClr val="tx1"/>
                </a:solidFill>
                <a:latin typeface="Arial" panose="020B0604020202020204" pitchFamily="34" charset="0"/>
                <a:ea typeface="宋体" panose="02010600030101010101" pitchFamily="2" charset="-122"/>
              </a:defRPr>
            </a:lvl1pPr>
            <a:lvl2pPr marL="1087755" indent="-285750" defTabSz="1087120">
              <a:spcBef>
                <a:spcPct val="20000"/>
              </a:spcBef>
              <a:buChar char="–"/>
              <a:defRPr sz="2800">
                <a:solidFill>
                  <a:schemeClr val="tx1"/>
                </a:solidFill>
                <a:latin typeface="Arial" panose="020B0604020202020204" pitchFamily="34" charset="0"/>
                <a:ea typeface="宋体" panose="02010600030101010101" pitchFamily="2" charset="-122"/>
              </a:defRPr>
            </a:lvl2pPr>
            <a:lvl3pPr marL="2174875" indent="-228600" defTabSz="1087120">
              <a:spcBef>
                <a:spcPct val="20000"/>
              </a:spcBef>
              <a:buChar char="•"/>
              <a:defRPr sz="2400">
                <a:solidFill>
                  <a:schemeClr val="tx1"/>
                </a:solidFill>
                <a:latin typeface="Arial" panose="020B0604020202020204" pitchFamily="34" charset="0"/>
                <a:ea typeface="宋体" panose="02010600030101010101" pitchFamily="2" charset="-122"/>
              </a:defRPr>
            </a:lvl3pPr>
            <a:lvl4pPr marL="326263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4pPr>
            <a:lvl5pPr marL="434975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5pPr>
            <a:lvl6pPr marL="48069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52641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57213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61785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buFontTx/>
              <a:buNone/>
            </a:pPr>
            <a:r>
              <a:rPr lang="zh-CN" altLang="en-US" sz="1200" dirty="0">
                <a:latin typeface="Aa元气满满" panose="00020600040101010101" pitchFamily="18" charset="-122"/>
                <a:ea typeface="Aa元气满满" panose="00020600040101010101" pitchFamily="18" charset="-122"/>
                <a:cs typeface="Yuanti SC" charset="-122"/>
                <a:sym typeface="时尚中黑简体" charset="0"/>
              </a:rPr>
              <a:t>输入你的文本</a:t>
            </a:r>
            <a:endParaRPr lang="zh-CN" altLang="en-US" sz="1200" dirty="0">
              <a:latin typeface="Aa元气满满" panose="00020600040101010101" pitchFamily="18" charset="-122"/>
              <a:ea typeface="Aa元气满满" panose="00020600040101010101" pitchFamily="18" charset="-122"/>
              <a:cs typeface="Yuanti SC" charset="-122"/>
              <a:sym typeface="时尚中黑简体" charset="0"/>
            </a:endParaRPr>
          </a:p>
          <a:p>
            <a:pPr algn="ctr" eaLnBrk="1" hangingPunct="1">
              <a:lnSpc>
                <a:spcPct val="120000"/>
              </a:lnSpc>
              <a:buFontTx/>
              <a:buNone/>
            </a:pPr>
            <a:r>
              <a:rPr lang="zh-CN" altLang="en-US" sz="1100" dirty="0">
                <a:latin typeface="Aa元气满满" panose="00020600040101010101" pitchFamily="18" charset="-122"/>
                <a:ea typeface="Aa元气满满" panose="00020600040101010101" pitchFamily="18" charset="-122"/>
                <a:cs typeface="Yuanti SC" charset="-122"/>
              </a:rPr>
              <a:t>根据你所需的内容输入你想要的文本</a:t>
            </a:r>
            <a:endParaRPr lang="zh-CN" altLang="en-US" sz="1100" dirty="0">
              <a:latin typeface="Aa元气满满" panose="00020600040101010101" pitchFamily="18" charset="-122"/>
              <a:ea typeface="Aa元气满满" panose="00020600040101010101" pitchFamily="18" charset="-122"/>
              <a:cs typeface="Yuanti SC" charset="-122"/>
            </a:endParaRPr>
          </a:p>
          <a:p>
            <a:pPr algn="ctr" eaLnBrk="1" hangingPunct="1">
              <a:lnSpc>
                <a:spcPct val="120000"/>
              </a:lnSpc>
              <a:buFontTx/>
              <a:buNone/>
            </a:pPr>
            <a:r>
              <a:rPr lang="zh-CN" altLang="en-US" sz="1100" dirty="0">
                <a:latin typeface="Aa元气满满" panose="00020600040101010101" pitchFamily="18" charset="-122"/>
                <a:ea typeface="Aa元气满满" panose="00020600040101010101" pitchFamily="18" charset="-122"/>
                <a:cs typeface="Yuanti SC" charset="-122"/>
              </a:rPr>
              <a:t>点击输入本栏的具体文字，简明扼要的说明分项内容，此为概念图解，请根据您的具体内容酌情修改。</a:t>
            </a:r>
            <a:endParaRPr lang="zh-CN" altLang="en-US" sz="1100" dirty="0">
              <a:latin typeface="Aa元气满满" panose="00020600040101010101" pitchFamily="18" charset="-122"/>
              <a:ea typeface="Aa元气满满" panose="00020600040101010101" pitchFamily="18" charset="-122"/>
              <a:cs typeface="Yuanti SC" charset="-122"/>
            </a:endParaRPr>
          </a:p>
        </p:txBody>
      </p:sp>
      <p:sp>
        <p:nvSpPr>
          <p:cNvPr id="3" name="矩形 2"/>
          <p:cNvSpPr>
            <a:spLocks noChangeArrowheads="1"/>
          </p:cNvSpPr>
          <p:nvPr/>
        </p:nvSpPr>
        <p:spPr bwMode="auto">
          <a:xfrm>
            <a:off x="3281075" y="3429000"/>
            <a:ext cx="5264984"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3600" dirty="0">
                <a:latin typeface="Aa元气满满" panose="00020600040101010101" pitchFamily="18" charset="-122"/>
                <a:ea typeface="Aa元气满满" panose="00020600040101010101" pitchFamily="18" charset="-122"/>
                <a:cs typeface="Yuanti SC" charset="-122"/>
              </a:rPr>
              <a:t>输入标题</a:t>
            </a:r>
            <a:endParaRPr lang="zh-CN" altLang="en-US" sz="3600" dirty="0">
              <a:latin typeface="Aa元气满满" panose="00020600040101010101" pitchFamily="18" charset="-122"/>
              <a:ea typeface="Aa元气满满" panose="00020600040101010101" pitchFamily="18" charset="-122"/>
              <a:cs typeface="Yuanti SC" charset="-122"/>
            </a:endParaRPr>
          </a:p>
        </p:txBody>
      </p:sp>
      <p:sp>
        <p:nvSpPr>
          <p:cNvPr id="4" name="文本框 18"/>
          <p:cNvSpPr txBox="1">
            <a:spLocks noChangeArrowheads="1"/>
          </p:cNvSpPr>
          <p:nvPr/>
        </p:nvSpPr>
        <p:spPr bwMode="auto">
          <a:xfrm>
            <a:off x="4339071" y="2105561"/>
            <a:ext cx="73152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kumimoji="1" lang="zh-CN" altLang="en-US" sz="8000" b="1" dirty="0">
                <a:latin typeface="Aa元气满满" panose="00020600040101010101" pitchFamily="18" charset="-122"/>
                <a:ea typeface="Aa元气满满" panose="00020600040101010101" pitchFamily="18" charset="-122"/>
                <a:cs typeface="Yuanti SC" charset="-122"/>
              </a:rPr>
              <a:t>第二节</a:t>
            </a:r>
            <a:endParaRPr kumimoji="1" lang="zh-CN" altLang="en-US" sz="8000" b="1" dirty="0">
              <a:latin typeface="Aa元气满满" panose="00020600040101010101" pitchFamily="18" charset="-122"/>
              <a:ea typeface="Aa元气满满" panose="00020600040101010101" pitchFamily="18" charset="-122"/>
              <a:cs typeface="Yuanti SC"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9"/>
          <p:cNvGrpSpPr/>
          <p:nvPr/>
        </p:nvGrpSpPr>
        <p:grpSpPr>
          <a:xfrm>
            <a:off x="2174430" y="2163138"/>
            <a:ext cx="2228412" cy="2228408"/>
            <a:chOff x="953424" y="1486519"/>
            <a:chExt cx="2228412" cy="2228408"/>
          </a:xfrm>
          <a:solidFill>
            <a:srgbClr val="9DB1EC"/>
          </a:solidFill>
        </p:grpSpPr>
        <p:sp>
          <p:nvSpPr>
            <p:cNvPr id="3" name="Freeform 45"/>
            <p:cNvSpPr/>
            <p:nvPr/>
          </p:nvSpPr>
          <p:spPr>
            <a:xfrm>
              <a:off x="953424" y="1486519"/>
              <a:ext cx="2228412" cy="2228408"/>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56481" tIns="548640" rIns="356481" bIns="436755" numCol="1" spcCol="1270" anchor="ctr" anchorCtr="0">
              <a:noAutofit/>
            </a:bodyPr>
            <a:lstStyle/>
            <a:p>
              <a:pPr lvl="0" algn="ctr" defTabSz="1333500">
                <a:lnSpc>
                  <a:spcPct val="90000"/>
                </a:lnSpc>
                <a:spcBef>
                  <a:spcPct val="0"/>
                </a:spcBef>
                <a:spcAft>
                  <a:spcPct val="35000"/>
                </a:spcAft>
              </a:pPr>
              <a:endParaRPr lang="en-US" sz="3000" kern="1200" dirty="0"/>
            </a:p>
          </p:txBody>
        </p:sp>
        <p:sp>
          <p:nvSpPr>
            <p:cNvPr id="4" name="Oval 46"/>
            <p:cNvSpPr/>
            <p:nvPr/>
          </p:nvSpPr>
          <p:spPr>
            <a:xfrm>
              <a:off x="1376346" y="1909439"/>
              <a:ext cx="1382568" cy="1382568"/>
            </a:xfrm>
            <a:prstGeom prst="ellipse">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p>
          </p:txBody>
        </p:sp>
      </p:grpSp>
      <p:grpSp>
        <p:nvGrpSpPr>
          <p:cNvPr id="5" name="Group 50"/>
          <p:cNvGrpSpPr/>
          <p:nvPr/>
        </p:nvGrpSpPr>
        <p:grpSpPr>
          <a:xfrm>
            <a:off x="4381991" y="2210880"/>
            <a:ext cx="1546429" cy="1546427"/>
            <a:chOff x="953424" y="1486519"/>
            <a:chExt cx="2228412" cy="2228408"/>
          </a:xfrm>
          <a:solidFill>
            <a:srgbClr val="F992CA"/>
          </a:solidFill>
        </p:grpSpPr>
        <p:sp>
          <p:nvSpPr>
            <p:cNvPr id="6" name="Freeform 49"/>
            <p:cNvSpPr/>
            <p:nvPr/>
          </p:nvSpPr>
          <p:spPr>
            <a:xfrm>
              <a:off x="953424" y="1486519"/>
              <a:ext cx="2228412" cy="2228408"/>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56481" tIns="548640" rIns="356481" bIns="436755" numCol="1" spcCol="1270" anchor="ctr" anchorCtr="0">
              <a:noAutofit/>
            </a:bodyPr>
            <a:lstStyle/>
            <a:p>
              <a:pPr lvl="0" algn="ctr" defTabSz="1333500">
                <a:lnSpc>
                  <a:spcPct val="90000"/>
                </a:lnSpc>
                <a:spcBef>
                  <a:spcPct val="0"/>
                </a:spcBef>
                <a:spcAft>
                  <a:spcPct val="35000"/>
                </a:spcAft>
              </a:pPr>
              <a:endParaRPr lang="en-US" sz="3000" kern="1200" dirty="0"/>
            </a:p>
          </p:txBody>
        </p:sp>
        <p:sp>
          <p:nvSpPr>
            <p:cNvPr id="7" name="Oval 50"/>
            <p:cNvSpPr/>
            <p:nvPr/>
          </p:nvSpPr>
          <p:spPr>
            <a:xfrm>
              <a:off x="1376346" y="1909439"/>
              <a:ext cx="1382568" cy="1382568"/>
            </a:xfrm>
            <a:prstGeom prst="ellipse">
              <a:avLst/>
            </a:prstGeom>
            <a:grp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grpSp>
      <p:grpSp>
        <p:nvGrpSpPr>
          <p:cNvPr id="8" name="Group 53"/>
          <p:cNvGrpSpPr/>
          <p:nvPr/>
        </p:nvGrpSpPr>
        <p:grpSpPr>
          <a:xfrm>
            <a:off x="5852318" y="2163138"/>
            <a:ext cx="2228412" cy="2228408"/>
            <a:chOff x="953424" y="1486519"/>
            <a:chExt cx="2228412" cy="2228408"/>
          </a:xfrm>
          <a:solidFill>
            <a:srgbClr val="87D3EA"/>
          </a:solidFill>
        </p:grpSpPr>
        <p:sp>
          <p:nvSpPr>
            <p:cNvPr id="9" name="Freeform 56"/>
            <p:cNvSpPr/>
            <p:nvPr/>
          </p:nvSpPr>
          <p:spPr>
            <a:xfrm>
              <a:off x="953424" y="1486519"/>
              <a:ext cx="2228412" cy="2228408"/>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56481" tIns="548640" rIns="356481" bIns="436755" numCol="1" spcCol="1270" anchor="ctr" anchorCtr="0">
              <a:noAutofit/>
            </a:bodyPr>
            <a:lstStyle/>
            <a:p>
              <a:pPr lvl="0" algn="ctr" defTabSz="1333500">
                <a:lnSpc>
                  <a:spcPct val="90000"/>
                </a:lnSpc>
                <a:spcBef>
                  <a:spcPct val="0"/>
                </a:spcBef>
                <a:spcAft>
                  <a:spcPct val="35000"/>
                </a:spcAft>
              </a:pPr>
              <a:endParaRPr lang="en-US" sz="3000" kern="1200" dirty="0"/>
            </a:p>
          </p:txBody>
        </p:sp>
        <p:sp>
          <p:nvSpPr>
            <p:cNvPr id="10" name="Oval 59"/>
            <p:cNvSpPr/>
            <p:nvPr/>
          </p:nvSpPr>
          <p:spPr>
            <a:xfrm>
              <a:off x="1376346" y="1909439"/>
              <a:ext cx="1382568" cy="1382568"/>
            </a:xfrm>
            <a:prstGeom prst="ellipse">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solidFill>
                  <a:schemeClr val="bg1"/>
                </a:solidFill>
              </a:endParaRPr>
            </a:p>
          </p:txBody>
        </p:sp>
      </p:grpSp>
      <p:grpSp>
        <p:nvGrpSpPr>
          <p:cNvPr id="11" name="Group 56"/>
          <p:cNvGrpSpPr/>
          <p:nvPr/>
        </p:nvGrpSpPr>
        <p:grpSpPr>
          <a:xfrm>
            <a:off x="7992748" y="2210880"/>
            <a:ext cx="1546429" cy="1546427"/>
            <a:chOff x="953424" y="1486519"/>
            <a:chExt cx="2228412" cy="2228408"/>
          </a:xfrm>
          <a:solidFill>
            <a:srgbClr val="F992CA"/>
          </a:solidFill>
        </p:grpSpPr>
        <p:sp>
          <p:nvSpPr>
            <p:cNvPr id="12" name="Freeform 64"/>
            <p:cNvSpPr/>
            <p:nvPr/>
          </p:nvSpPr>
          <p:spPr>
            <a:xfrm>
              <a:off x="953424" y="1486519"/>
              <a:ext cx="2228412" cy="2228408"/>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56481" tIns="548640" rIns="356481" bIns="436755" numCol="1" spcCol="1270" anchor="ctr" anchorCtr="0">
              <a:noAutofit/>
            </a:bodyPr>
            <a:lstStyle/>
            <a:p>
              <a:pPr lvl="0" algn="ctr" defTabSz="1333500">
                <a:lnSpc>
                  <a:spcPct val="90000"/>
                </a:lnSpc>
                <a:spcBef>
                  <a:spcPct val="0"/>
                </a:spcBef>
                <a:spcAft>
                  <a:spcPct val="35000"/>
                </a:spcAft>
              </a:pPr>
              <a:endParaRPr lang="en-US" sz="3000" kern="1200" dirty="0"/>
            </a:p>
          </p:txBody>
        </p:sp>
        <p:sp>
          <p:nvSpPr>
            <p:cNvPr id="13" name="Oval 65"/>
            <p:cNvSpPr/>
            <p:nvPr/>
          </p:nvSpPr>
          <p:spPr>
            <a:xfrm>
              <a:off x="1376346" y="1909439"/>
              <a:ext cx="1382568" cy="1382568"/>
            </a:xfrm>
            <a:prstGeom prst="ellipse">
              <a:avLst/>
            </a:prstGeom>
            <a:grp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grpSp>
      <p:sp>
        <p:nvSpPr>
          <p:cNvPr id="14" name="Arc 66"/>
          <p:cNvSpPr/>
          <p:nvPr/>
        </p:nvSpPr>
        <p:spPr>
          <a:xfrm rot="19051047">
            <a:off x="3491527" y="1850332"/>
            <a:ext cx="1636328" cy="1636328"/>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Arc 67"/>
          <p:cNvSpPr/>
          <p:nvPr/>
        </p:nvSpPr>
        <p:spPr>
          <a:xfrm rot="19051047">
            <a:off x="7055557" y="1867239"/>
            <a:ext cx="1636328" cy="1636328"/>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Arc 68"/>
          <p:cNvSpPr/>
          <p:nvPr/>
        </p:nvSpPr>
        <p:spPr>
          <a:xfrm rot="3261709" flipV="1">
            <a:off x="4814218" y="2674954"/>
            <a:ext cx="1636328" cy="1636328"/>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Freeform 152"/>
          <p:cNvSpPr>
            <a:spLocks noEditPoints="1"/>
          </p:cNvSpPr>
          <p:nvPr/>
        </p:nvSpPr>
        <p:spPr bwMode="auto">
          <a:xfrm>
            <a:off x="8546293" y="2781102"/>
            <a:ext cx="439316" cy="405988"/>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1"/>
          </a:solidFill>
          <a:ln w="9525">
            <a:noFill/>
            <a:round/>
          </a:ln>
        </p:spPr>
        <p:txBody>
          <a:bodyPr vert="horz" wrap="square" lIns="91440" tIns="45720" rIns="91440" bIns="45720" numCol="1" anchor="t" anchorCtr="0" compatLnSpc="1"/>
          <a:lstStyle/>
          <a:p>
            <a:endParaRPr lang="en-US"/>
          </a:p>
        </p:txBody>
      </p:sp>
      <p:sp>
        <p:nvSpPr>
          <p:cNvPr id="18" name="Freeform 42"/>
          <p:cNvSpPr>
            <a:spLocks noEditPoints="1"/>
          </p:cNvSpPr>
          <p:nvPr/>
        </p:nvSpPr>
        <p:spPr bwMode="auto">
          <a:xfrm>
            <a:off x="2990974" y="3021126"/>
            <a:ext cx="595343" cy="512447"/>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chemeClr val="bg1"/>
          </a:solidFill>
          <a:ln w="9525">
            <a:noFill/>
            <a:round/>
          </a:ln>
        </p:spPr>
        <p:txBody>
          <a:bodyPr vert="horz" wrap="square" lIns="91440" tIns="45720" rIns="91440" bIns="45720" numCol="1" anchor="t" anchorCtr="0" compatLnSpc="1"/>
          <a:lstStyle/>
          <a:p>
            <a:endParaRPr lang="en-US"/>
          </a:p>
        </p:txBody>
      </p:sp>
      <p:sp>
        <p:nvSpPr>
          <p:cNvPr id="19" name="Freeform 144"/>
          <p:cNvSpPr>
            <a:spLocks noEditPoints="1"/>
          </p:cNvSpPr>
          <p:nvPr/>
        </p:nvSpPr>
        <p:spPr bwMode="auto">
          <a:xfrm>
            <a:off x="4888243" y="2733938"/>
            <a:ext cx="535027" cy="414991"/>
          </a:xfrm>
          <a:custGeom>
            <a:avLst/>
            <a:gdLst/>
            <a:ahLst/>
            <a:cxnLst>
              <a:cxn ang="0">
                <a:pos x="67" y="55"/>
              </a:cxn>
              <a:cxn ang="0">
                <a:pos x="65" y="56"/>
              </a:cxn>
              <a:cxn ang="0">
                <a:pos x="8" y="56"/>
              </a:cxn>
              <a:cxn ang="0">
                <a:pos x="6" y="55"/>
              </a:cxn>
              <a:cxn ang="0">
                <a:pos x="0" y="36"/>
              </a:cxn>
              <a:cxn ang="0">
                <a:pos x="36" y="0"/>
              </a:cxn>
              <a:cxn ang="0">
                <a:pos x="72" y="36"/>
              </a:cxn>
              <a:cxn ang="0">
                <a:pos x="67" y="55"/>
              </a:cxn>
              <a:cxn ang="0">
                <a:pos x="11" y="30"/>
              </a:cxn>
              <a:cxn ang="0">
                <a:pos x="6" y="36"/>
              </a:cxn>
              <a:cxn ang="0">
                <a:pos x="11" y="41"/>
              </a:cxn>
              <a:cxn ang="0">
                <a:pos x="16" y="36"/>
              </a:cxn>
              <a:cxn ang="0">
                <a:pos x="11" y="30"/>
              </a:cxn>
              <a:cxn ang="0">
                <a:pos x="18" y="12"/>
              </a:cxn>
              <a:cxn ang="0">
                <a:pos x="13" y="18"/>
              </a:cxn>
              <a:cxn ang="0">
                <a:pos x="18" y="23"/>
              </a:cxn>
              <a:cxn ang="0">
                <a:pos x="24" y="18"/>
              </a:cxn>
              <a:cxn ang="0">
                <a:pos x="18" y="12"/>
              </a:cxn>
              <a:cxn ang="0">
                <a:pos x="45" y="22"/>
              </a:cxn>
              <a:cxn ang="0">
                <a:pos x="43" y="18"/>
              </a:cxn>
              <a:cxn ang="0">
                <a:pos x="40" y="20"/>
              </a:cxn>
              <a:cxn ang="0">
                <a:pos x="36" y="36"/>
              </a:cxn>
              <a:cxn ang="0">
                <a:pos x="29" y="41"/>
              </a:cxn>
              <a:cxn ang="0">
                <a:pos x="34" y="51"/>
              </a:cxn>
              <a:cxn ang="0">
                <a:pos x="44" y="45"/>
              </a:cxn>
              <a:cxn ang="0">
                <a:pos x="41" y="37"/>
              </a:cxn>
              <a:cxn ang="0">
                <a:pos x="45" y="22"/>
              </a:cxn>
              <a:cxn ang="0">
                <a:pos x="36" y="5"/>
              </a:cxn>
              <a:cxn ang="0">
                <a:pos x="31" y="10"/>
              </a:cxn>
              <a:cxn ang="0">
                <a:pos x="36" y="15"/>
              </a:cxn>
              <a:cxn ang="0">
                <a:pos x="42" y="10"/>
              </a:cxn>
              <a:cxn ang="0">
                <a:pos x="36" y="5"/>
              </a:cxn>
              <a:cxn ang="0">
                <a:pos x="54" y="12"/>
              </a:cxn>
              <a:cxn ang="0">
                <a:pos x="49" y="18"/>
              </a:cxn>
              <a:cxn ang="0">
                <a:pos x="54" y="23"/>
              </a:cxn>
              <a:cxn ang="0">
                <a:pos x="60" y="18"/>
              </a:cxn>
              <a:cxn ang="0">
                <a:pos x="54" y="12"/>
              </a:cxn>
              <a:cxn ang="0">
                <a:pos x="62" y="30"/>
              </a:cxn>
              <a:cxn ang="0">
                <a:pos x="57" y="36"/>
              </a:cxn>
              <a:cxn ang="0">
                <a:pos x="62" y="41"/>
              </a:cxn>
              <a:cxn ang="0">
                <a:pos x="67" y="36"/>
              </a:cxn>
              <a:cxn ang="0">
                <a:pos x="62" y="30"/>
              </a:cxn>
            </a:cxnLst>
            <a:rect l="0" t="0" r="r" b="b"/>
            <a:pathLst>
              <a:path w="72" h="56">
                <a:moveTo>
                  <a:pt x="67" y="55"/>
                </a:moveTo>
                <a:cubicBezTo>
                  <a:pt x="66" y="56"/>
                  <a:pt x="66" y="56"/>
                  <a:pt x="65" y="56"/>
                </a:cubicBezTo>
                <a:cubicBezTo>
                  <a:pt x="8" y="56"/>
                  <a:pt x="8" y="56"/>
                  <a:pt x="8" y="56"/>
                </a:cubicBezTo>
                <a:cubicBezTo>
                  <a:pt x="7" y="56"/>
                  <a:pt x="7" y="56"/>
                  <a:pt x="6" y="55"/>
                </a:cubicBezTo>
                <a:cubicBezTo>
                  <a:pt x="2" y="49"/>
                  <a:pt x="0" y="42"/>
                  <a:pt x="0" y="36"/>
                </a:cubicBezTo>
                <a:cubicBezTo>
                  <a:pt x="0" y="16"/>
                  <a:pt x="17" y="0"/>
                  <a:pt x="36" y="0"/>
                </a:cubicBezTo>
                <a:cubicBezTo>
                  <a:pt x="56" y="0"/>
                  <a:pt x="72" y="16"/>
                  <a:pt x="72" y="36"/>
                </a:cubicBezTo>
                <a:cubicBezTo>
                  <a:pt x="72" y="42"/>
                  <a:pt x="70" y="49"/>
                  <a:pt x="67" y="55"/>
                </a:cubicBezTo>
                <a:close/>
                <a:moveTo>
                  <a:pt x="11" y="30"/>
                </a:moveTo>
                <a:cubicBezTo>
                  <a:pt x="8" y="30"/>
                  <a:pt x="6" y="33"/>
                  <a:pt x="6" y="36"/>
                </a:cubicBezTo>
                <a:cubicBezTo>
                  <a:pt x="6" y="38"/>
                  <a:pt x="8" y="41"/>
                  <a:pt x="11" y="41"/>
                </a:cubicBezTo>
                <a:cubicBezTo>
                  <a:pt x="14" y="41"/>
                  <a:pt x="16" y="38"/>
                  <a:pt x="16" y="36"/>
                </a:cubicBezTo>
                <a:cubicBezTo>
                  <a:pt x="16" y="33"/>
                  <a:pt x="14" y="30"/>
                  <a:pt x="11" y="30"/>
                </a:cubicBezTo>
                <a:close/>
                <a:moveTo>
                  <a:pt x="18" y="12"/>
                </a:moveTo>
                <a:cubicBezTo>
                  <a:pt x="16" y="12"/>
                  <a:pt x="13" y="15"/>
                  <a:pt x="13" y="18"/>
                </a:cubicBezTo>
                <a:cubicBezTo>
                  <a:pt x="13" y="20"/>
                  <a:pt x="16" y="23"/>
                  <a:pt x="18" y="23"/>
                </a:cubicBezTo>
                <a:cubicBezTo>
                  <a:pt x="21" y="23"/>
                  <a:pt x="24" y="20"/>
                  <a:pt x="24" y="18"/>
                </a:cubicBezTo>
                <a:cubicBezTo>
                  <a:pt x="24" y="15"/>
                  <a:pt x="21" y="12"/>
                  <a:pt x="18" y="12"/>
                </a:cubicBezTo>
                <a:close/>
                <a:moveTo>
                  <a:pt x="45" y="22"/>
                </a:moveTo>
                <a:cubicBezTo>
                  <a:pt x="45" y="20"/>
                  <a:pt x="44" y="19"/>
                  <a:pt x="43" y="18"/>
                </a:cubicBezTo>
                <a:cubicBezTo>
                  <a:pt x="42" y="18"/>
                  <a:pt x="40" y="19"/>
                  <a:pt x="40" y="20"/>
                </a:cubicBezTo>
                <a:cubicBezTo>
                  <a:pt x="36" y="36"/>
                  <a:pt x="36" y="36"/>
                  <a:pt x="36" y="36"/>
                </a:cubicBezTo>
                <a:cubicBezTo>
                  <a:pt x="33" y="36"/>
                  <a:pt x="30" y="38"/>
                  <a:pt x="29" y="41"/>
                </a:cubicBezTo>
                <a:cubicBezTo>
                  <a:pt x="28" y="45"/>
                  <a:pt x="30" y="50"/>
                  <a:pt x="34" y="51"/>
                </a:cubicBezTo>
                <a:cubicBezTo>
                  <a:pt x="39" y="52"/>
                  <a:pt x="43" y="49"/>
                  <a:pt x="44" y="45"/>
                </a:cubicBezTo>
                <a:cubicBezTo>
                  <a:pt x="45" y="42"/>
                  <a:pt x="43" y="39"/>
                  <a:pt x="41" y="37"/>
                </a:cubicBezTo>
                <a:lnTo>
                  <a:pt x="45" y="22"/>
                </a:lnTo>
                <a:close/>
                <a:moveTo>
                  <a:pt x="36" y="5"/>
                </a:moveTo>
                <a:cubicBezTo>
                  <a:pt x="34" y="5"/>
                  <a:pt x="31" y="7"/>
                  <a:pt x="31" y="10"/>
                </a:cubicBezTo>
                <a:cubicBezTo>
                  <a:pt x="31" y="13"/>
                  <a:pt x="34" y="15"/>
                  <a:pt x="36" y="15"/>
                </a:cubicBezTo>
                <a:cubicBezTo>
                  <a:pt x="39" y="15"/>
                  <a:pt x="42" y="13"/>
                  <a:pt x="42" y="10"/>
                </a:cubicBezTo>
                <a:cubicBezTo>
                  <a:pt x="42" y="7"/>
                  <a:pt x="39" y="5"/>
                  <a:pt x="36" y="5"/>
                </a:cubicBezTo>
                <a:close/>
                <a:moveTo>
                  <a:pt x="54" y="12"/>
                </a:moveTo>
                <a:cubicBezTo>
                  <a:pt x="52" y="12"/>
                  <a:pt x="49" y="15"/>
                  <a:pt x="49" y="18"/>
                </a:cubicBezTo>
                <a:cubicBezTo>
                  <a:pt x="49" y="20"/>
                  <a:pt x="52" y="23"/>
                  <a:pt x="54" y="23"/>
                </a:cubicBezTo>
                <a:cubicBezTo>
                  <a:pt x="57" y="23"/>
                  <a:pt x="60" y="20"/>
                  <a:pt x="60" y="18"/>
                </a:cubicBezTo>
                <a:cubicBezTo>
                  <a:pt x="60" y="15"/>
                  <a:pt x="57" y="12"/>
                  <a:pt x="54" y="12"/>
                </a:cubicBezTo>
                <a:close/>
                <a:moveTo>
                  <a:pt x="62" y="30"/>
                </a:moveTo>
                <a:cubicBezTo>
                  <a:pt x="59" y="30"/>
                  <a:pt x="57" y="33"/>
                  <a:pt x="57" y="36"/>
                </a:cubicBezTo>
                <a:cubicBezTo>
                  <a:pt x="57" y="38"/>
                  <a:pt x="59" y="41"/>
                  <a:pt x="62" y="41"/>
                </a:cubicBezTo>
                <a:cubicBezTo>
                  <a:pt x="65" y="41"/>
                  <a:pt x="67" y="38"/>
                  <a:pt x="67" y="36"/>
                </a:cubicBezTo>
                <a:cubicBezTo>
                  <a:pt x="67" y="33"/>
                  <a:pt x="65" y="30"/>
                  <a:pt x="62" y="30"/>
                </a:cubicBezTo>
                <a:close/>
              </a:path>
            </a:pathLst>
          </a:custGeom>
          <a:solidFill>
            <a:schemeClr val="bg1"/>
          </a:solidFill>
          <a:ln w="9525">
            <a:noFill/>
            <a:round/>
          </a:ln>
        </p:spPr>
        <p:txBody>
          <a:bodyPr vert="horz" wrap="square" lIns="91440" tIns="45720" rIns="91440" bIns="45720" numCol="1" anchor="t" anchorCtr="0" compatLnSpc="1"/>
          <a:lstStyle/>
          <a:p>
            <a:endParaRPr lang="en-US"/>
          </a:p>
        </p:txBody>
      </p:sp>
      <p:sp>
        <p:nvSpPr>
          <p:cNvPr id="20" name="Freeform 234"/>
          <p:cNvSpPr/>
          <p:nvPr/>
        </p:nvSpPr>
        <p:spPr bwMode="auto">
          <a:xfrm>
            <a:off x="6679690" y="2928768"/>
            <a:ext cx="634275" cy="642905"/>
          </a:xfrm>
          <a:custGeom>
            <a:avLst/>
            <a:gdLst/>
            <a:ahLst/>
            <a:cxnLst>
              <a:cxn ang="0">
                <a:pos x="66" y="25"/>
              </a:cxn>
              <a:cxn ang="0">
                <a:pos x="51" y="40"/>
              </a:cxn>
              <a:cxn ang="0">
                <a:pos x="57" y="46"/>
              </a:cxn>
              <a:cxn ang="0">
                <a:pos x="51" y="52"/>
              </a:cxn>
              <a:cxn ang="0">
                <a:pos x="20" y="55"/>
              </a:cxn>
              <a:cxn ang="0">
                <a:pos x="7" y="69"/>
              </a:cxn>
              <a:cxn ang="0">
                <a:pos x="0" y="69"/>
              </a:cxn>
              <a:cxn ang="0">
                <a:pos x="0" y="62"/>
              </a:cxn>
              <a:cxn ang="0">
                <a:pos x="14" y="48"/>
              </a:cxn>
              <a:cxn ang="0">
                <a:pos x="17" y="18"/>
              </a:cxn>
              <a:cxn ang="0">
                <a:pos x="23" y="12"/>
              </a:cxn>
              <a:cxn ang="0">
                <a:pos x="29" y="17"/>
              </a:cxn>
              <a:cxn ang="0">
                <a:pos x="44" y="2"/>
              </a:cxn>
              <a:cxn ang="0">
                <a:pos x="51" y="2"/>
              </a:cxn>
              <a:cxn ang="0">
                <a:pos x="51" y="9"/>
              </a:cxn>
              <a:cxn ang="0">
                <a:pos x="35" y="24"/>
              </a:cxn>
              <a:cxn ang="0">
                <a:pos x="44" y="33"/>
              </a:cxn>
              <a:cxn ang="0">
                <a:pos x="60" y="18"/>
              </a:cxn>
              <a:cxn ang="0">
                <a:pos x="66" y="18"/>
              </a:cxn>
              <a:cxn ang="0">
                <a:pos x="66" y="25"/>
              </a:cxn>
            </a:cxnLst>
            <a:rect l="0" t="0" r="r" b="b"/>
            <a:pathLst>
              <a:path w="68" h="69">
                <a:moveTo>
                  <a:pt x="66" y="25"/>
                </a:moveTo>
                <a:cubicBezTo>
                  <a:pt x="51" y="40"/>
                  <a:pt x="51" y="40"/>
                  <a:pt x="51" y="40"/>
                </a:cubicBezTo>
                <a:cubicBezTo>
                  <a:pt x="57" y="46"/>
                  <a:pt x="57" y="46"/>
                  <a:pt x="57" y="46"/>
                </a:cubicBezTo>
                <a:cubicBezTo>
                  <a:pt x="51" y="52"/>
                  <a:pt x="51" y="52"/>
                  <a:pt x="51" y="52"/>
                </a:cubicBezTo>
                <a:cubicBezTo>
                  <a:pt x="42" y="60"/>
                  <a:pt x="30" y="61"/>
                  <a:pt x="20" y="55"/>
                </a:cubicBezTo>
                <a:cubicBezTo>
                  <a:pt x="7" y="69"/>
                  <a:pt x="7" y="69"/>
                  <a:pt x="7" y="69"/>
                </a:cubicBezTo>
                <a:cubicBezTo>
                  <a:pt x="0" y="69"/>
                  <a:pt x="0" y="69"/>
                  <a:pt x="0" y="69"/>
                </a:cubicBezTo>
                <a:cubicBezTo>
                  <a:pt x="0" y="62"/>
                  <a:pt x="0" y="62"/>
                  <a:pt x="0" y="62"/>
                </a:cubicBezTo>
                <a:cubicBezTo>
                  <a:pt x="14" y="48"/>
                  <a:pt x="14" y="48"/>
                  <a:pt x="14" y="48"/>
                </a:cubicBezTo>
                <a:cubicBezTo>
                  <a:pt x="7" y="39"/>
                  <a:pt x="8" y="26"/>
                  <a:pt x="17" y="18"/>
                </a:cubicBezTo>
                <a:cubicBezTo>
                  <a:pt x="23" y="12"/>
                  <a:pt x="23" y="12"/>
                  <a:pt x="23" y="12"/>
                </a:cubicBezTo>
                <a:cubicBezTo>
                  <a:pt x="29" y="17"/>
                  <a:pt x="29" y="17"/>
                  <a:pt x="29" y="17"/>
                </a:cubicBezTo>
                <a:cubicBezTo>
                  <a:pt x="44" y="2"/>
                  <a:pt x="44" y="2"/>
                  <a:pt x="44" y="2"/>
                </a:cubicBezTo>
                <a:cubicBezTo>
                  <a:pt x="46" y="0"/>
                  <a:pt x="49" y="0"/>
                  <a:pt x="51" y="2"/>
                </a:cubicBezTo>
                <a:cubicBezTo>
                  <a:pt x="52" y="4"/>
                  <a:pt x="52" y="7"/>
                  <a:pt x="51" y="9"/>
                </a:cubicBezTo>
                <a:cubicBezTo>
                  <a:pt x="35" y="24"/>
                  <a:pt x="35" y="24"/>
                  <a:pt x="35" y="24"/>
                </a:cubicBezTo>
                <a:cubicBezTo>
                  <a:pt x="44" y="33"/>
                  <a:pt x="44" y="33"/>
                  <a:pt x="44" y="33"/>
                </a:cubicBezTo>
                <a:cubicBezTo>
                  <a:pt x="60" y="18"/>
                  <a:pt x="60" y="18"/>
                  <a:pt x="60" y="18"/>
                </a:cubicBezTo>
                <a:cubicBezTo>
                  <a:pt x="61" y="16"/>
                  <a:pt x="64" y="16"/>
                  <a:pt x="66" y="18"/>
                </a:cubicBezTo>
                <a:cubicBezTo>
                  <a:pt x="68" y="20"/>
                  <a:pt x="68" y="23"/>
                  <a:pt x="66" y="25"/>
                </a:cubicBezTo>
                <a:close/>
              </a:path>
            </a:pathLst>
          </a:custGeom>
          <a:solidFill>
            <a:schemeClr val="bg1"/>
          </a:solidFill>
          <a:ln w="9525">
            <a:noFill/>
            <a:round/>
          </a:ln>
        </p:spPr>
        <p:txBody>
          <a:bodyPr vert="horz" wrap="square" lIns="91440" tIns="45720" rIns="91440" bIns="45720" numCol="1" anchor="t" anchorCtr="0" compatLnSpc="1"/>
          <a:lstStyle/>
          <a:p>
            <a:endParaRPr lang="en-US"/>
          </a:p>
        </p:txBody>
      </p:sp>
      <p:sp>
        <p:nvSpPr>
          <p:cNvPr id="21" name="文本框 20"/>
          <p:cNvSpPr txBox="1"/>
          <p:nvPr/>
        </p:nvSpPr>
        <p:spPr>
          <a:xfrm>
            <a:off x="3925027" y="580664"/>
            <a:ext cx="4393066" cy="972574"/>
          </a:xfrm>
          <a:prstGeom prst="rect">
            <a:avLst/>
          </a:prstGeom>
          <a:noFill/>
        </p:spPr>
        <p:txBody>
          <a:bodyPr wrap="square" rtlCol="0" anchor="ctr">
            <a:spAutoFit/>
          </a:bodyPr>
          <a:lstStyle/>
          <a:p>
            <a:pPr algn="ctr">
              <a:lnSpc>
                <a:spcPct val="110000"/>
              </a:lnSpc>
            </a:pPr>
            <a:r>
              <a:rPr kumimoji="1" lang="en-US" altLang="zh-CN" sz="2400" b="1" dirty="0">
                <a:solidFill>
                  <a:schemeClr val="tx1">
                    <a:lumMod val="75000"/>
                    <a:lumOff val="25000"/>
                  </a:schemeClr>
                </a:solidFill>
              </a:rPr>
              <a:t>MORE THAN TEMPLATE</a:t>
            </a:r>
            <a:endParaRPr kumimoji="1" lang="en-US" altLang="zh-CN" sz="24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algn="ctr">
              <a:lnSpc>
                <a:spcPct val="110000"/>
              </a:lnSpc>
            </a:pPr>
            <a:r>
              <a:rPr kumimoji="1" lang="zh-CN" altLang="en-US" sz="28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点击此处添加副标题</a:t>
            </a:r>
            <a:endParaRPr kumimoji="1" lang="zh-CN" altLang="en-US" sz="28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22" name="Subtitle 2"/>
          <p:cNvSpPr txBox="1"/>
          <p:nvPr/>
        </p:nvSpPr>
        <p:spPr bwMode="auto">
          <a:xfrm>
            <a:off x="4135826" y="4765872"/>
            <a:ext cx="3971468" cy="1024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993" tIns="72497" rIns="144993" bIns="72497">
            <a:spAutoFit/>
          </a:bodyPr>
          <a:lstStyle>
            <a:lvl1pPr defTabSz="1087755">
              <a:spcBef>
                <a:spcPct val="20000"/>
              </a:spcBef>
              <a:buChar char="•"/>
              <a:defRPr sz="3200">
                <a:solidFill>
                  <a:schemeClr val="tx1"/>
                </a:solidFill>
                <a:latin typeface="Arial" panose="020B0604020202020204" pitchFamily="34" charset="0"/>
                <a:ea typeface="宋体" panose="02010600030101010101" pitchFamily="2" charset="-122"/>
              </a:defRPr>
            </a:lvl1pPr>
            <a:lvl2pPr marL="1087755" indent="-285750" defTabSz="1087755">
              <a:spcBef>
                <a:spcPct val="20000"/>
              </a:spcBef>
              <a:buChar char="–"/>
              <a:defRPr sz="2800">
                <a:solidFill>
                  <a:schemeClr val="tx1"/>
                </a:solidFill>
                <a:latin typeface="Arial" panose="020B0604020202020204" pitchFamily="34" charset="0"/>
                <a:ea typeface="宋体" panose="02010600030101010101" pitchFamily="2" charset="-122"/>
              </a:defRPr>
            </a:lvl2pPr>
            <a:lvl3pPr marL="2174875" indent="-228600" defTabSz="1087755">
              <a:spcBef>
                <a:spcPct val="20000"/>
              </a:spcBef>
              <a:buChar char="•"/>
              <a:defRPr sz="2400">
                <a:solidFill>
                  <a:schemeClr val="tx1"/>
                </a:solidFill>
                <a:latin typeface="Arial" panose="020B0604020202020204" pitchFamily="34" charset="0"/>
                <a:ea typeface="宋体" panose="02010600030101010101" pitchFamily="2" charset="-122"/>
              </a:defRPr>
            </a:lvl3pPr>
            <a:lvl4pPr marL="3262630" indent="-228600" defTabSz="1087755">
              <a:spcBef>
                <a:spcPct val="20000"/>
              </a:spcBef>
              <a:buChar char="–"/>
              <a:defRPr sz="2000">
                <a:solidFill>
                  <a:schemeClr val="tx1"/>
                </a:solidFill>
                <a:latin typeface="Arial" panose="020B0604020202020204" pitchFamily="34" charset="0"/>
                <a:ea typeface="宋体" panose="02010600030101010101" pitchFamily="2" charset="-122"/>
              </a:defRPr>
            </a:lvl4pPr>
            <a:lvl5pPr marL="4349750" indent="-228600" defTabSz="1087755">
              <a:spcBef>
                <a:spcPct val="20000"/>
              </a:spcBef>
              <a:buChar char="»"/>
              <a:defRPr sz="2000">
                <a:solidFill>
                  <a:schemeClr val="tx1"/>
                </a:solidFill>
                <a:latin typeface="Arial" panose="020B0604020202020204" pitchFamily="34" charset="0"/>
                <a:ea typeface="宋体" panose="02010600030101010101" pitchFamily="2" charset="-122"/>
              </a:defRPr>
            </a:lvl5pPr>
            <a:lvl6pPr marL="4806950" indent="-228600" defTabSz="1087755"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5264150" indent="-228600" defTabSz="1087755"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5721350" indent="-228600" defTabSz="1087755"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6178550" indent="-228600" defTabSz="1087755"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buFontTx/>
              <a:buNone/>
            </a:pPr>
            <a:r>
              <a:rPr lang="zh-CN" altLang="en-US" sz="1200" b="1" dirty="0">
                <a:solidFill>
                  <a:schemeClr val="tx1">
                    <a:lumMod val="75000"/>
                    <a:lumOff val="25000"/>
                  </a:schemeClr>
                </a:solidFill>
                <a:latin typeface="微软雅黑" panose="020B0503020204020204" charset="-122"/>
                <a:ea typeface="微软雅黑" panose="020B0503020204020204" charset="-122"/>
                <a:cs typeface="Lantinghei SC Demibold" charset="-122"/>
                <a:sym typeface="时尚中黑简体" charset="0"/>
              </a:rPr>
              <a:t>输入你的标题</a:t>
            </a:r>
            <a:endParaRPr lang="zh-CN" altLang="en-US" sz="1200" b="1" dirty="0">
              <a:solidFill>
                <a:schemeClr val="tx1">
                  <a:lumMod val="75000"/>
                  <a:lumOff val="25000"/>
                </a:schemeClr>
              </a:solidFill>
              <a:latin typeface="微软雅黑" panose="020B0503020204020204" charset="-122"/>
              <a:ea typeface="微软雅黑" panose="020B0503020204020204" charset="-122"/>
              <a:cs typeface="Lantinghei SC Demibold" charset="-122"/>
              <a:sym typeface="时尚中黑简体" charset="0"/>
            </a:endParaRPr>
          </a:p>
          <a:p>
            <a:pPr algn="ctr" eaLnBrk="1" hangingPunct="1">
              <a:lnSpc>
                <a:spcPct val="120000"/>
              </a:lnSpc>
              <a:buFontTx/>
              <a:buNone/>
            </a:pPr>
            <a:r>
              <a:rPr lang="zh-CN" altLang="en-US" sz="1065" dirty="0">
                <a:solidFill>
                  <a:schemeClr val="tx1">
                    <a:lumMod val="75000"/>
                    <a:lumOff val="25000"/>
                  </a:schemeClr>
                </a:solidFill>
                <a:latin typeface="微软雅黑" panose="020B0503020204020204" charset="-122"/>
                <a:ea typeface="微软雅黑" panose="020B0503020204020204" charset="-122"/>
                <a:cs typeface="Lantinghei SC Demibold" charset="-122"/>
              </a:rPr>
              <a:t>根据你所需的内容输入你想要的文本</a:t>
            </a:r>
            <a:endParaRPr lang="zh-CN" altLang="en-US" sz="1065" dirty="0">
              <a:solidFill>
                <a:schemeClr val="tx1">
                  <a:lumMod val="75000"/>
                  <a:lumOff val="25000"/>
                </a:schemeClr>
              </a:solidFill>
              <a:latin typeface="微软雅黑" panose="020B0503020204020204" charset="-122"/>
              <a:ea typeface="微软雅黑" panose="020B0503020204020204" charset="-122"/>
              <a:cs typeface="Lantinghei SC Demibold" charset="-122"/>
            </a:endParaRPr>
          </a:p>
          <a:p>
            <a:pPr algn="ctr" eaLnBrk="1" hangingPunct="1">
              <a:lnSpc>
                <a:spcPct val="120000"/>
              </a:lnSpc>
              <a:buFontTx/>
              <a:buNone/>
            </a:pPr>
            <a:r>
              <a:rPr lang="zh-CN" altLang="en-US" sz="1065" dirty="0">
                <a:solidFill>
                  <a:schemeClr val="tx1">
                    <a:lumMod val="75000"/>
                    <a:lumOff val="25000"/>
                  </a:schemeClr>
                </a:solidFill>
                <a:latin typeface="微软雅黑" panose="020B0503020204020204" charset="-122"/>
                <a:ea typeface="微软雅黑" panose="020B0503020204020204" charset="-122"/>
                <a:cs typeface="Open Sans Light" charset="0"/>
              </a:rPr>
              <a:t>点击输入本栏的具体文字，简明扼要的说明分项内容，此为概念图解，请根据您的具体内容酌情修改。</a:t>
            </a:r>
            <a:endParaRPr lang="en-US" altLang="zh-CN" sz="1065" dirty="0">
              <a:solidFill>
                <a:schemeClr val="tx1">
                  <a:lumMod val="75000"/>
                  <a:lumOff val="25000"/>
                </a:schemeClr>
              </a:solidFill>
              <a:latin typeface="微软雅黑" panose="020B0503020204020204" charset="-122"/>
              <a:ea typeface="微软雅黑" panose="020B0503020204020204" charset="-122"/>
              <a:cs typeface="Open Sans Light" charset="0"/>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p:cTn id="14" dur="500" fill="hold"/>
                                        <p:tgtEl>
                                          <p:spTgt spid="18"/>
                                        </p:tgtEl>
                                        <p:attrNameLst>
                                          <p:attrName>ppt_w</p:attrName>
                                        </p:attrNameLst>
                                      </p:cBhvr>
                                      <p:tavLst>
                                        <p:tav tm="0">
                                          <p:val>
                                            <p:fltVal val="0"/>
                                          </p:val>
                                        </p:tav>
                                        <p:tav tm="100000">
                                          <p:val>
                                            <p:strVal val="#ppt_w"/>
                                          </p:val>
                                        </p:tav>
                                      </p:tavLst>
                                    </p:anim>
                                    <p:anim calcmode="lin" valueType="num">
                                      <p:cBhvr>
                                        <p:cTn id="15" dur="500" fill="hold"/>
                                        <p:tgtEl>
                                          <p:spTgt spid="18"/>
                                        </p:tgtEl>
                                        <p:attrNameLst>
                                          <p:attrName>ppt_h</p:attrName>
                                        </p:attrNameLst>
                                      </p:cBhvr>
                                      <p:tavLst>
                                        <p:tav tm="0">
                                          <p:val>
                                            <p:fltVal val="0"/>
                                          </p:val>
                                        </p:tav>
                                        <p:tav tm="100000">
                                          <p:val>
                                            <p:strVal val="#ppt_h"/>
                                          </p:val>
                                        </p:tav>
                                      </p:tavLst>
                                    </p:anim>
                                    <p:animEffect transition="in" filter="fade">
                                      <p:cBhvr>
                                        <p:cTn id="16" dur="500"/>
                                        <p:tgtEl>
                                          <p:spTgt spid="18"/>
                                        </p:tgtEl>
                                      </p:cBhvr>
                                    </p:animEffect>
                                  </p:childTnLst>
                                </p:cTn>
                              </p:par>
                            </p:childTnLst>
                          </p:cTn>
                        </p:par>
                        <p:par>
                          <p:cTn id="17" fill="hold">
                            <p:stCondLst>
                              <p:cond delay="1000"/>
                            </p:stCondLst>
                            <p:childTnLst>
                              <p:par>
                                <p:cTn id="18" presetID="18" presetClass="entr" presetSubtype="6"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strips(downRight)">
                                      <p:cBhvr>
                                        <p:cTn id="20" dur="500"/>
                                        <p:tgtEl>
                                          <p:spTgt spid="14"/>
                                        </p:tgtEl>
                                      </p:cBhvr>
                                    </p:animEffect>
                                  </p:childTnLst>
                                </p:cTn>
                              </p:par>
                            </p:childTnLst>
                          </p:cTn>
                        </p:par>
                        <p:par>
                          <p:cTn id="21" fill="hold">
                            <p:stCondLst>
                              <p:cond delay="1500"/>
                            </p:stCondLst>
                            <p:childTnLst>
                              <p:par>
                                <p:cTn id="22" presetID="49" presetClass="entr" presetSubtype="0" decel="100000"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500" fill="hold"/>
                                        <p:tgtEl>
                                          <p:spTgt spid="5"/>
                                        </p:tgtEl>
                                        <p:attrNameLst>
                                          <p:attrName>ppt_w</p:attrName>
                                        </p:attrNameLst>
                                      </p:cBhvr>
                                      <p:tavLst>
                                        <p:tav tm="0">
                                          <p:val>
                                            <p:fltVal val="0"/>
                                          </p:val>
                                        </p:tav>
                                        <p:tav tm="100000">
                                          <p:val>
                                            <p:strVal val="#ppt_w"/>
                                          </p:val>
                                        </p:tav>
                                      </p:tavLst>
                                    </p:anim>
                                    <p:anim calcmode="lin" valueType="num">
                                      <p:cBhvr>
                                        <p:cTn id="25" dur="500" fill="hold"/>
                                        <p:tgtEl>
                                          <p:spTgt spid="5"/>
                                        </p:tgtEl>
                                        <p:attrNameLst>
                                          <p:attrName>ppt_h</p:attrName>
                                        </p:attrNameLst>
                                      </p:cBhvr>
                                      <p:tavLst>
                                        <p:tav tm="0">
                                          <p:val>
                                            <p:fltVal val="0"/>
                                          </p:val>
                                        </p:tav>
                                        <p:tav tm="100000">
                                          <p:val>
                                            <p:strVal val="#ppt_h"/>
                                          </p:val>
                                        </p:tav>
                                      </p:tavLst>
                                    </p:anim>
                                    <p:anim calcmode="lin" valueType="num">
                                      <p:cBhvr>
                                        <p:cTn id="26" dur="500" fill="hold"/>
                                        <p:tgtEl>
                                          <p:spTgt spid="5"/>
                                        </p:tgtEl>
                                        <p:attrNameLst>
                                          <p:attrName>style.rotation</p:attrName>
                                        </p:attrNameLst>
                                      </p:cBhvr>
                                      <p:tavLst>
                                        <p:tav tm="0">
                                          <p:val>
                                            <p:fltVal val="360"/>
                                          </p:val>
                                        </p:tav>
                                        <p:tav tm="100000">
                                          <p:val>
                                            <p:fltVal val="0"/>
                                          </p:val>
                                        </p:tav>
                                      </p:tavLst>
                                    </p:anim>
                                    <p:animEffect transition="in" filter="fade">
                                      <p:cBhvr>
                                        <p:cTn id="27" dur="500"/>
                                        <p:tgtEl>
                                          <p:spTgt spid="5"/>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p:cTn id="31" dur="500" fill="hold"/>
                                        <p:tgtEl>
                                          <p:spTgt spid="19"/>
                                        </p:tgtEl>
                                        <p:attrNameLst>
                                          <p:attrName>ppt_w</p:attrName>
                                        </p:attrNameLst>
                                      </p:cBhvr>
                                      <p:tavLst>
                                        <p:tav tm="0">
                                          <p:val>
                                            <p:fltVal val="0"/>
                                          </p:val>
                                        </p:tav>
                                        <p:tav tm="100000">
                                          <p:val>
                                            <p:strVal val="#ppt_w"/>
                                          </p:val>
                                        </p:tav>
                                      </p:tavLst>
                                    </p:anim>
                                    <p:anim calcmode="lin" valueType="num">
                                      <p:cBhvr>
                                        <p:cTn id="32" dur="500" fill="hold"/>
                                        <p:tgtEl>
                                          <p:spTgt spid="19"/>
                                        </p:tgtEl>
                                        <p:attrNameLst>
                                          <p:attrName>ppt_h</p:attrName>
                                        </p:attrNameLst>
                                      </p:cBhvr>
                                      <p:tavLst>
                                        <p:tav tm="0">
                                          <p:val>
                                            <p:fltVal val="0"/>
                                          </p:val>
                                        </p:tav>
                                        <p:tav tm="100000">
                                          <p:val>
                                            <p:strVal val="#ppt_h"/>
                                          </p:val>
                                        </p:tav>
                                      </p:tavLst>
                                    </p:anim>
                                    <p:animEffect transition="in" filter="fade">
                                      <p:cBhvr>
                                        <p:cTn id="33" dur="500"/>
                                        <p:tgtEl>
                                          <p:spTgt spid="19"/>
                                        </p:tgtEl>
                                      </p:cBhvr>
                                    </p:animEffect>
                                  </p:childTnLst>
                                </p:cTn>
                              </p:par>
                            </p:childTnLst>
                          </p:cTn>
                        </p:par>
                        <p:par>
                          <p:cTn id="34" fill="hold">
                            <p:stCondLst>
                              <p:cond delay="2500"/>
                            </p:stCondLst>
                            <p:childTnLst>
                              <p:par>
                                <p:cTn id="35" presetID="18" presetClass="entr" presetSubtype="3"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strips(upRight)">
                                      <p:cBhvr>
                                        <p:cTn id="37" dur="500"/>
                                        <p:tgtEl>
                                          <p:spTgt spid="16"/>
                                        </p:tgtEl>
                                      </p:cBhvr>
                                    </p:animEffect>
                                  </p:childTnLst>
                                </p:cTn>
                              </p:par>
                            </p:childTnLst>
                          </p:cTn>
                        </p:par>
                        <p:par>
                          <p:cTn id="38" fill="hold">
                            <p:stCondLst>
                              <p:cond delay="3000"/>
                            </p:stCondLst>
                            <p:childTnLst>
                              <p:par>
                                <p:cTn id="39" presetID="49" presetClass="entr" presetSubtype="0" decel="100000" fill="hold" nodeType="after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p:cTn id="41" dur="500" fill="hold"/>
                                        <p:tgtEl>
                                          <p:spTgt spid="8"/>
                                        </p:tgtEl>
                                        <p:attrNameLst>
                                          <p:attrName>ppt_w</p:attrName>
                                        </p:attrNameLst>
                                      </p:cBhvr>
                                      <p:tavLst>
                                        <p:tav tm="0">
                                          <p:val>
                                            <p:fltVal val="0"/>
                                          </p:val>
                                        </p:tav>
                                        <p:tav tm="100000">
                                          <p:val>
                                            <p:strVal val="#ppt_w"/>
                                          </p:val>
                                        </p:tav>
                                      </p:tavLst>
                                    </p:anim>
                                    <p:anim calcmode="lin" valueType="num">
                                      <p:cBhvr>
                                        <p:cTn id="42" dur="500" fill="hold"/>
                                        <p:tgtEl>
                                          <p:spTgt spid="8"/>
                                        </p:tgtEl>
                                        <p:attrNameLst>
                                          <p:attrName>ppt_h</p:attrName>
                                        </p:attrNameLst>
                                      </p:cBhvr>
                                      <p:tavLst>
                                        <p:tav tm="0">
                                          <p:val>
                                            <p:fltVal val="0"/>
                                          </p:val>
                                        </p:tav>
                                        <p:tav tm="100000">
                                          <p:val>
                                            <p:strVal val="#ppt_h"/>
                                          </p:val>
                                        </p:tav>
                                      </p:tavLst>
                                    </p:anim>
                                    <p:anim calcmode="lin" valueType="num">
                                      <p:cBhvr>
                                        <p:cTn id="43" dur="500" fill="hold"/>
                                        <p:tgtEl>
                                          <p:spTgt spid="8"/>
                                        </p:tgtEl>
                                        <p:attrNameLst>
                                          <p:attrName>style.rotation</p:attrName>
                                        </p:attrNameLst>
                                      </p:cBhvr>
                                      <p:tavLst>
                                        <p:tav tm="0">
                                          <p:val>
                                            <p:fltVal val="360"/>
                                          </p:val>
                                        </p:tav>
                                        <p:tav tm="100000">
                                          <p:val>
                                            <p:fltVal val="0"/>
                                          </p:val>
                                        </p:tav>
                                      </p:tavLst>
                                    </p:anim>
                                    <p:animEffect transition="in" filter="fade">
                                      <p:cBhvr>
                                        <p:cTn id="44" dur="500"/>
                                        <p:tgtEl>
                                          <p:spTgt spid="8"/>
                                        </p:tgtEl>
                                      </p:cBhvr>
                                    </p:animEffect>
                                  </p:childTnLst>
                                </p:cTn>
                              </p:par>
                            </p:childTnLst>
                          </p:cTn>
                        </p:par>
                        <p:par>
                          <p:cTn id="45" fill="hold">
                            <p:stCondLst>
                              <p:cond delay="3500"/>
                            </p:stCondLst>
                            <p:childTnLst>
                              <p:par>
                                <p:cTn id="46" presetID="53" presetClass="entr" presetSubtype="16" fill="hold" grpId="0" nodeType="afterEffect">
                                  <p:stCondLst>
                                    <p:cond delay="0"/>
                                  </p:stCondLst>
                                  <p:childTnLst>
                                    <p:set>
                                      <p:cBhvr>
                                        <p:cTn id="47" dur="1" fill="hold">
                                          <p:stCondLst>
                                            <p:cond delay="0"/>
                                          </p:stCondLst>
                                        </p:cTn>
                                        <p:tgtEl>
                                          <p:spTgt spid="20"/>
                                        </p:tgtEl>
                                        <p:attrNameLst>
                                          <p:attrName>style.visibility</p:attrName>
                                        </p:attrNameLst>
                                      </p:cBhvr>
                                      <p:to>
                                        <p:strVal val="visible"/>
                                      </p:to>
                                    </p:set>
                                    <p:anim calcmode="lin" valueType="num">
                                      <p:cBhvr>
                                        <p:cTn id="48" dur="500" fill="hold"/>
                                        <p:tgtEl>
                                          <p:spTgt spid="20"/>
                                        </p:tgtEl>
                                        <p:attrNameLst>
                                          <p:attrName>ppt_w</p:attrName>
                                        </p:attrNameLst>
                                      </p:cBhvr>
                                      <p:tavLst>
                                        <p:tav tm="0">
                                          <p:val>
                                            <p:fltVal val="0"/>
                                          </p:val>
                                        </p:tav>
                                        <p:tav tm="100000">
                                          <p:val>
                                            <p:strVal val="#ppt_w"/>
                                          </p:val>
                                        </p:tav>
                                      </p:tavLst>
                                    </p:anim>
                                    <p:anim calcmode="lin" valueType="num">
                                      <p:cBhvr>
                                        <p:cTn id="49" dur="500" fill="hold"/>
                                        <p:tgtEl>
                                          <p:spTgt spid="20"/>
                                        </p:tgtEl>
                                        <p:attrNameLst>
                                          <p:attrName>ppt_h</p:attrName>
                                        </p:attrNameLst>
                                      </p:cBhvr>
                                      <p:tavLst>
                                        <p:tav tm="0">
                                          <p:val>
                                            <p:fltVal val="0"/>
                                          </p:val>
                                        </p:tav>
                                        <p:tav tm="100000">
                                          <p:val>
                                            <p:strVal val="#ppt_h"/>
                                          </p:val>
                                        </p:tav>
                                      </p:tavLst>
                                    </p:anim>
                                    <p:animEffect transition="in" filter="fade">
                                      <p:cBhvr>
                                        <p:cTn id="50" dur="500"/>
                                        <p:tgtEl>
                                          <p:spTgt spid="20"/>
                                        </p:tgtEl>
                                      </p:cBhvr>
                                    </p:animEffect>
                                  </p:childTnLst>
                                </p:cTn>
                              </p:par>
                            </p:childTnLst>
                          </p:cTn>
                        </p:par>
                        <p:par>
                          <p:cTn id="51" fill="hold">
                            <p:stCondLst>
                              <p:cond delay="4000"/>
                            </p:stCondLst>
                            <p:childTnLst>
                              <p:par>
                                <p:cTn id="52" presetID="18" presetClass="entr" presetSubtype="6" fill="hold" grpId="0" nodeType="after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strips(downRight)">
                                      <p:cBhvr>
                                        <p:cTn id="54" dur="500"/>
                                        <p:tgtEl>
                                          <p:spTgt spid="15"/>
                                        </p:tgtEl>
                                      </p:cBhvr>
                                    </p:animEffect>
                                  </p:childTnLst>
                                </p:cTn>
                              </p:par>
                            </p:childTnLst>
                          </p:cTn>
                        </p:par>
                        <p:par>
                          <p:cTn id="55" fill="hold">
                            <p:stCondLst>
                              <p:cond delay="4500"/>
                            </p:stCondLst>
                            <p:childTnLst>
                              <p:par>
                                <p:cTn id="56" presetID="49" presetClass="entr" presetSubtype="0" decel="100000" fill="hold" nodeType="afterEffect">
                                  <p:stCondLst>
                                    <p:cond delay="0"/>
                                  </p:stCondLst>
                                  <p:childTnLst>
                                    <p:set>
                                      <p:cBhvr>
                                        <p:cTn id="57" dur="1" fill="hold">
                                          <p:stCondLst>
                                            <p:cond delay="0"/>
                                          </p:stCondLst>
                                        </p:cTn>
                                        <p:tgtEl>
                                          <p:spTgt spid="11"/>
                                        </p:tgtEl>
                                        <p:attrNameLst>
                                          <p:attrName>style.visibility</p:attrName>
                                        </p:attrNameLst>
                                      </p:cBhvr>
                                      <p:to>
                                        <p:strVal val="visible"/>
                                      </p:to>
                                    </p:set>
                                    <p:anim calcmode="lin" valueType="num">
                                      <p:cBhvr>
                                        <p:cTn id="58" dur="500" fill="hold"/>
                                        <p:tgtEl>
                                          <p:spTgt spid="11"/>
                                        </p:tgtEl>
                                        <p:attrNameLst>
                                          <p:attrName>ppt_w</p:attrName>
                                        </p:attrNameLst>
                                      </p:cBhvr>
                                      <p:tavLst>
                                        <p:tav tm="0">
                                          <p:val>
                                            <p:fltVal val="0"/>
                                          </p:val>
                                        </p:tav>
                                        <p:tav tm="100000">
                                          <p:val>
                                            <p:strVal val="#ppt_w"/>
                                          </p:val>
                                        </p:tav>
                                      </p:tavLst>
                                    </p:anim>
                                    <p:anim calcmode="lin" valueType="num">
                                      <p:cBhvr>
                                        <p:cTn id="59" dur="500" fill="hold"/>
                                        <p:tgtEl>
                                          <p:spTgt spid="11"/>
                                        </p:tgtEl>
                                        <p:attrNameLst>
                                          <p:attrName>ppt_h</p:attrName>
                                        </p:attrNameLst>
                                      </p:cBhvr>
                                      <p:tavLst>
                                        <p:tav tm="0">
                                          <p:val>
                                            <p:fltVal val="0"/>
                                          </p:val>
                                        </p:tav>
                                        <p:tav tm="100000">
                                          <p:val>
                                            <p:strVal val="#ppt_h"/>
                                          </p:val>
                                        </p:tav>
                                      </p:tavLst>
                                    </p:anim>
                                    <p:anim calcmode="lin" valueType="num">
                                      <p:cBhvr>
                                        <p:cTn id="60" dur="500" fill="hold"/>
                                        <p:tgtEl>
                                          <p:spTgt spid="11"/>
                                        </p:tgtEl>
                                        <p:attrNameLst>
                                          <p:attrName>style.rotation</p:attrName>
                                        </p:attrNameLst>
                                      </p:cBhvr>
                                      <p:tavLst>
                                        <p:tav tm="0">
                                          <p:val>
                                            <p:fltVal val="360"/>
                                          </p:val>
                                        </p:tav>
                                        <p:tav tm="100000">
                                          <p:val>
                                            <p:fltVal val="0"/>
                                          </p:val>
                                        </p:tav>
                                      </p:tavLst>
                                    </p:anim>
                                    <p:animEffect transition="in" filter="fade">
                                      <p:cBhvr>
                                        <p:cTn id="61" dur="500"/>
                                        <p:tgtEl>
                                          <p:spTgt spid="11"/>
                                        </p:tgtEl>
                                      </p:cBhvr>
                                    </p:animEffect>
                                  </p:childTnLst>
                                </p:cTn>
                              </p:par>
                            </p:childTnLst>
                          </p:cTn>
                        </p:par>
                        <p:par>
                          <p:cTn id="62" fill="hold">
                            <p:stCondLst>
                              <p:cond delay="5000"/>
                            </p:stCondLst>
                            <p:childTnLst>
                              <p:par>
                                <p:cTn id="63" presetID="53" presetClass="entr" presetSubtype="16" fill="hold" grpId="0" nodeType="afterEffect">
                                  <p:stCondLst>
                                    <p:cond delay="0"/>
                                  </p:stCondLst>
                                  <p:childTnLst>
                                    <p:set>
                                      <p:cBhvr>
                                        <p:cTn id="64" dur="1" fill="hold">
                                          <p:stCondLst>
                                            <p:cond delay="0"/>
                                          </p:stCondLst>
                                        </p:cTn>
                                        <p:tgtEl>
                                          <p:spTgt spid="17"/>
                                        </p:tgtEl>
                                        <p:attrNameLst>
                                          <p:attrName>style.visibility</p:attrName>
                                        </p:attrNameLst>
                                      </p:cBhvr>
                                      <p:to>
                                        <p:strVal val="visible"/>
                                      </p:to>
                                    </p:set>
                                    <p:anim calcmode="lin" valueType="num">
                                      <p:cBhvr>
                                        <p:cTn id="65" dur="500" fill="hold"/>
                                        <p:tgtEl>
                                          <p:spTgt spid="17"/>
                                        </p:tgtEl>
                                        <p:attrNameLst>
                                          <p:attrName>ppt_w</p:attrName>
                                        </p:attrNameLst>
                                      </p:cBhvr>
                                      <p:tavLst>
                                        <p:tav tm="0">
                                          <p:val>
                                            <p:fltVal val="0"/>
                                          </p:val>
                                        </p:tav>
                                        <p:tav tm="100000">
                                          <p:val>
                                            <p:strVal val="#ppt_w"/>
                                          </p:val>
                                        </p:tav>
                                      </p:tavLst>
                                    </p:anim>
                                    <p:anim calcmode="lin" valueType="num">
                                      <p:cBhvr>
                                        <p:cTn id="66" dur="500" fill="hold"/>
                                        <p:tgtEl>
                                          <p:spTgt spid="17"/>
                                        </p:tgtEl>
                                        <p:attrNameLst>
                                          <p:attrName>ppt_h</p:attrName>
                                        </p:attrNameLst>
                                      </p:cBhvr>
                                      <p:tavLst>
                                        <p:tav tm="0">
                                          <p:val>
                                            <p:fltVal val="0"/>
                                          </p:val>
                                        </p:tav>
                                        <p:tav tm="100000">
                                          <p:val>
                                            <p:strVal val="#ppt_h"/>
                                          </p:val>
                                        </p:tav>
                                      </p:tavLst>
                                    </p:anim>
                                    <p:animEffect transition="in" filter="fade">
                                      <p:cBhvr>
                                        <p:cTn id="6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p:cNvSpPr txBox="1"/>
          <p:nvPr/>
        </p:nvSpPr>
        <p:spPr>
          <a:xfrm>
            <a:off x="3925027" y="580664"/>
            <a:ext cx="4393066" cy="972574"/>
          </a:xfrm>
          <a:prstGeom prst="rect">
            <a:avLst/>
          </a:prstGeom>
          <a:noFill/>
        </p:spPr>
        <p:txBody>
          <a:bodyPr wrap="square" rtlCol="0" anchor="ctr">
            <a:spAutoFit/>
          </a:bodyPr>
          <a:lstStyle/>
          <a:p>
            <a:pPr algn="ctr">
              <a:lnSpc>
                <a:spcPct val="110000"/>
              </a:lnSpc>
            </a:pPr>
            <a:r>
              <a:rPr kumimoji="1" lang="en-US" altLang="zh-CN" sz="2400" b="1" dirty="0">
                <a:solidFill>
                  <a:schemeClr val="tx1">
                    <a:lumMod val="75000"/>
                    <a:lumOff val="25000"/>
                  </a:schemeClr>
                </a:solidFill>
              </a:rPr>
              <a:t>MORE THAN TEMPLATE</a:t>
            </a:r>
            <a:endParaRPr kumimoji="1" lang="en-US" altLang="zh-CN" sz="24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algn="ctr">
              <a:lnSpc>
                <a:spcPct val="110000"/>
              </a:lnSpc>
            </a:pPr>
            <a:r>
              <a:rPr kumimoji="1" lang="zh-CN" altLang="en-US" sz="28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点击此处添加副标题</a:t>
            </a:r>
            <a:endParaRPr kumimoji="1" lang="zh-CN" altLang="en-US" sz="28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23" name="矩形 22"/>
          <p:cNvSpPr/>
          <p:nvPr/>
        </p:nvSpPr>
        <p:spPr>
          <a:xfrm>
            <a:off x="6413639" y="1767036"/>
            <a:ext cx="1774686" cy="461665"/>
          </a:xfrm>
          <a:prstGeom prst="rect">
            <a:avLst/>
          </a:prstGeom>
        </p:spPr>
        <p:txBody>
          <a:bodyPr wrap="square">
            <a:spAutoFit/>
          </a:bodyPr>
          <a:p>
            <a:pPr algn="dist"/>
            <a:r>
              <a:rPr lang="zh-CN" altLang="en-US" sz="2400">
                <a:solidFill>
                  <a:srgbClr val="295795"/>
                </a:solidFill>
                <a:latin typeface="汉仪星球体W" panose="00020600040101010101" pitchFamily="18" charset="-122"/>
                <a:ea typeface="汉仪星球体W" panose="00020600040101010101" pitchFamily="18" charset="-122"/>
              </a:rPr>
              <a:t>输入标题</a:t>
            </a:r>
            <a:endParaRPr lang="zh-CN" altLang="en-US" sz="2400">
              <a:solidFill>
                <a:srgbClr val="295795"/>
              </a:solidFill>
              <a:latin typeface="汉仪星球体W" panose="00020600040101010101" pitchFamily="18" charset="-122"/>
              <a:ea typeface="汉仪星球体W" panose="00020600040101010101" pitchFamily="18" charset="-122"/>
            </a:endParaRPr>
          </a:p>
        </p:txBody>
      </p:sp>
      <p:sp>
        <p:nvSpPr>
          <p:cNvPr id="24" name="文本框 23"/>
          <p:cNvSpPr txBox="1"/>
          <p:nvPr/>
        </p:nvSpPr>
        <p:spPr>
          <a:xfrm>
            <a:off x="6413639" y="2171457"/>
            <a:ext cx="4584561" cy="1023742"/>
          </a:xfrm>
          <a:prstGeom prst="rect">
            <a:avLst/>
          </a:prstGeom>
          <a:noFill/>
        </p:spPr>
        <p:txBody>
          <a:bodyPr wrap="square" rtlCol="0">
            <a:spAutoFit/>
          </a:bodyPr>
          <a:p>
            <a:pPr algn="just">
              <a:lnSpc>
                <a:spcPct val="150000"/>
              </a:lnSpc>
            </a:pPr>
            <a:r>
              <a:rPr lang="zh-CN" altLang="en-US" sz="1400" dirty="0">
                <a:solidFill>
                  <a:schemeClr val="tx1">
                    <a:lumMod val="75000"/>
                    <a:lumOff val="25000"/>
                  </a:schemeClr>
                </a:solidFill>
                <a:latin typeface="微软雅黑" panose="020B0503020204020204" charset="-122"/>
                <a:ea typeface="微软雅黑" panose="020B0503020204020204" charset="-122"/>
              </a:rPr>
              <a:t>点击文本框即可进行编辑输入相关内容点击文本框即可进行编辑输入相关内容点击文本框即可进行编辑输入相关内容点击文本框即可进行编辑输入相关内容</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25" name="矩形 24"/>
          <p:cNvSpPr/>
          <p:nvPr/>
        </p:nvSpPr>
        <p:spPr>
          <a:xfrm>
            <a:off x="6413639" y="3423516"/>
            <a:ext cx="1774686" cy="461665"/>
          </a:xfrm>
          <a:prstGeom prst="rect">
            <a:avLst/>
          </a:prstGeom>
        </p:spPr>
        <p:txBody>
          <a:bodyPr wrap="square">
            <a:spAutoFit/>
          </a:bodyPr>
          <a:p>
            <a:pPr algn="dist"/>
            <a:r>
              <a:rPr lang="zh-CN" altLang="en-US" sz="2400">
                <a:solidFill>
                  <a:srgbClr val="295795"/>
                </a:solidFill>
                <a:latin typeface="汉仪星球体W" panose="00020600040101010101" pitchFamily="18" charset="-122"/>
                <a:ea typeface="汉仪星球体W" panose="00020600040101010101" pitchFamily="18" charset="-122"/>
              </a:rPr>
              <a:t>输入标题</a:t>
            </a:r>
            <a:endParaRPr lang="zh-CN" altLang="en-US" sz="2400">
              <a:solidFill>
                <a:srgbClr val="295795"/>
              </a:solidFill>
              <a:latin typeface="汉仪星球体W" panose="00020600040101010101" pitchFamily="18" charset="-122"/>
              <a:ea typeface="汉仪星球体W" panose="00020600040101010101" pitchFamily="18" charset="-122"/>
            </a:endParaRPr>
          </a:p>
        </p:txBody>
      </p:sp>
      <p:sp>
        <p:nvSpPr>
          <p:cNvPr id="26" name="文本框 25"/>
          <p:cNvSpPr txBox="1"/>
          <p:nvPr/>
        </p:nvSpPr>
        <p:spPr>
          <a:xfrm>
            <a:off x="6413639" y="3827937"/>
            <a:ext cx="4584561" cy="1023742"/>
          </a:xfrm>
          <a:prstGeom prst="rect">
            <a:avLst/>
          </a:prstGeom>
          <a:noFill/>
        </p:spPr>
        <p:txBody>
          <a:bodyPr wrap="square" rtlCol="0">
            <a:spAutoFit/>
          </a:bodyPr>
          <a:p>
            <a:pPr algn="just">
              <a:lnSpc>
                <a:spcPct val="150000"/>
              </a:lnSpc>
            </a:pPr>
            <a:r>
              <a:rPr lang="zh-CN" altLang="en-US" sz="1400" dirty="0">
                <a:solidFill>
                  <a:schemeClr val="tx1">
                    <a:lumMod val="75000"/>
                    <a:lumOff val="25000"/>
                  </a:schemeClr>
                </a:solidFill>
                <a:latin typeface="微软雅黑" panose="020B0503020204020204" charset="-122"/>
                <a:ea typeface="微软雅黑" panose="020B0503020204020204" charset="-122"/>
              </a:rPr>
              <a:t>点击文本框即可进行编辑输入相关内容点击文本框即可进行编辑输入相关内容点击文本框即可进行编辑输入相关内容点击文本框即可进行编辑输入相关内容</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27" name="矩形 26"/>
          <p:cNvSpPr/>
          <p:nvPr/>
        </p:nvSpPr>
        <p:spPr>
          <a:xfrm>
            <a:off x="6413639" y="5079996"/>
            <a:ext cx="1774686" cy="461665"/>
          </a:xfrm>
          <a:prstGeom prst="rect">
            <a:avLst/>
          </a:prstGeom>
        </p:spPr>
        <p:txBody>
          <a:bodyPr wrap="square">
            <a:spAutoFit/>
          </a:bodyPr>
          <a:p>
            <a:pPr algn="dist"/>
            <a:r>
              <a:rPr lang="zh-CN" altLang="en-US" sz="2400">
                <a:solidFill>
                  <a:srgbClr val="295795"/>
                </a:solidFill>
                <a:latin typeface="汉仪星球体W" panose="00020600040101010101" pitchFamily="18" charset="-122"/>
                <a:ea typeface="汉仪星球体W" panose="00020600040101010101" pitchFamily="18" charset="-122"/>
              </a:rPr>
              <a:t>输入标题</a:t>
            </a:r>
            <a:endParaRPr lang="zh-CN" altLang="en-US" sz="2400">
              <a:solidFill>
                <a:srgbClr val="295795"/>
              </a:solidFill>
              <a:latin typeface="汉仪星球体W" panose="00020600040101010101" pitchFamily="18" charset="-122"/>
              <a:ea typeface="汉仪星球体W" panose="00020600040101010101" pitchFamily="18" charset="-122"/>
            </a:endParaRPr>
          </a:p>
        </p:txBody>
      </p:sp>
      <p:sp>
        <p:nvSpPr>
          <p:cNvPr id="28" name="文本框 27"/>
          <p:cNvSpPr txBox="1"/>
          <p:nvPr/>
        </p:nvSpPr>
        <p:spPr>
          <a:xfrm>
            <a:off x="6413639" y="5484417"/>
            <a:ext cx="4584561" cy="1023742"/>
          </a:xfrm>
          <a:prstGeom prst="rect">
            <a:avLst/>
          </a:prstGeom>
          <a:noFill/>
        </p:spPr>
        <p:txBody>
          <a:bodyPr wrap="square" rtlCol="0">
            <a:spAutoFit/>
          </a:bodyPr>
          <a:p>
            <a:pPr algn="just">
              <a:lnSpc>
                <a:spcPct val="150000"/>
              </a:lnSpc>
            </a:pPr>
            <a:r>
              <a:rPr lang="zh-CN" altLang="en-US" sz="1400" dirty="0">
                <a:solidFill>
                  <a:schemeClr val="tx1">
                    <a:lumMod val="75000"/>
                    <a:lumOff val="25000"/>
                  </a:schemeClr>
                </a:solidFill>
                <a:latin typeface="微软雅黑" panose="020B0503020204020204" charset="-122"/>
                <a:ea typeface="微软雅黑" panose="020B0503020204020204" charset="-122"/>
              </a:rPr>
              <a:t>点击文本框即可进行编辑输入相关内容点击文本框即可进行编辑输入相关内容点击文本框即可进行编辑输入相关内容点击文本框即可进行编辑输入相关内容</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pic>
        <p:nvPicPr>
          <p:cNvPr id="31" name="图片 30" descr="Ê¸Á¿ÊÖ»æ¿¨Í¨Ñ§Ï°ÓÃÆ·"/>
          <p:cNvPicPr>
            <a:picLocks noChangeAspect="1"/>
          </p:cNvPicPr>
          <p:nvPr/>
        </p:nvPicPr>
        <p:blipFill>
          <a:blip r:embed="rId1"/>
          <a:stretch>
            <a:fillRect/>
          </a:stretch>
        </p:blipFill>
        <p:spPr>
          <a:xfrm>
            <a:off x="428625" y="767715"/>
            <a:ext cx="5869305" cy="73361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1000"/>
                                        <p:tgtEl>
                                          <p:spTgt spid="26"/>
                                        </p:tgtEl>
                                      </p:cBhvr>
                                    </p:animEffect>
                                    <p:anim calcmode="lin" valueType="num">
                                      <p:cBhvr>
                                        <p:cTn id="13" dur="1000" fill="hold"/>
                                        <p:tgtEl>
                                          <p:spTgt spid="26"/>
                                        </p:tgtEl>
                                        <p:attrNameLst>
                                          <p:attrName>ppt_x</p:attrName>
                                        </p:attrNameLst>
                                      </p:cBhvr>
                                      <p:tavLst>
                                        <p:tav tm="0">
                                          <p:val>
                                            <p:strVal val="#ppt_x"/>
                                          </p:val>
                                        </p:tav>
                                        <p:tav tm="100000">
                                          <p:val>
                                            <p:strVal val="#ppt_x"/>
                                          </p:val>
                                        </p:tav>
                                      </p:tavLst>
                                    </p:anim>
                                    <p:anim calcmode="lin" valueType="num">
                                      <p:cBhvr>
                                        <p:cTn id="14" dur="1000" fill="hold"/>
                                        <p:tgtEl>
                                          <p:spTgt spid="2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1000"/>
                                        <p:tgtEl>
                                          <p:spTgt spid="28"/>
                                        </p:tgtEl>
                                      </p:cBhvr>
                                    </p:animEffect>
                                    <p:anim calcmode="lin" valueType="num">
                                      <p:cBhvr>
                                        <p:cTn id="18" dur="1000" fill="hold"/>
                                        <p:tgtEl>
                                          <p:spTgt spid="28"/>
                                        </p:tgtEl>
                                        <p:attrNameLst>
                                          <p:attrName>ppt_x</p:attrName>
                                        </p:attrNameLst>
                                      </p:cBhvr>
                                      <p:tavLst>
                                        <p:tav tm="0">
                                          <p:val>
                                            <p:strVal val="#ppt_x"/>
                                          </p:val>
                                        </p:tav>
                                        <p:tav tm="100000">
                                          <p:val>
                                            <p:strVal val="#ppt_x"/>
                                          </p:val>
                                        </p:tav>
                                      </p:tavLst>
                                    </p:anim>
                                    <p:anim calcmode="lin" valueType="num">
                                      <p:cBhvr>
                                        <p:cTn id="19" dur="1000" fill="hold"/>
                                        <p:tgtEl>
                                          <p:spTgt spid="2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1000"/>
                                        <p:tgtEl>
                                          <p:spTgt spid="23"/>
                                        </p:tgtEl>
                                      </p:cBhvr>
                                    </p:animEffect>
                                    <p:anim calcmode="lin" valueType="num">
                                      <p:cBhvr>
                                        <p:cTn id="23" dur="1000" fill="hold"/>
                                        <p:tgtEl>
                                          <p:spTgt spid="23"/>
                                        </p:tgtEl>
                                        <p:attrNameLst>
                                          <p:attrName>ppt_x</p:attrName>
                                        </p:attrNameLst>
                                      </p:cBhvr>
                                      <p:tavLst>
                                        <p:tav tm="0">
                                          <p:val>
                                            <p:strVal val="#ppt_x"/>
                                          </p:val>
                                        </p:tav>
                                        <p:tav tm="100000">
                                          <p:val>
                                            <p:strVal val="#ppt_x"/>
                                          </p:val>
                                        </p:tav>
                                      </p:tavLst>
                                    </p:anim>
                                    <p:anim calcmode="lin" valueType="num">
                                      <p:cBhvr>
                                        <p:cTn id="24" dur="1000" fill="hold"/>
                                        <p:tgtEl>
                                          <p:spTgt spid="2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1000"/>
                                        <p:tgtEl>
                                          <p:spTgt spid="25"/>
                                        </p:tgtEl>
                                      </p:cBhvr>
                                    </p:animEffect>
                                    <p:anim calcmode="lin" valueType="num">
                                      <p:cBhvr>
                                        <p:cTn id="28" dur="1000" fill="hold"/>
                                        <p:tgtEl>
                                          <p:spTgt spid="25"/>
                                        </p:tgtEl>
                                        <p:attrNameLst>
                                          <p:attrName>ppt_x</p:attrName>
                                        </p:attrNameLst>
                                      </p:cBhvr>
                                      <p:tavLst>
                                        <p:tav tm="0">
                                          <p:val>
                                            <p:strVal val="#ppt_x"/>
                                          </p:val>
                                        </p:tav>
                                        <p:tav tm="100000">
                                          <p:val>
                                            <p:strVal val="#ppt_x"/>
                                          </p:val>
                                        </p:tav>
                                      </p:tavLst>
                                    </p:anim>
                                    <p:anim calcmode="lin" valueType="num">
                                      <p:cBhvr>
                                        <p:cTn id="29" dur="1000" fill="hold"/>
                                        <p:tgtEl>
                                          <p:spTgt spid="25"/>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1000"/>
                                        <p:tgtEl>
                                          <p:spTgt spid="27"/>
                                        </p:tgtEl>
                                      </p:cBhvr>
                                    </p:animEffect>
                                    <p:anim calcmode="lin" valueType="num">
                                      <p:cBhvr>
                                        <p:cTn id="33" dur="1000" fill="hold"/>
                                        <p:tgtEl>
                                          <p:spTgt spid="27"/>
                                        </p:tgtEl>
                                        <p:attrNameLst>
                                          <p:attrName>ppt_x</p:attrName>
                                        </p:attrNameLst>
                                      </p:cBhvr>
                                      <p:tavLst>
                                        <p:tav tm="0">
                                          <p:val>
                                            <p:strVal val="#ppt_x"/>
                                          </p:val>
                                        </p:tav>
                                        <p:tav tm="100000">
                                          <p:val>
                                            <p:strVal val="#ppt_x"/>
                                          </p:val>
                                        </p:tav>
                                      </p:tavLst>
                                    </p:anim>
                                    <p:anim calcmode="lin" valueType="num">
                                      <p:cBhvr>
                                        <p:cTn id="34"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P spid="27" grpId="0"/>
      <p:bldP spid="2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1781424" y="1079831"/>
            <a:ext cx="4959927" cy="4959927"/>
          </a:xfrm>
          <a:prstGeom prst="ellipse">
            <a:avLst/>
          </a:prstGeom>
          <a:solidFill>
            <a:srgbClr val="9DB1E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kumimoji="1" lang="zh-CN" altLang="en-US"/>
          </a:p>
        </p:txBody>
      </p:sp>
      <p:sp>
        <p:nvSpPr>
          <p:cNvPr id="3" name="文本框 2"/>
          <p:cNvSpPr txBox="1"/>
          <p:nvPr/>
        </p:nvSpPr>
        <p:spPr>
          <a:xfrm>
            <a:off x="3127912" y="1342854"/>
            <a:ext cx="2266950" cy="1862048"/>
          </a:xfrm>
          <a:prstGeom prst="rect">
            <a:avLst/>
          </a:prstGeom>
          <a:noFill/>
        </p:spPr>
        <p:txBody>
          <a:bodyPr wrap="square" rtlCol="0">
            <a:spAutoFit/>
          </a:bodyPr>
          <a:lstStyle/>
          <a:p>
            <a:pPr algn="ctr"/>
            <a:r>
              <a:rPr lang="en-US" altLang="zh-CN" sz="11500" dirty="0">
                <a:solidFill>
                  <a:schemeClr val="bg1"/>
                </a:solidFill>
              </a:rPr>
              <a:t>89</a:t>
            </a:r>
            <a:r>
              <a:rPr lang="en-US" altLang="zh-CN" sz="6600" dirty="0">
                <a:solidFill>
                  <a:schemeClr val="bg1"/>
                </a:solidFill>
              </a:rPr>
              <a:t>%</a:t>
            </a:r>
            <a:endParaRPr lang="zh-CN" altLang="en-US" sz="6600" dirty="0">
              <a:solidFill>
                <a:schemeClr val="bg1"/>
              </a:solidFill>
            </a:endParaRPr>
          </a:p>
        </p:txBody>
      </p:sp>
      <p:cxnSp>
        <p:nvCxnSpPr>
          <p:cNvPr id="4" name="直接连接符 9"/>
          <p:cNvCxnSpPr/>
          <p:nvPr/>
        </p:nvCxnSpPr>
        <p:spPr>
          <a:xfrm>
            <a:off x="2927887" y="3921703"/>
            <a:ext cx="2667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2857448" y="4150124"/>
            <a:ext cx="2807878" cy="1029511"/>
          </a:xfrm>
          <a:prstGeom prst="rect">
            <a:avLst/>
          </a:prstGeom>
        </p:spPr>
        <p:txBody>
          <a:bodyPr wrap="square" lIns="68570" tIns="34289" rIns="68570" bIns="34289">
            <a:spAutoFit/>
          </a:bodyPr>
          <a:lstStyle/>
          <a:p>
            <a:pPr algn="ctr" defTabSz="685800">
              <a:lnSpc>
                <a:spcPct val="130000"/>
              </a:lnSpc>
            </a:pPr>
            <a:r>
              <a:rPr lang="zh-CN" altLang="en-US" sz="1200" dirty="0">
                <a:solidFill>
                  <a:schemeClr val="bg1"/>
                </a:solidFill>
                <a:latin typeface="微软雅黑" panose="020B0503020204020204" charset="-122"/>
                <a:ea typeface="微软雅黑" panose="020B0503020204020204" charset="-122"/>
              </a:rPr>
              <a:t>标题数字等都可以通过点击和重新输入进行更改，顶部“开始”面板中可以对字体、字号、颜色、行距等进行修改。建议正文</a:t>
            </a:r>
            <a:r>
              <a:rPr lang="en-US" altLang="zh-CN" sz="1200" dirty="0">
                <a:solidFill>
                  <a:schemeClr val="bg1"/>
                </a:solidFill>
                <a:latin typeface="微软雅黑" panose="020B0503020204020204" charset="-122"/>
                <a:ea typeface="微软雅黑" panose="020B0503020204020204" charset="-122"/>
              </a:rPr>
              <a:t>12</a:t>
            </a:r>
            <a:r>
              <a:rPr lang="zh-CN" altLang="en-US" sz="1200" dirty="0">
                <a:solidFill>
                  <a:schemeClr val="bg1"/>
                </a:solidFill>
                <a:latin typeface="微软雅黑" panose="020B0503020204020204" charset="-122"/>
                <a:ea typeface="微软雅黑" panose="020B0503020204020204" charset="-122"/>
              </a:rPr>
              <a:t>号字，</a:t>
            </a:r>
            <a:r>
              <a:rPr lang="en-US" altLang="zh-CN" sz="1200" dirty="0">
                <a:solidFill>
                  <a:schemeClr val="bg1"/>
                </a:solidFill>
                <a:latin typeface="微软雅黑" panose="020B0503020204020204" charset="-122"/>
                <a:ea typeface="微软雅黑" panose="020B0503020204020204" charset="-122"/>
              </a:rPr>
              <a:t>1.3</a:t>
            </a:r>
            <a:r>
              <a:rPr lang="zh-CN" altLang="en-US" sz="1200" dirty="0">
                <a:solidFill>
                  <a:schemeClr val="bg1"/>
                </a:solidFill>
                <a:latin typeface="微软雅黑" panose="020B0503020204020204" charset="-122"/>
                <a:ea typeface="微软雅黑" panose="020B0503020204020204" charset="-122"/>
              </a:rPr>
              <a:t>倍字间距。</a:t>
            </a:r>
            <a:endParaRPr lang="zh-CN" altLang="en-US" sz="1200" dirty="0">
              <a:solidFill>
                <a:schemeClr val="bg1"/>
              </a:solidFill>
              <a:latin typeface="微软雅黑" panose="020B0503020204020204" charset="-122"/>
              <a:ea typeface="微软雅黑" panose="020B0503020204020204" charset="-122"/>
            </a:endParaRPr>
          </a:p>
        </p:txBody>
      </p:sp>
      <p:sp>
        <p:nvSpPr>
          <p:cNvPr id="6" name="Freeform 218"/>
          <p:cNvSpPr/>
          <p:nvPr/>
        </p:nvSpPr>
        <p:spPr bwMode="auto">
          <a:xfrm>
            <a:off x="3885150" y="3058283"/>
            <a:ext cx="752475" cy="737040"/>
          </a:xfrm>
          <a:custGeom>
            <a:avLst/>
            <a:gdLst/>
            <a:ahLst/>
            <a:cxnLst>
              <a:cxn ang="0">
                <a:pos x="322" y="248"/>
              </a:cxn>
              <a:cxn ang="0">
                <a:pos x="296" y="254"/>
              </a:cxn>
              <a:cxn ang="0">
                <a:pos x="274" y="270"/>
              </a:cxn>
              <a:cxn ang="0">
                <a:pos x="132" y="200"/>
              </a:cxn>
              <a:cxn ang="0">
                <a:pos x="134" y="190"/>
              </a:cxn>
              <a:cxn ang="0">
                <a:pos x="274" y="112"/>
              </a:cxn>
              <a:cxn ang="0">
                <a:pos x="284" y="120"/>
              </a:cxn>
              <a:cxn ang="0">
                <a:pos x="308" y="132"/>
              </a:cxn>
              <a:cxn ang="0">
                <a:pos x="322" y="132"/>
              </a:cxn>
              <a:cxn ang="0">
                <a:pos x="348" y="128"/>
              </a:cxn>
              <a:cxn ang="0">
                <a:pos x="370" y="112"/>
              </a:cxn>
              <a:cxn ang="0">
                <a:pos x="384" y="92"/>
              </a:cxn>
              <a:cxn ang="0">
                <a:pos x="390" y="66"/>
              </a:cxn>
              <a:cxn ang="0">
                <a:pos x="388" y="52"/>
              </a:cxn>
              <a:cxn ang="0">
                <a:pos x="378" y="28"/>
              </a:cxn>
              <a:cxn ang="0">
                <a:pos x="360" y="10"/>
              </a:cxn>
              <a:cxn ang="0">
                <a:pos x="336" y="0"/>
              </a:cxn>
              <a:cxn ang="0">
                <a:pos x="322" y="0"/>
              </a:cxn>
              <a:cxn ang="0">
                <a:pos x="296" y="4"/>
              </a:cxn>
              <a:cxn ang="0">
                <a:pos x="276" y="18"/>
              </a:cxn>
              <a:cxn ang="0">
                <a:pos x="262" y="40"/>
              </a:cxn>
              <a:cxn ang="0">
                <a:pos x="256" y="66"/>
              </a:cxn>
              <a:cxn ang="0">
                <a:pos x="256" y="76"/>
              </a:cxn>
              <a:cxn ang="0">
                <a:pos x="116" y="144"/>
              </a:cxn>
              <a:cxn ang="0">
                <a:pos x="94" y="128"/>
              </a:cxn>
              <a:cxn ang="0">
                <a:pos x="66" y="124"/>
              </a:cxn>
              <a:cxn ang="0">
                <a:pos x="54" y="124"/>
              </a:cxn>
              <a:cxn ang="0">
                <a:pos x="30" y="134"/>
              </a:cxn>
              <a:cxn ang="0">
                <a:pos x="12" y="152"/>
              </a:cxn>
              <a:cxn ang="0">
                <a:pos x="2" y="176"/>
              </a:cxn>
              <a:cxn ang="0">
                <a:pos x="0" y="190"/>
              </a:cxn>
              <a:cxn ang="0">
                <a:pos x="6" y="216"/>
              </a:cxn>
              <a:cxn ang="0">
                <a:pos x="20" y="238"/>
              </a:cxn>
              <a:cxn ang="0">
                <a:pos x="40" y="252"/>
              </a:cxn>
              <a:cxn ang="0">
                <a:pos x="66" y="256"/>
              </a:cxn>
              <a:cxn ang="0">
                <a:pos x="80" y="256"/>
              </a:cxn>
              <a:cxn ang="0">
                <a:pos x="104" y="244"/>
              </a:cxn>
              <a:cxn ang="0">
                <a:pos x="256" y="306"/>
              </a:cxn>
              <a:cxn ang="0">
                <a:pos x="256" y="316"/>
              </a:cxn>
              <a:cxn ang="0">
                <a:pos x="258" y="328"/>
              </a:cxn>
              <a:cxn ang="0">
                <a:pos x="268" y="352"/>
              </a:cxn>
              <a:cxn ang="0">
                <a:pos x="286" y="370"/>
              </a:cxn>
              <a:cxn ang="0">
                <a:pos x="310" y="380"/>
              </a:cxn>
              <a:cxn ang="0">
                <a:pos x="322" y="382"/>
              </a:cxn>
              <a:cxn ang="0">
                <a:pos x="348" y="376"/>
              </a:cxn>
              <a:cxn ang="0">
                <a:pos x="370" y="362"/>
              </a:cxn>
              <a:cxn ang="0">
                <a:pos x="384" y="342"/>
              </a:cxn>
              <a:cxn ang="0">
                <a:pos x="390" y="316"/>
              </a:cxn>
              <a:cxn ang="0">
                <a:pos x="388" y="302"/>
              </a:cxn>
              <a:cxn ang="0">
                <a:pos x="378" y="278"/>
              </a:cxn>
              <a:cxn ang="0">
                <a:pos x="360" y="260"/>
              </a:cxn>
              <a:cxn ang="0">
                <a:pos x="336" y="250"/>
              </a:cxn>
              <a:cxn ang="0">
                <a:pos x="322" y="248"/>
              </a:cxn>
            </a:cxnLst>
            <a:rect l="0" t="0" r="r" b="b"/>
            <a:pathLst>
              <a:path w="390" h="382">
                <a:moveTo>
                  <a:pt x="322" y="248"/>
                </a:moveTo>
                <a:lnTo>
                  <a:pt x="322" y="248"/>
                </a:lnTo>
                <a:lnTo>
                  <a:pt x="308" y="250"/>
                </a:lnTo>
                <a:lnTo>
                  <a:pt x="296" y="254"/>
                </a:lnTo>
                <a:lnTo>
                  <a:pt x="284" y="260"/>
                </a:lnTo>
                <a:lnTo>
                  <a:pt x="274" y="270"/>
                </a:lnTo>
                <a:lnTo>
                  <a:pt x="132" y="200"/>
                </a:lnTo>
                <a:lnTo>
                  <a:pt x="132" y="200"/>
                </a:lnTo>
                <a:lnTo>
                  <a:pt x="134" y="190"/>
                </a:lnTo>
                <a:lnTo>
                  <a:pt x="134" y="190"/>
                </a:lnTo>
                <a:lnTo>
                  <a:pt x="132" y="180"/>
                </a:lnTo>
                <a:lnTo>
                  <a:pt x="274" y="112"/>
                </a:lnTo>
                <a:lnTo>
                  <a:pt x="274" y="112"/>
                </a:lnTo>
                <a:lnTo>
                  <a:pt x="284" y="120"/>
                </a:lnTo>
                <a:lnTo>
                  <a:pt x="296" y="126"/>
                </a:lnTo>
                <a:lnTo>
                  <a:pt x="308" y="132"/>
                </a:lnTo>
                <a:lnTo>
                  <a:pt x="322" y="132"/>
                </a:lnTo>
                <a:lnTo>
                  <a:pt x="322" y="132"/>
                </a:lnTo>
                <a:lnTo>
                  <a:pt x="336" y="132"/>
                </a:lnTo>
                <a:lnTo>
                  <a:pt x="348" y="128"/>
                </a:lnTo>
                <a:lnTo>
                  <a:pt x="360" y="122"/>
                </a:lnTo>
                <a:lnTo>
                  <a:pt x="370" y="112"/>
                </a:lnTo>
                <a:lnTo>
                  <a:pt x="378" y="104"/>
                </a:lnTo>
                <a:lnTo>
                  <a:pt x="384" y="92"/>
                </a:lnTo>
                <a:lnTo>
                  <a:pt x="388" y="80"/>
                </a:lnTo>
                <a:lnTo>
                  <a:pt x="390" y="66"/>
                </a:lnTo>
                <a:lnTo>
                  <a:pt x="390" y="66"/>
                </a:lnTo>
                <a:lnTo>
                  <a:pt x="388" y="52"/>
                </a:lnTo>
                <a:lnTo>
                  <a:pt x="384" y="40"/>
                </a:lnTo>
                <a:lnTo>
                  <a:pt x="378" y="28"/>
                </a:lnTo>
                <a:lnTo>
                  <a:pt x="370" y="18"/>
                </a:lnTo>
                <a:lnTo>
                  <a:pt x="360" y="10"/>
                </a:lnTo>
                <a:lnTo>
                  <a:pt x="348" y="4"/>
                </a:lnTo>
                <a:lnTo>
                  <a:pt x="336" y="0"/>
                </a:lnTo>
                <a:lnTo>
                  <a:pt x="322" y="0"/>
                </a:lnTo>
                <a:lnTo>
                  <a:pt x="322" y="0"/>
                </a:lnTo>
                <a:lnTo>
                  <a:pt x="310" y="0"/>
                </a:lnTo>
                <a:lnTo>
                  <a:pt x="296" y="4"/>
                </a:lnTo>
                <a:lnTo>
                  <a:pt x="286" y="10"/>
                </a:lnTo>
                <a:lnTo>
                  <a:pt x="276" y="18"/>
                </a:lnTo>
                <a:lnTo>
                  <a:pt x="268" y="28"/>
                </a:lnTo>
                <a:lnTo>
                  <a:pt x="262" y="40"/>
                </a:lnTo>
                <a:lnTo>
                  <a:pt x="258" y="52"/>
                </a:lnTo>
                <a:lnTo>
                  <a:pt x="256" y="66"/>
                </a:lnTo>
                <a:lnTo>
                  <a:pt x="256" y="66"/>
                </a:lnTo>
                <a:lnTo>
                  <a:pt x="256" y="76"/>
                </a:lnTo>
                <a:lnTo>
                  <a:pt x="116" y="144"/>
                </a:lnTo>
                <a:lnTo>
                  <a:pt x="116" y="144"/>
                </a:lnTo>
                <a:lnTo>
                  <a:pt x="106" y="136"/>
                </a:lnTo>
                <a:lnTo>
                  <a:pt x="94" y="128"/>
                </a:lnTo>
                <a:lnTo>
                  <a:pt x="80" y="124"/>
                </a:lnTo>
                <a:lnTo>
                  <a:pt x="66" y="124"/>
                </a:lnTo>
                <a:lnTo>
                  <a:pt x="66" y="124"/>
                </a:lnTo>
                <a:lnTo>
                  <a:pt x="54" y="124"/>
                </a:lnTo>
                <a:lnTo>
                  <a:pt x="40" y="128"/>
                </a:lnTo>
                <a:lnTo>
                  <a:pt x="30" y="134"/>
                </a:lnTo>
                <a:lnTo>
                  <a:pt x="20" y="142"/>
                </a:lnTo>
                <a:lnTo>
                  <a:pt x="12" y="152"/>
                </a:lnTo>
                <a:lnTo>
                  <a:pt x="6" y="164"/>
                </a:lnTo>
                <a:lnTo>
                  <a:pt x="2" y="176"/>
                </a:lnTo>
                <a:lnTo>
                  <a:pt x="0" y="190"/>
                </a:lnTo>
                <a:lnTo>
                  <a:pt x="0" y="190"/>
                </a:lnTo>
                <a:lnTo>
                  <a:pt x="2" y="204"/>
                </a:lnTo>
                <a:lnTo>
                  <a:pt x="6" y="216"/>
                </a:lnTo>
                <a:lnTo>
                  <a:pt x="12" y="228"/>
                </a:lnTo>
                <a:lnTo>
                  <a:pt x="20" y="238"/>
                </a:lnTo>
                <a:lnTo>
                  <a:pt x="30" y="246"/>
                </a:lnTo>
                <a:lnTo>
                  <a:pt x="40" y="252"/>
                </a:lnTo>
                <a:lnTo>
                  <a:pt x="54" y="256"/>
                </a:lnTo>
                <a:lnTo>
                  <a:pt x="66" y="256"/>
                </a:lnTo>
                <a:lnTo>
                  <a:pt x="66" y="256"/>
                </a:lnTo>
                <a:lnTo>
                  <a:pt x="80" y="256"/>
                </a:lnTo>
                <a:lnTo>
                  <a:pt x="94" y="252"/>
                </a:lnTo>
                <a:lnTo>
                  <a:pt x="104" y="244"/>
                </a:lnTo>
                <a:lnTo>
                  <a:pt x="114" y="236"/>
                </a:lnTo>
                <a:lnTo>
                  <a:pt x="256" y="306"/>
                </a:lnTo>
                <a:lnTo>
                  <a:pt x="256" y="306"/>
                </a:lnTo>
                <a:lnTo>
                  <a:pt x="256" y="316"/>
                </a:lnTo>
                <a:lnTo>
                  <a:pt x="256" y="316"/>
                </a:lnTo>
                <a:lnTo>
                  <a:pt x="258" y="328"/>
                </a:lnTo>
                <a:lnTo>
                  <a:pt x="262" y="342"/>
                </a:lnTo>
                <a:lnTo>
                  <a:pt x="268" y="352"/>
                </a:lnTo>
                <a:lnTo>
                  <a:pt x="276" y="362"/>
                </a:lnTo>
                <a:lnTo>
                  <a:pt x="286" y="370"/>
                </a:lnTo>
                <a:lnTo>
                  <a:pt x="296" y="376"/>
                </a:lnTo>
                <a:lnTo>
                  <a:pt x="310" y="380"/>
                </a:lnTo>
                <a:lnTo>
                  <a:pt x="322" y="382"/>
                </a:lnTo>
                <a:lnTo>
                  <a:pt x="322" y="382"/>
                </a:lnTo>
                <a:lnTo>
                  <a:pt x="336" y="380"/>
                </a:lnTo>
                <a:lnTo>
                  <a:pt x="348" y="376"/>
                </a:lnTo>
                <a:lnTo>
                  <a:pt x="360" y="370"/>
                </a:lnTo>
                <a:lnTo>
                  <a:pt x="370" y="362"/>
                </a:lnTo>
                <a:lnTo>
                  <a:pt x="378" y="352"/>
                </a:lnTo>
                <a:lnTo>
                  <a:pt x="384" y="342"/>
                </a:lnTo>
                <a:lnTo>
                  <a:pt x="388" y="328"/>
                </a:lnTo>
                <a:lnTo>
                  <a:pt x="390" y="316"/>
                </a:lnTo>
                <a:lnTo>
                  <a:pt x="390" y="316"/>
                </a:lnTo>
                <a:lnTo>
                  <a:pt x="388" y="302"/>
                </a:lnTo>
                <a:lnTo>
                  <a:pt x="384" y="290"/>
                </a:lnTo>
                <a:lnTo>
                  <a:pt x="378" y="278"/>
                </a:lnTo>
                <a:lnTo>
                  <a:pt x="370" y="268"/>
                </a:lnTo>
                <a:lnTo>
                  <a:pt x="360" y="260"/>
                </a:lnTo>
                <a:lnTo>
                  <a:pt x="348" y="254"/>
                </a:lnTo>
                <a:lnTo>
                  <a:pt x="336" y="250"/>
                </a:lnTo>
                <a:lnTo>
                  <a:pt x="322" y="248"/>
                </a:lnTo>
                <a:lnTo>
                  <a:pt x="322" y="248"/>
                </a:lnTo>
                <a:close/>
              </a:path>
            </a:pathLst>
          </a:custGeom>
          <a:solidFill>
            <a:schemeClr val="bg1"/>
          </a:solidFill>
          <a:ln w="9525">
            <a:noFill/>
            <a:round/>
          </a:ln>
        </p:spPr>
        <p:txBody>
          <a:bodyPr vert="horz" wrap="square" lIns="91440" tIns="45720" rIns="91440" bIns="45720" numCol="1" anchor="t" anchorCtr="0" compatLnSpc="1"/>
          <a:lstStyle/>
          <a:p>
            <a:endParaRPr lang="zh-CN" altLang="en-US"/>
          </a:p>
        </p:txBody>
      </p:sp>
      <p:grpSp>
        <p:nvGrpSpPr>
          <p:cNvPr id="7" name="组合 6"/>
          <p:cNvGrpSpPr/>
          <p:nvPr/>
        </p:nvGrpSpPr>
        <p:grpSpPr>
          <a:xfrm>
            <a:off x="5894926" y="2228850"/>
            <a:ext cx="3886200" cy="3886200"/>
            <a:chOff x="5600700" y="1962150"/>
            <a:chExt cx="3886200" cy="3886200"/>
          </a:xfrm>
          <a:solidFill>
            <a:srgbClr val="F992CA"/>
          </a:solidFill>
        </p:grpSpPr>
        <p:sp>
          <p:nvSpPr>
            <p:cNvPr id="8" name="椭圆 7"/>
            <p:cNvSpPr/>
            <p:nvPr/>
          </p:nvSpPr>
          <p:spPr>
            <a:xfrm>
              <a:off x="5600700" y="1962150"/>
              <a:ext cx="3886200" cy="3886200"/>
            </a:xfrm>
            <a:prstGeom prst="ellipse">
              <a:avLst/>
            </a:prstGeom>
            <a:grpFill/>
            <a:ln>
              <a:solidFill>
                <a:srgbClr val="87D3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5798133" y="2171700"/>
              <a:ext cx="3480950" cy="3480950"/>
            </a:xfrm>
            <a:prstGeom prst="ellipse">
              <a:avLst/>
            </a:prstGeom>
            <a:grpFill/>
            <a:ln>
              <a:solidFill>
                <a:srgbClr val="87D3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7023639" y="2333357"/>
            <a:ext cx="1628775" cy="1200329"/>
          </a:xfrm>
          <a:prstGeom prst="rect">
            <a:avLst/>
          </a:prstGeom>
          <a:noFill/>
        </p:spPr>
        <p:txBody>
          <a:bodyPr wrap="square" rtlCol="0">
            <a:spAutoFit/>
          </a:bodyPr>
          <a:lstStyle/>
          <a:p>
            <a:r>
              <a:rPr lang="en-US" altLang="zh-CN" sz="7200" dirty="0">
                <a:solidFill>
                  <a:schemeClr val="tx1">
                    <a:lumMod val="75000"/>
                    <a:lumOff val="25000"/>
                  </a:schemeClr>
                </a:solidFill>
              </a:rPr>
              <a:t>64</a:t>
            </a:r>
            <a:r>
              <a:rPr lang="en-US" altLang="zh-CN" sz="4400" dirty="0">
                <a:solidFill>
                  <a:schemeClr val="tx1">
                    <a:lumMod val="75000"/>
                    <a:lumOff val="25000"/>
                  </a:schemeClr>
                </a:solidFill>
              </a:rPr>
              <a:t>%</a:t>
            </a:r>
            <a:endParaRPr lang="zh-CN" altLang="en-US" sz="4400" dirty="0">
              <a:solidFill>
                <a:schemeClr val="tx1">
                  <a:lumMod val="75000"/>
                  <a:lumOff val="25000"/>
                </a:schemeClr>
              </a:solidFill>
            </a:endParaRPr>
          </a:p>
        </p:txBody>
      </p:sp>
      <p:grpSp>
        <p:nvGrpSpPr>
          <p:cNvPr id="11" name="组 3"/>
          <p:cNvGrpSpPr/>
          <p:nvPr/>
        </p:nvGrpSpPr>
        <p:grpSpPr>
          <a:xfrm>
            <a:off x="7485601" y="3429000"/>
            <a:ext cx="704850" cy="666750"/>
            <a:chOff x="4321175" y="111125"/>
            <a:chExt cx="704850" cy="666750"/>
          </a:xfrm>
          <a:solidFill>
            <a:schemeClr val="tx1">
              <a:lumMod val="75000"/>
              <a:lumOff val="25000"/>
            </a:schemeClr>
          </a:solidFill>
        </p:grpSpPr>
        <p:sp>
          <p:nvSpPr>
            <p:cNvPr id="12" name="Freeform 34"/>
            <p:cNvSpPr>
              <a:spLocks noEditPoints="1"/>
            </p:cNvSpPr>
            <p:nvPr/>
          </p:nvSpPr>
          <p:spPr bwMode="auto">
            <a:xfrm>
              <a:off x="4321175" y="111125"/>
              <a:ext cx="704850" cy="666750"/>
            </a:xfrm>
            <a:custGeom>
              <a:avLst/>
              <a:gdLst/>
              <a:ahLst/>
              <a:cxnLst>
                <a:cxn ang="0">
                  <a:pos x="444" y="0"/>
                </a:cxn>
                <a:cxn ang="0">
                  <a:pos x="0" y="0"/>
                </a:cxn>
                <a:cxn ang="0">
                  <a:pos x="0" y="54"/>
                </a:cxn>
                <a:cxn ang="0">
                  <a:pos x="36" y="54"/>
                </a:cxn>
                <a:cxn ang="0">
                  <a:pos x="36" y="330"/>
                </a:cxn>
                <a:cxn ang="0">
                  <a:pos x="194" y="330"/>
                </a:cxn>
                <a:cxn ang="0">
                  <a:pos x="194" y="368"/>
                </a:cxn>
                <a:cxn ang="0">
                  <a:pos x="194" y="368"/>
                </a:cxn>
                <a:cxn ang="0">
                  <a:pos x="172" y="374"/>
                </a:cxn>
                <a:cxn ang="0">
                  <a:pos x="154" y="382"/>
                </a:cxn>
                <a:cxn ang="0">
                  <a:pos x="148" y="386"/>
                </a:cxn>
                <a:cxn ang="0">
                  <a:pos x="144" y="392"/>
                </a:cxn>
                <a:cxn ang="0">
                  <a:pos x="140" y="398"/>
                </a:cxn>
                <a:cxn ang="0">
                  <a:pos x="140" y="404"/>
                </a:cxn>
                <a:cxn ang="0">
                  <a:pos x="140" y="404"/>
                </a:cxn>
                <a:cxn ang="0">
                  <a:pos x="142" y="408"/>
                </a:cxn>
                <a:cxn ang="0">
                  <a:pos x="146" y="410"/>
                </a:cxn>
                <a:cxn ang="0">
                  <a:pos x="166" y="416"/>
                </a:cxn>
                <a:cxn ang="0">
                  <a:pos x="192" y="418"/>
                </a:cxn>
                <a:cxn ang="0">
                  <a:pos x="222" y="420"/>
                </a:cxn>
                <a:cxn ang="0">
                  <a:pos x="252" y="418"/>
                </a:cxn>
                <a:cxn ang="0">
                  <a:pos x="278" y="416"/>
                </a:cxn>
                <a:cxn ang="0">
                  <a:pos x="298" y="410"/>
                </a:cxn>
                <a:cxn ang="0">
                  <a:pos x="302" y="408"/>
                </a:cxn>
                <a:cxn ang="0">
                  <a:pos x="304" y="404"/>
                </a:cxn>
                <a:cxn ang="0">
                  <a:pos x="304" y="404"/>
                </a:cxn>
                <a:cxn ang="0">
                  <a:pos x="304" y="398"/>
                </a:cxn>
                <a:cxn ang="0">
                  <a:pos x="300" y="392"/>
                </a:cxn>
                <a:cxn ang="0">
                  <a:pos x="296" y="386"/>
                </a:cxn>
                <a:cxn ang="0">
                  <a:pos x="290" y="382"/>
                </a:cxn>
                <a:cxn ang="0">
                  <a:pos x="272" y="374"/>
                </a:cxn>
                <a:cxn ang="0">
                  <a:pos x="250" y="368"/>
                </a:cxn>
                <a:cxn ang="0">
                  <a:pos x="250" y="330"/>
                </a:cxn>
                <a:cxn ang="0">
                  <a:pos x="408" y="330"/>
                </a:cxn>
                <a:cxn ang="0">
                  <a:pos x="408" y="54"/>
                </a:cxn>
                <a:cxn ang="0">
                  <a:pos x="444" y="54"/>
                </a:cxn>
                <a:cxn ang="0">
                  <a:pos x="444" y="0"/>
                </a:cxn>
                <a:cxn ang="0">
                  <a:pos x="444" y="0"/>
                </a:cxn>
                <a:cxn ang="0">
                  <a:pos x="378" y="300"/>
                </a:cxn>
                <a:cxn ang="0">
                  <a:pos x="66" y="300"/>
                </a:cxn>
                <a:cxn ang="0">
                  <a:pos x="66" y="56"/>
                </a:cxn>
                <a:cxn ang="0">
                  <a:pos x="378" y="56"/>
                </a:cxn>
                <a:cxn ang="0">
                  <a:pos x="378" y="300"/>
                </a:cxn>
                <a:cxn ang="0">
                  <a:pos x="378" y="300"/>
                </a:cxn>
              </a:cxnLst>
              <a:rect l="0" t="0" r="r" b="b"/>
              <a:pathLst>
                <a:path w="444" h="420">
                  <a:moveTo>
                    <a:pt x="444" y="0"/>
                  </a:moveTo>
                  <a:lnTo>
                    <a:pt x="0" y="0"/>
                  </a:lnTo>
                  <a:lnTo>
                    <a:pt x="0" y="54"/>
                  </a:lnTo>
                  <a:lnTo>
                    <a:pt x="36" y="54"/>
                  </a:lnTo>
                  <a:lnTo>
                    <a:pt x="36" y="330"/>
                  </a:lnTo>
                  <a:lnTo>
                    <a:pt x="194" y="330"/>
                  </a:lnTo>
                  <a:lnTo>
                    <a:pt x="194" y="368"/>
                  </a:lnTo>
                  <a:lnTo>
                    <a:pt x="194" y="368"/>
                  </a:lnTo>
                  <a:lnTo>
                    <a:pt x="172" y="374"/>
                  </a:lnTo>
                  <a:lnTo>
                    <a:pt x="154" y="382"/>
                  </a:lnTo>
                  <a:lnTo>
                    <a:pt x="148" y="386"/>
                  </a:lnTo>
                  <a:lnTo>
                    <a:pt x="144" y="392"/>
                  </a:lnTo>
                  <a:lnTo>
                    <a:pt x="140" y="398"/>
                  </a:lnTo>
                  <a:lnTo>
                    <a:pt x="140" y="404"/>
                  </a:lnTo>
                  <a:lnTo>
                    <a:pt x="140" y="404"/>
                  </a:lnTo>
                  <a:lnTo>
                    <a:pt x="142" y="408"/>
                  </a:lnTo>
                  <a:lnTo>
                    <a:pt x="146" y="410"/>
                  </a:lnTo>
                  <a:lnTo>
                    <a:pt x="166" y="416"/>
                  </a:lnTo>
                  <a:lnTo>
                    <a:pt x="192" y="418"/>
                  </a:lnTo>
                  <a:lnTo>
                    <a:pt x="222" y="420"/>
                  </a:lnTo>
                  <a:lnTo>
                    <a:pt x="252" y="418"/>
                  </a:lnTo>
                  <a:lnTo>
                    <a:pt x="278" y="416"/>
                  </a:lnTo>
                  <a:lnTo>
                    <a:pt x="298" y="410"/>
                  </a:lnTo>
                  <a:lnTo>
                    <a:pt x="302" y="408"/>
                  </a:lnTo>
                  <a:lnTo>
                    <a:pt x="304" y="404"/>
                  </a:lnTo>
                  <a:lnTo>
                    <a:pt x="304" y="404"/>
                  </a:lnTo>
                  <a:lnTo>
                    <a:pt x="304" y="398"/>
                  </a:lnTo>
                  <a:lnTo>
                    <a:pt x="300" y="392"/>
                  </a:lnTo>
                  <a:lnTo>
                    <a:pt x="296" y="386"/>
                  </a:lnTo>
                  <a:lnTo>
                    <a:pt x="290" y="382"/>
                  </a:lnTo>
                  <a:lnTo>
                    <a:pt x="272" y="374"/>
                  </a:lnTo>
                  <a:lnTo>
                    <a:pt x="250" y="368"/>
                  </a:lnTo>
                  <a:lnTo>
                    <a:pt x="250" y="330"/>
                  </a:lnTo>
                  <a:lnTo>
                    <a:pt x="408" y="330"/>
                  </a:lnTo>
                  <a:lnTo>
                    <a:pt x="408" y="54"/>
                  </a:lnTo>
                  <a:lnTo>
                    <a:pt x="444" y="54"/>
                  </a:lnTo>
                  <a:lnTo>
                    <a:pt x="444" y="0"/>
                  </a:lnTo>
                  <a:lnTo>
                    <a:pt x="444" y="0"/>
                  </a:lnTo>
                  <a:close/>
                  <a:moveTo>
                    <a:pt x="378" y="300"/>
                  </a:moveTo>
                  <a:lnTo>
                    <a:pt x="66" y="300"/>
                  </a:lnTo>
                  <a:lnTo>
                    <a:pt x="66" y="56"/>
                  </a:lnTo>
                  <a:lnTo>
                    <a:pt x="378" y="56"/>
                  </a:lnTo>
                  <a:lnTo>
                    <a:pt x="378" y="300"/>
                  </a:lnTo>
                  <a:lnTo>
                    <a:pt x="378" y="300"/>
                  </a:lnTo>
                  <a:close/>
                </a:path>
              </a:pathLst>
            </a:custGeom>
            <a:grpFill/>
            <a:ln w="9525">
              <a:noFill/>
              <a:round/>
            </a:ln>
          </p:spPr>
          <p:txBody>
            <a:bodyPr vert="horz" wrap="square" lIns="91440" tIns="45720" rIns="91440" bIns="45720" numCol="1" anchor="t" anchorCtr="0" compatLnSpc="1"/>
            <a:lstStyle/>
            <a:p>
              <a:endParaRPr lang="zh-CN" altLang="en-US"/>
            </a:p>
          </p:txBody>
        </p:sp>
        <p:sp>
          <p:nvSpPr>
            <p:cNvPr id="13" name="Rectangle 35"/>
            <p:cNvSpPr>
              <a:spLocks noChangeArrowheads="1"/>
            </p:cNvSpPr>
            <p:nvPr/>
          </p:nvSpPr>
          <p:spPr bwMode="auto">
            <a:xfrm>
              <a:off x="4476750" y="276225"/>
              <a:ext cx="139700" cy="142875"/>
            </a:xfrm>
            <a:prstGeom prst="rect">
              <a:avLst/>
            </a:prstGeom>
            <a:grpFill/>
            <a:ln w="9525">
              <a:noFill/>
              <a:miter lim="800000"/>
            </a:ln>
          </p:spPr>
          <p:txBody>
            <a:bodyPr vert="horz" wrap="square" lIns="91440" tIns="45720" rIns="91440" bIns="45720" numCol="1" anchor="t" anchorCtr="0" compatLnSpc="1"/>
            <a:lstStyle/>
            <a:p>
              <a:endParaRPr lang="zh-CN" altLang="en-US"/>
            </a:p>
          </p:txBody>
        </p:sp>
        <p:sp>
          <p:nvSpPr>
            <p:cNvPr id="14" name="Rectangle 36"/>
            <p:cNvSpPr>
              <a:spLocks noChangeArrowheads="1"/>
            </p:cNvSpPr>
            <p:nvPr/>
          </p:nvSpPr>
          <p:spPr bwMode="auto">
            <a:xfrm>
              <a:off x="4667250" y="276225"/>
              <a:ext cx="203200" cy="50800"/>
            </a:xfrm>
            <a:prstGeom prst="rect">
              <a:avLst/>
            </a:prstGeom>
            <a:grpFill/>
            <a:ln w="9525">
              <a:noFill/>
              <a:miter lim="800000"/>
            </a:ln>
          </p:spPr>
          <p:txBody>
            <a:bodyPr vert="horz" wrap="square" lIns="91440" tIns="45720" rIns="91440" bIns="45720" numCol="1" anchor="t" anchorCtr="0" compatLnSpc="1"/>
            <a:lstStyle/>
            <a:p>
              <a:endParaRPr lang="zh-CN" altLang="en-US"/>
            </a:p>
          </p:txBody>
        </p:sp>
        <p:sp>
          <p:nvSpPr>
            <p:cNvPr id="15" name="Rectangle 37"/>
            <p:cNvSpPr>
              <a:spLocks noChangeArrowheads="1"/>
            </p:cNvSpPr>
            <p:nvPr/>
          </p:nvSpPr>
          <p:spPr bwMode="auto">
            <a:xfrm>
              <a:off x="4667250" y="368300"/>
              <a:ext cx="203200" cy="50800"/>
            </a:xfrm>
            <a:prstGeom prst="rect">
              <a:avLst/>
            </a:prstGeom>
            <a:grpFill/>
            <a:ln w="9525">
              <a:noFill/>
              <a:miter lim="800000"/>
            </a:ln>
          </p:spPr>
          <p:txBody>
            <a:bodyPr vert="horz" wrap="square" lIns="91440" tIns="45720" rIns="91440" bIns="45720" numCol="1" anchor="t" anchorCtr="0" compatLnSpc="1"/>
            <a:lstStyle/>
            <a:p>
              <a:endParaRPr lang="zh-CN" altLang="en-US"/>
            </a:p>
          </p:txBody>
        </p:sp>
        <p:sp>
          <p:nvSpPr>
            <p:cNvPr id="16" name="Rectangle 38"/>
            <p:cNvSpPr>
              <a:spLocks noChangeArrowheads="1"/>
            </p:cNvSpPr>
            <p:nvPr/>
          </p:nvSpPr>
          <p:spPr bwMode="auto">
            <a:xfrm>
              <a:off x="4476750" y="460375"/>
              <a:ext cx="393700" cy="50800"/>
            </a:xfrm>
            <a:prstGeom prst="rect">
              <a:avLst/>
            </a:prstGeom>
            <a:grpFill/>
            <a:ln w="9525">
              <a:noFill/>
              <a:miter lim="800000"/>
            </a:ln>
          </p:spPr>
          <p:txBody>
            <a:bodyPr vert="horz" wrap="square" lIns="91440" tIns="45720" rIns="91440" bIns="45720" numCol="1" anchor="t" anchorCtr="0" compatLnSpc="1"/>
            <a:lstStyle/>
            <a:p>
              <a:endParaRPr lang="zh-CN" altLang="en-US"/>
            </a:p>
          </p:txBody>
        </p:sp>
      </p:grpSp>
      <p:cxnSp>
        <p:nvCxnSpPr>
          <p:cNvPr id="17" name="直接连接符 20"/>
          <p:cNvCxnSpPr/>
          <p:nvPr/>
        </p:nvCxnSpPr>
        <p:spPr>
          <a:xfrm>
            <a:off x="6504526" y="4229100"/>
            <a:ext cx="26670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6742528" y="4283469"/>
            <a:ext cx="2190996" cy="1269576"/>
          </a:xfrm>
          <a:prstGeom prst="rect">
            <a:avLst/>
          </a:prstGeom>
        </p:spPr>
        <p:txBody>
          <a:bodyPr wrap="square" lIns="68570" tIns="34289" rIns="68570" bIns="34289">
            <a:spAutoFit/>
          </a:bodyPr>
          <a:lstStyle/>
          <a:p>
            <a:pPr defTabSz="685800">
              <a:lnSpc>
                <a:spcPct val="130000"/>
              </a:lnSpc>
            </a:pPr>
            <a:r>
              <a:rPr lang="zh-CN" altLang="en-US" sz="1200" dirty="0">
                <a:solidFill>
                  <a:schemeClr val="tx1">
                    <a:lumMod val="75000"/>
                    <a:lumOff val="25000"/>
                  </a:schemeClr>
                </a:solidFill>
                <a:latin typeface="微软雅黑" panose="020B0503020204020204" charset="-122"/>
                <a:ea typeface="微软雅黑" panose="020B0503020204020204" charset="-122"/>
              </a:rPr>
              <a:t>标题数字等都可以通过点击和重新输入进行更改，顶部“开始”面板中可以对字体、字号、颜色、行距等进行修改。建议正文</a:t>
            </a:r>
            <a:r>
              <a:rPr lang="en-US" altLang="zh-CN" sz="1200" dirty="0">
                <a:solidFill>
                  <a:schemeClr val="tx1">
                    <a:lumMod val="75000"/>
                    <a:lumOff val="25000"/>
                  </a:schemeClr>
                </a:solidFill>
                <a:latin typeface="微软雅黑" panose="020B0503020204020204" charset="-122"/>
                <a:ea typeface="微软雅黑" panose="020B0503020204020204" charset="-122"/>
              </a:rPr>
              <a:t>12</a:t>
            </a:r>
            <a:r>
              <a:rPr lang="zh-CN" altLang="en-US" sz="1200" dirty="0">
                <a:solidFill>
                  <a:schemeClr val="tx1">
                    <a:lumMod val="75000"/>
                    <a:lumOff val="25000"/>
                  </a:schemeClr>
                </a:solidFill>
                <a:latin typeface="微软雅黑" panose="020B0503020204020204" charset="-122"/>
                <a:ea typeface="微软雅黑" panose="020B0503020204020204" charset="-122"/>
              </a:rPr>
              <a:t>号字，</a:t>
            </a:r>
            <a:r>
              <a:rPr lang="en-US" altLang="zh-CN" sz="1200" dirty="0">
                <a:solidFill>
                  <a:schemeClr val="tx1">
                    <a:lumMod val="75000"/>
                    <a:lumOff val="25000"/>
                  </a:schemeClr>
                </a:solidFill>
                <a:latin typeface="微软雅黑" panose="020B0503020204020204" charset="-122"/>
                <a:ea typeface="微软雅黑" panose="020B0503020204020204" charset="-122"/>
              </a:rPr>
              <a:t>1.3</a:t>
            </a:r>
            <a:r>
              <a:rPr lang="zh-CN" altLang="en-US" sz="1200" dirty="0">
                <a:solidFill>
                  <a:schemeClr val="tx1">
                    <a:lumMod val="75000"/>
                    <a:lumOff val="25000"/>
                  </a:schemeClr>
                </a:solidFill>
                <a:latin typeface="微软雅黑" panose="020B0503020204020204" charset="-122"/>
                <a:ea typeface="微软雅黑" panose="020B0503020204020204" charset="-122"/>
              </a:rPr>
              <a:t>倍字间距。</a:t>
            </a: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sp>
        <p:nvSpPr>
          <p:cNvPr id="19" name="文本框 18"/>
          <p:cNvSpPr txBox="1"/>
          <p:nvPr/>
        </p:nvSpPr>
        <p:spPr>
          <a:xfrm>
            <a:off x="8034876" y="674201"/>
            <a:ext cx="4028135" cy="980140"/>
          </a:xfrm>
          <a:prstGeom prst="rect">
            <a:avLst/>
          </a:prstGeom>
          <a:noFill/>
        </p:spPr>
        <p:txBody>
          <a:bodyPr wrap="square" rtlCol="0" anchor="ctr">
            <a:spAutoFit/>
          </a:bodyPr>
          <a:lstStyle/>
          <a:p>
            <a:pPr>
              <a:lnSpc>
                <a:spcPct val="110000"/>
              </a:lnSpc>
            </a:pPr>
            <a:r>
              <a:rPr kumimoji="1" lang="en-US" altLang="zh-CN" sz="2490" b="1" dirty="0"/>
              <a:t>MORE THAN TEMPLATE</a:t>
            </a:r>
            <a:endParaRPr kumimoji="1" lang="en-US" altLang="zh-CN" sz="2490" b="1" dirty="0">
              <a:latin typeface="微软雅黑" panose="020B0503020204020204" charset="-122"/>
              <a:ea typeface="微软雅黑" panose="020B0503020204020204" charset="-122"/>
              <a:cs typeface="微软雅黑" panose="020B0503020204020204" charset="-122"/>
            </a:endParaRPr>
          </a:p>
          <a:p>
            <a:pPr>
              <a:lnSpc>
                <a:spcPct val="110000"/>
              </a:lnSpc>
            </a:pPr>
            <a:r>
              <a:rPr kumimoji="1" lang="zh-CN" altLang="en-US" sz="2755" b="1" dirty="0">
                <a:latin typeface="微软雅黑" panose="020B0503020204020204" charset="-122"/>
                <a:ea typeface="微软雅黑" panose="020B0503020204020204" charset="-122"/>
                <a:cs typeface="微软雅黑" panose="020B0503020204020204" charset="-122"/>
              </a:rPr>
              <a:t>点击此处添加副标题</a:t>
            </a:r>
            <a:endParaRPr kumimoji="1" lang="zh-CN" altLang="en-US" sz="2755" b="1"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炫酷背景-01"/>
          <p:cNvPicPr>
            <a:picLocks noChangeAspect="1"/>
          </p:cNvPicPr>
          <p:nvPr/>
        </p:nvPicPr>
        <p:blipFill>
          <a:blip r:embed="rId1"/>
          <a:srcRect l="7867" t="6174" r="8702" b="4657"/>
          <a:stretch>
            <a:fillRect/>
          </a:stretch>
        </p:blipFill>
        <p:spPr>
          <a:xfrm rot="5400000">
            <a:off x="2684145" y="-2684780"/>
            <a:ext cx="6916420" cy="12285345"/>
          </a:xfrm>
          <a:prstGeom prst="rect">
            <a:avLst/>
          </a:prstGeom>
        </p:spPr>
      </p:pic>
      <p:sp>
        <p:nvSpPr>
          <p:cNvPr id="2" name="Subtitle 2"/>
          <p:cNvSpPr txBox="1"/>
          <p:nvPr/>
        </p:nvSpPr>
        <p:spPr bwMode="auto">
          <a:xfrm>
            <a:off x="3588803" y="3818986"/>
            <a:ext cx="4634046" cy="1040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993" tIns="72497" rIns="144993" bIns="72497">
            <a:spAutoFit/>
          </a:bodyPr>
          <a:lstStyle>
            <a:lvl1pPr defTabSz="1087120">
              <a:spcBef>
                <a:spcPct val="20000"/>
              </a:spcBef>
              <a:buChar char="•"/>
              <a:defRPr sz="3200">
                <a:solidFill>
                  <a:schemeClr val="tx1"/>
                </a:solidFill>
                <a:latin typeface="Arial" panose="020B0604020202020204" pitchFamily="34" charset="0"/>
                <a:ea typeface="宋体" panose="02010600030101010101" pitchFamily="2" charset="-122"/>
              </a:defRPr>
            </a:lvl1pPr>
            <a:lvl2pPr marL="1087755" indent="-285750" defTabSz="1087120">
              <a:spcBef>
                <a:spcPct val="20000"/>
              </a:spcBef>
              <a:buChar char="–"/>
              <a:defRPr sz="2800">
                <a:solidFill>
                  <a:schemeClr val="tx1"/>
                </a:solidFill>
                <a:latin typeface="Arial" panose="020B0604020202020204" pitchFamily="34" charset="0"/>
                <a:ea typeface="宋体" panose="02010600030101010101" pitchFamily="2" charset="-122"/>
              </a:defRPr>
            </a:lvl2pPr>
            <a:lvl3pPr marL="2174875" indent="-228600" defTabSz="1087120">
              <a:spcBef>
                <a:spcPct val="20000"/>
              </a:spcBef>
              <a:buChar char="•"/>
              <a:defRPr sz="2400">
                <a:solidFill>
                  <a:schemeClr val="tx1"/>
                </a:solidFill>
                <a:latin typeface="Arial" panose="020B0604020202020204" pitchFamily="34" charset="0"/>
                <a:ea typeface="宋体" panose="02010600030101010101" pitchFamily="2" charset="-122"/>
              </a:defRPr>
            </a:lvl3pPr>
            <a:lvl4pPr marL="326263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4pPr>
            <a:lvl5pPr marL="434975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5pPr>
            <a:lvl6pPr marL="48069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52641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57213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61785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buFontTx/>
              <a:buNone/>
            </a:pPr>
            <a:r>
              <a:rPr lang="zh-CN" altLang="en-US" sz="1200" dirty="0">
                <a:latin typeface="Aa元气满满" panose="00020600040101010101" pitchFamily="18" charset="-122"/>
                <a:ea typeface="Aa元气满满" panose="00020600040101010101" pitchFamily="18" charset="-122"/>
                <a:cs typeface="Yuanti SC" charset="-122"/>
                <a:sym typeface="时尚中黑简体" charset="0"/>
              </a:rPr>
              <a:t>输入你的文本</a:t>
            </a:r>
            <a:endParaRPr lang="zh-CN" altLang="en-US" sz="1200" dirty="0">
              <a:latin typeface="Aa元气满满" panose="00020600040101010101" pitchFamily="18" charset="-122"/>
              <a:ea typeface="Aa元气满满" panose="00020600040101010101" pitchFamily="18" charset="-122"/>
              <a:cs typeface="Yuanti SC" charset="-122"/>
              <a:sym typeface="时尚中黑简体" charset="0"/>
            </a:endParaRPr>
          </a:p>
          <a:p>
            <a:pPr algn="ctr" eaLnBrk="1" hangingPunct="1">
              <a:lnSpc>
                <a:spcPct val="120000"/>
              </a:lnSpc>
              <a:buFontTx/>
              <a:buNone/>
            </a:pPr>
            <a:r>
              <a:rPr lang="zh-CN" altLang="en-US" sz="1100" dirty="0">
                <a:latin typeface="Aa元气满满" panose="00020600040101010101" pitchFamily="18" charset="-122"/>
                <a:ea typeface="Aa元气满满" panose="00020600040101010101" pitchFamily="18" charset="-122"/>
                <a:cs typeface="Yuanti SC" charset="-122"/>
              </a:rPr>
              <a:t>根据你所需的内容输入你想要的文本</a:t>
            </a:r>
            <a:endParaRPr lang="zh-CN" altLang="en-US" sz="1100" dirty="0">
              <a:latin typeface="Aa元气满满" panose="00020600040101010101" pitchFamily="18" charset="-122"/>
              <a:ea typeface="Aa元气满满" panose="00020600040101010101" pitchFamily="18" charset="-122"/>
              <a:cs typeface="Yuanti SC" charset="-122"/>
            </a:endParaRPr>
          </a:p>
          <a:p>
            <a:pPr algn="ctr" eaLnBrk="1" hangingPunct="1">
              <a:lnSpc>
                <a:spcPct val="120000"/>
              </a:lnSpc>
              <a:buFontTx/>
              <a:buNone/>
            </a:pPr>
            <a:r>
              <a:rPr lang="zh-CN" altLang="en-US" sz="1100" dirty="0">
                <a:latin typeface="Aa元气满满" panose="00020600040101010101" pitchFamily="18" charset="-122"/>
                <a:ea typeface="Aa元气满满" panose="00020600040101010101" pitchFamily="18" charset="-122"/>
                <a:cs typeface="Yuanti SC" charset="-122"/>
              </a:rPr>
              <a:t>点击输入本栏的具体文字，简明扼要的说明分项内容，此为概念图解，请根据您的具体内容酌情修改。</a:t>
            </a:r>
            <a:endParaRPr lang="zh-CN" altLang="en-US" sz="1100" dirty="0">
              <a:latin typeface="Aa元气满满" panose="00020600040101010101" pitchFamily="18" charset="-122"/>
              <a:ea typeface="Aa元气满满" panose="00020600040101010101" pitchFamily="18" charset="-122"/>
              <a:cs typeface="Yuanti SC" charset="-122"/>
            </a:endParaRPr>
          </a:p>
        </p:txBody>
      </p:sp>
      <p:sp>
        <p:nvSpPr>
          <p:cNvPr id="3" name="矩形 2"/>
          <p:cNvSpPr>
            <a:spLocks noChangeArrowheads="1"/>
          </p:cNvSpPr>
          <p:nvPr/>
        </p:nvSpPr>
        <p:spPr bwMode="auto">
          <a:xfrm>
            <a:off x="3251765" y="3247335"/>
            <a:ext cx="5303286"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3600" dirty="0">
                <a:latin typeface="Aa元气满满" panose="00020600040101010101" pitchFamily="18" charset="-122"/>
                <a:ea typeface="Aa元气满满" panose="00020600040101010101" pitchFamily="18" charset="-122"/>
                <a:cs typeface="Yuanti SC" charset="-122"/>
              </a:rPr>
              <a:t>输入标题</a:t>
            </a:r>
            <a:endParaRPr lang="zh-CN" altLang="en-US" sz="3600" dirty="0">
              <a:latin typeface="Aa元气满满" panose="00020600040101010101" pitchFamily="18" charset="-122"/>
              <a:ea typeface="Aa元气满满" panose="00020600040101010101" pitchFamily="18" charset="-122"/>
              <a:cs typeface="Yuanti SC" charset="-122"/>
            </a:endParaRPr>
          </a:p>
        </p:txBody>
      </p:sp>
      <p:sp>
        <p:nvSpPr>
          <p:cNvPr id="4" name="文本框 18"/>
          <p:cNvSpPr txBox="1">
            <a:spLocks noChangeArrowheads="1"/>
          </p:cNvSpPr>
          <p:nvPr/>
        </p:nvSpPr>
        <p:spPr bwMode="auto">
          <a:xfrm>
            <a:off x="4240696" y="1923896"/>
            <a:ext cx="73152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kumimoji="1" lang="zh-CN" altLang="en-US" sz="8000" b="1" dirty="0">
                <a:latin typeface="Aa元气满满" panose="00020600040101010101" pitchFamily="18" charset="-122"/>
                <a:ea typeface="Aa元气满满" panose="00020600040101010101" pitchFamily="18" charset="-122"/>
                <a:cs typeface="Yuanti SC" charset="-122"/>
              </a:rPr>
              <a:t>第三节</a:t>
            </a:r>
            <a:endParaRPr kumimoji="1" lang="zh-CN" altLang="en-US" sz="8000" b="1" dirty="0">
              <a:latin typeface="Aa元气满满" panose="00020600040101010101" pitchFamily="18" charset="-122"/>
              <a:ea typeface="Aa元气满满" panose="00020600040101010101" pitchFamily="18" charset="-122"/>
              <a:cs typeface="Yuanti SC"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24"/>
          <p:cNvSpPr txBox="1"/>
          <p:nvPr/>
        </p:nvSpPr>
        <p:spPr>
          <a:xfrm>
            <a:off x="4463405" y="388050"/>
            <a:ext cx="4028135" cy="980140"/>
          </a:xfrm>
          <a:prstGeom prst="rect">
            <a:avLst/>
          </a:prstGeom>
          <a:noFill/>
        </p:spPr>
        <p:txBody>
          <a:bodyPr wrap="square" rtlCol="0" anchor="ctr">
            <a:spAutoFit/>
          </a:bodyPr>
          <a:lstStyle/>
          <a:p>
            <a:pPr>
              <a:lnSpc>
                <a:spcPct val="110000"/>
              </a:lnSpc>
            </a:pPr>
            <a:r>
              <a:rPr kumimoji="1" lang="en-US" altLang="zh-CN" sz="2490" b="1" dirty="0"/>
              <a:t>MORE THAN TEMPLATE</a:t>
            </a:r>
            <a:endParaRPr kumimoji="1" lang="en-US" altLang="zh-CN" sz="2490" b="1" dirty="0">
              <a:latin typeface="微软雅黑" panose="020B0503020204020204" charset="-122"/>
              <a:ea typeface="微软雅黑" panose="020B0503020204020204" charset="-122"/>
              <a:cs typeface="微软雅黑" panose="020B0503020204020204" charset="-122"/>
            </a:endParaRPr>
          </a:p>
          <a:p>
            <a:pPr>
              <a:lnSpc>
                <a:spcPct val="110000"/>
              </a:lnSpc>
            </a:pPr>
            <a:r>
              <a:rPr kumimoji="1" lang="zh-CN" altLang="en-US" sz="2755" b="1" dirty="0">
                <a:latin typeface="微软雅黑" panose="020B0503020204020204" charset="-122"/>
                <a:ea typeface="微软雅黑" panose="020B0503020204020204" charset="-122"/>
                <a:cs typeface="微软雅黑" panose="020B0503020204020204" charset="-122"/>
              </a:rPr>
              <a:t>点击此处添加副标题</a:t>
            </a:r>
            <a:endParaRPr kumimoji="1" lang="zh-CN" altLang="en-US" sz="2755" b="1" dirty="0">
              <a:latin typeface="微软雅黑" panose="020B0503020204020204" charset="-122"/>
              <a:ea typeface="微软雅黑" panose="020B0503020204020204" charset="-122"/>
              <a:cs typeface="微软雅黑" panose="020B0503020204020204" charset="-122"/>
            </a:endParaRPr>
          </a:p>
        </p:txBody>
      </p:sp>
      <p:pic>
        <p:nvPicPr>
          <p:cNvPr id="26" name="图片 25" descr="E:\工作\½ÌÓý¿ÆÑ§ÓÃ¾ß»­°åµ­À¶µ­»ÆÑ§Ð£·çPNG±âÆ½.png½ÌÓý¿ÆÑ§ÓÃ¾ß»­°åµ­À¶µ­»ÆÑ§Ð£·çPNG±âÆ½"/>
          <p:cNvPicPr>
            <a:picLocks noChangeAspect="1"/>
          </p:cNvPicPr>
          <p:nvPr/>
        </p:nvPicPr>
        <p:blipFill>
          <a:blip r:embed="rId1"/>
          <a:srcRect/>
          <a:stretch>
            <a:fillRect/>
          </a:stretch>
        </p:blipFill>
        <p:spPr>
          <a:xfrm>
            <a:off x="4652009" y="1980558"/>
            <a:ext cx="2887980" cy="2888305"/>
          </a:xfrm>
          <a:custGeom>
            <a:avLst/>
            <a:gdLst>
              <a:gd name="connsiteX0" fmla="*/ 2219114 w 4438228"/>
              <a:gd name="connsiteY0" fmla="*/ 0 h 4438228"/>
              <a:gd name="connsiteX1" fmla="*/ 4438228 w 4438228"/>
              <a:gd name="connsiteY1" fmla="*/ 2219114 h 4438228"/>
              <a:gd name="connsiteX2" fmla="*/ 2219114 w 4438228"/>
              <a:gd name="connsiteY2" fmla="*/ 4438228 h 4438228"/>
              <a:gd name="connsiteX3" fmla="*/ 0 w 4438228"/>
              <a:gd name="connsiteY3" fmla="*/ 2219114 h 4438228"/>
              <a:gd name="connsiteX4" fmla="*/ 2219114 w 4438228"/>
              <a:gd name="connsiteY4" fmla="*/ 0 h 44382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38228" h="4438228">
                <a:moveTo>
                  <a:pt x="2219114" y="0"/>
                </a:moveTo>
                <a:cubicBezTo>
                  <a:pt x="3444697" y="0"/>
                  <a:pt x="4438228" y="993531"/>
                  <a:pt x="4438228" y="2219114"/>
                </a:cubicBezTo>
                <a:cubicBezTo>
                  <a:pt x="4438228" y="3444697"/>
                  <a:pt x="3444697" y="4438228"/>
                  <a:pt x="2219114" y="4438228"/>
                </a:cubicBezTo>
                <a:cubicBezTo>
                  <a:pt x="993531" y="4438228"/>
                  <a:pt x="0" y="3444697"/>
                  <a:pt x="0" y="2219114"/>
                </a:cubicBezTo>
                <a:cubicBezTo>
                  <a:pt x="0" y="993531"/>
                  <a:pt x="993531" y="0"/>
                  <a:pt x="2219114" y="0"/>
                </a:cubicBezTo>
                <a:close/>
              </a:path>
            </a:pathLst>
          </a:custGeom>
        </p:spPr>
      </p:pic>
      <p:pic>
        <p:nvPicPr>
          <p:cNvPr id="27" name="图片 26" descr="E:\工作\½ÌÓý¿ÆÑ§ÓÃ¾ß»­°åµ­À¶µ­»ÆÑ§Ð£·çPNG±âÆ½.png½ÌÓý¿ÆÑ§ÓÃ¾ß»­°åµ­À¶µ­»ÆÑ§Ð£·çPNG±âÆ½"/>
          <p:cNvPicPr>
            <a:picLocks noChangeAspect="1"/>
          </p:cNvPicPr>
          <p:nvPr/>
        </p:nvPicPr>
        <p:blipFill>
          <a:blip r:embed="rId1"/>
          <a:srcRect/>
          <a:stretch>
            <a:fillRect/>
          </a:stretch>
        </p:blipFill>
        <p:spPr>
          <a:xfrm>
            <a:off x="1409544" y="2334414"/>
            <a:ext cx="2180590" cy="2180590"/>
          </a:xfrm>
          <a:custGeom>
            <a:avLst/>
            <a:gdLst>
              <a:gd name="connsiteX0" fmla="*/ 2219114 w 4438228"/>
              <a:gd name="connsiteY0" fmla="*/ 0 h 4438228"/>
              <a:gd name="connsiteX1" fmla="*/ 4438228 w 4438228"/>
              <a:gd name="connsiteY1" fmla="*/ 2219114 h 4438228"/>
              <a:gd name="connsiteX2" fmla="*/ 2219114 w 4438228"/>
              <a:gd name="connsiteY2" fmla="*/ 4438228 h 4438228"/>
              <a:gd name="connsiteX3" fmla="*/ 0 w 4438228"/>
              <a:gd name="connsiteY3" fmla="*/ 2219114 h 4438228"/>
              <a:gd name="connsiteX4" fmla="*/ 2219114 w 4438228"/>
              <a:gd name="connsiteY4" fmla="*/ 0 h 44382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38228" h="4438228">
                <a:moveTo>
                  <a:pt x="2219114" y="0"/>
                </a:moveTo>
                <a:cubicBezTo>
                  <a:pt x="3444697" y="0"/>
                  <a:pt x="4438228" y="993531"/>
                  <a:pt x="4438228" y="2219114"/>
                </a:cubicBezTo>
                <a:cubicBezTo>
                  <a:pt x="4438228" y="3444697"/>
                  <a:pt x="3444697" y="4438228"/>
                  <a:pt x="2219114" y="4438228"/>
                </a:cubicBezTo>
                <a:cubicBezTo>
                  <a:pt x="993531" y="4438228"/>
                  <a:pt x="0" y="3444697"/>
                  <a:pt x="0" y="2219114"/>
                </a:cubicBezTo>
                <a:cubicBezTo>
                  <a:pt x="0" y="993531"/>
                  <a:pt x="993531" y="0"/>
                  <a:pt x="2219114" y="0"/>
                </a:cubicBezTo>
                <a:close/>
              </a:path>
            </a:pathLst>
          </a:custGeom>
        </p:spPr>
      </p:pic>
      <p:pic>
        <p:nvPicPr>
          <p:cNvPr id="28" name="图片 27" descr="E:\工作\½ÌÓý¿ÆÑ§ÓÃ¾ß»­°åµ­À¶µ­»ÆÑ§Ð£·çPNG±âÆ½.png½ÌÓý¿ÆÑ§ÓÃ¾ß»­°åµ­À¶µ­»ÆÑ§Ð£·çPNG±âÆ½"/>
          <p:cNvPicPr>
            <a:picLocks noChangeAspect="1"/>
          </p:cNvPicPr>
          <p:nvPr/>
        </p:nvPicPr>
        <p:blipFill>
          <a:blip r:embed="rId1"/>
          <a:srcRect/>
          <a:stretch>
            <a:fillRect/>
          </a:stretch>
        </p:blipFill>
        <p:spPr>
          <a:xfrm>
            <a:off x="8248169" y="1980556"/>
            <a:ext cx="2887980" cy="2888305"/>
          </a:xfrm>
          <a:custGeom>
            <a:avLst/>
            <a:gdLst>
              <a:gd name="connsiteX0" fmla="*/ 2219114 w 4438228"/>
              <a:gd name="connsiteY0" fmla="*/ 0 h 4438228"/>
              <a:gd name="connsiteX1" fmla="*/ 4438228 w 4438228"/>
              <a:gd name="connsiteY1" fmla="*/ 2219114 h 4438228"/>
              <a:gd name="connsiteX2" fmla="*/ 2219114 w 4438228"/>
              <a:gd name="connsiteY2" fmla="*/ 4438228 h 4438228"/>
              <a:gd name="connsiteX3" fmla="*/ 0 w 4438228"/>
              <a:gd name="connsiteY3" fmla="*/ 2219114 h 4438228"/>
              <a:gd name="connsiteX4" fmla="*/ 2219114 w 4438228"/>
              <a:gd name="connsiteY4" fmla="*/ 0 h 44382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38228" h="4438228">
                <a:moveTo>
                  <a:pt x="2219114" y="0"/>
                </a:moveTo>
                <a:cubicBezTo>
                  <a:pt x="3444697" y="0"/>
                  <a:pt x="4438228" y="993531"/>
                  <a:pt x="4438228" y="2219114"/>
                </a:cubicBezTo>
                <a:cubicBezTo>
                  <a:pt x="4438228" y="3444697"/>
                  <a:pt x="3444697" y="4438228"/>
                  <a:pt x="2219114" y="4438228"/>
                </a:cubicBezTo>
                <a:cubicBezTo>
                  <a:pt x="993531" y="4438228"/>
                  <a:pt x="0" y="3444697"/>
                  <a:pt x="0" y="2219114"/>
                </a:cubicBezTo>
                <a:cubicBezTo>
                  <a:pt x="0" y="993531"/>
                  <a:pt x="993531" y="0"/>
                  <a:pt x="2219114" y="0"/>
                </a:cubicBezTo>
                <a:close/>
              </a:path>
            </a:pathLst>
          </a:custGeom>
        </p:spPr>
      </p:pic>
      <p:sp>
        <p:nvSpPr>
          <p:cNvPr id="29" name="文本框 28"/>
          <p:cNvSpPr txBox="1"/>
          <p:nvPr/>
        </p:nvSpPr>
        <p:spPr>
          <a:xfrm>
            <a:off x="1280639" y="4927604"/>
            <a:ext cx="2438400" cy="922020"/>
          </a:xfrm>
          <a:prstGeom prst="rect">
            <a:avLst/>
          </a:prstGeom>
          <a:noFill/>
        </p:spPr>
        <p:txBody>
          <a:bodyPr wrap="square" rtlCol="0">
            <a:spAutoFit/>
          </a:bodyPr>
          <a:p>
            <a:pPr algn="ctr">
              <a:lnSpc>
                <a:spcPct val="150000"/>
              </a:lnSpc>
            </a:pPr>
            <a:r>
              <a:rPr lang="zh-CN" altLang="en-US" sz="1200" dirty="0">
                <a:latin typeface="微软雅黑" panose="020B0503020204020204" charset="-122"/>
                <a:ea typeface="微软雅黑" panose="020B0503020204020204" charset="-122"/>
              </a:rPr>
              <a:t>我始终认为一个人可以很天真简单的活下去，必是身边无数人用更大的代价守护而来的</a:t>
            </a:r>
            <a:endParaRPr lang="zh-CN" altLang="en-US" sz="1200" dirty="0">
              <a:latin typeface="微软雅黑" panose="020B0503020204020204" charset="-122"/>
              <a:ea typeface="微软雅黑" panose="020B0503020204020204" charset="-122"/>
            </a:endParaRPr>
          </a:p>
        </p:txBody>
      </p:sp>
      <p:sp>
        <p:nvSpPr>
          <p:cNvPr id="30" name="文本框 29"/>
          <p:cNvSpPr txBox="1"/>
          <p:nvPr/>
        </p:nvSpPr>
        <p:spPr>
          <a:xfrm>
            <a:off x="4876800" y="4927604"/>
            <a:ext cx="2438400" cy="922020"/>
          </a:xfrm>
          <a:prstGeom prst="rect">
            <a:avLst/>
          </a:prstGeom>
          <a:noFill/>
        </p:spPr>
        <p:txBody>
          <a:bodyPr wrap="square" rtlCol="0">
            <a:spAutoFit/>
          </a:bodyPr>
          <a:p>
            <a:pPr algn="ctr">
              <a:lnSpc>
                <a:spcPct val="150000"/>
              </a:lnSpc>
            </a:pPr>
            <a:r>
              <a:rPr lang="zh-CN" altLang="en-US" sz="1200" dirty="0">
                <a:latin typeface="微软雅黑" panose="020B0503020204020204" charset="-122"/>
                <a:ea typeface="微软雅黑" panose="020B0503020204020204" charset="-122"/>
              </a:rPr>
              <a:t>我始终认为一个人可以很天真简单的活下去，必是身边无数人用更大的代价守护而来的</a:t>
            </a:r>
            <a:endParaRPr lang="zh-CN" altLang="en-US" sz="1200" dirty="0">
              <a:latin typeface="微软雅黑" panose="020B0503020204020204" charset="-122"/>
              <a:ea typeface="微软雅黑" panose="020B0503020204020204" charset="-122"/>
            </a:endParaRPr>
          </a:p>
        </p:txBody>
      </p:sp>
      <p:sp>
        <p:nvSpPr>
          <p:cNvPr id="31" name="文本框 30"/>
          <p:cNvSpPr txBox="1"/>
          <p:nvPr/>
        </p:nvSpPr>
        <p:spPr>
          <a:xfrm>
            <a:off x="8472959" y="4927604"/>
            <a:ext cx="2438400" cy="922020"/>
          </a:xfrm>
          <a:prstGeom prst="rect">
            <a:avLst/>
          </a:prstGeom>
          <a:noFill/>
        </p:spPr>
        <p:txBody>
          <a:bodyPr wrap="square" rtlCol="0">
            <a:spAutoFit/>
          </a:bodyPr>
          <a:p>
            <a:pPr algn="ctr">
              <a:lnSpc>
                <a:spcPct val="150000"/>
              </a:lnSpc>
            </a:pPr>
            <a:r>
              <a:rPr lang="zh-CN" altLang="en-US" sz="1200" dirty="0">
                <a:latin typeface="微软雅黑" panose="020B0503020204020204" charset="-122"/>
                <a:ea typeface="微软雅黑" panose="020B0503020204020204" charset="-122"/>
              </a:rPr>
              <a:t>我始终认为一个人可以很天真简单的活下去，必是身边无数人用更大的代价守护而来的</a:t>
            </a:r>
            <a:endParaRPr lang="zh-CN" altLang="en-US" sz="1200" dirty="0">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24"/>
          <p:cNvSpPr txBox="1"/>
          <p:nvPr/>
        </p:nvSpPr>
        <p:spPr>
          <a:xfrm>
            <a:off x="7767945" y="301055"/>
            <a:ext cx="4028135" cy="980140"/>
          </a:xfrm>
          <a:prstGeom prst="rect">
            <a:avLst/>
          </a:prstGeom>
          <a:noFill/>
        </p:spPr>
        <p:txBody>
          <a:bodyPr wrap="square" rtlCol="0" anchor="ctr">
            <a:spAutoFit/>
          </a:bodyPr>
          <a:lstStyle/>
          <a:p>
            <a:pPr>
              <a:lnSpc>
                <a:spcPct val="110000"/>
              </a:lnSpc>
            </a:pPr>
            <a:r>
              <a:rPr kumimoji="1" lang="en-US" altLang="zh-CN" sz="2490" b="1" dirty="0"/>
              <a:t>MORE THAN TEMPLATE</a:t>
            </a:r>
            <a:endParaRPr kumimoji="1" lang="en-US" altLang="zh-CN" sz="2490" b="1" dirty="0">
              <a:latin typeface="微软雅黑" panose="020B0503020204020204" charset="-122"/>
              <a:ea typeface="微软雅黑" panose="020B0503020204020204" charset="-122"/>
              <a:cs typeface="微软雅黑" panose="020B0503020204020204" charset="-122"/>
            </a:endParaRPr>
          </a:p>
          <a:p>
            <a:pPr>
              <a:lnSpc>
                <a:spcPct val="110000"/>
              </a:lnSpc>
            </a:pPr>
            <a:r>
              <a:rPr kumimoji="1" lang="zh-CN" altLang="en-US" sz="2755" b="1" dirty="0">
                <a:latin typeface="微软雅黑" panose="020B0503020204020204" charset="-122"/>
                <a:ea typeface="微软雅黑" panose="020B0503020204020204" charset="-122"/>
                <a:cs typeface="微软雅黑" panose="020B0503020204020204" charset="-122"/>
              </a:rPr>
              <a:t>点击此处添加副标题</a:t>
            </a:r>
            <a:endParaRPr kumimoji="1" lang="zh-CN" altLang="en-US" sz="2755" b="1" dirty="0">
              <a:latin typeface="微软雅黑" panose="020B0503020204020204" charset="-122"/>
              <a:ea typeface="微软雅黑" panose="020B0503020204020204" charset="-122"/>
              <a:cs typeface="微软雅黑" panose="020B0503020204020204" charset="-122"/>
            </a:endParaRPr>
          </a:p>
        </p:txBody>
      </p:sp>
      <p:pic>
        <p:nvPicPr>
          <p:cNvPr id="8" name="图片 7" descr="E:\工作\预览图_千图网_编号28432153.jpg预览图_千图网_编号28432153"/>
          <p:cNvPicPr>
            <a:picLocks noChangeAspect="1"/>
          </p:cNvPicPr>
          <p:nvPr/>
        </p:nvPicPr>
        <p:blipFill rotWithShape="1">
          <a:blip r:embed="rId1"/>
          <a:srcRect/>
          <a:stretch>
            <a:fillRect/>
          </a:stretch>
        </p:blipFill>
        <p:spPr>
          <a:xfrm>
            <a:off x="0" y="0"/>
            <a:ext cx="4572000" cy="6858000"/>
          </a:xfrm>
          <a:prstGeom prst="rect">
            <a:avLst/>
          </a:prstGeom>
        </p:spPr>
      </p:pic>
      <p:sp>
        <p:nvSpPr>
          <p:cNvPr id="11" name="文本框 10"/>
          <p:cNvSpPr txBox="1"/>
          <p:nvPr/>
        </p:nvSpPr>
        <p:spPr>
          <a:xfrm>
            <a:off x="5106422" y="2174316"/>
            <a:ext cx="5711598" cy="2264851"/>
          </a:xfrm>
          <a:prstGeom prst="rect">
            <a:avLst/>
          </a:prstGeom>
          <a:noFill/>
        </p:spPr>
        <p:txBody>
          <a:bodyPr wrap="square" rtlCol="0">
            <a:spAutoFit/>
          </a:bodyPr>
          <a:p>
            <a:pPr>
              <a:lnSpc>
                <a:spcPct val="150000"/>
              </a:lnSpc>
            </a:pPr>
            <a:r>
              <a:rPr lang="zh-CN" altLang="en-US" sz="1600" dirty="0">
                <a:latin typeface="微软雅黑" panose="020B0503020204020204" charset="-122"/>
                <a:ea typeface="微软雅黑" panose="020B0503020204020204" charset="-122"/>
              </a:rPr>
              <a:t>狐狸说：对我来说，你只是一个小男孩，就像其他成千上万个小男孩一样没有什么两样。我不需要你。你也不需要我。对你来说，我也只是一只狐狸，和其他成千上万的护理没有什么不同。但是，如果你驯养了我，我们就会彼此需要。对我来说，你就是我的世界里独一无二的了；我对你来说，也是你的世界里的唯一了。</a:t>
            </a:r>
            <a:endParaRPr lang="zh-CN" altLang="en-US" sz="1600" dirty="0">
              <a:latin typeface="微软雅黑" panose="020B0503020204020204" charset="-122"/>
              <a:ea typeface="微软雅黑" panose="020B0503020204020204" charset="-122"/>
            </a:endParaRPr>
          </a:p>
        </p:txBody>
      </p:sp>
      <p:sp>
        <p:nvSpPr>
          <p:cNvPr id="12" name="文本框 11"/>
          <p:cNvSpPr txBox="1"/>
          <p:nvPr/>
        </p:nvSpPr>
        <p:spPr>
          <a:xfrm>
            <a:off x="5106422" y="4603540"/>
            <a:ext cx="5711598" cy="1526187"/>
          </a:xfrm>
          <a:prstGeom prst="rect">
            <a:avLst/>
          </a:prstGeom>
          <a:noFill/>
        </p:spPr>
        <p:txBody>
          <a:bodyPr wrap="square" rtlCol="0">
            <a:spAutoFit/>
          </a:bodyPr>
          <a:p>
            <a:pPr>
              <a:lnSpc>
                <a:spcPct val="150000"/>
              </a:lnSpc>
            </a:pPr>
            <a:r>
              <a:rPr lang="zh-CN" altLang="en-US" sz="1600" dirty="0">
                <a:latin typeface="微软雅黑" panose="020B0503020204020204" charset="-122"/>
                <a:ea typeface="微软雅黑" panose="020B0503020204020204" charset="-122"/>
              </a:rPr>
              <a:t>我的生活很单调。我追逐鸡，人追逐我。所有的鸡都一个模样。所有的人也是。所以，我感到有点无聊。但是，如果你驯养了我，我的生活将充满阳光。我将辨别出一种与众不同的脚步声。别的脚步声会让我钻入地下。</a:t>
            </a:r>
            <a:endParaRPr lang="zh-CN" altLang="en-US" sz="1600" dirty="0">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p:cNvSpPr txBox="1"/>
          <p:nvPr/>
        </p:nvSpPr>
        <p:spPr>
          <a:xfrm>
            <a:off x="3925027" y="580664"/>
            <a:ext cx="4393066" cy="972574"/>
          </a:xfrm>
          <a:prstGeom prst="rect">
            <a:avLst/>
          </a:prstGeom>
          <a:noFill/>
        </p:spPr>
        <p:txBody>
          <a:bodyPr wrap="square" rtlCol="0" anchor="ctr">
            <a:spAutoFit/>
          </a:bodyPr>
          <a:lstStyle/>
          <a:p>
            <a:pPr algn="ctr">
              <a:lnSpc>
                <a:spcPct val="110000"/>
              </a:lnSpc>
            </a:pPr>
            <a:r>
              <a:rPr kumimoji="1" lang="en-US" altLang="zh-CN" sz="2400" b="1" dirty="0">
                <a:solidFill>
                  <a:schemeClr val="tx1">
                    <a:lumMod val="75000"/>
                    <a:lumOff val="25000"/>
                  </a:schemeClr>
                </a:solidFill>
              </a:rPr>
              <a:t>MORE THAN TEMPLATE</a:t>
            </a:r>
            <a:endParaRPr kumimoji="1" lang="en-US" altLang="zh-CN" sz="24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algn="ctr">
              <a:lnSpc>
                <a:spcPct val="110000"/>
              </a:lnSpc>
            </a:pPr>
            <a:r>
              <a:rPr kumimoji="1" lang="zh-CN" altLang="en-US" sz="28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点击此处添加副标题</a:t>
            </a:r>
            <a:endParaRPr kumimoji="1" lang="zh-CN" altLang="en-US" sz="28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grpSp>
        <p:nvGrpSpPr>
          <p:cNvPr id="3" name="272503"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709931" y="2155414"/>
            <a:ext cx="10858499" cy="3871525"/>
            <a:chOff x="660401" y="1696438"/>
            <a:chExt cx="10858499" cy="3871525"/>
          </a:xfrm>
        </p:grpSpPr>
        <p:sp>
          <p:nvSpPr>
            <p:cNvPr id="5" name="ísļîde"/>
            <p:cNvSpPr/>
            <p:nvPr/>
          </p:nvSpPr>
          <p:spPr>
            <a:xfrm rot="10800000" flipV="1">
              <a:off x="6089650" y="3632200"/>
              <a:ext cx="1935764" cy="1935763"/>
            </a:xfrm>
            <a:prstGeom prst="teardrop">
              <a:avLst/>
            </a:prstGeom>
            <a:solidFill>
              <a:srgbClr val="9DB1EC"/>
            </a:solidFill>
            <a:ln w="38100"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defTabSz="914400"/>
              <a:endParaRPr lang="en-US"/>
            </a:p>
          </p:txBody>
        </p:sp>
        <p:sp>
          <p:nvSpPr>
            <p:cNvPr id="6" name="íṥľiďê"/>
            <p:cNvSpPr/>
            <p:nvPr/>
          </p:nvSpPr>
          <p:spPr>
            <a:xfrm rot="10800000" flipH="1" flipV="1">
              <a:off x="4153886" y="3632200"/>
              <a:ext cx="1935764" cy="1935763"/>
            </a:xfrm>
            <a:prstGeom prst="teardrop">
              <a:avLst/>
            </a:prstGeom>
            <a:solidFill>
              <a:srgbClr val="A3CEE6"/>
            </a:solidFill>
            <a:ln w="38100"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defTabSz="914400"/>
              <a:endParaRPr lang="en-US"/>
            </a:p>
          </p:txBody>
        </p:sp>
        <p:sp>
          <p:nvSpPr>
            <p:cNvPr id="7" name="iŝ1idé"/>
            <p:cNvSpPr/>
            <p:nvPr/>
          </p:nvSpPr>
          <p:spPr bwMode="auto">
            <a:xfrm>
              <a:off x="4153886" y="1696438"/>
              <a:ext cx="1935764" cy="1935763"/>
            </a:xfrm>
            <a:custGeom>
              <a:avLst/>
              <a:gdLst>
                <a:gd name="T0" fmla="*/ 0 w 20320"/>
                <a:gd name="T1" fmla="*/ 10160 h 20320"/>
                <a:gd name="T2" fmla="*/ 10160 w 20320"/>
                <a:gd name="T3" fmla="*/ 20320 h 20320"/>
                <a:gd name="T4" fmla="*/ 20320 w 20320"/>
                <a:gd name="T5" fmla="*/ 20320 h 20320"/>
                <a:gd name="T6" fmla="*/ 20320 w 20320"/>
                <a:gd name="T7" fmla="*/ 10160 h 20320"/>
                <a:gd name="T8" fmla="*/ 10160 w 20320"/>
                <a:gd name="T9" fmla="*/ 0 h 20320"/>
                <a:gd name="T10" fmla="*/ 0 w 20320"/>
                <a:gd name="T11" fmla="*/ 10160 h 20320"/>
              </a:gdLst>
              <a:ahLst/>
              <a:cxnLst>
                <a:cxn ang="0">
                  <a:pos x="T0" y="T1"/>
                </a:cxn>
                <a:cxn ang="0">
                  <a:pos x="T2" y="T3"/>
                </a:cxn>
                <a:cxn ang="0">
                  <a:pos x="T4" y="T5"/>
                </a:cxn>
                <a:cxn ang="0">
                  <a:pos x="T6" y="T7"/>
                </a:cxn>
                <a:cxn ang="0">
                  <a:pos x="T8" y="T9"/>
                </a:cxn>
                <a:cxn ang="0">
                  <a:pos x="T10" y="T11"/>
                </a:cxn>
              </a:cxnLst>
              <a:rect l="0" t="0" r="r" b="b"/>
              <a:pathLst>
                <a:path w="20320" h="20320">
                  <a:moveTo>
                    <a:pt x="0" y="10160"/>
                  </a:moveTo>
                  <a:cubicBezTo>
                    <a:pt x="0" y="15772"/>
                    <a:pt x="4549" y="20320"/>
                    <a:pt x="10160" y="20320"/>
                  </a:cubicBezTo>
                  <a:cubicBezTo>
                    <a:pt x="13547" y="20320"/>
                    <a:pt x="16934" y="20320"/>
                    <a:pt x="20320" y="20320"/>
                  </a:cubicBezTo>
                  <a:cubicBezTo>
                    <a:pt x="20320" y="16934"/>
                    <a:pt x="20320" y="13547"/>
                    <a:pt x="20320" y="10160"/>
                  </a:cubicBezTo>
                  <a:cubicBezTo>
                    <a:pt x="20320" y="4549"/>
                    <a:pt x="15772" y="0"/>
                    <a:pt x="10160" y="0"/>
                  </a:cubicBezTo>
                  <a:cubicBezTo>
                    <a:pt x="4549" y="0"/>
                    <a:pt x="0" y="4549"/>
                    <a:pt x="0" y="10160"/>
                  </a:cubicBezTo>
                </a:path>
              </a:pathLst>
            </a:custGeom>
            <a:solidFill>
              <a:srgbClr val="87D3EA"/>
            </a:solidFill>
            <a:ln w="38100"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defTabSz="914400"/>
              <a:endParaRPr lang="zh-CN" altLang="en-US">
                <a:solidFill>
                  <a:schemeClr val="lt1"/>
                </a:solidFill>
              </a:endParaRPr>
            </a:p>
          </p:txBody>
        </p:sp>
        <p:sp>
          <p:nvSpPr>
            <p:cNvPr id="8" name="íśḷïďè"/>
            <p:cNvSpPr/>
            <p:nvPr/>
          </p:nvSpPr>
          <p:spPr bwMode="auto">
            <a:xfrm>
              <a:off x="6089650" y="1697038"/>
              <a:ext cx="1935162" cy="1935162"/>
            </a:xfrm>
            <a:custGeom>
              <a:avLst/>
              <a:gdLst>
                <a:gd name="T0" fmla="*/ 20320 w 20320"/>
                <a:gd name="T1" fmla="*/ 10160 h 20320"/>
                <a:gd name="T2" fmla="*/ 10160 w 20320"/>
                <a:gd name="T3" fmla="*/ 20320 h 20320"/>
                <a:gd name="T4" fmla="*/ 0 w 20320"/>
                <a:gd name="T5" fmla="*/ 20320 h 20320"/>
                <a:gd name="T6" fmla="*/ 0 w 20320"/>
                <a:gd name="T7" fmla="*/ 10160 h 20320"/>
                <a:gd name="T8" fmla="*/ 10160 w 20320"/>
                <a:gd name="T9" fmla="*/ 0 h 20320"/>
                <a:gd name="T10" fmla="*/ 20320 w 20320"/>
                <a:gd name="T11" fmla="*/ 10160 h 20320"/>
              </a:gdLst>
              <a:ahLst/>
              <a:cxnLst>
                <a:cxn ang="0">
                  <a:pos x="T0" y="T1"/>
                </a:cxn>
                <a:cxn ang="0">
                  <a:pos x="T2" y="T3"/>
                </a:cxn>
                <a:cxn ang="0">
                  <a:pos x="T4" y="T5"/>
                </a:cxn>
                <a:cxn ang="0">
                  <a:pos x="T6" y="T7"/>
                </a:cxn>
                <a:cxn ang="0">
                  <a:pos x="T8" y="T9"/>
                </a:cxn>
                <a:cxn ang="0">
                  <a:pos x="T10" y="T11"/>
                </a:cxn>
              </a:cxnLst>
              <a:rect l="0" t="0" r="r" b="b"/>
              <a:pathLst>
                <a:path w="20320" h="20320">
                  <a:moveTo>
                    <a:pt x="20320" y="10160"/>
                  </a:moveTo>
                  <a:cubicBezTo>
                    <a:pt x="20320" y="15772"/>
                    <a:pt x="15772" y="20320"/>
                    <a:pt x="10160" y="20320"/>
                  </a:cubicBezTo>
                  <a:cubicBezTo>
                    <a:pt x="6774" y="20320"/>
                    <a:pt x="3387" y="20320"/>
                    <a:pt x="0" y="20320"/>
                  </a:cubicBezTo>
                  <a:cubicBezTo>
                    <a:pt x="0" y="16934"/>
                    <a:pt x="0" y="13547"/>
                    <a:pt x="0" y="10160"/>
                  </a:cubicBezTo>
                  <a:cubicBezTo>
                    <a:pt x="0" y="4549"/>
                    <a:pt x="4549" y="0"/>
                    <a:pt x="10160" y="0"/>
                  </a:cubicBezTo>
                  <a:cubicBezTo>
                    <a:pt x="15772" y="0"/>
                    <a:pt x="20320" y="4549"/>
                    <a:pt x="20320" y="10160"/>
                  </a:cubicBezTo>
                </a:path>
              </a:pathLst>
            </a:custGeom>
            <a:solidFill>
              <a:srgbClr val="F992CA"/>
            </a:solidFill>
            <a:ln w="38100"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defTabSz="914400"/>
              <a:endParaRPr lang="zh-CN" altLang="en-US">
                <a:solidFill>
                  <a:schemeClr val="lt1"/>
                </a:solidFill>
              </a:endParaRPr>
            </a:p>
          </p:txBody>
        </p:sp>
        <p:grpSp>
          <p:nvGrpSpPr>
            <p:cNvPr id="10" name="ïṣḷíde"/>
            <p:cNvGrpSpPr/>
            <p:nvPr/>
          </p:nvGrpSpPr>
          <p:grpSpPr>
            <a:xfrm>
              <a:off x="660401" y="2120675"/>
              <a:ext cx="2825184" cy="3023052"/>
              <a:chOff x="660401" y="2120675"/>
              <a:chExt cx="2825184" cy="3023052"/>
            </a:xfrm>
          </p:grpSpPr>
          <p:grpSp>
            <p:nvGrpSpPr>
              <p:cNvPr id="2" name="ïšḻîḋe"/>
              <p:cNvGrpSpPr/>
              <p:nvPr/>
            </p:nvGrpSpPr>
            <p:grpSpPr>
              <a:xfrm>
                <a:off x="660401" y="2120675"/>
                <a:ext cx="2825184" cy="1087289"/>
                <a:chOff x="8208730" y="2240023"/>
                <a:chExt cx="3310170" cy="1087289"/>
              </a:xfrm>
            </p:grpSpPr>
            <p:sp>
              <p:nvSpPr>
                <p:cNvPr id="35" name="íşlîḍê"/>
                <p:cNvSpPr txBox="1"/>
                <p:nvPr/>
              </p:nvSpPr>
              <p:spPr>
                <a:xfrm>
                  <a:off x="8208730" y="2240023"/>
                  <a:ext cx="3310170" cy="417624"/>
                </a:xfrm>
                <a:prstGeom prst="rect">
                  <a:avLst/>
                </a:prstGeom>
                <a:noFill/>
              </p:spPr>
              <p:txBody>
                <a:bodyPr wrap="square" lIns="91440" tIns="45720" rIns="91440" bIns="45720" rtlCol="0" anchor="b"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a:r>
                    <a:rPr lang="zh-CN" altLang="en-US" sz="2000" b="1" dirty="0">
                      <a:latin typeface="微软雅黑" panose="020B0503020204020204" charset="-122"/>
                      <a:ea typeface="微软雅黑" panose="020B0503020204020204" charset="-122"/>
                    </a:rPr>
                    <a:t>标题内容</a:t>
                  </a:r>
                  <a:endParaRPr lang="id-ID" sz="2000" b="1" dirty="0">
                    <a:latin typeface="微软雅黑" panose="020B0503020204020204" charset="-122"/>
                    <a:ea typeface="微软雅黑" panose="020B0503020204020204" charset="-122"/>
                  </a:endParaRPr>
                </a:p>
              </p:txBody>
            </p:sp>
            <p:sp>
              <p:nvSpPr>
                <p:cNvPr id="36" name="îšļidé"/>
                <p:cNvSpPr/>
                <p:nvPr/>
              </p:nvSpPr>
              <p:spPr bwMode="auto">
                <a:xfrm>
                  <a:off x="8531503" y="2657650"/>
                  <a:ext cx="2987397" cy="669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a:lnSpc>
                      <a:spcPct val="150000"/>
                    </a:lnSpc>
                  </a:pPr>
                  <a:r>
                    <a:rPr lang="zh-CN" altLang="en-US" sz="1200" dirty="0">
                      <a:latin typeface="微软雅黑 Light" panose="020B0502040204020203" pitchFamily="34" charset="-122"/>
                      <a:ea typeface="微软雅黑 Light" panose="020B0502040204020203" pitchFamily="34" charset="-122"/>
                    </a:rPr>
                    <a:t>星星发亮是为了让每一个人有一天都能找到属于自己的星星</a:t>
                  </a:r>
                  <a:endParaRPr lang="zh-CN" altLang="en-US" sz="1200" dirty="0">
                    <a:latin typeface="微软雅黑 Light" panose="020B0502040204020203" pitchFamily="34" charset="-122"/>
                    <a:ea typeface="微软雅黑 Light" panose="020B0502040204020203" pitchFamily="34" charset="-122"/>
                  </a:endParaRPr>
                </a:p>
              </p:txBody>
            </p:sp>
          </p:grpSp>
          <p:grpSp>
            <p:nvGrpSpPr>
              <p:cNvPr id="4" name="îŝliḋe"/>
              <p:cNvGrpSpPr/>
              <p:nvPr/>
            </p:nvGrpSpPr>
            <p:grpSpPr>
              <a:xfrm>
                <a:off x="660401" y="4056438"/>
                <a:ext cx="2825184" cy="1087289"/>
                <a:chOff x="8208730" y="2240023"/>
                <a:chExt cx="3310170" cy="1087289"/>
              </a:xfrm>
            </p:grpSpPr>
            <p:sp>
              <p:nvSpPr>
                <p:cNvPr id="29" name="ïṣ1iḑe"/>
                <p:cNvSpPr txBox="1"/>
                <p:nvPr/>
              </p:nvSpPr>
              <p:spPr>
                <a:xfrm>
                  <a:off x="8208730" y="2240023"/>
                  <a:ext cx="3310170" cy="417624"/>
                </a:xfrm>
                <a:prstGeom prst="rect">
                  <a:avLst/>
                </a:prstGeom>
                <a:noFill/>
              </p:spPr>
              <p:txBody>
                <a:bodyPr wrap="square" lIns="91440" tIns="45720" rIns="91440" bIns="45720" rtlCol="0" anchor="b" anchorCtr="0">
                  <a:normAutofit/>
                </a:bodyPr>
                <a:lstStyle>
                  <a:defPPr>
                    <a:defRPr lang="zh-CN"/>
                  </a:defPPr>
                  <a:lvl1pPr algn="r">
                    <a:defRPr sz="2000" b="1">
                      <a:latin typeface="微软雅黑" panose="020B0503020204020204" charset="-122"/>
                      <a:ea typeface="微软雅黑" panose="020B0503020204020204" charset="-122"/>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r>
                    <a:rPr lang="zh-CN" altLang="en-US" dirty="0"/>
                    <a:t>标题内容</a:t>
                  </a:r>
                  <a:endParaRPr lang="id-ID" altLang="zh-CN" dirty="0"/>
                </a:p>
              </p:txBody>
            </p:sp>
            <p:sp>
              <p:nvSpPr>
                <p:cNvPr id="30" name="ïśḷiḓê"/>
                <p:cNvSpPr/>
                <p:nvPr/>
              </p:nvSpPr>
              <p:spPr bwMode="auto">
                <a:xfrm>
                  <a:off x="8208730" y="2657650"/>
                  <a:ext cx="3310170" cy="669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a:lnSpc>
                      <a:spcPct val="150000"/>
                    </a:lnSpc>
                  </a:pPr>
                  <a:r>
                    <a:rPr lang="zh-CN" altLang="en-US" sz="1200" dirty="0">
                      <a:latin typeface="微软雅黑 Light" panose="020B0502040204020203" pitchFamily="34" charset="-122"/>
                      <a:ea typeface="微软雅黑 Light" panose="020B0502040204020203" pitchFamily="34" charset="-122"/>
                    </a:rPr>
                    <a:t>星星发亮是为了让每一个人有一天都能找到属于自己的星星</a:t>
                  </a:r>
                  <a:endParaRPr lang="zh-CN" altLang="en-US" sz="1200" dirty="0">
                    <a:latin typeface="微软雅黑 Light" panose="020B0502040204020203" pitchFamily="34" charset="-122"/>
                    <a:ea typeface="微软雅黑 Light" panose="020B0502040204020203" pitchFamily="34" charset="-122"/>
                  </a:endParaRPr>
                </a:p>
              </p:txBody>
            </p:sp>
          </p:grpSp>
        </p:grpSp>
        <p:grpSp>
          <p:nvGrpSpPr>
            <p:cNvPr id="11" name="íṡľîḑè"/>
            <p:cNvGrpSpPr/>
            <p:nvPr/>
          </p:nvGrpSpPr>
          <p:grpSpPr>
            <a:xfrm>
              <a:off x="8693716" y="2120674"/>
              <a:ext cx="2825184" cy="1087289"/>
              <a:chOff x="8208730" y="2240023"/>
              <a:chExt cx="3310170" cy="1087289"/>
            </a:xfrm>
          </p:grpSpPr>
          <p:sp>
            <p:nvSpPr>
              <p:cNvPr id="9" name="ïṣľïḑe"/>
              <p:cNvSpPr txBox="1"/>
              <p:nvPr/>
            </p:nvSpPr>
            <p:spPr>
              <a:xfrm>
                <a:off x="8208730" y="2240023"/>
                <a:ext cx="3310170" cy="417624"/>
              </a:xfrm>
              <a:prstGeom prst="rect">
                <a:avLst/>
              </a:prstGeom>
              <a:noFill/>
            </p:spPr>
            <p:txBody>
              <a:bodyPr wrap="square" lIns="91440" tIns="45720" rIns="91440" bIns="45720" rtlCol="0" anchor="b" anchorCtr="0">
                <a:normAutofit/>
              </a:bodyPr>
              <a:lstStyle>
                <a:defPPr>
                  <a:defRPr lang="zh-CN"/>
                </a:defPPr>
                <a:lvl1pPr algn="r">
                  <a:defRPr sz="2000" b="1">
                    <a:latin typeface="微软雅黑" panose="020B0503020204020204" charset="-122"/>
                    <a:ea typeface="微软雅黑" panose="020B0503020204020204" charset="-122"/>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l"/>
                <a:r>
                  <a:rPr lang="zh-CN" altLang="en-US" dirty="0"/>
                  <a:t>标题内容</a:t>
                </a:r>
                <a:endParaRPr lang="id-ID" altLang="zh-CN" dirty="0"/>
              </a:p>
            </p:txBody>
          </p:sp>
          <p:sp>
            <p:nvSpPr>
              <p:cNvPr id="22" name="ïṥlîďê"/>
              <p:cNvSpPr/>
              <p:nvPr/>
            </p:nvSpPr>
            <p:spPr bwMode="auto">
              <a:xfrm>
                <a:off x="8208730" y="2657650"/>
                <a:ext cx="3310170" cy="669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p>
                <a:pPr>
                  <a:lnSpc>
                    <a:spcPct val="150000"/>
                  </a:lnSpc>
                </a:pPr>
                <a:r>
                  <a:rPr lang="zh-CN" altLang="en-US" sz="1200" dirty="0">
                    <a:latin typeface="微软雅黑 Light" panose="020B0502040204020203" pitchFamily="34" charset="-122"/>
                    <a:ea typeface="微软雅黑 Light" panose="020B0502040204020203" pitchFamily="34" charset="-122"/>
                  </a:rPr>
                  <a:t>星星发亮是为了让每一个人有一天都能找到属于自己的星星</a:t>
                </a:r>
                <a:endParaRPr lang="zh-CN" altLang="en-US" sz="1200" dirty="0">
                  <a:latin typeface="微软雅黑 Light" panose="020B0502040204020203" pitchFamily="34" charset="-122"/>
                  <a:ea typeface="微软雅黑 Light" panose="020B0502040204020203" pitchFamily="34" charset="-122"/>
                </a:endParaRPr>
              </a:p>
            </p:txBody>
          </p:sp>
        </p:grpSp>
        <p:grpSp>
          <p:nvGrpSpPr>
            <p:cNvPr id="13" name="ïŝļíḍé"/>
            <p:cNvGrpSpPr/>
            <p:nvPr/>
          </p:nvGrpSpPr>
          <p:grpSpPr>
            <a:xfrm>
              <a:off x="8693716" y="4056437"/>
              <a:ext cx="2825184" cy="1087289"/>
              <a:chOff x="8208730" y="2240023"/>
              <a:chExt cx="3310170" cy="1087289"/>
            </a:xfrm>
          </p:grpSpPr>
          <p:sp>
            <p:nvSpPr>
              <p:cNvPr id="17" name="iṩliḓé"/>
              <p:cNvSpPr txBox="1"/>
              <p:nvPr/>
            </p:nvSpPr>
            <p:spPr>
              <a:xfrm>
                <a:off x="8208730" y="2240023"/>
                <a:ext cx="3310170" cy="417624"/>
              </a:xfrm>
              <a:prstGeom prst="rect">
                <a:avLst/>
              </a:prstGeom>
              <a:noFill/>
            </p:spPr>
            <p:txBody>
              <a:bodyPr wrap="square" lIns="91440" tIns="45720" rIns="91440" bIns="45720" rtlCol="0" anchor="b" anchorCtr="0">
                <a:normAutofit/>
              </a:bodyPr>
              <a:lstStyle>
                <a:defPPr>
                  <a:defRPr lang="zh-CN"/>
                </a:defPPr>
                <a:lvl1pPr>
                  <a:defRPr sz="2000" b="1">
                    <a:latin typeface="微软雅黑" panose="020B0503020204020204" charset="-122"/>
                    <a:ea typeface="微软雅黑" panose="020B0503020204020204" charset="-122"/>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r>
                  <a:rPr lang="zh-CN" altLang="en-US" dirty="0"/>
                  <a:t>标题内容</a:t>
                </a:r>
                <a:endParaRPr lang="id-ID" altLang="zh-CN" dirty="0"/>
              </a:p>
            </p:txBody>
          </p:sp>
          <p:sp>
            <p:nvSpPr>
              <p:cNvPr id="18" name="íŝlîḋe"/>
              <p:cNvSpPr/>
              <p:nvPr/>
            </p:nvSpPr>
            <p:spPr bwMode="auto">
              <a:xfrm>
                <a:off x="8208730" y="2657650"/>
                <a:ext cx="3310170" cy="669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p>
                <a:pPr>
                  <a:lnSpc>
                    <a:spcPct val="150000"/>
                  </a:lnSpc>
                </a:pPr>
                <a:r>
                  <a:rPr lang="zh-CN" altLang="en-US" sz="1200" dirty="0">
                    <a:latin typeface="微软雅黑 Light" panose="020B0502040204020203" pitchFamily="34" charset="-122"/>
                    <a:ea typeface="微软雅黑 Light" panose="020B0502040204020203" pitchFamily="34" charset="-122"/>
                  </a:rPr>
                  <a:t>星星发亮是为了让每一个人有一天都能找到属于自己的星星</a:t>
                </a:r>
                <a:endParaRPr lang="zh-CN" altLang="en-US" sz="1200" dirty="0">
                  <a:latin typeface="微软雅黑 Light" panose="020B0502040204020203" pitchFamily="34" charset="-122"/>
                  <a:ea typeface="微软雅黑 Light" panose="020B0502040204020203" pitchFamily="34" charset="-122"/>
                </a:endParaRPr>
              </a:p>
            </p:txBody>
          </p:sp>
        </p:grpSp>
      </p:grpSp>
      <p:pic>
        <p:nvPicPr>
          <p:cNvPr id="47" name="图片 4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65349" y="2473209"/>
            <a:ext cx="1202859" cy="1202859"/>
          </a:xfrm>
          <a:prstGeom prst="rect">
            <a:avLst/>
          </a:prstGeom>
        </p:spPr>
      </p:pic>
      <p:pic>
        <p:nvPicPr>
          <p:cNvPr id="49" name="图片 4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9266" y="2457224"/>
            <a:ext cx="1202859" cy="1202859"/>
          </a:xfrm>
          <a:prstGeom prst="rect">
            <a:avLst/>
          </a:prstGeom>
        </p:spPr>
      </p:pic>
      <p:pic>
        <p:nvPicPr>
          <p:cNvPr id="51" name="图片 5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65349" y="4347191"/>
            <a:ext cx="1202859" cy="1202859"/>
          </a:xfrm>
          <a:prstGeom prst="rect">
            <a:avLst/>
          </a:prstGeom>
        </p:spPr>
      </p:pic>
      <p:pic>
        <p:nvPicPr>
          <p:cNvPr id="53" name="图片 5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9266" y="4327227"/>
            <a:ext cx="1202859" cy="120285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炫酷背景-01"/>
          <p:cNvPicPr>
            <a:picLocks noChangeAspect="1"/>
          </p:cNvPicPr>
          <p:nvPr/>
        </p:nvPicPr>
        <p:blipFill>
          <a:blip r:embed="rId1"/>
          <a:srcRect l="7867" t="6174" r="8702" b="4657"/>
          <a:stretch>
            <a:fillRect/>
          </a:stretch>
        </p:blipFill>
        <p:spPr>
          <a:xfrm rot="5400000">
            <a:off x="2684145" y="-2684780"/>
            <a:ext cx="6916420" cy="12285345"/>
          </a:xfrm>
          <a:prstGeom prst="rect">
            <a:avLst/>
          </a:prstGeom>
        </p:spPr>
      </p:pic>
      <p:sp>
        <p:nvSpPr>
          <p:cNvPr id="2" name="Subtitle 2"/>
          <p:cNvSpPr txBox="1"/>
          <p:nvPr/>
        </p:nvSpPr>
        <p:spPr bwMode="auto">
          <a:xfrm>
            <a:off x="3810768" y="3836595"/>
            <a:ext cx="4600577" cy="1040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993" tIns="72497" rIns="144993" bIns="72497">
            <a:spAutoFit/>
          </a:bodyPr>
          <a:lstStyle>
            <a:lvl1pPr defTabSz="1087120">
              <a:spcBef>
                <a:spcPct val="20000"/>
              </a:spcBef>
              <a:buChar char="•"/>
              <a:defRPr sz="3200">
                <a:solidFill>
                  <a:schemeClr val="tx1"/>
                </a:solidFill>
                <a:latin typeface="Arial" panose="020B0604020202020204" pitchFamily="34" charset="0"/>
                <a:ea typeface="宋体" panose="02010600030101010101" pitchFamily="2" charset="-122"/>
              </a:defRPr>
            </a:lvl1pPr>
            <a:lvl2pPr marL="1087755" indent="-285750" defTabSz="1087120">
              <a:spcBef>
                <a:spcPct val="20000"/>
              </a:spcBef>
              <a:buChar char="–"/>
              <a:defRPr sz="2800">
                <a:solidFill>
                  <a:schemeClr val="tx1"/>
                </a:solidFill>
                <a:latin typeface="Arial" panose="020B0604020202020204" pitchFamily="34" charset="0"/>
                <a:ea typeface="宋体" panose="02010600030101010101" pitchFamily="2" charset="-122"/>
              </a:defRPr>
            </a:lvl2pPr>
            <a:lvl3pPr marL="2174875" indent="-228600" defTabSz="1087120">
              <a:spcBef>
                <a:spcPct val="20000"/>
              </a:spcBef>
              <a:buChar char="•"/>
              <a:defRPr sz="2400">
                <a:solidFill>
                  <a:schemeClr val="tx1"/>
                </a:solidFill>
                <a:latin typeface="Arial" panose="020B0604020202020204" pitchFamily="34" charset="0"/>
                <a:ea typeface="宋体" panose="02010600030101010101" pitchFamily="2" charset="-122"/>
              </a:defRPr>
            </a:lvl3pPr>
            <a:lvl4pPr marL="326263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4pPr>
            <a:lvl5pPr marL="4349750" indent="-228600" defTabSz="1087120">
              <a:spcBef>
                <a:spcPct val="20000"/>
              </a:spcBef>
              <a:buChar char="»"/>
              <a:defRPr sz="2000">
                <a:solidFill>
                  <a:schemeClr val="tx1"/>
                </a:solidFill>
                <a:latin typeface="Arial" panose="020B0604020202020204" pitchFamily="34" charset="0"/>
                <a:ea typeface="宋体" panose="02010600030101010101" pitchFamily="2" charset="-122"/>
              </a:defRPr>
            </a:lvl5pPr>
            <a:lvl6pPr marL="48069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52641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57213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6178550" indent="-228600" defTabSz="108712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buFontTx/>
              <a:buNone/>
            </a:pPr>
            <a:r>
              <a:rPr lang="zh-CN" altLang="en-US" sz="1200" dirty="0">
                <a:latin typeface="Aa元气满满" panose="00020600040101010101" pitchFamily="18" charset="-122"/>
                <a:ea typeface="Aa元气满满" panose="00020600040101010101" pitchFamily="18" charset="-122"/>
                <a:cs typeface="Yuanti SC" charset="-122"/>
                <a:sym typeface="时尚中黑简体" charset="0"/>
              </a:rPr>
              <a:t>输入你的文本</a:t>
            </a:r>
            <a:endParaRPr lang="zh-CN" altLang="en-US" sz="1200" dirty="0">
              <a:latin typeface="Aa元气满满" panose="00020600040101010101" pitchFamily="18" charset="-122"/>
              <a:ea typeface="Aa元气满满" panose="00020600040101010101" pitchFamily="18" charset="-122"/>
              <a:cs typeface="Yuanti SC" charset="-122"/>
              <a:sym typeface="时尚中黑简体" charset="0"/>
            </a:endParaRPr>
          </a:p>
          <a:p>
            <a:pPr algn="ctr" eaLnBrk="1" hangingPunct="1">
              <a:lnSpc>
                <a:spcPct val="120000"/>
              </a:lnSpc>
              <a:buFontTx/>
              <a:buNone/>
            </a:pPr>
            <a:r>
              <a:rPr lang="zh-CN" altLang="en-US" sz="1100" dirty="0">
                <a:latin typeface="Aa元气满满" panose="00020600040101010101" pitchFamily="18" charset="-122"/>
                <a:ea typeface="Aa元气满满" panose="00020600040101010101" pitchFamily="18" charset="-122"/>
                <a:cs typeface="Yuanti SC" charset="-122"/>
              </a:rPr>
              <a:t>根据你所需的内容输入你想要的文本</a:t>
            </a:r>
            <a:endParaRPr lang="zh-CN" altLang="en-US" sz="1100" dirty="0">
              <a:latin typeface="Aa元气满满" panose="00020600040101010101" pitchFamily="18" charset="-122"/>
              <a:ea typeface="Aa元气满满" panose="00020600040101010101" pitchFamily="18" charset="-122"/>
              <a:cs typeface="Yuanti SC" charset="-122"/>
            </a:endParaRPr>
          </a:p>
          <a:p>
            <a:pPr algn="ctr" eaLnBrk="1" hangingPunct="1">
              <a:lnSpc>
                <a:spcPct val="120000"/>
              </a:lnSpc>
              <a:buFontTx/>
              <a:buNone/>
            </a:pPr>
            <a:r>
              <a:rPr lang="zh-CN" altLang="en-US" sz="1100" dirty="0">
                <a:latin typeface="Aa元气满满" panose="00020600040101010101" pitchFamily="18" charset="-122"/>
                <a:ea typeface="Aa元气满满" panose="00020600040101010101" pitchFamily="18" charset="-122"/>
                <a:cs typeface="Yuanti SC" charset="-122"/>
              </a:rPr>
              <a:t>点击输入本栏的具体文字，简明扼要的说明分项内容，此为概念图解，请根据您的具体内容酌情修改。</a:t>
            </a:r>
            <a:endParaRPr lang="zh-CN" altLang="en-US" sz="1100" dirty="0">
              <a:latin typeface="Aa元气满满" panose="00020600040101010101" pitchFamily="18" charset="-122"/>
              <a:ea typeface="Aa元气满满" panose="00020600040101010101" pitchFamily="18" charset="-122"/>
              <a:cs typeface="Yuanti SC" charset="-122"/>
            </a:endParaRPr>
          </a:p>
        </p:txBody>
      </p:sp>
      <p:sp>
        <p:nvSpPr>
          <p:cNvPr id="3" name="矩形 2"/>
          <p:cNvSpPr>
            <a:spLocks noChangeArrowheads="1"/>
          </p:cNvSpPr>
          <p:nvPr/>
        </p:nvSpPr>
        <p:spPr bwMode="auto">
          <a:xfrm>
            <a:off x="3478564" y="3322093"/>
            <a:ext cx="5264984"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3600" dirty="0">
                <a:latin typeface="Aa元气满满" panose="00020600040101010101" pitchFamily="18" charset="-122"/>
                <a:ea typeface="Aa元气满满" panose="00020600040101010101" pitchFamily="18" charset="-122"/>
                <a:cs typeface="Yuanti SC" charset="-122"/>
              </a:rPr>
              <a:t>输入标题</a:t>
            </a:r>
            <a:endParaRPr lang="zh-CN" altLang="en-US" sz="3600" dirty="0">
              <a:latin typeface="Aa元气满满" panose="00020600040101010101" pitchFamily="18" charset="-122"/>
              <a:ea typeface="Aa元气满满" panose="00020600040101010101" pitchFamily="18" charset="-122"/>
              <a:cs typeface="Yuanti SC" charset="-122"/>
            </a:endParaRPr>
          </a:p>
        </p:txBody>
      </p:sp>
      <p:sp>
        <p:nvSpPr>
          <p:cNvPr id="4" name="文本框 18"/>
          <p:cNvSpPr txBox="1">
            <a:spLocks noChangeArrowheads="1"/>
          </p:cNvSpPr>
          <p:nvPr/>
        </p:nvSpPr>
        <p:spPr bwMode="auto">
          <a:xfrm>
            <a:off x="4546885" y="1998654"/>
            <a:ext cx="73152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kumimoji="1" lang="zh-CN" altLang="en-US" sz="8000" b="1" dirty="0">
                <a:latin typeface="Aa元气满满" panose="00020600040101010101" pitchFamily="18" charset="-122"/>
                <a:ea typeface="Aa元气满满" panose="00020600040101010101" pitchFamily="18" charset="-122"/>
                <a:cs typeface="Yuanti SC" charset="-122"/>
              </a:rPr>
              <a:t>第四节</a:t>
            </a:r>
            <a:endParaRPr kumimoji="1" lang="zh-CN" altLang="en-US" sz="8000" b="1" dirty="0">
              <a:latin typeface="Aa元气满满" panose="00020600040101010101" pitchFamily="18" charset="-122"/>
              <a:ea typeface="Aa元气满满" panose="00020600040101010101" pitchFamily="18" charset="-122"/>
              <a:cs typeface="Yuanti SC"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descr="E:\工作\预览图_千图网_编号34503769.png预览图_千图网_编号34503769"/>
          <p:cNvPicPr>
            <a:picLocks noGrp="1" noChangeAspect="1"/>
          </p:cNvPicPr>
          <p:nvPr/>
        </p:nvPicPr>
        <p:blipFill>
          <a:blip r:embed="rId1"/>
          <a:srcRect/>
          <a:stretch>
            <a:fillRect/>
          </a:stretch>
        </p:blipFill>
        <p:spPr>
          <a:xfrm>
            <a:off x="4029075" y="1098550"/>
            <a:ext cx="4133215" cy="4133215"/>
          </a:xfrm>
          <a:prstGeom prst="ellipse">
            <a:avLst/>
          </a:prstGeom>
        </p:spPr>
      </p:pic>
      <p:sp>
        <p:nvSpPr>
          <p:cNvPr id="10" name="TextBox 97"/>
          <p:cNvSpPr txBox="1"/>
          <p:nvPr/>
        </p:nvSpPr>
        <p:spPr>
          <a:xfrm>
            <a:off x="1178263" y="2675963"/>
            <a:ext cx="2489735" cy="488724"/>
          </a:xfrm>
          <a:prstGeom prst="rect">
            <a:avLst/>
          </a:prstGeom>
          <a:noFill/>
        </p:spPr>
        <p:txBody>
          <a:bodyPr wrap="square" lIns="102974" tIns="0" rIns="102974" bIns="0" rtlCol="0" anchor="t">
            <a:spAutoFit/>
          </a:bodyPr>
          <a:lstStyle/>
          <a:p>
            <a:pPr>
              <a:lnSpc>
                <a:spcPct val="150000"/>
              </a:lnSpc>
            </a:pPr>
            <a:r>
              <a:rPr lang="zh-CN" altLang="en-US" sz="2400" b="1" dirty="0">
                <a:solidFill>
                  <a:schemeClr val="tx1">
                    <a:lumMod val="65000"/>
                    <a:lumOff val="35000"/>
                  </a:schemeClr>
                </a:solidFill>
                <a:latin typeface="微软雅黑" panose="020B0503020204020204" charset="-122"/>
                <a:ea typeface="微软雅黑" panose="020B0503020204020204" charset="-122"/>
                <a:cs typeface="华文黑体" pitchFamily="2" charset="-122"/>
              </a:rPr>
              <a:t>点击添加标题</a:t>
            </a:r>
            <a:endParaRPr lang="zh-CN" altLang="en-US" sz="2400" b="1" dirty="0">
              <a:solidFill>
                <a:schemeClr val="tx1">
                  <a:lumMod val="65000"/>
                  <a:lumOff val="35000"/>
                </a:schemeClr>
              </a:solidFill>
              <a:latin typeface="微软雅黑" panose="020B0503020204020204" charset="-122"/>
              <a:ea typeface="微软雅黑" panose="020B0503020204020204" charset="-122"/>
              <a:cs typeface="华文黑体" pitchFamily="2" charset="-122"/>
            </a:endParaRPr>
          </a:p>
        </p:txBody>
      </p:sp>
      <p:sp>
        <p:nvSpPr>
          <p:cNvPr id="2" name="文本框 1"/>
          <p:cNvSpPr txBox="1"/>
          <p:nvPr/>
        </p:nvSpPr>
        <p:spPr>
          <a:xfrm>
            <a:off x="1061861" y="3260930"/>
            <a:ext cx="2305391" cy="1015663"/>
          </a:xfrm>
          <a:prstGeom prst="rect">
            <a:avLst/>
          </a:prstGeom>
          <a:noFill/>
        </p:spPr>
        <p:txBody>
          <a:bodyPr wrap="square" rtlCol="0">
            <a:spAutoFit/>
          </a:bodyPr>
          <a:lstStyle/>
          <a:p>
            <a:pPr algn="ct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 longer for you than I've waited for </a:t>
            </a:r>
            <a:r>
              <a:rPr lang="zh-CN" altLang="en-US" sz="1000" dirty="0" smtClean="0">
                <a:latin typeface="华文细黑" panose="02010600040101010101" charset="-122"/>
                <a:ea typeface="华文细黑" panose="02010600040101010101" charset="-122"/>
                <a:sym typeface="+mn-ea"/>
              </a:rPr>
              <a:t>any</a:t>
            </a:r>
            <a:endParaRPr lang="zh-CN" altLang="en-US" sz="1000" dirty="0">
              <a:solidFill>
                <a:schemeClr val="tx1"/>
              </a:solidFill>
              <a:latin typeface="华文细黑" panose="02010600040101010101" charset="-122"/>
              <a:ea typeface="华文细黑" panose="02010600040101010101" charset="-122"/>
              <a:sym typeface="+mn-ea"/>
            </a:endParaRPr>
          </a:p>
        </p:txBody>
      </p:sp>
      <p:sp>
        <p:nvSpPr>
          <p:cNvPr id="3" name="TextBox 97"/>
          <p:cNvSpPr txBox="1"/>
          <p:nvPr/>
        </p:nvSpPr>
        <p:spPr>
          <a:xfrm>
            <a:off x="9109739" y="2675963"/>
            <a:ext cx="2489735" cy="488724"/>
          </a:xfrm>
          <a:prstGeom prst="rect">
            <a:avLst/>
          </a:prstGeom>
          <a:noFill/>
        </p:spPr>
        <p:txBody>
          <a:bodyPr wrap="square" lIns="102974" tIns="0" rIns="102974" bIns="0" rtlCol="0" anchor="t">
            <a:spAutoFit/>
          </a:bodyPr>
          <a:lstStyle/>
          <a:p>
            <a:pPr>
              <a:lnSpc>
                <a:spcPct val="150000"/>
              </a:lnSpc>
            </a:pPr>
            <a:r>
              <a:rPr lang="zh-CN" altLang="en-US" sz="2400" b="1" dirty="0">
                <a:solidFill>
                  <a:schemeClr val="tx1">
                    <a:lumMod val="65000"/>
                    <a:lumOff val="35000"/>
                  </a:schemeClr>
                </a:solidFill>
                <a:latin typeface="微软雅黑" panose="020B0503020204020204" charset="-122"/>
                <a:ea typeface="微软雅黑" panose="020B0503020204020204" charset="-122"/>
                <a:cs typeface="华文黑体" pitchFamily="2" charset="-122"/>
              </a:rPr>
              <a:t>点击添加标题</a:t>
            </a:r>
            <a:endParaRPr lang="zh-CN" altLang="en-US" sz="2400" b="1" dirty="0">
              <a:solidFill>
                <a:schemeClr val="tx1">
                  <a:lumMod val="65000"/>
                  <a:lumOff val="35000"/>
                </a:schemeClr>
              </a:solidFill>
              <a:latin typeface="微软雅黑" panose="020B0503020204020204" charset="-122"/>
              <a:ea typeface="微软雅黑" panose="020B0503020204020204" charset="-122"/>
              <a:cs typeface="华文黑体" pitchFamily="2" charset="-122"/>
            </a:endParaRPr>
          </a:p>
        </p:txBody>
      </p:sp>
      <p:sp>
        <p:nvSpPr>
          <p:cNvPr id="13" name="文本框 12"/>
          <p:cNvSpPr txBox="1"/>
          <p:nvPr/>
        </p:nvSpPr>
        <p:spPr>
          <a:xfrm>
            <a:off x="8993337" y="3260930"/>
            <a:ext cx="2305391" cy="1015663"/>
          </a:xfrm>
          <a:prstGeom prst="rect">
            <a:avLst/>
          </a:prstGeom>
          <a:noFill/>
        </p:spPr>
        <p:txBody>
          <a:bodyPr wrap="square" rtlCol="0">
            <a:spAutoFit/>
          </a:bodyPr>
          <a:lstStyle/>
          <a:p>
            <a:pPr algn="ctr">
              <a:lnSpc>
                <a:spcPct val="150000"/>
              </a:lnSpc>
            </a:pPr>
            <a:r>
              <a:rPr lang="zh-CN" altLang="en-US" sz="1000" dirty="0">
                <a:latin typeface="华文细黑" panose="02010600040101010101" charset="-122"/>
                <a:ea typeface="华文细黑" panose="02010600040101010101" charset="-122"/>
                <a:sym typeface="+mn-ea"/>
              </a:rPr>
              <a:t>I love you more than I've ever loved any woman. And I've waited longer for you than I've waited for </a:t>
            </a:r>
            <a:r>
              <a:rPr lang="zh-CN" altLang="en-US" sz="1000" dirty="0" smtClean="0">
                <a:latin typeface="华文细黑" panose="02010600040101010101" charset="-122"/>
                <a:ea typeface="华文细黑" panose="02010600040101010101" charset="-122"/>
                <a:sym typeface="+mn-ea"/>
              </a:rPr>
              <a:t>any</a:t>
            </a:r>
            <a:endParaRPr lang="zh-CN" altLang="en-US" sz="1000" dirty="0">
              <a:solidFill>
                <a:schemeClr val="tx1"/>
              </a:solidFill>
              <a:latin typeface="华文细黑" panose="02010600040101010101" charset="-122"/>
              <a:ea typeface="华文细黑" panose="02010600040101010101" charset="-122"/>
              <a:sym typeface="+mn-ea"/>
            </a:endParaRPr>
          </a:p>
        </p:txBody>
      </p:sp>
      <p:sp>
        <p:nvSpPr>
          <p:cNvPr id="21" name="文本框 20"/>
          <p:cNvSpPr txBox="1"/>
          <p:nvPr/>
        </p:nvSpPr>
        <p:spPr>
          <a:xfrm>
            <a:off x="3925027" y="580664"/>
            <a:ext cx="4393066" cy="972574"/>
          </a:xfrm>
          <a:prstGeom prst="rect">
            <a:avLst/>
          </a:prstGeom>
          <a:noFill/>
        </p:spPr>
        <p:txBody>
          <a:bodyPr wrap="square" rtlCol="0" anchor="ctr">
            <a:spAutoFit/>
          </a:bodyPr>
          <a:p>
            <a:pPr algn="ctr">
              <a:lnSpc>
                <a:spcPct val="110000"/>
              </a:lnSpc>
            </a:pPr>
            <a:r>
              <a:rPr kumimoji="1" lang="en-US" altLang="zh-CN" sz="2400" b="1" dirty="0">
                <a:solidFill>
                  <a:schemeClr val="tx1">
                    <a:lumMod val="75000"/>
                    <a:lumOff val="25000"/>
                  </a:schemeClr>
                </a:solidFill>
              </a:rPr>
              <a:t>MORE THAN TEMPLATE</a:t>
            </a:r>
            <a:endParaRPr kumimoji="1" lang="en-US" altLang="zh-CN" sz="24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algn="ctr">
              <a:lnSpc>
                <a:spcPct val="110000"/>
              </a:lnSpc>
            </a:pPr>
            <a:r>
              <a:rPr kumimoji="1" lang="zh-CN" altLang="en-US" sz="28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点击此处添加副标题</a:t>
            </a:r>
            <a:endParaRPr kumimoji="1" lang="zh-CN" altLang="en-US" sz="28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500"/>
                                        <p:tgtEl>
                                          <p:spTgt spid="2"/>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1000"/>
                                        <p:tgtEl>
                                          <p:spTgt spid="3"/>
                                        </p:tgtEl>
                                      </p:cBhvr>
                                    </p:animEffect>
                                    <p:anim calcmode="lin" valueType="num">
                                      <p:cBhvr>
                                        <p:cTn id="17" dur="1000" fill="hold"/>
                                        <p:tgtEl>
                                          <p:spTgt spid="3"/>
                                        </p:tgtEl>
                                        <p:attrNameLst>
                                          <p:attrName>ppt_x</p:attrName>
                                        </p:attrNameLst>
                                      </p:cBhvr>
                                      <p:tavLst>
                                        <p:tav tm="0">
                                          <p:val>
                                            <p:strVal val="#ppt_x"/>
                                          </p:val>
                                        </p:tav>
                                        <p:tav tm="100000">
                                          <p:val>
                                            <p:strVal val="#ppt_x"/>
                                          </p:val>
                                        </p:tav>
                                      </p:tavLst>
                                    </p:anim>
                                    <p:anim calcmode="lin" valueType="num">
                                      <p:cBhvr>
                                        <p:cTn id="18" dur="1000" fill="hold"/>
                                        <p:tgtEl>
                                          <p:spTgt spid="3"/>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 grpId="0"/>
      <p:bldP spid="3" grpId="0"/>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670477" y="601547"/>
            <a:ext cx="4028135" cy="980140"/>
          </a:xfrm>
          <a:prstGeom prst="rect">
            <a:avLst/>
          </a:prstGeom>
          <a:noFill/>
        </p:spPr>
        <p:txBody>
          <a:bodyPr wrap="square" rtlCol="0" anchor="ctr">
            <a:spAutoFit/>
          </a:bodyPr>
          <a:lstStyle/>
          <a:p>
            <a:pPr>
              <a:lnSpc>
                <a:spcPct val="110000"/>
              </a:lnSpc>
            </a:pPr>
            <a:r>
              <a:rPr kumimoji="1" lang="en-US" altLang="zh-CN" sz="2490" b="1" dirty="0"/>
              <a:t>MORE THAN TEMPLATE</a:t>
            </a:r>
            <a:endParaRPr kumimoji="1" lang="en-US" altLang="zh-CN" sz="2490" b="1" dirty="0">
              <a:latin typeface="微软雅黑" panose="020B0503020204020204" charset="-122"/>
              <a:ea typeface="微软雅黑" panose="020B0503020204020204" charset="-122"/>
              <a:cs typeface="微软雅黑" panose="020B0503020204020204" charset="-122"/>
            </a:endParaRPr>
          </a:p>
          <a:p>
            <a:pPr>
              <a:lnSpc>
                <a:spcPct val="110000"/>
              </a:lnSpc>
            </a:pPr>
            <a:r>
              <a:rPr kumimoji="1" lang="zh-CN" altLang="en-US" sz="2755" b="1" dirty="0">
                <a:latin typeface="微软雅黑" panose="020B0503020204020204" charset="-122"/>
                <a:ea typeface="微软雅黑" panose="020B0503020204020204" charset="-122"/>
                <a:cs typeface="微软雅黑" panose="020B0503020204020204" charset="-122"/>
              </a:rPr>
              <a:t>点击此处添加副标题</a:t>
            </a:r>
            <a:endParaRPr kumimoji="1" lang="zh-CN" altLang="en-US" sz="2755" b="1" dirty="0">
              <a:latin typeface="微软雅黑" panose="020B0503020204020204" charset="-122"/>
              <a:ea typeface="微软雅黑" panose="020B0503020204020204" charset="-122"/>
              <a:cs typeface="微软雅黑" panose="020B0503020204020204" charset="-122"/>
            </a:endParaRPr>
          </a:p>
        </p:txBody>
      </p:sp>
      <p:sp>
        <p:nvSpPr>
          <p:cNvPr id="32" name="1"/>
          <p:cNvSpPr/>
          <p:nvPr/>
        </p:nvSpPr>
        <p:spPr>
          <a:xfrm>
            <a:off x="629920" y="1941195"/>
            <a:ext cx="10932160" cy="1422400"/>
          </a:xfrm>
          <a:prstGeom prst="rect">
            <a:avLst/>
          </a:prstGeom>
          <a:solidFill>
            <a:srgbClr val="9DB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latin typeface="思源黑体 CN Medium" panose="020B0600000000000000" charset="-122"/>
              <a:ea typeface="思源黑体 CN Medium" panose="020B0600000000000000" charset="-122"/>
            </a:endParaRPr>
          </a:p>
        </p:txBody>
      </p:sp>
      <p:pic>
        <p:nvPicPr>
          <p:cNvPr id="34" name="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975985" y="2393950"/>
            <a:ext cx="5586095" cy="4168140"/>
          </a:xfrm>
          <a:prstGeom prst="rect">
            <a:avLst/>
          </a:prstGeom>
        </p:spPr>
      </p:pic>
      <p:sp>
        <p:nvSpPr>
          <p:cNvPr id="37" name="1"/>
          <p:cNvSpPr/>
          <p:nvPr/>
        </p:nvSpPr>
        <p:spPr>
          <a:xfrm>
            <a:off x="1466442" y="3597195"/>
            <a:ext cx="3891677" cy="650240"/>
          </a:xfrm>
          <a:prstGeom prst="rect">
            <a:avLst/>
          </a:prstGeom>
        </p:spPr>
        <p:txBody>
          <a:bodyPr wrap="square">
            <a:spAutoFit/>
          </a:bodyPr>
          <a:p>
            <a:pPr algn="just">
              <a:lnSpc>
                <a:spcPct val="130000"/>
              </a:lnSpc>
            </a:pPr>
            <a:r>
              <a:rPr lang="zh-CN" altLang="en-US" sz="1400" dirty="0">
                <a:solidFill>
                  <a:schemeClr val="tx1">
                    <a:lumMod val="95000"/>
                    <a:lumOff val="5000"/>
                  </a:schemeClr>
                </a:solidFill>
                <a:latin typeface="思源黑体 CN Medium" panose="020B0600000000000000" charset="-122"/>
                <a:ea typeface="思源黑体 CN Medium" panose="020B0600000000000000" charset="-122"/>
                <a:cs typeface="思源黑体 CN Light" panose="020B0300000000000000" charset="-122"/>
                <a:sym typeface="+mn-ea"/>
              </a:rPr>
              <a:t>请修改和替换文字，根据您的需要输入简洁明了表达核心内容的文字</a:t>
            </a:r>
            <a:endParaRPr lang="zh-CN" altLang="en-US" sz="1400" dirty="0">
              <a:solidFill>
                <a:schemeClr val="tx1">
                  <a:lumMod val="95000"/>
                  <a:lumOff val="5000"/>
                </a:schemeClr>
              </a:solidFill>
              <a:latin typeface="思源黑体 CN Medium" panose="020B0600000000000000" charset="-122"/>
              <a:ea typeface="思源黑体 CN Medium" panose="020B0600000000000000" charset="-122"/>
              <a:cs typeface="思源黑体 CN Light" panose="020B0300000000000000" charset="-122"/>
              <a:sym typeface="+mn-ea"/>
            </a:endParaRPr>
          </a:p>
        </p:txBody>
      </p:sp>
      <p:sp>
        <p:nvSpPr>
          <p:cNvPr id="38" name="1"/>
          <p:cNvSpPr/>
          <p:nvPr/>
        </p:nvSpPr>
        <p:spPr>
          <a:xfrm>
            <a:off x="1466442" y="4280221"/>
            <a:ext cx="3891677" cy="650240"/>
          </a:xfrm>
          <a:prstGeom prst="rect">
            <a:avLst/>
          </a:prstGeom>
        </p:spPr>
        <p:txBody>
          <a:bodyPr wrap="square">
            <a:spAutoFit/>
          </a:bodyPr>
          <a:p>
            <a:pPr algn="just">
              <a:lnSpc>
                <a:spcPct val="130000"/>
              </a:lnSpc>
            </a:pPr>
            <a:r>
              <a:rPr lang="zh-CN" altLang="en-US" sz="1400" dirty="0">
                <a:solidFill>
                  <a:schemeClr val="tx1">
                    <a:lumMod val="95000"/>
                    <a:lumOff val="5000"/>
                  </a:schemeClr>
                </a:solidFill>
                <a:latin typeface="思源黑体 CN Medium" panose="020B0600000000000000" charset="-122"/>
                <a:ea typeface="思源黑体 CN Medium" panose="020B0600000000000000" charset="-122"/>
                <a:cs typeface="思源黑体 CN Light" panose="020B0300000000000000" charset="-122"/>
                <a:sym typeface="+mn-ea"/>
              </a:rPr>
              <a:t>请修改和替换文字，根据您的需要输入简洁明了表达核心内容的文字</a:t>
            </a:r>
            <a:endParaRPr lang="zh-CN" altLang="en-US" sz="1400" dirty="0">
              <a:solidFill>
                <a:schemeClr val="tx1">
                  <a:lumMod val="95000"/>
                  <a:lumOff val="5000"/>
                </a:schemeClr>
              </a:solidFill>
              <a:latin typeface="思源黑体 CN Medium" panose="020B0600000000000000" charset="-122"/>
              <a:ea typeface="思源黑体 CN Medium" panose="020B0600000000000000" charset="-122"/>
              <a:cs typeface="思源黑体 CN Light" panose="020B0300000000000000" charset="-122"/>
              <a:sym typeface="+mn-ea"/>
            </a:endParaRPr>
          </a:p>
        </p:txBody>
      </p:sp>
      <p:sp>
        <p:nvSpPr>
          <p:cNvPr id="50" name="1"/>
          <p:cNvSpPr/>
          <p:nvPr/>
        </p:nvSpPr>
        <p:spPr>
          <a:xfrm>
            <a:off x="916385" y="2074342"/>
            <a:ext cx="4528491" cy="1112520"/>
          </a:xfrm>
          <a:prstGeom prst="rect">
            <a:avLst/>
          </a:prstGeom>
        </p:spPr>
        <p:txBody>
          <a:bodyPr wrap="square">
            <a:spAutoFit/>
          </a:bodyPr>
          <a:p>
            <a:pPr algn="just">
              <a:lnSpc>
                <a:spcPct val="130000"/>
              </a:lnSpc>
              <a:spcAft>
                <a:spcPts val="800"/>
              </a:spcAft>
            </a:pPr>
            <a:r>
              <a:rPr lang="zh-CN" altLang="zh-CN" b="1" dirty="0">
                <a:solidFill>
                  <a:schemeClr val="bg1"/>
                </a:solidFill>
                <a:latin typeface="思源黑体 CN Medium" panose="020B0600000000000000" charset="-122"/>
                <a:ea typeface="思源黑体 CN Medium" panose="020B0600000000000000" charset="-122"/>
                <a:cs typeface="思源黑体 CN Light" panose="020B0300000000000000" charset="-122"/>
              </a:rPr>
              <a:t>输入您的标题</a:t>
            </a:r>
            <a:endParaRPr lang="zh-CN" altLang="zh-CN" b="1" dirty="0">
              <a:solidFill>
                <a:schemeClr val="bg1"/>
              </a:solidFill>
              <a:latin typeface="思源黑体 CN Medium" panose="020B0600000000000000" charset="-122"/>
              <a:ea typeface="思源黑体 CN Medium" panose="020B0600000000000000" charset="-122"/>
              <a:cs typeface="思源黑体 CN Light" panose="020B0300000000000000" charset="-122"/>
            </a:endParaRPr>
          </a:p>
          <a:p>
            <a:pPr algn="just">
              <a:lnSpc>
                <a:spcPct val="130000"/>
              </a:lnSpc>
              <a:spcAft>
                <a:spcPts val="800"/>
              </a:spcAft>
            </a:pPr>
            <a:r>
              <a:rPr lang="zh-CN" altLang="en-US" sz="1400" dirty="0">
                <a:solidFill>
                  <a:schemeClr val="bg1"/>
                </a:solidFill>
                <a:latin typeface="思源黑体 CN Medium" panose="020B0600000000000000" charset="-122"/>
                <a:ea typeface="思源黑体 CN Medium" panose="020B0600000000000000" charset="-122"/>
                <a:cs typeface="思源黑体 CN Light" panose="020B0300000000000000" charset="-122"/>
                <a:sym typeface="+mn-ea"/>
              </a:rPr>
              <a:t>请修改和替换文字，根据您的需要输入简洁明了表达核心内容的文字，本模版所有图片和文字都可以修改替换</a:t>
            </a:r>
            <a:endParaRPr lang="zh-CN" altLang="en-US" sz="1400" dirty="0">
              <a:solidFill>
                <a:schemeClr val="bg1"/>
              </a:solidFill>
              <a:latin typeface="思源黑体 CN Medium" panose="020B0600000000000000" charset="-122"/>
              <a:ea typeface="思源黑体 CN Medium" panose="020B0600000000000000" charset="-122"/>
              <a:cs typeface="思源黑体 CN Light" panose="020B0300000000000000" charset="-122"/>
              <a:sym typeface="+mn-ea"/>
            </a:endParaRPr>
          </a:p>
        </p:txBody>
      </p:sp>
      <p:cxnSp>
        <p:nvCxnSpPr>
          <p:cNvPr id="20" name="1"/>
          <p:cNvCxnSpPr/>
          <p:nvPr/>
        </p:nvCxnSpPr>
        <p:spPr>
          <a:xfrm>
            <a:off x="1047115" y="5090795"/>
            <a:ext cx="4408805" cy="13335"/>
          </a:xfrm>
          <a:prstGeom prst="line">
            <a:avLst/>
          </a:prstGeom>
          <a:ln>
            <a:solidFill>
              <a:srgbClr val="44546A"/>
            </a:solidFill>
          </a:ln>
        </p:spPr>
        <p:style>
          <a:lnRef idx="1">
            <a:schemeClr val="accent1"/>
          </a:lnRef>
          <a:fillRef idx="0">
            <a:schemeClr val="accent1"/>
          </a:fillRef>
          <a:effectRef idx="0">
            <a:schemeClr val="accent1"/>
          </a:effectRef>
          <a:fontRef idx="minor">
            <a:schemeClr val="tx1"/>
          </a:fontRef>
        </p:style>
      </p:cxnSp>
      <p:sp>
        <p:nvSpPr>
          <p:cNvPr id="21" name="1"/>
          <p:cNvSpPr/>
          <p:nvPr/>
        </p:nvSpPr>
        <p:spPr>
          <a:xfrm>
            <a:off x="916305" y="5163820"/>
            <a:ext cx="4700905" cy="650240"/>
          </a:xfrm>
          <a:prstGeom prst="rect">
            <a:avLst/>
          </a:prstGeom>
        </p:spPr>
        <p:txBody>
          <a:bodyPr wrap="square">
            <a:spAutoFit/>
          </a:bodyPr>
          <a:p>
            <a:pPr algn="just">
              <a:lnSpc>
                <a:spcPct val="130000"/>
              </a:lnSpc>
            </a:pPr>
            <a:r>
              <a:rPr lang="zh-CN" altLang="en-US" sz="1400" dirty="0">
                <a:solidFill>
                  <a:schemeClr val="tx1">
                    <a:lumMod val="95000"/>
                    <a:lumOff val="5000"/>
                  </a:schemeClr>
                </a:solidFill>
                <a:latin typeface="思源黑体 CN Medium" panose="020B0600000000000000" charset="-122"/>
                <a:ea typeface="思源黑体 CN Medium" panose="020B0600000000000000" charset="-122"/>
                <a:cs typeface="思源黑体 CN Light" panose="020B0300000000000000" charset="-122"/>
                <a:sym typeface="+mn-ea"/>
              </a:rPr>
              <a:t>请修改和替换文字，根据您的需要输入简洁明了表达核心内容的文字本模版所有图片和文字都可以修改替换谢使用</a:t>
            </a:r>
            <a:endParaRPr lang="zh-CN" altLang="en-US" sz="1400" dirty="0">
              <a:solidFill>
                <a:schemeClr val="tx1">
                  <a:lumMod val="95000"/>
                  <a:lumOff val="5000"/>
                </a:schemeClr>
              </a:solidFill>
              <a:latin typeface="思源黑体 CN Medium" panose="020B0600000000000000" charset="-122"/>
              <a:ea typeface="思源黑体 CN Medium" panose="020B0600000000000000" charset="-122"/>
              <a:cs typeface="思源黑体 CN Light" panose="020B0300000000000000" charset="-122"/>
              <a:sym typeface="+mn-ea"/>
            </a:endParaRPr>
          </a:p>
        </p:txBody>
      </p:sp>
      <p:pic>
        <p:nvPicPr>
          <p:cNvPr id="22" name="图片 21" descr="C:\Documents and Settings\Administrator\桌面\走势图.png走势图"/>
          <p:cNvPicPr>
            <a:picLocks noChangeAspect="1"/>
          </p:cNvPicPr>
          <p:nvPr/>
        </p:nvPicPr>
        <p:blipFill>
          <a:blip r:embed="rId2"/>
          <a:srcRect l="10810" t="16581" r="13235" b="9743"/>
          <a:stretch>
            <a:fillRect/>
          </a:stretch>
        </p:blipFill>
        <p:spPr>
          <a:xfrm>
            <a:off x="6485890" y="2618740"/>
            <a:ext cx="4448175" cy="3044190"/>
          </a:xfrm>
          <a:prstGeom prst="rect">
            <a:avLst/>
          </a:prstGeom>
        </p:spPr>
      </p:pic>
      <p:sp>
        <p:nvSpPr>
          <p:cNvPr id="23" name="椭圆 22"/>
          <p:cNvSpPr/>
          <p:nvPr/>
        </p:nvSpPr>
        <p:spPr>
          <a:xfrm>
            <a:off x="1145540" y="4368800"/>
            <a:ext cx="219075" cy="219075"/>
          </a:xfrm>
          <a:prstGeom prst="ellipse">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rgbClr val="44546A"/>
              </a:solidFill>
              <a:latin typeface="思源黑体 CN Medium" panose="020B0600000000000000" charset="-122"/>
              <a:ea typeface="思源黑体 CN Medium" panose="020B0600000000000000" charset="-122"/>
            </a:endParaRPr>
          </a:p>
        </p:txBody>
      </p:sp>
      <p:sp>
        <p:nvSpPr>
          <p:cNvPr id="24" name="椭圆 23"/>
          <p:cNvSpPr/>
          <p:nvPr/>
        </p:nvSpPr>
        <p:spPr>
          <a:xfrm>
            <a:off x="1145540" y="3693160"/>
            <a:ext cx="219075" cy="219075"/>
          </a:xfrm>
          <a:prstGeom prst="ellipse">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rgbClr val="44546A"/>
              </a:solidFill>
              <a:latin typeface="思源黑体 CN Medium" panose="020B0600000000000000" charset="-122"/>
              <a:ea typeface="思源黑体 CN Medium" panose="020B0600000000000000"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p:cNvSpPr txBox="1"/>
          <p:nvPr/>
        </p:nvSpPr>
        <p:spPr>
          <a:xfrm>
            <a:off x="3925027" y="580664"/>
            <a:ext cx="4393066" cy="972574"/>
          </a:xfrm>
          <a:prstGeom prst="rect">
            <a:avLst/>
          </a:prstGeom>
          <a:noFill/>
        </p:spPr>
        <p:txBody>
          <a:bodyPr wrap="square" rtlCol="0" anchor="ctr">
            <a:spAutoFit/>
          </a:bodyPr>
          <a:p>
            <a:pPr algn="ctr">
              <a:lnSpc>
                <a:spcPct val="110000"/>
              </a:lnSpc>
            </a:pPr>
            <a:r>
              <a:rPr kumimoji="1" lang="en-US" altLang="zh-CN" sz="2400" b="1" dirty="0">
                <a:solidFill>
                  <a:schemeClr val="tx1">
                    <a:lumMod val="75000"/>
                    <a:lumOff val="25000"/>
                  </a:schemeClr>
                </a:solidFill>
              </a:rPr>
              <a:t>MORE THAN TEMPLATE</a:t>
            </a:r>
            <a:endParaRPr kumimoji="1" lang="en-US" altLang="zh-CN" sz="24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algn="ctr">
              <a:lnSpc>
                <a:spcPct val="110000"/>
              </a:lnSpc>
            </a:pPr>
            <a:r>
              <a:rPr kumimoji="1" lang="zh-CN" altLang="en-US" sz="28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点击此处添加副标题</a:t>
            </a:r>
            <a:endParaRPr kumimoji="1" lang="zh-CN" altLang="en-US" sz="28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27" name="Freeform 679"/>
          <p:cNvSpPr/>
          <p:nvPr/>
        </p:nvSpPr>
        <p:spPr bwMode="auto">
          <a:xfrm>
            <a:off x="2480209" y="3379534"/>
            <a:ext cx="293335" cy="564669"/>
          </a:xfrm>
          <a:custGeom>
            <a:avLst/>
            <a:gdLst>
              <a:gd name="T0" fmla="*/ 58 w 80"/>
              <a:gd name="T1" fmla="*/ 0 h 154"/>
              <a:gd name="T2" fmla="*/ 58 w 80"/>
              <a:gd name="T3" fmla="*/ 103 h 154"/>
              <a:gd name="T4" fmla="*/ 76 w 80"/>
              <a:gd name="T5" fmla="*/ 103 h 154"/>
              <a:gd name="T6" fmla="*/ 79 w 80"/>
              <a:gd name="T7" fmla="*/ 105 h 154"/>
              <a:gd name="T8" fmla="*/ 79 w 80"/>
              <a:gd name="T9" fmla="*/ 109 h 154"/>
              <a:gd name="T10" fmla="*/ 40 w 80"/>
              <a:gd name="T11" fmla="*/ 154 h 154"/>
              <a:gd name="T12" fmla="*/ 1 w 80"/>
              <a:gd name="T13" fmla="*/ 109 h 154"/>
              <a:gd name="T14" fmla="*/ 1 w 80"/>
              <a:gd name="T15" fmla="*/ 105 h 154"/>
              <a:gd name="T16" fmla="*/ 4 w 80"/>
              <a:gd name="T17" fmla="*/ 103 h 154"/>
              <a:gd name="T18" fmla="*/ 22 w 80"/>
              <a:gd name="T19" fmla="*/ 103 h 154"/>
              <a:gd name="T20" fmla="*/ 22 w 80"/>
              <a:gd name="T21" fmla="*/ 0 h 154"/>
              <a:gd name="T22" fmla="*/ 58 w 80"/>
              <a:gd name="T23"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0" h="154">
                <a:moveTo>
                  <a:pt x="58" y="0"/>
                </a:moveTo>
                <a:cubicBezTo>
                  <a:pt x="58" y="103"/>
                  <a:pt x="58" y="103"/>
                  <a:pt x="58" y="103"/>
                </a:cubicBezTo>
                <a:cubicBezTo>
                  <a:pt x="76" y="103"/>
                  <a:pt x="76" y="103"/>
                  <a:pt x="76" y="103"/>
                </a:cubicBezTo>
                <a:cubicBezTo>
                  <a:pt x="77" y="103"/>
                  <a:pt x="79" y="104"/>
                  <a:pt x="79" y="105"/>
                </a:cubicBezTo>
                <a:cubicBezTo>
                  <a:pt x="80" y="107"/>
                  <a:pt x="80" y="108"/>
                  <a:pt x="79" y="109"/>
                </a:cubicBezTo>
                <a:cubicBezTo>
                  <a:pt x="40" y="154"/>
                  <a:pt x="40" y="154"/>
                  <a:pt x="40" y="154"/>
                </a:cubicBezTo>
                <a:cubicBezTo>
                  <a:pt x="1" y="109"/>
                  <a:pt x="1" y="109"/>
                  <a:pt x="1" y="109"/>
                </a:cubicBezTo>
                <a:cubicBezTo>
                  <a:pt x="0" y="108"/>
                  <a:pt x="0" y="107"/>
                  <a:pt x="1" y="105"/>
                </a:cubicBezTo>
                <a:cubicBezTo>
                  <a:pt x="1" y="104"/>
                  <a:pt x="3" y="103"/>
                  <a:pt x="4" y="103"/>
                </a:cubicBezTo>
                <a:cubicBezTo>
                  <a:pt x="22" y="103"/>
                  <a:pt x="22" y="103"/>
                  <a:pt x="22" y="103"/>
                </a:cubicBezTo>
                <a:cubicBezTo>
                  <a:pt x="22" y="0"/>
                  <a:pt x="22" y="0"/>
                  <a:pt x="22" y="0"/>
                </a:cubicBezTo>
                <a:lnTo>
                  <a:pt x="58" y="0"/>
                </a:lnTo>
                <a:close/>
              </a:path>
            </a:pathLst>
          </a:custGeom>
          <a:solidFill>
            <a:srgbClr val="9DB1EC"/>
          </a:solidFill>
          <a:ln>
            <a:noFill/>
          </a:ln>
        </p:spPr>
        <p:txBody>
          <a:bodyPr vert="horz" wrap="square" lIns="105600" tIns="52800" rIns="105600" bIns="52800" numCol="1" anchor="t" anchorCtr="0" compatLnSpc="1"/>
          <a:lstStyle/>
          <a:p>
            <a:endParaRPr lang="en-US" sz="2080" dirty="0">
              <a:solidFill>
                <a:schemeClr val="tx2"/>
              </a:solidFill>
              <a:latin typeface="字魂58号-创中黑" panose="00000500000000000000" pitchFamily="2" charset="-122"/>
              <a:cs typeface="+mn-ea"/>
              <a:sym typeface="+mn-lt"/>
            </a:endParaRPr>
          </a:p>
        </p:txBody>
      </p:sp>
      <p:sp>
        <p:nvSpPr>
          <p:cNvPr id="28" name="Freeform 681"/>
          <p:cNvSpPr/>
          <p:nvPr/>
        </p:nvSpPr>
        <p:spPr bwMode="auto">
          <a:xfrm>
            <a:off x="1794539" y="1909194"/>
            <a:ext cx="1664675" cy="1657341"/>
          </a:xfrm>
          <a:custGeom>
            <a:avLst/>
            <a:gdLst>
              <a:gd name="T0" fmla="*/ 454 w 454"/>
              <a:gd name="T1" fmla="*/ 227 h 452"/>
              <a:gd name="T2" fmla="*/ 258 w 454"/>
              <a:gd name="T3" fmla="*/ 452 h 452"/>
              <a:gd name="T4" fmla="*/ 258 w 454"/>
              <a:gd name="T5" fmla="*/ 434 h 452"/>
              <a:gd name="T6" fmla="*/ 227 w 454"/>
              <a:gd name="T7" fmla="*/ 403 h 452"/>
              <a:gd name="T8" fmla="*/ 197 w 454"/>
              <a:gd name="T9" fmla="*/ 434 h 452"/>
              <a:gd name="T10" fmla="*/ 197 w 454"/>
              <a:gd name="T11" fmla="*/ 452 h 452"/>
              <a:gd name="T12" fmla="*/ 0 w 454"/>
              <a:gd name="T13" fmla="*/ 227 h 452"/>
              <a:gd name="T14" fmla="*/ 227 w 454"/>
              <a:gd name="T15" fmla="*/ 0 h 452"/>
              <a:gd name="T16" fmla="*/ 454 w 454"/>
              <a:gd name="T17" fmla="*/ 227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4" h="452">
                <a:moveTo>
                  <a:pt x="454" y="227"/>
                </a:moveTo>
                <a:cubicBezTo>
                  <a:pt x="454" y="342"/>
                  <a:pt x="368" y="437"/>
                  <a:pt x="258" y="452"/>
                </a:cubicBezTo>
                <a:cubicBezTo>
                  <a:pt x="258" y="434"/>
                  <a:pt x="258" y="434"/>
                  <a:pt x="258" y="434"/>
                </a:cubicBezTo>
                <a:cubicBezTo>
                  <a:pt x="258" y="417"/>
                  <a:pt x="244" y="403"/>
                  <a:pt x="227" y="403"/>
                </a:cubicBezTo>
                <a:cubicBezTo>
                  <a:pt x="210" y="403"/>
                  <a:pt x="197" y="417"/>
                  <a:pt x="197" y="434"/>
                </a:cubicBezTo>
                <a:cubicBezTo>
                  <a:pt x="197" y="452"/>
                  <a:pt x="197" y="452"/>
                  <a:pt x="197" y="452"/>
                </a:cubicBezTo>
                <a:cubicBezTo>
                  <a:pt x="86" y="437"/>
                  <a:pt x="0" y="342"/>
                  <a:pt x="0" y="227"/>
                </a:cubicBezTo>
                <a:cubicBezTo>
                  <a:pt x="0" y="102"/>
                  <a:pt x="102" y="0"/>
                  <a:pt x="227" y="0"/>
                </a:cubicBezTo>
                <a:cubicBezTo>
                  <a:pt x="352" y="0"/>
                  <a:pt x="454" y="102"/>
                  <a:pt x="454" y="227"/>
                </a:cubicBezTo>
                <a:close/>
              </a:path>
            </a:pathLst>
          </a:custGeom>
          <a:solidFill>
            <a:srgbClr val="9DB1EC"/>
          </a:solidFill>
          <a:ln>
            <a:noFill/>
          </a:ln>
        </p:spPr>
        <p:txBody>
          <a:bodyPr vert="horz" wrap="square" lIns="105600" tIns="52800" rIns="105600" bIns="52800" numCol="1" anchor="t" anchorCtr="0" compatLnSpc="1"/>
          <a:lstStyle/>
          <a:p>
            <a:endParaRPr lang="en-US" sz="2080" dirty="0">
              <a:solidFill>
                <a:schemeClr val="tx2"/>
              </a:solidFill>
              <a:latin typeface="字魂58号-创中黑" panose="00000500000000000000" pitchFamily="2" charset="-122"/>
              <a:cs typeface="+mn-ea"/>
              <a:sym typeface="+mn-lt"/>
            </a:endParaRPr>
          </a:p>
        </p:txBody>
      </p:sp>
      <p:sp>
        <p:nvSpPr>
          <p:cNvPr id="29" name="Freeform 682"/>
          <p:cNvSpPr/>
          <p:nvPr/>
        </p:nvSpPr>
        <p:spPr bwMode="auto">
          <a:xfrm>
            <a:off x="4850109" y="3379534"/>
            <a:ext cx="293335" cy="564669"/>
          </a:xfrm>
          <a:custGeom>
            <a:avLst/>
            <a:gdLst>
              <a:gd name="T0" fmla="*/ 58 w 80"/>
              <a:gd name="T1" fmla="*/ 0 h 154"/>
              <a:gd name="T2" fmla="*/ 58 w 80"/>
              <a:gd name="T3" fmla="*/ 103 h 154"/>
              <a:gd name="T4" fmla="*/ 75 w 80"/>
              <a:gd name="T5" fmla="*/ 103 h 154"/>
              <a:gd name="T6" fmla="*/ 79 w 80"/>
              <a:gd name="T7" fmla="*/ 105 h 154"/>
              <a:gd name="T8" fmla="*/ 78 w 80"/>
              <a:gd name="T9" fmla="*/ 109 h 154"/>
              <a:gd name="T10" fmla="*/ 40 w 80"/>
              <a:gd name="T11" fmla="*/ 154 h 154"/>
              <a:gd name="T12" fmla="*/ 1 w 80"/>
              <a:gd name="T13" fmla="*/ 109 h 154"/>
              <a:gd name="T14" fmla="*/ 0 w 80"/>
              <a:gd name="T15" fmla="*/ 105 h 154"/>
              <a:gd name="T16" fmla="*/ 4 w 80"/>
              <a:gd name="T17" fmla="*/ 103 h 154"/>
              <a:gd name="T18" fmla="*/ 22 w 80"/>
              <a:gd name="T19" fmla="*/ 103 h 154"/>
              <a:gd name="T20" fmla="*/ 22 w 80"/>
              <a:gd name="T21" fmla="*/ 0 h 154"/>
              <a:gd name="T22" fmla="*/ 58 w 80"/>
              <a:gd name="T23"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0" h="154">
                <a:moveTo>
                  <a:pt x="58" y="0"/>
                </a:moveTo>
                <a:cubicBezTo>
                  <a:pt x="58" y="103"/>
                  <a:pt x="58" y="103"/>
                  <a:pt x="58" y="103"/>
                </a:cubicBezTo>
                <a:cubicBezTo>
                  <a:pt x="75" y="103"/>
                  <a:pt x="75" y="103"/>
                  <a:pt x="75" y="103"/>
                </a:cubicBezTo>
                <a:cubicBezTo>
                  <a:pt x="77" y="103"/>
                  <a:pt x="78" y="104"/>
                  <a:pt x="79" y="105"/>
                </a:cubicBezTo>
                <a:cubicBezTo>
                  <a:pt x="80" y="107"/>
                  <a:pt x="79" y="108"/>
                  <a:pt x="78" y="109"/>
                </a:cubicBezTo>
                <a:cubicBezTo>
                  <a:pt x="40" y="154"/>
                  <a:pt x="40" y="154"/>
                  <a:pt x="40" y="154"/>
                </a:cubicBezTo>
                <a:cubicBezTo>
                  <a:pt x="1" y="109"/>
                  <a:pt x="1" y="109"/>
                  <a:pt x="1" y="109"/>
                </a:cubicBezTo>
                <a:cubicBezTo>
                  <a:pt x="0" y="108"/>
                  <a:pt x="0" y="107"/>
                  <a:pt x="0" y="105"/>
                </a:cubicBezTo>
                <a:cubicBezTo>
                  <a:pt x="1" y="104"/>
                  <a:pt x="2" y="103"/>
                  <a:pt x="4" y="103"/>
                </a:cubicBezTo>
                <a:cubicBezTo>
                  <a:pt x="22" y="103"/>
                  <a:pt x="22" y="103"/>
                  <a:pt x="22" y="103"/>
                </a:cubicBezTo>
                <a:cubicBezTo>
                  <a:pt x="22" y="0"/>
                  <a:pt x="22" y="0"/>
                  <a:pt x="22" y="0"/>
                </a:cubicBezTo>
                <a:lnTo>
                  <a:pt x="58" y="0"/>
                </a:lnTo>
                <a:close/>
              </a:path>
            </a:pathLst>
          </a:custGeom>
          <a:solidFill>
            <a:srgbClr val="F992CA"/>
          </a:solidFill>
          <a:ln>
            <a:noFill/>
          </a:ln>
        </p:spPr>
        <p:txBody>
          <a:bodyPr vert="horz" wrap="square" lIns="105600" tIns="52800" rIns="105600" bIns="52800" numCol="1" anchor="t" anchorCtr="0" compatLnSpc="1"/>
          <a:lstStyle/>
          <a:p>
            <a:endParaRPr lang="en-US" sz="2080" dirty="0">
              <a:solidFill>
                <a:schemeClr val="tx2"/>
              </a:solidFill>
              <a:latin typeface="字魂58号-创中黑" panose="00000500000000000000" pitchFamily="2" charset="-122"/>
              <a:cs typeface="+mn-ea"/>
              <a:sym typeface="+mn-lt"/>
            </a:endParaRPr>
          </a:p>
        </p:txBody>
      </p:sp>
      <p:sp>
        <p:nvSpPr>
          <p:cNvPr id="30" name="Freeform 684"/>
          <p:cNvSpPr/>
          <p:nvPr/>
        </p:nvSpPr>
        <p:spPr bwMode="auto">
          <a:xfrm>
            <a:off x="4166272" y="1909194"/>
            <a:ext cx="1661008" cy="1657341"/>
          </a:xfrm>
          <a:custGeom>
            <a:avLst/>
            <a:gdLst>
              <a:gd name="T0" fmla="*/ 453 w 453"/>
              <a:gd name="T1" fmla="*/ 227 h 452"/>
              <a:gd name="T2" fmla="*/ 257 w 453"/>
              <a:gd name="T3" fmla="*/ 452 h 452"/>
              <a:gd name="T4" fmla="*/ 257 w 453"/>
              <a:gd name="T5" fmla="*/ 434 h 452"/>
              <a:gd name="T6" fmla="*/ 227 w 453"/>
              <a:gd name="T7" fmla="*/ 403 h 452"/>
              <a:gd name="T8" fmla="*/ 196 w 453"/>
              <a:gd name="T9" fmla="*/ 434 h 452"/>
              <a:gd name="T10" fmla="*/ 196 w 453"/>
              <a:gd name="T11" fmla="*/ 452 h 452"/>
              <a:gd name="T12" fmla="*/ 0 w 453"/>
              <a:gd name="T13" fmla="*/ 227 h 452"/>
              <a:gd name="T14" fmla="*/ 227 w 453"/>
              <a:gd name="T15" fmla="*/ 0 h 452"/>
              <a:gd name="T16" fmla="*/ 453 w 453"/>
              <a:gd name="T17" fmla="*/ 227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3" h="452">
                <a:moveTo>
                  <a:pt x="453" y="227"/>
                </a:moveTo>
                <a:cubicBezTo>
                  <a:pt x="453" y="342"/>
                  <a:pt x="368" y="437"/>
                  <a:pt x="257" y="452"/>
                </a:cubicBezTo>
                <a:cubicBezTo>
                  <a:pt x="257" y="434"/>
                  <a:pt x="257" y="434"/>
                  <a:pt x="257" y="434"/>
                </a:cubicBezTo>
                <a:cubicBezTo>
                  <a:pt x="257" y="417"/>
                  <a:pt x="243" y="403"/>
                  <a:pt x="227" y="403"/>
                </a:cubicBezTo>
                <a:cubicBezTo>
                  <a:pt x="210" y="403"/>
                  <a:pt x="196" y="417"/>
                  <a:pt x="196" y="434"/>
                </a:cubicBezTo>
                <a:cubicBezTo>
                  <a:pt x="196" y="452"/>
                  <a:pt x="196" y="452"/>
                  <a:pt x="196" y="452"/>
                </a:cubicBezTo>
                <a:cubicBezTo>
                  <a:pt x="85" y="437"/>
                  <a:pt x="0" y="342"/>
                  <a:pt x="0" y="227"/>
                </a:cubicBezTo>
                <a:cubicBezTo>
                  <a:pt x="0" y="102"/>
                  <a:pt x="101" y="0"/>
                  <a:pt x="227" y="0"/>
                </a:cubicBezTo>
                <a:cubicBezTo>
                  <a:pt x="352" y="0"/>
                  <a:pt x="453" y="102"/>
                  <a:pt x="453" y="227"/>
                </a:cubicBezTo>
                <a:close/>
              </a:path>
            </a:pathLst>
          </a:custGeom>
          <a:solidFill>
            <a:srgbClr val="F992CA"/>
          </a:solidFill>
          <a:ln>
            <a:noFill/>
          </a:ln>
        </p:spPr>
        <p:txBody>
          <a:bodyPr vert="horz" wrap="square" lIns="105600" tIns="52800" rIns="105600" bIns="52800" numCol="1" anchor="t" anchorCtr="0" compatLnSpc="1"/>
          <a:lstStyle/>
          <a:p>
            <a:endParaRPr lang="en-US" sz="2080" dirty="0">
              <a:solidFill>
                <a:schemeClr val="tx2"/>
              </a:solidFill>
              <a:latin typeface="字魂58号-创中黑" panose="00000500000000000000" pitchFamily="2" charset="-122"/>
              <a:cs typeface="+mn-ea"/>
              <a:sym typeface="+mn-lt"/>
            </a:endParaRPr>
          </a:p>
        </p:txBody>
      </p:sp>
      <p:sp>
        <p:nvSpPr>
          <p:cNvPr id="31" name="Freeform 685"/>
          <p:cNvSpPr/>
          <p:nvPr/>
        </p:nvSpPr>
        <p:spPr bwMode="auto">
          <a:xfrm>
            <a:off x="7221843" y="3379534"/>
            <a:ext cx="289668" cy="564669"/>
          </a:xfrm>
          <a:custGeom>
            <a:avLst/>
            <a:gdLst>
              <a:gd name="T0" fmla="*/ 57 w 79"/>
              <a:gd name="T1" fmla="*/ 0 h 154"/>
              <a:gd name="T2" fmla="*/ 57 w 79"/>
              <a:gd name="T3" fmla="*/ 103 h 154"/>
              <a:gd name="T4" fmla="*/ 75 w 79"/>
              <a:gd name="T5" fmla="*/ 103 h 154"/>
              <a:gd name="T6" fmla="*/ 79 w 79"/>
              <a:gd name="T7" fmla="*/ 105 h 154"/>
              <a:gd name="T8" fmla="*/ 78 w 79"/>
              <a:gd name="T9" fmla="*/ 109 h 154"/>
              <a:gd name="T10" fmla="*/ 39 w 79"/>
              <a:gd name="T11" fmla="*/ 154 h 154"/>
              <a:gd name="T12" fmla="*/ 1 w 79"/>
              <a:gd name="T13" fmla="*/ 109 h 154"/>
              <a:gd name="T14" fmla="*/ 0 w 79"/>
              <a:gd name="T15" fmla="*/ 105 h 154"/>
              <a:gd name="T16" fmla="*/ 4 w 79"/>
              <a:gd name="T17" fmla="*/ 103 h 154"/>
              <a:gd name="T18" fmla="*/ 21 w 79"/>
              <a:gd name="T19" fmla="*/ 103 h 154"/>
              <a:gd name="T20" fmla="*/ 21 w 79"/>
              <a:gd name="T21" fmla="*/ 0 h 154"/>
              <a:gd name="T22" fmla="*/ 57 w 79"/>
              <a:gd name="T23"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154">
                <a:moveTo>
                  <a:pt x="57" y="0"/>
                </a:moveTo>
                <a:cubicBezTo>
                  <a:pt x="57" y="103"/>
                  <a:pt x="57" y="103"/>
                  <a:pt x="57" y="103"/>
                </a:cubicBezTo>
                <a:cubicBezTo>
                  <a:pt x="75" y="103"/>
                  <a:pt x="75" y="103"/>
                  <a:pt x="75" y="103"/>
                </a:cubicBezTo>
                <a:cubicBezTo>
                  <a:pt x="77" y="103"/>
                  <a:pt x="78" y="104"/>
                  <a:pt x="79" y="105"/>
                </a:cubicBezTo>
                <a:cubicBezTo>
                  <a:pt x="79" y="107"/>
                  <a:pt x="79" y="108"/>
                  <a:pt x="78" y="109"/>
                </a:cubicBezTo>
                <a:cubicBezTo>
                  <a:pt x="39" y="154"/>
                  <a:pt x="39" y="154"/>
                  <a:pt x="39" y="154"/>
                </a:cubicBezTo>
                <a:cubicBezTo>
                  <a:pt x="1" y="109"/>
                  <a:pt x="1" y="109"/>
                  <a:pt x="1" y="109"/>
                </a:cubicBezTo>
                <a:cubicBezTo>
                  <a:pt x="0" y="108"/>
                  <a:pt x="0" y="107"/>
                  <a:pt x="0" y="105"/>
                </a:cubicBezTo>
                <a:cubicBezTo>
                  <a:pt x="1" y="104"/>
                  <a:pt x="2" y="103"/>
                  <a:pt x="4" y="103"/>
                </a:cubicBezTo>
                <a:cubicBezTo>
                  <a:pt x="21" y="103"/>
                  <a:pt x="21" y="103"/>
                  <a:pt x="21" y="103"/>
                </a:cubicBezTo>
                <a:cubicBezTo>
                  <a:pt x="21" y="0"/>
                  <a:pt x="21" y="0"/>
                  <a:pt x="21" y="0"/>
                </a:cubicBezTo>
                <a:lnTo>
                  <a:pt x="57" y="0"/>
                </a:lnTo>
                <a:close/>
              </a:path>
            </a:pathLst>
          </a:custGeom>
          <a:solidFill>
            <a:srgbClr val="9DB1EC"/>
          </a:solidFill>
          <a:ln>
            <a:noFill/>
          </a:ln>
        </p:spPr>
        <p:txBody>
          <a:bodyPr vert="horz" wrap="square" lIns="105600" tIns="52800" rIns="105600" bIns="52800" numCol="1" anchor="t" anchorCtr="0" compatLnSpc="1"/>
          <a:lstStyle/>
          <a:p>
            <a:endParaRPr lang="en-US" sz="2080" dirty="0">
              <a:solidFill>
                <a:schemeClr val="tx2"/>
              </a:solidFill>
              <a:latin typeface="字魂58号-创中黑" panose="00000500000000000000" pitchFamily="2" charset="-122"/>
              <a:cs typeface="+mn-ea"/>
              <a:sym typeface="+mn-lt"/>
            </a:endParaRPr>
          </a:p>
        </p:txBody>
      </p:sp>
      <p:sp>
        <p:nvSpPr>
          <p:cNvPr id="32" name="Freeform 687"/>
          <p:cNvSpPr/>
          <p:nvPr/>
        </p:nvSpPr>
        <p:spPr bwMode="auto">
          <a:xfrm>
            <a:off x="6536172" y="1909194"/>
            <a:ext cx="1661008" cy="1657341"/>
          </a:xfrm>
          <a:custGeom>
            <a:avLst/>
            <a:gdLst>
              <a:gd name="T0" fmla="*/ 453 w 453"/>
              <a:gd name="T1" fmla="*/ 227 h 452"/>
              <a:gd name="T2" fmla="*/ 257 w 453"/>
              <a:gd name="T3" fmla="*/ 452 h 452"/>
              <a:gd name="T4" fmla="*/ 257 w 453"/>
              <a:gd name="T5" fmla="*/ 434 h 452"/>
              <a:gd name="T6" fmla="*/ 226 w 453"/>
              <a:gd name="T7" fmla="*/ 403 h 452"/>
              <a:gd name="T8" fmla="*/ 196 w 453"/>
              <a:gd name="T9" fmla="*/ 434 h 452"/>
              <a:gd name="T10" fmla="*/ 196 w 453"/>
              <a:gd name="T11" fmla="*/ 452 h 452"/>
              <a:gd name="T12" fmla="*/ 0 w 453"/>
              <a:gd name="T13" fmla="*/ 227 h 452"/>
              <a:gd name="T14" fmla="*/ 226 w 453"/>
              <a:gd name="T15" fmla="*/ 0 h 452"/>
              <a:gd name="T16" fmla="*/ 453 w 453"/>
              <a:gd name="T17" fmla="*/ 227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3" h="452">
                <a:moveTo>
                  <a:pt x="453" y="227"/>
                </a:moveTo>
                <a:cubicBezTo>
                  <a:pt x="453" y="342"/>
                  <a:pt x="368" y="437"/>
                  <a:pt x="257" y="452"/>
                </a:cubicBezTo>
                <a:cubicBezTo>
                  <a:pt x="257" y="434"/>
                  <a:pt x="257" y="434"/>
                  <a:pt x="257" y="434"/>
                </a:cubicBezTo>
                <a:cubicBezTo>
                  <a:pt x="257" y="417"/>
                  <a:pt x="243" y="403"/>
                  <a:pt x="226" y="403"/>
                </a:cubicBezTo>
                <a:cubicBezTo>
                  <a:pt x="209" y="403"/>
                  <a:pt x="196" y="417"/>
                  <a:pt x="196" y="434"/>
                </a:cubicBezTo>
                <a:cubicBezTo>
                  <a:pt x="196" y="452"/>
                  <a:pt x="196" y="452"/>
                  <a:pt x="196" y="452"/>
                </a:cubicBezTo>
                <a:cubicBezTo>
                  <a:pt x="85" y="437"/>
                  <a:pt x="0" y="342"/>
                  <a:pt x="0" y="227"/>
                </a:cubicBezTo>
                <a:cubicBezTo>
                  <a:pt x="0" y="102"/>
                  <a:pt x="101" y="0"/>
                  <a:pt x="226" y="0"/>
                </a:cubicBezTo>
                <a:cubicBezTo>
                  <a:pt x="352" y="0"/>
                  <a:pt x="453" y="102"/>
                  <a:pt x="453" y="227"/>
                </a:cubicBezTo>
                <a:close/>
              </a:path>
            </a:pathLst>
          </a:custGeom>
          <a:solidFill>
            <a:srgbClr val="9DB1EC"/>
          </a:solidFill>
          <a:ln>
            <a:noFill/>
          </a:ln>
        </p:spPr>
        <p:txBody>
          <a:bodyPr vert="horz" wrap="square" lIns="105600" tIns="52800" rIns="105600" bIns="52800" numCol="1" anchor="t" anchorCtr="0" compatLnSpc="1"/>
          <a:lstStyle/>
          <a:p>
            <a:endParaRPr lang="en-US" sz="2080" dirty="0">
              <a:solidFill>
                <a:schemeClr val="tx2"/>
              </a:solidFill>
              <a:latin typeface="字魂58号-创中黑" panose="00000500000000000000" pitchFamily="2" charset="-122"/>
              <a:cs typeface="+mn-ea"/>
              <a:sym typeface="+mn-lt"/>
            </a:endParaRPr>
          </a:p>
        </p:txBody>
      </p:sp>
      <p:sp>
        <p:nvSpPr>
          <p:cNvPr id="33" name="Freeform 688"/>
          <p:cNvSpPr/>
          <p:nvPr/>
        </p:nvSpPr>
        <p:spPr bwMode="auto">
          <a:xfrm>
            <a:off x="9589910" y="3379534"/>
            <a:ext cx="293335" cy="564669"/>
          </a:xfrm>
          <a:custGeom>
            <a:avLst/>
            <a:gdLst>
              <a:gd name="T0" fmla="*/ 58 w 80"/>
              <a:gd name="T1" fmla="*/ 0 h 154"/>
              <a:gd name="T2" fmla="*/ 58 w 80"/>
              <a:gd name="T3" fmla="*/ 103 h 154"/>
              <a:gd name="T4" fmla="*/ 76 w 80"/>
              <a:gd name="T5" fmla="*/ 103 h 154"/>
              <a:gd name="T6" fmla="*/ 79 w 80"/>
              <a:gd name="T7" fmla="*/ 105 h 154"/>
              <a:gd name="T8" fmla="*/ 79 w 80"/>
              <a:gd name="T9" fmla="*/ 109 h 154"/>
              <a:gd name="T10" fmla="*/ 40 w 80"/>
              <a:gd name="T11" fmla="*/ 154 h 154"/>
              <a:gd name="T12" fmla="*/ 1 w 80"/>
              <a:gd name="T13" fmla="*/ 109 h 154"/>
              <a:gd name="T14" fmla="*/ 1 w 80"/>
              <a:gd name="T15" fmla="*/ 105 h 154"/>
              <a:gd name="T16" fmla="*/ 4 w 80"/>
              <a:gd name="T17" fmla="*/ 103 h 154"/>
              <a:gd name="T18" fmla="*/ 22 w 80"/>
              <a:gd name="T19" fmla="*/ 103 h 154"/>
              <a:gd name="T20" fmla="*/ 22 w 80"/>
              <a:gd name="T21" fmla="*/ 0 h 154"/>
              <a:gd name="T22" fmla="*/ 58 w 80"/>
              <a:gd name="T23"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0" h="154">
                <a:moveTo>
                  <a:pt x="58" y="0"/>
                </a:moveTo>
                <a:cubicBezTo>
                  <a:pt x="58" y="103"/>
                  <a:pt x="58" y="103"/>
                  <a:pt x="58" y="103"/>
                </a:cubicBezTo>
                <a:cubicBezTo>
                  <a:pt x="76" y="103"/>
                  <a:pt x="76" y="103"/>
                  <a:pt x="76" y="103"/>
                </a:cubicBezTo>
                <a:cubicBezTo>
                  <a:pt x="77" y="103"/>
                  <a:pt x="79" y="104"/>
                  <a:pt x="79" y="105"/>
                </a:cubicBezTo>
                <a:cubicBezTo>
                  <a:pt x="80" y="107"/>
                  <a:pt x="80" y="108"/>
                  <a:pt x="79" y="109"/>
                </a:cubicBezTo>
                <a:cubicBezTo>
                  <a:pt x="40" y="154"/>
                  <a:pt x="40" y="154"/>
                  <a:pt x="40" y="154"/>
                </a:cubicBezTo>
                <a:cubicBezTo>
                  <a:pt x="1" y="109"/>
                  <a:pt x="1" y="109"/>
                  <a:pt x="1" y="109"/>
                </a:cubicBezTo>
                <a:cubicBezTo>
                  <a:pt x="0" y="108"/>
                  <a:pt x="0" y="107"/>
                  <a:pt x="1" y="105"/>
                </a:cubicBezTo>
                <a:cubicBezTo>
                  <a:pt x="1" y="104"/>
                  <a:pt x="3" y="103"/>
                  <a:pt x="4" y="103"/>
                </a:cubicBezTo>
                <a:cubicBezTo>
                  <a:pt x="22" y="103"/>
                  <a:pt x="22" y="103"/>
                  <a:pt x="22" y="103"/>
                </a:cubicBezTo>
                <a:cubicBezTo>
                  <a:pt x="22" y="0"/>
                  <a:pt x="22" y="0"/>
                  <a:pt x="22" y="0"/>
                </a:cubicBezTo>
                <a:lnTo>
                  <a:pt x="58" y="0"/>
                </a:lnTo>
                <a:close/>
              </a:path>
            </a:pathLst>
          </a:custGeom>
          <a:solidFill>
            <a:srgbClr val="F992CA"/>
          </a:solidFill>
          <a:ln>
            <a:noFill/>
          </a:ln>
        </p:spPr>
        <p:txBody>
          <a:bodyPr vert="horz" wrap="square" lIns="105600" tIns="52800" rIns="105600" bIns="52800" numCol="1" anchor="t" anchorCtr="0" compatLnSpc="1"/>
          <a:lstStyle/>
          <a:p>
            <a:endParaRPr lang="en-US" sz="2080" dirty="0">
              <a:solidFill>
                <a:schemeClr val="tx2"/>
              </a:solidFill>
              <a:latin typeface="字魂58号-创中黑" panose="00000500000000000000" pitchFamily="2" charset="-122"/>
              <a:cs typeface="+mn-ea"/>
              <a:sym typeface="+mn-lt"/>
            </a:endParaRPr>
          </a:p>
        </p:txBody>
      </p:sp>
      <p:sp>
        <p:nvSpPr>
          <p:cNvPr id="34" name="Freeform 690"/>
          <p:cNvSpPr/>
          <p:nvPr/>
        </p:nvSpPr>
        <p:spPr bwMode="auto">
          <a:xfrm>
            <a:off x="8905157" y="1909194"/>
            <a:ext cx="1662841" cy="1657341"/>
          </a:xfrm>
          <a:custGeom>
            <a:avLst/>
            <a:gdLst>
              <a:gd name="T0" fmla="*/ 454 w 454"/>
              <a:gd name="T1" fmla="*/ 227 h 452"/>
              <a:gd name="T2" fmla="*/ 257 w 454"/>
              <a:gd name="T3" fmla="*/ 452 h 452"/>
              <a:gd name="T4" fmla="*/ 257 w 454"/>
              <a:gd name="T5" fmla="*/ 434 h 452"/>
              <a:gd name="T6" fmla="*/ 227 w 454"/>
              <a:gd name="T7" fmla="*/ 403 h 452"/>
              <a:gd name="T8" fmla="*/ 196 w 454"/>
              <a:gd name="T9" fmla="*/ 434 h 452"/>
              <a:gd name="T10" fmla="*/ 196 w 454"/>
              <a:gd name="T11" fmla="*/ 452 h 452"/>
              <a:gd name="T12" fmla="*/ 0 w 454"/>
              <a:gd name="T13" fmla="*/ 227 h 452"/>
              <a:gd name="T14" fmla="*/ 227 w 454"/>
              <a:gd name="T15" fmla="*/ 0 h 452"/>
              <a:gd name="T16" fmla="*/ 454 w 454"/>
              <a:gd name="T17" fmla="*/ 227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4" h="452">
                <a:moveTo>
                  <a:pt x="454" y="227"/>
                </a:moveTo>
                <a:cubicBezTo>
                  <a:pt x="454" y="342"/>
                  <a:pt x="368" y="437"/>
                  <a:pt x="257" y="452"/>
                </a:cubicBezTo>
                <a:cubicBezTo>
                  <a:pt x="257" y="434"/>
                  <a:pt x="257" y="434"/>
                  <a:pt x="257" y="434"/>
                </a:cubicBezTo>
                <a:cubicBezTo>
                  <a:pt x="257" y="417"/>
                  <a:pt x="244" y="403"/>
                  <a:pt x="227" y="403"/>
                </a:cubicBezTo>
                <a:cubicBezTo>
                  <a:pt x="210" y="403"/>
                  <a:pt x="196" y="417"/>
                  <a:pt x="196" y="434"/>
                </a:cubicBezTo>
                <a:cubicBezTo>
                  <a:pt x="196" y="452"/>
                  <a:pt x="196" y="452"/>
                  <a:pt x="196" y="452"/>
                </a:cubicBezTo>
                <a:cubicBezTo>
                  <a:pt x="86" y="437"/>
                  <a:pt x="0" y="342"/>
                  <a:pt x="0" y="227"/>
                </a:cubicBezTo>
                <a:cubicBezTo>
                  <a:pt x="0" y="102"/>
                  <a:pt x="102" y="0"/>
                  <a:pt x="227" y="0"/>
                </a:cubicBezTo>
                <a:cubicBezTo>
                  <a:pt x="352" y="0"/>
                  <a:pt x="454" y="102"/>
                  <a:pt x="454" y="227"/>
                </a:cubicBezTo>
                <a:close/>
              </a:path>
            </a:pathLst>
          </a:custGeom>
          <a:solidFill>
            <a:srgbClr val="F992CA"/>
          </a:solidFill>
          <a:ln>
            <a:noFill/>
          </a:ln>
        </p:spPr>
        <p:txBody>
          <a:bodyPr vert="horz" wrap="square" lIns="105600" tIns="52800" rIns="105600" bIns="52800" numCol="1" anchor="t" anchorCtr="0" compatLnSpc="1"/>
          <a:lstStyle/>
          <a:p>
            <a:endParaRPr lang="en-US" sz="2080" dirty="0">
              <a:solidFill>
                <a:schemeClr val="tx2"/>
              </a:solidFill>
              <a:latin typeface="字魂58号-创中黑" panose="00000500000000000000" pitchFamily="2" charset="-122"/>
              <a:cs typeface="+mn-ea"/>
              <a:sym typeface="+mn-lt"/>
            </a:endParaRPr>
          </a:p>
        </p:txBody>
      </p:sp>
      <p:sp>
        <p:nvSpPr>
          <p:cNvPr id="35" name="Shape 17"/>
          <p:cNvSpPr txBox="1"/>
          <p:nvPr/>
        </p:nvSpPr>
        <p:spPr>
          <a:xfrm>
            <a:off x="2291119" y="2424330"/>
            <a:ext cx="784892" cy="652744"/>
          </a:xfrm>
          <a:prstGeom prst="rect">
            <a:avLst/>
          </a:prstGeom>
        </p:spPr>
        <p:txBody>
          <a:bodyPr wrap="square" lIns="0" tIns="0" rIns="0" bIns="0" anchor="b" anchorCtr="0">
            <a:noAutofit/>
          </a:bodyPr>
          <a:lstStyle>
            <a:lvl1pPr marL="171450" indent="-171450" algn="l" defTabSz="685800" rtl="0" eaLnBrk="1" latinLnBrk="0" hangingPunct="1">
              <a:lnSpc>
                <a:spcPct val="100000"/>
              </a:lnSpc>
              <a:spcBef>
                <a:spcPts val="0"/>
              </a:spcBef>
              <a:buFont typeface="Arial" panose="020B0604020202020204" pitchFamily="34" charset="0"/>
              <a:buChar char="•"/>
              <a:defRPr sz="3600" kern="1200" spc="-150" baseline="0">
                <a:solidFill>
                  <a:schemeClr val="tx1"/>
                </a:solidFill>
                <a:latin typeface="+mj-lt"/>
                <a:ea typeface="Work Sans"/>
                <a:cs typeface="Work Sans"/>
                <a:sym typeface="Work San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indent="0">
              <a:buNone/>
            </a:pPr>
            <a:r>
              <a:rPr lang="en-US" altLang="zh-CN" sz="4000" dirty="0">
                <a:solidFill>
                  <a:schemeClr val="bg1"/>
                </a:solidFill>
                <a:latin typeface="字魂58号-创中黑" panose="00000500000000000000" pitchFamily="2" charset="-122"/>
                <a:ea typeface="+mn-ea"/>
                <a:cs typeface="+mn-ea"/>
                <a:sym typeface="+mn-lt"/>
              </a:rPr>
              <a:t>01</a:t>
            </a:r>
            <a:endParaRPr lang="zh-CN" altLang="en-US" sz="4000" dirty="0">
              <a:solidFill>
                <a:schemeClr val="bg1"/>
              </a:solidFill>
              <a:latin typeface="字魂58号-创中黑" panose="00000500000000000000" pitchFamily="2" charset="-122"/>
              <a:ea typeface="+mn-ea"/>
              <a:cs typeface="+mn-ea"/>
              <a:sym typeface="+mn-lt"/>
            </a:endParaRPr>
          </a:p>
        </p:txBody>
      </p:sp>
      <p:sp>
        <p:nvSpPr>
          <p:cNvPr id="36" name="Shape 17"/>
          <p:cNvSpPr txBox="1"/>
          <p:nvPr/>
        </p:nvSpPr>
        <p:spPr>
          <a:xfrm>
            <a:off x="4587795" y="2424330"/>
            <a:ext cx="784892" cy="652744"/>
          </a:xfrm>
          <a:prstGeom prst="rect">
            <a:avLst/>
          </a:prstGeom>
        </p:spPr>
        <p:txBody>
          <a:bodyPr wrap="square" lIns="0" tIns="0" rIns="0" bIns="0" anchor="b" anchorCtr="0">
            <a:noAutofit/>
          </a:bodyPr>
          <a:lstStyle>
            <a:lvl1pPr marL="171450" indent="-171450" algn="l" defTabSz="685800" rtl="0" eaLnBrk="1" latinLnBrk="0" hangingPunct="1">
              <a:lnSpc>
                <a:spcPct val="100000"/>
              </a:lnSpc>
              <a:spcBef>
                <a:spcPts val="0"/>
              </a:spcBef>
              <a:buFont typeface="Arial" panose="020B0604020202020204" pitchFamily="34" charset="0"/>
              <a:buChar char="•"/>
              <a:defRPr sz="3600" kern="1200" spc="-150" baseline="0">
                <a:solidFill>
                  <a:schemeClr val="tx1"/>
                </a:solidFill>
                <a:latin typeface="+mj-lt"/>
                <a:ea typeface="Work Sans"/>
                <a:cs typeface="Work Sans"/>
                <a:sym typeface="Work San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indent="0">
              <a:buNone/>
            </a:pPr>
            <a:r>
              <a:rPr lang="en-US" altLang="zh-CN" sz="4000" dirty="0">
                <a:solidFill>
                  <a:schemeClr val="bg1"/>
                </a:solidFill>
                <a:latin typeface="字魂58号-创中黑" panose="00000500000000000000" pitchFamily="2" charset="-122"/>
                <a:ea typeface="+mn-ea"/>
                <a:cs typeface="+mn-ea"/>
                <a:sym typeface="+mn-lt"/>
              </a:rPr>
              <a:t>02</a:t>
            </a:r>
            <a:endParaRPr lang="zh-CN" altLang="en-US" sz="4000" dirty="0">
              <a:solidFill>
                <a:schemeClr val="bg1"/>
              </a:solidFill>
              <a:latin typeface="字魂58号-创中黑" panose="00000500000000000000" pitchFamily="2" charset="-122"/>
              <a:ea typeface="+mn-ea"/>
              <a:cs typeface="+mn-ea"/>
              <a:sym typeface="+mn-lt"/>
            </a:endParaRPr>
          </a:p>
        </p:txBody>
      </p:sp>
      <p:sp>
        <p:nvSpPr>
          <p:cNvPr id="37" name="Shape 17"/>
          <p:cNvSpPr txBox="1"/>
          <p:nvPr/>
        </p:nvSpPr>
        <p:spPr>
          <a:xfrm>
            <a:off x="6925735" y="2424330"/>
            <a:ext cx="784892" cy="652744"/>
          </a:xfrm>
          <a:prstGeom prst="rect">
            <a:avLst/>
          </a:prstGeom>
        </p:spPr>
        <p:txBody>
          <a:bodyPr wrap="square" lIns="0" tIns="0" rIns="0" bIns="0" anchor="b" anchorCtr="0">
            <a:noAutofit/>
          </a:bodyPr>
          <a:lstStyle>
            <a:lvl1pPr marL="171450" indent="-171450" algn="l" defTabSz="685800" rtl="0" eaLnBrk="1" latinLnBrk="0" hangingPunct="1">
              <a:lnSpc>
                <a:spcPct val="100000"/>
              </a:lnSpc>
              <a:spcBef>
                <a:spcPts val="0"/>
              </a:spcBef>
              <a:buFont typeface="Arial" panose="020B0604020202020204" pitchFamily="34" charset="0"/>
              <a:buChar char="•"/>
              <a:defRPr sz="3600" kern="1200" spc="-150" baseline="0">
                <a:solidFill>
                  <a:schemeClr val="tx1"/>
                </a:solidFill>
                <a:latin typeface="+mj-lt"/>
                <a:ea typeface="Work Sans"/>
                <a:cs typeface="Work Sans"/>
                <a:sym typeface="Work San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indent="0">
              <a:buNone/>
            </a:pPr>
            <a:r>
              <a:rPr lang="en-US" altLang="zh-CN" sz="4000" dirty="0">
                <a:solidFill>
                  <a:schemeClr val="bg1"/>
                </a:solidFill>
                <a:latin typeface="字魂58号-创中黑" panose="00000500000000000000" pitchFamily="2" charset="-122"/>
                <a:ea typeface="+mn-ea"/>
                <a:cs typeface="+mn-ea"/>
                <a:sym typeface="+mn-lt"/>
              </a:rPr>
              <a:t>03</a:t>
            </a:r>
            <a:endParaRPr lang="zh-CN" altLang="en-US" sz="4000" dirty="0">
              <a:solidFill>
                <a:schemeClr val="bg1"/>
              </a:solidFill>
              <a:latin typeface="字魂58号-创中黑" panose="00000500000000000000" pitchFamily="2" charset="-122"/>
              <a:ea typeface="+mn-ea"/>
              <a:cs typeface="+mn-ea"/>
              <a:sym typeface="+mn-lt"/>
            </a:endParaRPr>
          </a:p>
        </p:txBody>
      </p:sp>
      <p:sp>
        <p:nvSpPr>
          <p:cNvPr id="38" name="Shape 17"/>
          <p:cNvSpPr txBox="1"/>
          <p:nvPr/>
        </p:nvSpPr>
        <p:spPr>
          <a:xfrm>
            <a:off x="9114433" y="2424330"/>
            <a:ext cx="784892" cy="652744"/>
          </a:xfrm>
          <a:prstGeom prst="rect">
            <a:avLst/>
          </a:prstGeom>
        </p:spPr>
        <p:txBody>
          <a:bodyPr wrap="square" lIns="0" tIns="0" rIns="0" bIns="0" anchor="b" anchorCtr="0">
            <a:noAutofit/>
          </a:bodyPr>
          <a:lstStyle>
            <a:lvl1pPr marL="171450" indent="-171450" algn="l" defTabSz="685800" rtl="0" eaLnBrk="1" latinLnBrk="0" hangingPunct="1">
              <a:lnSpc>
                <a:spcPct val="100000"/>
              </a:lnSpc>
              <a:spcBef>
                <a:spcPts val="0"/>
              </a:spcBef>
              <a:buFont typeface="Arial" panose="020B0604020202020204" pitchFamily="34" charset="0"/>
              <a:buChar char="•"/>
              <a:defRPr sz="3600" kern="1200" spc="-150" baseline="0">
                <a:solidFill>
                  <a:schemeClr val="tx1"/>
                </a:solidFill>
                <a:latin typeface="+mj-lt"/>
                <a:ea typeface="Work Sans"/>
                <a:cs typeface="Work Sans"/>
                <a:sym typeface="Work San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indent="0">
              <a:buNone/>
            </a:pPr>
            <a:r>
              <a:rPr lang="en-US" altLang="zh-CN" sz="4000" dirty="0">
                <a:solidFill>
                  <a:schemeClr val="bg1"/>
                </a:solidFill>
                <a:latin typeface="字魂58号-创中黑" panose="00000500000000000000" pitchFamily="2" charset="-122"/>
                <a:ea typeface="+mn-ea"/>
                <a:cs typeface="+mn-ea"/>
                <a:sym typeface="+mn-lt"/>
              </a:rPr>
              <a:t>04</a:t>
            </a:r>
            <a:endParaRPr lang="zh-CN" altLang="en-US" sz="4000" dirty="0">
              <a:solidFill>
                <a:schemeClr val="bg1"/>
              </a:solidFill>
              <a:latin typeface="字魂58号-创中黑" panose="00000500000000000000" pitchFamily="2" charset="-122"/>
              <a:ea typeface="+mn-ea"/>
              <a:cs typeface="+mn-ea"/>
              <a:sym typeface="+mn-lt"/>
            </a:endParaRPr>
          </a:p>
        </p:txBody>
      </p:sp>
      <p:sp>
        <p:nvSpPr>
          <p:cNvPr id="39" name="TextBox 22"/>
          <p:cNvSpPr txBox="1"/>
          <p:nvPr/>
        </p:nvSpPr>
        <p:spPr>
          <a:xfrm>
            <a:off x="1908902" y="4304218"/>
            <a:ext cx="1550424" cy="471989"/>
          </a:xfrm>
          <a:prstGeom prst="rect">
            <a:avLst/>
          </a:prstGeom>
          <a:noFill/>
        </p:spPr>
        <p:txBody>
          <a:bodyPr wrap="none" rtlCol="0">
            <a:spAutoFit/>
          </a:bodyPr>
          <a:lstStyle/>
          <a:p>
            <a:pPr>
              <a:lnSpc>
                <a:spcPct val="90000"/>
              </a:lnSpc>
            </a:pPr>
            <a:r>
              <a:rPr lang="zh-CN" altLang="en-US" sz="2665" dirty="0">
                <a:solidFill>
                  <a:schemeClr val="tx1">
                    <a:lumMod val="75000"/>
                    <a:lumOff val="25000"/>
                  </a:schemeClr>
                </a:solidFill>
                <a:latin typeface="字魂58号-创中黑" panose="00000500000000000000" pitchFamily="2" charset="-122"/>
                <a:cs typeface="+mn-ea"/>
                <a:sym typeface="+mn-lt"/>
              </a:rPr>
              <a:t>添加标题</a:t>
            </a:r>
            <a:endParaRPr lang="zh-CN" altLang="en-US" sz="2665" dirty="0">
              <a:solidFill>
                <a:schemeClr val="tx1">
                  <a:lumMod val="75000"/>
                  <a:lumOff val="25000"/>
                </a:schemeClr>
              </a:solidFill>
              <a:latin typeface="字魂58号-创中黑" panose="00000500000000000000" pitchFamily="2" charset="-122"/>
              <a:cs typeface="+mn-ea"/>
              <a:sym typeface="+mn-lt"/>
            </a:endParaRPr>
          </a:p>
        </p:txBody>
      </p:sp>
      <p:sp>
        <p:nvSpPr>
          <p:cNvPr id="40" name="TextBox 25"/>
          <p:cNvSpPr txBox="1"/>
          <p:nvPr/>
        </p:nvSpPr>
        <p:spPr>
          <a:xfrm>
            <a:off x="1384595" y="4775563"/>
            <a:ext cx="2599272" cy="720197"/>
          </a:xfrm>
          <a:prstGeom prst="rect">
            <a:avLst/>
          </a:prstGeom>
          <a:noFill/>
        </p:spPr>
        <p:txBody>
          <a:bodyPr wrap="square" rtlCol="0">
            <a:spAutoFit/>
          </a:bodyPr>
          <a:lstStyle/>
          <a:p>
            <a:pPr lvl="0" algn="ctr" defTabSz="913765">
              <a:lnSpc>
                <a:spcPct val="180000"/>
              </a:lnSpc>
              <a:spcBef>
                <a:spcPct val="0"/>
              </a:spcBef>
              <a:spcAft>
                <a:spcPct val="0"/>
              </a:spcAft>
              <a:buClrTx/>
              <a:buSzTx/>
              <a:defRPr/>
            </a:pPr>
            <a:r>
              <a:rPr lang="zh-CN" altLang="en-US" sz="1200" dirty="0">
                <a:solidFill>
                  <a:schemeClr val="tx1">
                    <a:lumMod val="65000"/>
                    <a:lumOff val="35000"/>
                  </a:schemeClr>
                </a:solidFill>
                <a:latin typeface="字魂58号-创中黑" panose="00000500000000000000" pitchFamily="2" charset="-122"/>
                <a:cs typeface="+mn-ea"/>
                <a:sym typeface="+mn-lt"/>
              </a:rPr>
              <a:t>点击添加相关标题文字，点击添加相点击添加相关标题文字</a:t>
            </a:r>
            <a:endParaRPr lang="en-US" altLang="zh-CN" sz="1200" dirty="0">
              <a:solidFill>
                <a:srgbClr val="909090"/>
              </a:solidFill>
              <a:latin typeface="字魂58号-创中黑" panose="00000500000000000000" pitchFamily="2" charset="-122"/>
              <a:cs typeface="+mn-ea"/>
              <a:sym typeface="+mn-lt"/>
            </a:endParaRPr>
          </a:p>
        </p:txBody>
      </p:sp>
      <p:sp>
        <p:nvSpPr>
          <p:cNvPr id="41" name="TextBox 22"/>
          <p:cNvSpPr txBox="1"/>
          <p:nvPr/>
        </p:nvSpPr>
        <p:spPr>
          <a:xfrm>
            <a:off x="4400642" y="4304218"/>
            <a:ext cx="1550424" cy="471989"/>
          </a:xfrm>
          <a:prstGeom prst="rect">
            <a:avLst/>
          </a:prstGeom>
          <a:noFill/>
        </p:spPr>
        <p:txBody>
          <a:bodyPr wrap="none" rtlCol="0">
            <a:spAutoFit/>
          </a:bodyPr>
          <a:lstStyle/>
          <a:p>
            <a:pPr>
              <a:lnSpc>
                <a:spcPct val="90000"/>
              </a:lnSpc>
            </a:pPr>
            <a:r>
              <a:rPr lang="zh-CN" altLang="en-US" sz="2665" dirty="0">
                <a:solidFill>
                  <a:schemeClr val="tx1">
                    <a:lumMod val="75000"/>
                    <a:lumOff val="25000"/>
                  </a:schemeClr>
                </a:solidFill>
                <a:latin typeface="字魂58号-创中黑" panose="00000500000000000000" pitchFamily="2" charset="-122"/>
                <a:cs typeface="+mn-ea"/>
                <a:sym typeface="+mn-lt"/>
              </a:rPr>
              <a:t>添加标题</a:t>
            </a:r>
            <a:endParaRPr lang="zh-CN" altLang="en-US" sz="2665" dirty="0">
              <a:solidFill>
                <a:schemeClr val="tx1">
                  <a:lumMod val="75000"/>
                  <a:lumOff val="25000"/>
                </a:schemeClr>
              </a:solidFill>
              <a:latin typeface="字魂58号-创中黑" panose="00000500000000000000" pitchFamily="2" charset="-122"/>
              <a:cs typeface="+mn-ea"/>
              <a:sym typeface="+mn-lt"/>
            </a:endParaRPr>
          </a:p>
        </p:txBody>
      </p:sp>
      <p:sp>
        <p:nvSpPr>
          <p:cNvPr id="42" name="TextBox 25"/>
          <p:cNvSpPr txBox="1"/>
          <p:nvPr/>
        </p:nvSpPr>
        <p:spPr>
          <a:xfrm>
            <a:off x="3876335" y="4775563"/>
            <a:ext cx="2599272" cy="720197"/>
          </a:xfrm>
          <a:prstGeom prst="rect">
            <a:avLst/>
          </a:prstGeom>
          <a:noFill/>
        </p:spPr>
        <p:txBody>
          <a:bodyPr wrap="square" rtlCol="0">
            <a:spAutoFit/>
          </a:bodyPr>
          <a:lstStyle/>
          <a:p>
            <a:pPr lvl="0" algn="ctr" defTabSz="913765">
              <a:lnSpc>
                <a:spcPct val="180000"/>
              </a:lnSpc>
              <a:spcBef>
                <a:spcPct val="0"/>
              </a:spcBef>
              <a:spcAft>
                <a:spcPct val="0"/>
              </a:spcAft>
              <a:buClrTx/>
              <a:buSzTx/>
              <a:defRPr/>
            </a:pPr>
            <a:r>
              <a:rPr lang="zh-CN" altLang="en-US" sz="1200" dirty="0">
                <a:solidFill>
                  <a:schemeClr val="tx1">
                    <a:lumMod val="65000"/>
                    <a:lumOff val="35000"/>
                  </a:schemeClr>
                </a:solidFill>
                <a:latin typeface="字魂58号-创中黑" panose="00000500000000000000" pitchFamily="2" charset="-122"/>
                <a:cs typeface="+mn-ea"/>
                <a:sym typeface="+mn-lt"/>
              </a:rPr>
              <a:t>点击添加相关标题文字，点击添加相点击添加相关标题文字</a:t>
            </a:r>
            <a:endParaRPr lang="en-US" altLang="zh-CN" sz="1200" dirty="0">
              <a:solidFill>
                <a:srgbClr val="909090"/>
              </a:solidFill>
              <a:latin typeface="字魂58号-创中黑" panose="00000500000000000000" pitchFamily="2" charset="-122"/>
              <a:cs typeface="+mn-ea"/>
              <a:sym typeface="+mn-lt"/>
            </a:endParaRPr>
          </a:p>
        </p:txBody>
      </p:sp>
      <p:sp>
        <p:nvSpPr>
          <p:cNvPr id="43" name="TextBox 22"/>
          <p:cNvSpPr txBox="1"/>
          <p:nvPr/>
        </p:nvSpPr>
        <p:spPr>
          <a:xfrm>
            <a:off x="6865077" y="4304218"/>
            <a:ext cx="1550424" cy="471989"/>
          </a:xfrm>
          <a:prstGeom prst="rect">
            <a:avLst/>
          </a:prstGeom>
          <a:noFill/>
        </p:spPr>
        <p:txBody>
          <a:bodyPr wrap="none" rtlCol="0">
            <a:spAutoFit/>
          </a:bodyPr>
          <a:lstStyle/>
          <a:p>
            <a:pPr>
              <a:lnSpc>
                <a:spcPct val="90000"/>
              </a:lnSpc>
            </a:pPr>
            <a:r>
              <a:rPr lang="zh-CN" altLang="en-US" sz="2665" dirty="0">
                <a:solidFill>
                  <a:schemeClr val="tx1">
                    <a:lumMod val="75000"/>
                    <a:lumOff val="25000"/>
                  </a:schemeClr>
                </a:solidFill>
                <a:latin typeface="字魂58号-创中黑" panose="00000500000000000000" pitchFamily="2" charset="-122"/>
                <a:cs typeface="+mn-ea"/>
                <a:sym typeface="+mn-lt"/>
              </a:rPr>
              <a:t>添加标题</a:t>
            </a:r>
            <a:endParaRPr lang="zh-CN" altLang="en-US" sz="2665" dirty="0">
              <a:solidFill>
                <a:schemeClr val="tx1">
                  <a:lumMod val="75000"/>
                  <a:lumOff val="25000"/>
                </a:schemeClr>
              </a:solidFill>
              <a:latin typeface="字魂58号-创中黑" panose="00000500000000000000" pitchFamily="2" charset="-122"/>
              <a:cs typeface="+mn-ea"/>
              <a:sym typeface="+mn-lt"/>
            </a:endParaRPr>
          </a:p>
        </p:txBody>
      </p:sp>
      <p:sp>
        <p:nvSpPr>
          <p:cNvPr id="44" name="TextBox 25"/>
          <p:cNvSpPr txBox="1"/>
          <p:nvPr/>
        </p:nvSpPr>
        <p:spPr>
          <a:xfrm>
            <a:off x="6340770" y="4775563"/>
            <a:ext cx="2599272" cy="720197"/>
          </a:xfrm>
          <a:prstGeom prst="rect">
            <a:avLst/>
          </a:prstGeom>
          <a:noFill/>
        </p:spPr>
        <p:txBody>
          <a:bodyPr wrap="square" rtlCol="0">
            <a:spAutoFit/>
          </a:bodyPr>
          <a:lstStyle/>
          <a:p>
            <a:pPr lvl="0" algn="ctr" defTabSz="913765">
              <a:lnSpc>
                <a:spcPct val="180000"/>
              </a:lnSpc>
              <a:spcBef>
                <a:spcPct val="0"/>
              </a:spcBef>
              <a:spcAft>
                <a:spcPct val="0"/>
              </a:spcAft>
              <a:buClrTx/>
              <a:buSzTx/>
              <a:defRPr/>
            </a:pPr>
            <a:r>
              <a:rPr lang="zh-CN" altLang="en-US" sz="1200" dirty="0">
                <a:solidFill>
                  <a:schemeClr val="tx1">
                    <a:lumMod val="65000"/>
                    <a:lumOff val="35000"/>
                  </a:schemeClr>
                </a:solidFill>
                <a:latin typeface="字魂58号-创中黑" panose="00000500000000000000" pitchFamily="2" charset="-122"/>
                <a:cs typeface="+mn-ea"/>
                <a:sym typeface="+mn-lt"/>
              </a:rPr>
              <a:t>点击添加相关标题文字，点击添加相点击添加相关标题文字</a:t>
            </a:r>
            <a:endParaRPr lang="en-US" altLang="zh-CN" sz="1200" dirty="0">
              <a:solidFill>
                <a:srgbClr val="909090"/>
              </a:solidFill>
              <a:latin typeface="字魂58号-创中黑" panose="00000500000000000000" pitchFamily="2" charset="-122"/>
              <a:cs typeface="+mn-ea"/>
              <a:sym typeface="+mn-lt"/>
            </a:endParaRPr>
          </a:p>
        </p:txBody>
      </p:sp>
      <p:sp>
        <p:nvSpPr>
          <p:cNvPr id="45" name="TextBox 22"/>
          <p:cNvSpPr txBox="1"/>
          <p:nvPr/>
        </p:nvSpPr>
        <p:spPr>
          <a:xfrm>
            <a:off x="9356817" y="4304218"/>
            <a:ext cx="1550424" cy="471989"/>
          </a:xfrm>
          <a:prstGeom prst="rect">
            <a:avLst/>
          </a:prstGeom>
          <a:noFill/>
        </p:spPr>
        <p:txBody>
          <a:bodyPr wrap="none" rtlCol="0">
            <a:spAutoFit/>
          </a:bodyPr>
          <a:lstStyle/>
          <a:p>
            <a:pPr>
              <a:lnSpc>
                <a:spcPct val="90000"/>
              </a:lnSpc>
            </a:pPr>
            <a:r>
              <a:rPr lang="zh-CN" altLang="en-US" sz="2665" dirty="0">
                <a:solidFill>
                  <a:schemeClr val="tx1">
                    <a:lumMod val="75000"/>
                    <a:lumOff val="25000"/>
                  </a:schemeClr>
                </a:solidFill>
                <a:latin typeface="字魂58号-创中黑" panose="00000500000000000000" pitchFamily="2" charset="-122"/>
                <a:cs typeface="+mn-ea"/>
                <a:sym typeface="+mn-lt"/>
              </a:rPr>
              <a:t>添加标题</a:t>
            </a:r>
            <a:endParaRPr lang="zh-CN" altLang="en-US" sz="2665" dirty="0">
              <a:solidFill>
                <a:schemeClr val="tx1">
                  <a:lumMod val="75000"/>
                  <a:lumOff val="25000"/>
                </a:schemeClr>
              </a:solidFill>
              <a:latin typeface="字魂58号-创中黑" panose="00000500000000000000" pitchFamily="2" charset="-122"/>
              <a:cs typeface="+mn-ea"/>
              <a:sym typeface="+mn-lt"/>
            </a:endParaRPr>
          </a:p>
        </p:txBody>
      </p:sp>
      <p:sp>
        <p:nvSpPr>
          <p:cNvPr id="46" name="TextBox 25"/>
          <p:cNvSpPr txBox="1"/>
          <p:nvPr/>
        </p:nvSpPr>
        <p:spPr>
          <a:xfrm>
            <a:off x="8832510" y="4775563"/>
            <a:ext cx="2599272" cy="720197"/>
          </a:xfrm>
          <a:prstGeom prst="rect">
            <a:avLst/>
          </a:prstGeom>
          <a:noFill/>
        </p:spPr>
        <p:txBody>
          <a:bodyPr wrap="square" rtlCol="0">
            <a:spAutoFit/>
          </a:bodyPr>
          <a:lstStyle/>
          <a:p>
            <a:pPr lvl="0" algn="ctr" defTabSz="913765">
              <a:lnSpc>
                <a:spcPct val="180000"/>
              </a:lnSpc>
              <a:spcBef>
                <a:spcPct val="0"/>
              </a:spcBef>
              <a:spcAft>
                <a:spcPct val="0"/>
              </a:spcAft>
              <a:buClrTx/>
              <a:buSzTx/>
              <a:defRPr/>
            </a:pPr>
            <a:r>
              <a:rPr lang="zh-CN" altLang="en-US" sz="1200" dirty="0">
                <a:solidFill>
                  <a:schemeClr val="tx1">
                    <a:lumMod val="65000"/>
                    <a:lumOff val="35000"/>
                  </a:schemeClr>
                </a:solidFill>
                <a:latin typeface="字魂58号-创中黑" panose="00000500000000000000" pitchFamily="2" charset="-122"/>
                <a:cs typeface="+mn-ea"/>
                <a:sym typeface="+mn-lt"/>
              </a:rPr>
              <a:t>点击添加相关标题文字，点击添加相点击添加相关标题文字</a:t>
            </a:r>
            <a:endParaRPr lang="en-US" altLang="zh-CN" sz="1200" dirty="0">
              <a:solidFill>
                <a:srgbClr val="909090"/>
              </a:solidFill>
              <a:latin typeface="字魂58号-创中黑" panose="00000500000000000000" pitchFamily="2"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炫酷背景-01"/>
          <p:cNvPicPr>
            <a:picLocks noChangeAspect="1"/>
          </p:cNvPicPr>
          <p:nvPr/>
        </p:nvPicPr>
        <p:blipFill>
          <a:blip r:embed="rId1"/>
          <a:srcRect l="7867" t="6174" r="8702" b="4657"/>
          <a:stretch>
            <a:fillRect/>
          </a:stretch>
        </p:blipFill>
        <p:spPr>
          <a:xfrm rot="5400000">
            <a:off x="2684145" y="-2684780"/>
            <a:ext cx="6916420" cy="12285345"/>
          </a:xfrm>
          <a:prstGeom prst="rect">
            <a:avLst/>
          </a:prstGeom>
        </p:spPr>
      </p:pic>
      <p:sp>
        <p:nvSpPr>
          <p:cNvPr id="2" name="PA_文本框 3"/>
          <p:cNvSpPr txBox="1"/>
          <p:nvPr/>
        </p:nvSpPr>
        <p:spPr>
          <a:xfrm>
            <a:off x="1525275" y="2808492"/>
            <a:ext cx="9814519" cy="110680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6600" b="1" dirty="0">
                <a:ln w="17780" cmpd="sng">
                  <a:noFill/>
                  <a:prstDash val="solid"/>
                  <a:miter lim="800000"/>
                </a:ln>
                <a:solidFill>
                  <a:schemeClr val="tx1"/>
                </a:solidFill>
                <a:latin typeface="微软雅黑" panose="020B0503020204020204" charset="-122"/>
                <a:ea typeface="微软雅黑" panose="020B0503020204020204" charset="-122"/>
                <a:cs typeface="微软雅黑" panose="020B0503020204020204" charset="-122"/>
              </a:rPr>
              <a:t>感谢使用此</a:t>
            </a:r>
            <a:r>
              <a:rPr lang="en-US" altLang="zh-CN" sz="6600" b="1" dirty="0">
                <a:ln w="17780" cmpd="sng">
                  <a:noFill/>
                  <a:prstDash val="solid"/>
                  <a:miter lim="800000"/>
                </a:ln>
                <a:solidFill>
                  <a:schemeClr val="tx1"/>
                </a:solidFill>
                <a:latin typeface="微软雅黑" panose="020B0503020204020204" charset="-122"/>
                <a:ea typeface="微软雅黑" panose="020B0503020204020204" charset="-122"/>
                <a:cs typeface="微软雅黑" panose="020B0503020204020204" charset="-122"/>
              </a:rPr>
              <a:t>PPT</a:t>
            </a:r>
            <a:r>
              <a:rPr lang="zh-CN" altLang="en-US" sz="6600" b="1" dirty="0">
                <a:ln w="17780" cmpd="sng">
                  <a:noFill/>
                  <a:prstDash val="solid"/>
                  <a:miter lim="800000"/>
                </a:ln>
                <a:solidFill>
                  <a:schemeClr val="tx1"/>
                </a:solidFill>
                <a:latin typeface="微软雅黑" panose="020B0503020204020204" charset="-122"/>
                <a:ea typeface="微软雅黑" panose="020B0503020204020204" charset="-122"/>
                <a:cs typeface="微软雅黑" panose="020B0503020204020204" charset="-122"/>
              </a:rPr>
              <a:t>模板</a:t>
            </a:r>
            <a:endParaRPr lang="zh-CN" altLang="en-US" sz="6600" b="1" dirty="0">
              <a:ln w="17780" cmpd="sng">
                <a:noFill/>
                <a:prstDash val="solid"/>
                <a:miter lim="800000"/>
              </a:ln>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3" name="PA_文本框 198"/>
          <p:cNvSpPr txBox="1">
            <a:spLocks noChangeArrowheads="1"/>
          </p:cNvSpPr>
          <p:nvPr/>
        </p:nvSpPr>
        <p:spPr bwMode="ltGray">
          <a:xfrm>
            <a:off x="3196649" y="1897052"/>
            <a:ext cx="6347260" cy="911860"/>
          </a:xfrm>
          <a:prstGeom prst="rect">
            <a:avLst/>
          </a:prstGeom>
          <a:noFill/>
          <a:ln>
            <a:noFill/>
          </a:ln>
          <a:effectLst/>
        </p:spPr>
        <p:txBody>
          <a:bodyPr wrap="square" lIns="81667" tIns="40833" rIns="81667" bIns="40833">
            <a:spAutoFit/>
          </a:bodyPr>
          <a:lstStyle>
            <a:lvl1pPr algn="l" defTabSz="815975" fontAlgn="base">
              <a:defRPr>
                <a:solidFill>
                  <a:schemeClr val="tx1"/>
                </a:solidFill>
                <a:latin typeface="Arial" panose="020B0604020202020204" pitchFamily="34" charset="0"/>
              </a:defRPr>
            </a:lvl1pPr>
            <a:lvl2pPr marL="408305" algn="l" defTabSz="815975" fontAlgn="base">
              <a:defRPr>
                <a:solidFill>
                  <a:schemeClr val="tx1"/>
                </a:solidFill>
                <a:latin typeface="Arial" panose="020B0604020202020204" pitchFamily="34" charset="0"/>
              </a:defRPr>
            </a:lvl2pPr>
            <a:lvl3pPr marL="815975" algn="l" defTabSz="815975" fontAlgn="base">
              <a:defRPr>
                <a:solidFill>
                  <a:schemeClr val="tx1"/>
                </a:solidFill>
                <a:latin typeface="Arial" panose="020B0604020202020204" pitchFamily="34" charset="0"/>
              </a:defRPr>
            </a:lvl3pPr>
            <a:lvl4pPr marL="1225550" algn="l" defTabSz="815975" fontAlgn="base">
              <a:defRPr>
                <a:solidFill>
                  <a:schemeClr val="tx1"/>
                </a:solidFill>
                <a:latin typeface="Arial" panose="020B0604020202020204" pitchFamily="34" charset="0"/>
              </a:defRPr>
            </a:lvl4pPr>
            <a:lvl5pPr marL="1633855" algn="l" defTabSz="815975" fontAlgn="base">
              <a:defRPr>
                <a:solidFill>
                  <a:schemeClr val="tx1"/>
                </a:solidFill>
                <a:latin typeface="Arial" panose="020B0604020202020204" pitchFamily="34" charset="0"/>
              </a:defRPr>
            </a:lvl5pPr>
            <a:lvl6pPr marL="2091055" defTabSz="815975" fontAlgn="base">
              <a:spcBef>
                <a:spcPct val="0"/>
              </a:spcBef>
              <a:spcAft>
                <a:spcPct val="0"/>
              </a:spcAft>
              <a:defRPr>
                <a:solidFill>
                  <a:schemeClr val="tx1"/>
                </a:solidFill>
                <a:latin typeface="Arial" panose="020B0604020202020204" pitchFamily="34" charset="0"/>
              </a:defRPr>
            </a:lvl6pPr>
            <a:lvl7pPr marL="2548255" defTabSz="815975" fontAlgn="base">
              <a:spcBef>
                <a:spcPct val="0"/>
              </a:spcBef>
              <a:spcAft>
                <a:spcPct val="0"/>
              </a:spcAft>
              <a:defRPr>
                <a:solidFill>
                  <a:schemeClr val="tx1"/>
                </a:solidFill>
                <a:latin typeface="Arial" panose="020B0604020202020204" pitchFamily="34" charset="0"/>
              </a:defRPr>
            </a:lvl7pPr>
            <a:lvl8pPr marL="3005455" defTabSz="815975" fontAlgn="base">
              <a:spcBef>
                <a:spcPct val="0"/>
              </a:spcBef>
              <a:spcAft>
                <a:spcPct val="0"/>
              </a:spcAft>
              <a:defRPr>
                <a:solidFill>
                  <a:schemeClr val="tx1"/>
                </a:solidFill>
                <a:latin typeface="Arial" panose="020B0604020202020204" pitchFamily="34" charset="0"/>
              </a:defRPr>
            </a:lvl8pPr>
            <a:lvl9pPr marL="3462655" defTabSz="815975" fontAlgn="base">
              <a:spcBef>
                <a:spcPct val="0"/>
              </a:spcBef>
              <a:spcAft>
                <a:spcPct val="0"/>
              </a:spcAft>
              <a:defRPr>
                <a:solidFill>
                  <a:schemeClr val="tx1"/>
                </a:solidFill>
                <a:latin typeface="Arial" panose="020B0604020202020204" pitchFamily="34" charset="0"/>
              </a:defRPr>
            </a:lvl9pPr>
          </a:lstStyle>
          <a:p>
            <a:pPr algn="ctr"/>
            <a:r>
              <a:rPr lang="en-US" altLang="zh-CN" sz="5400" dirty="0">
                <a:solidFill>
                  <a:schemeClr val="tx1"/>
                </a:solidFill>
                <a:latin typeface="Aa元气满满" panose="00020600040101010101" pitchFamily="18" charset="-122"/>
                <a:ea typeface="Aa元气满满" panose="00020600040101010101" pitchFamily="18" charset="-122"/>
              </a:rPr>
              <a:t>POWERPOINT</a:t>
            </a:r>
            <a:endParaRPr lang="en-US" altLang="zh-CN" sz="5400" dirty="0">
              <a:solidFill>
                <a:schemeClr val="tx1"/>
              </a:solidFill>
              <a:latin typeface="Aa元气满满" panose="00020600040101010101" pitchFamily="18" charset="-122"/>
              <a:ea typeface="Aa元气满满" panose="00020600040101010101" pitchFamily="18" charset="-122"/>
            </a:endParaRPr>
          </a:p>
        </p:txBody>
      </p:sp>
      <p:sp>
        <p:nvSpPr>
          <p:cNvPr id="4" name="PA_文本框 5"/>
          <p:cNvSpPr txBox="1"/>
          <p:nvPr/>
        </p:nvSpPr>
        <p:spPr>
          <a:xfrm>
            <a:off x="3382786" y="3823683"/>
            <a:ext cx="5976254" cy="414020"/>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050" dirty="0">
                <a:solidFill>
                  <a:schemeClr val="tx1"/>
                </a:solidFill>
                <a:latin typeface="Aa元气满满" panose="00020600040101010101" pitchFamily="18" charset="-122"/>
                <a:ea typeface="Aa元气满满" panose="00020600040101010101" pitchFamily="18" charset="-122"/>
              </a:rPr>
              <a:t>Your content to play here, or through your copy, paste in this box, and select only the text. Your content to play here, or through your copy, paste in this box, and select only the text.</a:t>
            </a:r>
            <a:endParaRPr lang="en-US" altLang="zh-CN" sz="1050" dirty="0">
              <a:solidFill>
                <a:schemeClr val="tx1"/>
              </a:solidFill>
              <a:latin typeface="Aa元气满满" panose="00020600040101010101" pitchFamily="18" charset="-122"/>
              <a:ea typeface="Aa元气满满" panose="00020600040101010101" pitchFamily="18" charset="-122"/>
            </a:endParaRPr>
          </a:p>
        </p:txBody>
      </p:sp>
      <p:sp>
        <p:nvSpPr>
          <p:cNvPr id="5" name="文本框 4"/>
          <p:cNvSpPr txBox="1"/>
          <p:nvPr/>
        </p:nvSpPr>
        <p:spPr>
          <a:xfrm>
            <a:off x="4626614" y="4629071"/>
            <a:ext cx="3488598" cy="3683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kumimoji="1" lang="zh-CN" altLang="en-US" dirty="0">
                <a:solidFill>
                  <a:schemeClr val="tx1"/>
                </a:solidFill>
                <a:latin typeface="Aa元气满满" panose="00020600040101010101" pitchFamily="18" charset="-122"/>
                <a:ea typeface="Aa元气满满" panose="00020600040101010101" pitchFamily="18" charset="-122"/>
                <a:cs typeface="Yuanti SC" charset="-122"/>
              </a:rPr>
              <a:t>学校：</a:t>
            </a:r>
            <a:r>
              <a:rPr kumimoji="1" lang="en-US" altLang="zh-CN" dirty="0">
                <a:solidFill>
                  <a:schemeClr val="tx1"/>
                </a:solidFill>
                <a:latin typeface="Aa元气满满" panose="00020600040101010101" pitchFamily="18" charset="-122"/>
                <a:ea typeface="Aa元气满满" panose="00020600040101010101" pitchFamily="18" charset="-122"/>
                <a:cs typeface="Yuanti SC" charset="-122"/>
              </a:rPr>
              <a:t>XXX</a:t>
            </a:r>
            <a:r>
              <a:rPr kumimoji="1" lang="zh-CN" altLang="en-US" dirty="0">
                <a:solidFill>
                  <a:schemeClr val="tx1"/>
                </a:solidFill>
                <a:latin typeface="Aa元气满满" panose="00020600040101010101" pitchFamily="18" charset="-122"/>
                <a:ea typeface="Aa元气满满" panose="00020600040101010101" pitchFamily="18" charset="-122"/>
                <a:cs typeface="Yuanti SC" charset="-122"/>
              </a:rPr>
              <a:t>    教师：</a:t>
            </a:r>
            <a:r>
              <a:rPr kumimoji="1" lang="en-US" altLang="zh-CN" dirty="0">
                <a:solidFill>
                  <a:schemeClr val="tx1"/>
                </a:solidFill>
                <a:latin typeface="Aa元气满满" panose="00020600040101010101" pitchFamily="18" charset="-122"/>
                <a:ea typeface="Aa元气满满" panose="00020600040101010101" pitchFamily="18" charset="-122"/>
                <a:cs typeface="Yuanti SC" charset="-122"/>
              </a:rPr>
              <a:t>XX</a:t>
            </a:r>
            <a:endParaRPr kumimoji="1" lang="en-US" altLang="zh-CN" dirty="0">
              <a:solidFill>
                <a:schemeClr val="tx1"/>
              </a:solidFill>
              <a:latin typeface="Aa元气满满" panose="00020600040101010101" pitchFamily="18" charset="-122"/>
              <a:ea typeface="Aa元气满满" panose="00020600040101010101" pitchFamily="18" charset="-122"/>
              <a:cs typeface="Yuanti SC" charset="-122"/>
            </a:endParaRPr>
          </a:p>
        </p:txBody>
      </p:sp>
      <p:pic>
        <p:nvPicPr>
          <p:cNvPr id="8" name="图片 7" descr="logo"/>
          <p:cNvPicPr>
            <a:picLocks noChangeAspect="1"/>
          </p:cNvPicPr>
          <p:nvPr/>
        </p:nvPicPr>
        <p:blipFill>
          <a:blip r:embed="rId2"/>
          <a:stretch>
            <a:fillRect/>
          </a:stretch>
        </p:blipFill>
        <p:spPr>
          <a:xfrm>
            <a:off x="10220325" y="0"/>
            <a:ext cx="1971675" cy="4762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tags/tag1.xml><?xml version="1.0" encoding="utf-8"?>
<p:tagLst xmlns:p="http://schemas.openxmlformats.org/presentationml/2006/main">
  <p:tag name="PA" val="v5.1.1"/>
</p:tagLst>
</file>

<file path=ppt/tags/tag2.xml><?xml version="1.0" encoding="utf-8"?>
<p:tagLst xmlns:p="http://schemas.openxmlformats.org/presentationml/2006/main">
  <p:tag name="ISLIDE.DIAGRAM" val="272503"/>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3476</Words>
  <Application>WPS 演示</Application>
  <PresentationFormat>宽屏</PresentationFormat>
  <Paragraphs>255</Paragraphs>
  <Slides>19</Slides>
  <Notes>0</Notes>
  <HiddenSlides>0</HiddenSlides>
  <MMClips>0</MMClips>
  <ScaleCrop>false</ScaleCrop>
  <HeadingPairs>
    <vt:vector size="6" baseType="variant">
      <vt:variant>
        <vt:lpstr>已用的字体</vt:lpstr>
      </vt:variant>
      <vt:variant>
        <vt:i4>27</vt:i4>
      </vt:variant>
      <vt:variant>
        <vt:lpstr>主题</vt:lpstr>
      </vt:variant>
      <vt:variant>
        <vt:i4>2</vt:i4>
      </vt:variant>
      <vt:variant>
        <vt:lpstr>幻灯片标题</vt:lpstr>
      </vt:variant>
      <vt:variant>
        <vt:i4>19</vt:i4>
      </vt:variant>
    </vt:vector>
  </HeadingPairs>
  <TitlesOfParts>
    <vt:vector size="48" baseType="lpstr">
      <vt:lpstr>Arial</vt:lpstr>
      <vt:lpstr>宋体</vt:lpstr>
      <vt:lpstr>Wingdings</vt:lpstr>
      <vt:lpstr>Aa元气满满</vt:lpstr>
      <vt:lpstr>Yuanti SC</vt:lpstr>
      <vt:lpstr>微软雅黑</vt:lpstr>
      <vt:lpstr>Calibri</vt:lpstr>
      <vt:lpstr>时尚中黑简体</vt:lpstr>
      <vt:lpstr>Lantinghei SC Demibold</vt:lpstr>
      <vt:lpstr>Open Sans Light</vt:lpstr>
      <vt:lpstr>Helvetica</vt:lpstr>
      <vt:lpstr>Montserrat-Bold</vt:lpstr>
      <vt:lpstr>Arial Unicode MS</vt:lpstr>
      <vt:lpstr>等线 Light</vt:lpstr>
      <vt:lpstr>等线</vt:lpstr>
      <vt:lpstr>黑体</vt:lpstr>
      <vt:lpstr>Segoe Print</vt:lpstr>
      <vt:lpstr>字魂143号-正酷超级黑</vt:lpstr>
      <vt:lpstr>字魂58号-创中黑</vt:lpstr>
      <vt:lpstr>思源黑体 CN Medium</vt:lpstr>
      <vt:lpstr>思源黑体 CN Light</vt:lpstr>
      <vt:lpstr>汉仪星球体W</vt:lpstr>
      <vt:lpstr>站酷快乐体2016修订版</vt:lpstr>
      <vt:lpstr>微软雅黑 Light</vt:lpstr>
      <vt:lpstr>华文黑体</vt:lpstr>
      <vt:lpstr>华文细黑</vt:lpstr>
      <vt:lpstr>Work Sans</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罗祉璇</cp:lastModifiedBy>
  <cp:revision>5</cp:revision>
  <dcterms:created xsi:type="dcterms:W3CDTF">2019-03-02T11:04:00Z</dcterms:created>
  <dcterms:modified xsi:type="dcterms:W3CDTF">2020-02-25T07:13:39Z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2052-11.1.0.9513</vt:lpwstr>
  </property>
</Properties>
</file>